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9" r:id="rId4"/>
  </p:sldMasterIdLst>
  <p:notesMasterIdLst>
    <p:notesMasterId r:id="rId38"/>
  </p:notesMasterIdLst>
  <p:handoutMasterIdLst>
    <p:handoutMasterId r:id="rId39"/>
  </p:handoutMasterIdLst>
  <p:sldIdLst>
    <p:sldId id="2147481092" r:id="rId5"/>
    <p:sldId id="2147481572" r:id="rId6"/>
    <p:sldId id="2147481298" r:id="rId7"/>
    <p:sldId id="2147481561" r:id="rId8"/>
    <p:sldId id="2147481562" r:id="rId9"/>
    <p:sldId id="2147481563" r:id="rId10"/>
    <p:sldId id="2147481564" r:id="rId11"/>
    <p:sldId id="2147481565" r:id="rId12"/>
    <p:sldId id="2147481566" r:id="rId13"/>
    <p:sldId id="2147481574" r:id="rId14"/>
    <p:sldId id="2147481573" r:id="rId15"/>
    <p:sldId id="2147481567" r:id="rId16"/>
    <p:sldId id="2147481568" r:id="rId17"/>
    <p:sldId id="2147481569" r:id="rId18"/>
    <p:sldId id="2147481543" r:id="rId19"/>
    <p:sldId id="2147481544" r:id="rId20"/>
    <p:sldId id="2147481545" r:id="rId21"/>
    <p:sldId id="2147481546" r:id="rId22"/>
    <p:sldId id="2147481547" r:id="rId23"/>
    <p:sldId id="2147481548" r:id="rId24"/>
    <p:sldId id="2147481549" r:id="rId25"/>
    <p:sldId id="2147481550" r:id="rId26"/>
    <p:sldId id="2147481551" r:id="rId27"/>
    <p:sldId id="2147481575" r:id="rId28"/>
    <p:sldId id="2147481553" r:id="rId29"/>
    <p:sldId id="2147481554" r:id="rId30"/>
    <p:sldId id="2147481577" r:id="rId31"/>
    <p:sldId id="2147481540" r:id="rId32"/>
    <p:sldId id="2147481539" r:id="rId33"/>
    <p:sldId id="2147481538" r:id="rId34"/>
    <p:sldId id="5967" r:id="rId35"/>
    <p:sldId id="263" r:id="rId36"/>
    <p:sldId id="214748157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323BF32-2291-468A-8249-F83CBFFE2923}">
          <p14:sldIdLst>
            <p14:sldId id="2147481092"/>
            <p14:sldId id="2147481572"/>
          </p14:sldIdLst>
        </p14:section>
        <p14:section name="MOCA" id="{5FDB8C52-1307-4C27-911B-E740F5336FEC}">
          <p14:sldIdLst>
            <p14:sldId id="2147481298"/>
            <p14:sldId id="2147481561"/>
          </p14:sldIdLst>
        </p14:section>
        <p14:section name="Architecture" id="{C3E63BC5-F16B-4842-A415-0A77C4A87893}">
          <p14:sldIdLst>
            <p14:sldId id="2147481562"/>
            <p14:sldId id="2147481563"/>
            <p14:sldId id="2147481564"/>
            <p14:sldId id="2147481565"/>
            <p14:sldId id="2147481566"/>
            <p14:sldId id="2147481574"/>
            <p14:sldId id="2147481573"/>
            <p14:sldId id="2147481567"/>
            <p14:sldId id="2147481568"/>
            <p14:sldId id="2147481569"/>
            <p14:sldId id="2147481543"/>
            <p14:sldId id="2147481544"/>
            <p14:sldId id="2147481545"/>
            <p14:sldId id="2147481546"/>
            <p14:sldId id="2147481547"/>
            <p14:sldId id="2147481548"/>
            <p14:sldId id="2147481549"/>
            <p14:sldId id="2147481550"/>
            <p14:sldId id="2147481551"/>
            <p14:sldId id="2147481575"/>
            <p14:sldId id="2147481553"/>
            <p14:sldId id="2147481554"/>
            <p14:sldId id="2147481577"/>
            <p14:sldId id="2147481540"/>
            <p14:sldId id="2147481539"/>
            <p14:sldId id="2147481538"/>
            <p14:sldId id="5967"/>
          </p14:sldIdLst>
        </p14:section>
        <p14:section name="Appendix" id="{742BF9A0-D694-45C3-9CA6-20054A6E90FD}">
          <p14:sldIdLst>
            <p14:sldId id="263"/>
            <p14:sldId id="21474815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654108-4D02-9081-B43C-7A9B130DBD1E}" name="Jacky Magee" initials="" userId="S::jamag@microsoft.com::590d94c5-18f4-49c0-a47f-496fe772b6b1" providerId="AD"/>
  <p188:author id="{E2B0293A-12E5-606A-EF93-633DD38AA7D7}" name="Sumit Sadhu" initials="SS" userId="S::sumitsadhu@microsoft.com::470a6a9b-8503-467f-a969-4bd2f5609474" providerId="AD"/>
  <p188:author id="{1F2FB147-BFED-65AA-E7E0-8A886AC8D59B}" name="Rishi Nicolai (CHANGE &amp; BEHAVIOUR SPECIALIST)" initials="RN(&amp;BS" userId="S::rinicola@microsoft.com::02fec64b-7fd1-49ec-b6ab-057bf8d8fb54" providerId="AD"/>
  <p188:author id="{9001A551-4733-091D-53E3-D2994A5251C0}" name="Karuana Gatimu" initials="" userId="S::karuanag@microsoft.com::c835d73b-5b64-4378-9cc4-37e921133843" providerId="AD"/>
  <p188:author id="{25603C7F-40F4-31AD-9CDF-58CA4F140E6A}" name="Nydia Cavazos" initials="NC" userId="S::nycavazo@microsoft.com::4f8ab957-8904-40fc-a20a-5e281671e7ca" providerId="AD"/>
  <p188:author id="{5025F49C-29AF-54A5-3BF8-2FB72B1AE779}" name="Emma Stephen (SHE/HER)" initials="ES(" userId="S::emstephe@microsoft.com::7aa8e8e7-74f9-4107-9f5e-eb25cdf66a4b" providerId="AD"/>
  <p188:author id="{CB7B68A1-4208-96B1-9DF4-C573EB67B07D}" name="Jessie Hwang" initials="JH" userId="S::jhwang@microsoft.com::85f2306c-fd56-49d2-8dff-e96751c6f345" providerId="AD"/>
  <p188:author id="{B478B7DB-3BCD-3270-C81A-711446A094EC}" name="Chris DePalma" initials="CD" userId="S::chridep@microsoft.com::fe23ebef-fd52-4b66-bbe4-8532ab693a8c" providerId="AD"/>
  <p188:author id="{69BEC3DF-4BCF-1C02-A4E1-2FCE865F505C}" name="Cynthia Johnson" initials="CJ" userId="S::cyjohnso@microsoft.com::bc2f0021-774b-4fb2-9d55-c3348f4105f5" providerId="AD"/>
  <p188:author id="{C4E76AE7-B1EA-7E45-08DF-405491BDFF1A}" name="Jojo Wright (SHE/HER)" initials="J(" userId="S::jowrig@microsoft.com::1adc0f8a-2bb3-4325-8852-161fb46abe3c" providerId="AD"/>
  <p188:author id="{14AEDFEF-6A06-0DC1-8A57-78390AB4E4FD}" name="Sital Champaneria" initials="SC" userId="S::schampaneria@microsoft.com::53c4c11a-c60d-4071-bc5b-3b6d0cc821a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ara Finkelstein (YOJ Inc.)" initials="SF(I" lastIdx="4" clrIdx="6">
    <p:extLst>
      <p:ext uri="{19B8F6BF-5375-455C-9EA6-DF929625EA0E}">
        <p15:presenceInfo xmlns:p15="http://schemas.microsoft.com/office/powerpoint/2012/main" userId="S::v-safink@microsoft.com::b8f10acf-096f-40c6-8dce-58b192ac1d8e" providerId="AD"/>
      </p:ext>
    </p:extLst>
  </p:cmAuthor>
  <p:cmAuthor id="1" name="Jenaya Benson (Unify Consulting LLC)" initials="JB(CL" lastIdx="24" clrIdx="0">
    <p:extLst>
      <p:ext uri="{19B8F6BF-5375-455C-9EA6-DF929625EA0E}">
        <p15:presenceInfo xmlns:p15="http://schemas.microsoft.com/office/powerpoint/2012/main" userId="S::v-jebens@microsoft.com::a98765ab-a746-44d8-8d53-42b36f9772ba" providerId="AD"/>
      </p:ext>
    </p:extLst>
  </p:cmAuthor>
  <p:cmAuthor id="2" name="Olivia Becker" initials="OB" lastIdx="44" clrIdx="1">
    <p:extLst>
      <p:ext uri="{19B8F6BF-5375-455C-9EA6-DF929625EA0E}">
        <p15:presenceInfo xmlns:p15="http://schemas.microsoft.com/office/powerpoint/2012/main" userId="S::v-olbe@microsoft.com::a83ee7fa-5667-46a7-8163-8f518a2ef61a" providerId="AD"/>
      </p:ext>
    </p:extLst>
  </p:cmAuthor>
  <p:cmAuthor id="3" name="Kenneth Haynes (Provoke Solutions Inc)" initials="KI" lastIdx="2" clrIdx="2">
    <p:extLst>
      <p:ext uri="{19B8F6BF-5375-455C-9EA6-DF929625EA0E}">
        <p15:presenceInfo xmlns:p15="http://schemas.microsoft.com/office/powerpoint/2012/main" userId="S::v-kehayn@microsoft.com::8a44f6c3-129b-4b62-a6fc-9f5650240335" providerId="AD"/>
      </p:ext>
    </p:extLst>
  </p:cmAuthor>
  <p:cmAuthor id="4" name="Marsha Engelsberg" initials="ME" lastIdx="11" clrIdx="3">
    <p:extLst>
      <p:ext uri="{19B8F6BF-5375-455C-9EA6-DF929625EA0E}">
        <p15:presenceInfo xmlns:p15="http://schemas.microsoft.com/office/powerpoint/2012/main" userId="S::maengels@microsoft.com::0c8cfbda-e7ee-40ea-93e4-1377be039675" providerId="AD"/>
      </p:ext>
    </p:extLst>
  </p:cmAuthor>
  <p:cmAuthor id="5" name="Kenneth Haynes" initials="KH" lastIdx="29" clrIdx="4">
    <p:extLst>
      <p:ext uri="{19B8F6BF-5375-455C-9EA6-DF929625EA0E}">
        <p15:presenceInfo xmlns:p15="http://schemas.microsoft.com/office/powerpoint/2012/main" userId="Kenneth Haynes" providerId="None"/>
      </p:ext>
    </p:extLst>
  </p:cmAuthor>
  <p:cmAuthor id="6" name="sara" initials="sa" lastIdx="41" clrIdx="5">
    <p:extLst>
      <p:ext uri="{19B8F6BF-5375-455C-9EA6-DF929625EA0E}">
        <p15:presenceInfo xmlns:p15="http://schemas.microsoft.com/office/powerpoint/2012/main" userId="S::sara_saracreatescontent.com#ext#@microsoft.onmicrosoft.com::1340a9e9-c137-4860-8208-99a87fa2a7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BC3D8"/>
    <a:srgbClr val="C6BAAA"/>
    <a:srgbClr val="C4B7A7"/>
    <a:srgbClr val="C03BC4"/>
    <a:srgbClr val="7030A0"/>
    <a:srgbClr val="463668"/>
    <a:srgbClr val="D795FF"/>
    <a:srgbClr val="6F87E0"/>
    <a:srgbClr val="B475F6"/>
    <a:srgbClr val="08A1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0F1610-F72D-4CD6-93D9-FFB1A2EACFBE}" v="12" dt="2024-07-15T00:27:11.739"/>
    <p1510:client id="{A4E43DFE-D893-40F1-AD4A-5D0DBEA77C70}" v="3" dt="2024-07-14T16:05:42.9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7/18/2024</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7/18/2024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7A2F43AC-C579-4519-988E-910819434F4E}" type="slidenum">
              <a:rPr lang="en-US" smtClean="0"/>
              <a:t>6</a:t>
            </a:fld>
            <a:endParaRPr lang="en-US"/>
          </a:p>
        </p:txBody>
      </p:sp>
    </p:spTree>
    <p:extLst>
      <p:ext uri="{BB962C8B-B14F-4D97-AF65-F5344CB8AC3E}">
        <p14:creationId xmlns:p14="http://schemas.microsoft.com/office/powerpoint/2010/main" val="145012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7A2F43AC-C579-4519-988E-910819434F4E}" type="slidenum">
              <a:rPr lang="en-US" smtClean="0"/>
              <a:t>7</a:t>
            </a:fld>
            <a:endParaRPr lang="en-US"/>
          </a:p>
        </p:txBody>
      </p:sp>
    </p:spTree>
    <p:extLst>
      <p:ext uri="{BB962C8B-B14F-4D97-AF65-F5344CB8AC3E}">
        <p14:creationId xmlns:p14="http://schemas.microsoft.com/office/powerpoint/2010/main" val="1544690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7A2F43AC-C579-4519-988E-910819434F4E}" type="slidenum">
              <a:rPr lang="en-US" smtClean="0"/>
              <a:t>8</a:t>
            </a:fld>
            <a:endParaRPr lang="en-US"/>
          </a:p>
        </p:txBody>
      </p:sp>
    </p:spTree>
    <p:extLst>
      <p:ext uri="{BB962C8B-B14F-4D97-AF65-F5344CB8AC3E}">
        <p14:creationId xmlns:p14="http://schemas.microsoft.com/office/powerpoint/2010/main" val="59695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mj-lt"/>
              <a:buAutoNum type="arabicPeriod"/>
              <a:tabLst>
                <a:tab pos="457200" algn="l"/>
              </a:tabLst>
            </a:pPr>
            <a:endParaRPr lang="en-AU"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AU"/>
          </a:p>
        </p:txBody>
      </p:sp>
      <p:sp>
        <p:nvSpPr>
          <p:cNvPr id="4" name="Slide Number Placeholder 3"/>
          <p:cNvSpPr>
            <a:spLocks noGrp="1"/>
          </p:cNvSpPr>
          <p:nvPr>
            <p:ph type="sldNum" sz="quarter" idx="5"/>
          </p:nvPr>
        </p:nvSpPr>
        <p:spPr/>
        <p:txBody>
          <a:bodyPr/>
          <a:lstStyle/>
          <a:p>
            <a:fld id="{7A2F43AC-C579-4519-988E-910819434F4E}" type="slidenum">
              <a:rPr lang="en-US" smtClean="0"/>
              <a:t>9</a:t>
            </a:fld>
            <a:endParaRPr lang="en-US"/>
          </a:p>
        </p:txBody>
      </p:sp>
    </p:spTree>
    <p:extLst>
      <p:ext uri="{BB962C8B-B14F-4D97-AF65-F5344CB8AC3E}">
        <p14:creationId xmlns:p14="http://schemas.microsoft.com/office/powerpoint/2010/main" val="2730183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mj-lt"/>
              <a:buAutoNum type="arabicPeriod"/>
              <a:tabLst>
                <a:tab pos="457200" algn="l"/>
              </a:tabLst>
            </a:pPr>
            <a:endParaRPr lang="en-AU"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00">
                <a:effectLst/>
                <a:latin typeface="Calibri" panose="020F0502020204030204" pitchFamily="34" charset="0"/>
                <a:ea typeface="Calibri" panose="020F0502020204030204" pitchFamily="34" charset="0"/>
                <a:cs typeface="Times New Roman" panose="02020603050405020304" pitchFamily="18" charset="0"/>
              </a:rPr>
              <a:t>I think Teams copilot tries to address the potential value of a central AI team member while attempting to integrate with existing collaboration tools and workflows. </a:t>
            </a:r>
          </a:p>
          <a:p>
            <a:pPr>
              <a:lnSpc>
                <a:spcPct val="107000"/>
              </a:lnSpc>
              <a:spcAft>
                <a:spcPts val="800"/>
              </a:spcAft>
            </a:pPr>
            <a:endParaRPr lang="en-AU"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AU" sz="1200" kern="100">
                <a:effectLst/>
                <a:latin typeface="Calibri" panose="020F0502020204030204" pitchFamily="34" charset="0"/>
                <a:ea typeface="Calibri" panose="020F0502020204030204" pitchFamily="34" charset="0"/>
                <a:cs typeface="Times New Roman" panose="02020603050405020304" pitchFamily="18" charset="0"/>
              </a:rPr>
              <a:t>It is designed to complement rather than replace individuals, potentially striking a balance between centralized project management and individual support. Following are some points we can talk about; </a:t>
            </a:r>
          </a:p>
          <a:p>
            <a:pPr>
              <a:lnSpc>
                <a:spcPct val="107000"/>
              </a:lnSpc>
              <a:spcAft>
                <a:spcPts val="800"/>
              </a:spcAft>
            </a:pPr>
            <a:endParaRPr lang="en-AU" sz="1200" kern="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AU" sz="1200" b="1" kern="100">
                <a:effectLst/>
                <a:latin typeface="Calibri" panose="020F0502020204030204" pitchFamily="34" charset="0"/>
                <a:ea typeface="Calibri" panose="020F0502020204030204" pitchFamily="34" charset="0"/>
                <a:cs typeface="Times New Roman" panose="02020603050405020304" pitchFamily="18" charset="0"/>
              </a:rPr>
              <a:t>Dedicated project focus</a:t>
            </a:r>
            <a:r>
              <a:rPr lang="en-AU" sz="1200" kern="100">
                <a:effectLst/>
                <a:latin typeface="Calibri" panose="020F0502020204030204" pitchFamily="34" charset="0"/>
                <a:ea typeface="Calibri" panose="020F0502020204030204" pitchFamily="34" charset="0"/>
                <a:cs typeface="Times New Roman" panose="02020603050405020304" pitchFamily="18" charset="0"/>
              </a:rPr>
              <a:t>: Team Copilot seems to be designed to be a central AI assistant specifically for team collaboration, addressing the need for a project-specific focus.</a:t>
            </a:r>
          </a:p>
          <a:p>
            <a:pPr marL="342900" lvl="0" indent="-342900">
              <a:lnSpc>
                <a:spcPct val="107000"/>
              </a:lnSpc>
              <a:spcAft>
                <a:spcPts val="800"/>
              </a:spcAft>
              <a:buFont typeface="+mj-lt"/>
              <a:buAutoNum type="arabicPeriod"/>
              <a:tabLst>
                <a:tab pos="457200" algn="l"/>
              </a:tabLst>
            </a:pPr>
            <a:r>
              <a:rPr lang="en-AU" sz="1200" b="1" kern="100">
                <a:effectLst/>
                <a:latin typeface="Calibri" panose="020F0502020204030204" pitchFamily="34" charset="0"/>
                <a:ea typeface="Calibri" panose="020F0502020204030204" pitchFamily="34" charset="0"/>
                <a:cs typeface="Times New Roman" panose="02020603050405020304" pitchFamily="18" charset="0"/>
              </a:rPr>
              <a:t>Integration with collaboration tools</a:t>
            </a:r>
            <a:r>
              <a:rPr lang="en-AU" sz="1200" kern="100">
                <a:effectLst/>
                <a:latin typeface="Calibri" panose="020F0502020204030204" pitchFamily="34" charset="0"/>
                <a:ea typeface="Calibri" panose="020F0502020204030204" pitchFamily="34" charset="0"/>
                <a:cs typeface="Times New Roman" panose="02020603050405020304" pitchFamily="18" charset="0"/>
              </a:rPr>
              <a:t>: By being invokable in Teams, Loop, Planner, and other collaboration platforms, it addresses the need for unified project management and information sharing.</a:t>
            </a:r>
          </a:p>
          <a:p>
            <a:pPr marL="342900" lvl="0" indent="-342900">
              <a:lnSpc>
                <a:spcPct val="107000"/>
              </a:lnSpc>
              <a:spcAft>
                <a:spcPts val="800"/>
              </a:spcAft>
              <a:buFont typeface="+mj-lt"/>
              <a:buAutoNum type="arabicPeriod"/>
              <a:tabLst>
                <a:tab pos="457200" algn="l"/>
              </a:tabLst>
            </a:pPr>
            <a:r>
              <a:rPr lang="en-AU" sz="1200" b="1" kern="100">
                <a:effectLst/>
                <a:latin typeface="Calibri" panose="020F0502020204030204" pitchFamily="34" charset="0"/>
                <a:ea typeface="Calibri" panose="020F0502020204030204" pitchFamily="34" charset="0"/>
                <a:cs typeface="Times New Roman" panose="02020603050405020304" pitchFamily="18" charset="0"/>
              </a:rPr>
              <a:t>Meeting facilitation</a:t>
            </a:r>
            <a:r>
              <a:rPr lang="en-AU" sz="1200" kern="100">
                <a:effectLst/>
                <a:latin typeface="Calibri" panose="020F0502020204030204" pitchFamily="34" charset="0"/>
                <a:ea typeface="Calibri" panose="020F0502020204030204" pitchFamily="34" charset="0"/>
                <a:cs typeface="Times New Roman" panose="02020603050405020304" pitchFamily="18" charset="0"/>
              </a:rPr>
              <a:t>: The ability to manage agendas, track time, and take notes in meetings aligns with the meeting assistance function that is often required</a:t>
            </a:r>
          </a:p>
          <a:p>
            <a:pPr marL="342900" lvl="0" indent="-342900">
              <a:lnSpc>
                <a:spcPct val="107000"/>
              </a:lnSpc>
              <a:spcAft>
                <a:spcPts val="800"/>
              </a:spcAft>
              <a:buFont typeface="+mj-lt"/>
              <a:buAutoNum type="arabicPeriod"/>
              <a:tabLst>
                <a:tab pos="457200" algn="l"/>
              </a:tabLst>
            </a:pPr>
            <a:r>
              <a:rPr lang="en-AU" sz="1200" b="1" kern="100">
                <a:effectLst/>
                <a:latin typeface="Calibri" panose="020F0502020204030204" pitchFamily="34" charset="0"/>
                <a:ea typeface="Calibri" panose="020F0502020204030204" pitchFamily="34" charset="0"/>
                <a:cs typeface="Times New Roman" panose="02020603050405020304" pitchFamily="18" charset="0"/>
              </a:rPr>
              <a:t>Task and action item tracking</a:t>
            </a:r>
            <a:r>
              <a:rPr lang="en-AU" sz="1200" kern="100">
                <a:effectLst/>
                <a:latin typeface="Calibri" panose="020F0502020204030204" pitchFamily="34" charset="0"/>
                <a:ea typeface="Calibri" panose="020F0502020204030204" pitchFamily="34" charset="0"/>
                <a:cs typeface="Times New Roman" panose="02020603050405020304" pitchFamily="18" charset="0"/>
              </a:rPr>
              <a:t>: Team Copilot's ability to track action items and address unresolved issues in chats helps with task management and optimization.</a:t>
            </a:r>
          </a:p>
          <a:p>
            <a:pPr marL="342900" lvl="0" indent="-342900">
              <a:lnSpc>
                <a:spcPct val="107000"/>
              </a:lnSpc>
              <a:spcAft>
                <a:spcPts val="800"/>
              </a:spcAft>
              <a:buFont typeface="+mj-lt"/>
              <a:buAutoNum type="arabicPeriod"/>
              <a:tabLst>
                <a:tab pos="457200" algn="l"/>
              </a:tabLst>
            </a:pPr>
            <a:r>
              <a:rPr lang="en-AU" sz="1200" b="1" kern="100">
                <a:effectLst/>
                <a:latin typeface="Calibri" panose="020F0502020204030204" pitchFamily="34" charset="0"/>
                <a:ea typeface="Calibri" panose="020F0502020204030204" pitchFamily="34" charset="0"/>
                <a:cs typeface="Times New Roman" panose="02020603050405020304" pitchFamily="18" charset="0"/>
              </a:rPr>
              <a:t>Project management</a:t>
            </a:r>
            <a:r>
              <a:rPr lang="en-AU" sz="1200" kern="100">
                <a:effectLst/>
                <a:latin typeface="Calibri" panose="020F0502020204030204" pitchFamily="34" charset="0"/>
                <a:ea typeface="Calibri" panose="020F0502020204030204" pitchFamily="34" charset="0"/>
                <a:cs typeface="Times New Roman" panose="02020603050405020304" pitchFamily="18" charset="0"/>
              </a:rPr>
              <a:t>: Its function as a project manager to ensure smooth running and notify team members when input is needed For example task management, communication facilitation, and process optimization.</a:t>
            </a:r>
          </a:p>
          <a:p>
            <a:pPr marL="342900" lvl="0" indent="-342900">
              <a:lnSpc>
                <a:spcPct val="107000"/>
              </a:lnSpc>
              <a:spcAft>
                <a:spcPts val="800"/>
              </a:spcAft>
              <a:buFont typeface="+mj-lt"/>
              <a:buAutoNum type="arabicPeriod"/>
              <a:tabLst>
                <a:tab pos="457200" algn="l"/>
              </a:tabLst>
            </a:pPr>
            <a:r>
              <a:rPr lang="en-AU" sz="1200" b="1" kern="100">
                <a:effectLst/>
                <a:latin typeface="Calibri" panose="020F0502020204030204" pitchFamily="34" charset="0"/>
                <a:ea typeface="Calibri" panose="020F0502020204030204" pitchFamily="34" charset="0"/>
                <a:cs typeface="Times New Roman" panose="02020603050405020304" pitchFamily="18" charset="0"/>
              </a:rPr>
              <a:t>Adaptive learning</a:t>
            </a:r>
            <a:r>
              <a:rPr lang="en-AU" sz="1200" kern="100">
                <a:effectLst/>
                <a:latin typeface="Calibri" panose="020F0502020204030204" pitchFamily="34" charset="0"/>
                <a:ea typeface="Calibri" panose="020F0502020204030204" pitchFamily="34" charset="0"/>
                <a:cs typeface="Times New Roman" panose="02020603050405020304" pitchFamily="18" charset="0"/>
              </a:rPr>
              <a:t>: Learning, iterating, and refining based on usage help it improve continuously.</a:t>
            </a:r>
          </a:p>
          <a:p>
            <a:pPr marL="342900" lvl="0" indent="-342900">
              <a:lnSpc>
                <a:spcPct val="107000"/>
              </a:lnSpc>
              <a:spcAft>
                <a:spcPts val="800"/>
              </a:spcAft>
              <a:buFont typeface="+mj-lt"/>
              <a:buAutoNum type="arabicPeriod"/>
              <a:tabLst>
                <a:tab pos="457200" algn="l"/>
              </a:tabLst>
            </a:pPr>
            <a:r>
              <a:rPr lang="en-AU" sz="1200" b="1" kern="100">
                <a:effectLst/>
                <a:latin typeface="Calibri" panose="020F0502020204030204" pitchFamily="34" charset="0"/>
                <a:ea typeface="Calibri" panose="020F0502020204030204" pitchFamily="34" charset="0"/>
                <a:cs typeface="Times New Roman" panose="02020603050405020304" pitchFamily="18" charset="0"/>
              </a:rPr>
              <a:t>Proactive assistance</a:t>
            </a:r>
            <a:r>
              <a:rPr lang="en-AU" sz="1200" kern="100">
                <a:effectLst/>
                <a:latin typeface="Calibri" panose="020F0502020204030204" pitchFamily="34" charset="0"/>
                <a:ea typeface="Calibri" panose="020F0502020204030204" pitchFamily="34" charset="0"/>
                <a:cs typeface="Times New Roman" panose="02020603050405020304" pitchFamily="18" charset="0"/>
              </a:rPr>
              <a:t>: Team Copilot will take more action on behalf of individuals and teams, which could address the need for 24/7 availability and decision support.</a:t>
            </a:r>
          </a:p>
          <a:p>
            <a:endParaRPr lang="en-AU"/>
          </a:p>
        </p:txBody>
      </p:sp>
      <p:sp>
        <p:nvSpPr>
          <p:cNvPr id="4" name="Slide Number Placeholder 3"/>
          <p:cNvSpPr>
            <a:spLocks noGrp="1"/>
          </p:cNvSpPr>
          <p:nvPr>
            <p:ph type="sldNum" sz="quarter" idx="5"/>
          </p:nvPr>
        </p:nvSpPr>
        <p:spPr/>
        <p:txBody>
          <a:bodyPr/>
          <a:lstStyle/>
          <a:p>
            <a:fld id="{7A2F43AC-C579-4519-988E-910819434F4E}" type="slidenum">
              <a:rPr lang="en-US" smtClean="0"/>
              <a:t>10</a:t>
            </a:fld>
            <a:endParaRPr lang="en-US"/>
          </a:p>
        </p:txBody>
      </p:sp>
    </p:spTree>
    <p:extLst>
      <p:ext uri="{BB962C8B-B14F-4D97-AF65-F5344CB8AC3E}">
        <p14:creationId xmlns:p14="http://schemas.microsoft.com/office/powerpoint/2010/main" val="1353647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model has now also been embedded in the Copilot for Microsoft 365 Success Kit and available for all our customers to consume. As you can see, the Modern Collaboration Architecture (MOCA) is the framework that guides our customers on which tool and which Copilot will help end users get their work done with ‘focus’.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6144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03349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emf"/><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6.pn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close-up of a colorful spiral&#10;&#10;Description automatically generated">
            <a:extLst>
              <a:ext uri="{FF2B5EF4-FFF2-40B4-BE49-F238E27FC236}">
                <a16:creationId xmlns:a16="http://schemas.microsoft.com/office/drawing/2014/main" id="{05AD6BD6-B499-AF84-E9A5-BE7C78BBE3E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1765" r="11765"/>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08F13F4-2AA0-2751-9C54-183410D351E2}"/>
              </a:ext>
            </a:extLst>
          </p:cNvPr>
          <p:cNvSpPr/>
          <p:nvPr userDrawn="1"/>
        </p:nvSpPr>
        <p:spPr>
          <a:xfrm>
            <a:off x="0" y="0"/>
            <a:ext cx="6616700" cy="6858000"/>
          </a:xfrm>
          <a:prstGeom prst="rect">
            <a:avLst/>
          </a:prstGeom>
          <a:gradFill flip="none" rotWithShape="1">
            <a:gsLst>
              <a:gs pos="26000">
                <a:schemeClr val="bg1">
                  <a:alpha val="58000"/>
                </a:schemeClr>
              </a:gs>
              <a:gs pos="70000">
                <a:schemeClr val="bg1">
                  <a:alpha val="0"/>
                </a:schemeClr>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ADF4F93-13B7-9E90-F2C3-66C182809D1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colorful spiral&#10;&#10;Description automatically generated">
            <a:extLst>
              <a:ext uri="{FF2B5EF4-FFF2-40B4-BE49-F238E27FC236}">
                <a16:creationId xmlns:a16="http://schemas.microsoft.com/office/drawing/2014/main" id="{799145B4-A11C-C3DF-BA47-3700F47BF4ED}"/>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artisticBlur radius="56"/>
                    </a14:imgEffect>
                  </a14:imgLayer>
                </a14:imgProps>
              </a:ext>
              <a:ext uri="{28A0092B-C50C-407E-A947-70E740481C1C}">
                <a14:useLocalDpi xmlns:a14="http://schemas.microsoft.com/office/drawing/2010/main"/>
              </a:ext>
            </a:extLst>
          </a:blip>
          <a:srcRect l="3677" t="41133" r="34559" b="20191"/>
          <a:stretch/>
        </p:blipFill>
        <p:spPr>
          <a:xfrm>
            <a:off x="508000" y="2282624"/>
            <a:ext cx="8534400" cy="3006050"/>
          </a:xfrm>
          <a:prstGeom prst="roundRect">
            <a:avLst>
              <a:gd name="adj" fmla="val 16667"/>
            </a:avLst>
          </a:prstGeom>
          <a:ln>
            <a:noFill/>
          </a:ln>
          <a:effectLst>
            <a:softEdge rad="0"/>
          </a:effectLst>
          <a:scene3d>
            <a:camera prst="orthographicFront"/>
            <a:lightRig rig="contrasting" dir="t">
              <a:rot lat="0" lon="0" rev="4200000"/>
            </a:lightRig>
          </a:scene3d>
          <a:sp3d prstMaterial="plastic">
            <a:bevelT w="0" h="0" prst="relaxedInset"/>
            <a:contourClr>
              <a:srgbClr val="969696"/>
            </a:contourClr>
          </a:sp3d>
        </p:spPr>
      </p:pic>
      <p:sp>
        <p:nvSpPr>
          <p:cNvPr id="4" name="Rectangle: Rounded Corners 3">
            <a:extLst>
              <a:ext uri="{FF2B5EF4-FFF2-40B4-BE49-F238E27FC236}">
                <a16:creationId xmlns:a16="http://schemas.microsoft.com/office/drawing/2014/main" id="{6CFC3848-31B0-12FC-5D3C-1FC94FD228E5}"/>
              </a:ext>
            </a:extLst>
          </p:cNvPr>
          <p:cNvSpPr/>
          <p:nvPr userDrawn="1"/>
        </p:nvSpPr>
        <p:spPr>
          <a:xfrm>
            <a:off x="508000" y="2282623"/>
            <a:ext cx="8534400" cy="3006050"/>
          </a:xfrm>
          <a:prstGeom prst="roundRect">
            <a:avLst/>
          </a:prstGeom>
          <a:gradFill flip="none" rotWithShape="1">
            <a:gsLst>
              <a:gs pos="89000">
                <a:schemeClr val="bg1">
                  <a:alpha val="21000"/>
                </a:schemeClr>
              </a:gs>
              <a:gs pos="100000">
                <a:schemeClr val="bg1">
                  <a:alpha val="58000"/>
                </a:schemeClr>
              </a:gs>
            </a:gsLst>
            <a:path path="rect">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57DF3D89-1F38-68AF-6810-97AA81AC8C89}"/>
              </a:ext>
            </a:extLst>
          </p:cNvPr>
          <p:cNvSpPr/>
          <p:nvPr userDrawn="1"/>
        </p:nvSpPr>
        <p:spPr>
          <a:xfrm>
            <a:off x="968887" y="4124123"/>
            <a:ext cx="7552813" cy="70788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agnify" title="Icon of a magnifying glass">
            <a:extLst>
              <a:ext uri="{FF2B5EF4-FFF2-40B4-BE49-F238E27FC236}">
                <a16:creationId xmlns:a16="http://schemas.microsoft.com/office/drawing/2014/main" id="{B5E74FB4-99CE-B56C-F3BE-9224CCF064E1}"/>
              </a:ext>
            </a:extLst>
          </p:cNvPr>
          <p:cNvSpPr>
            <a:spLocks noChangeAspect="1" noEditPoints="1"/>
          </p:cNvSpPr>
          <p:nvPr userDrawn="1"/>
        </p:nvSpPr>
        <p:spPr bwMode="auto">
          <a:xfrm flipH="1">
            <a:off x="7929465" y="4314225"/>
            <a:ext cx="308170" cy="302281"/>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itle 15">
            <a:extLst>
              <a:ext uri="{FF2B5EF4-FFF2-40B4-BE49-F238E27FC236}">
                <a16:creationId xmlns:a16="http://schemas.microsoft.com/office/drawing/2014/main" id="{1AB79229-7EF8-8D54-ED6D-2A2E11C74F94}"/>
              </a:ext>
            </a:extLst>
          </p:cNvPr>
          <p:cNvSpPr>
            <a:spLocks noGrp="1"/>
          </p:cNvSpPr>
          <p:nvPr>
            <p:ph type="title"/>
          </p:nvPr>
        </p:nvSpPr>
        <p:spPr>
          <a:xfrm>
            <a:off x="912421" y="3202170"/>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24" name="Text Placeholder 23">
            <a:extLst>
              <a:ext uri="{FF2B5EF4-FFF2-40B4-BE49-F238E27FC236}">
                <a16:creationId xmlns:a16="http://schemas.microsoft.com/office/drawing/2014/main" id="{44FD65AF-CF48-C43D-0B1B-B1AD516E4D77}"/>
              </a:ext>
            </a:extLst>
          </p:cNvPr>
          <p:cNvSpPr>
            <a:spLocks noGrp="1"/>
          </p:cNvSpPr>
          <p:nvPr>
            <p:ph type="body" sz="quarter" idx="10"/>
          </p:nvPr>
        </p:nvSpPr>
        <p:spPr>
          <a:xfrm>
            <a:off x="980803" y="4236857"/>
            <a:ext cx="6823075" cy="454517"/>
          </a:xfrm>
        </p:spPr>
        <p:txBody>
          <a:bodyPr/>
          <a:lstStyle>
            <a:lvl1pPr marL="0" indent="0">
              <a:buNone/>
              <a:defRPr/>
            </a:lvl1pPr>
          </a:lstStyle>
          <a:p>
            <a:pPr lvl="0"/>
            <a:r>
              <a:rPr lang="en-US"/>
              <a:t>Click to edit Master text styles</a:t>
            </a:r>
          </a:p>
        </p:txBody>
      </p:sp>
      <p:grpSp>
        <p:nvGrpSpPr>
          <p:cNvPr id="31" name="Group 30">
            <a:extLst>
              <a:ext uri="{FF2B5EF4-FFF2-40B4-BE49-F238E27FC236}">
                <a16:creationId xmlns:a16="http://schemas.microsoft.com/office/drawing/2014/main" id="{F9844A26-1988-5CF0-0512-FD5DB0A10493}"/>
              </a:ext>
            </a:extLst>
          </p:cNvPr>
          <p:cNvGrpSpPr/>
          <p:nvPr userDrawn="1"/>
        </p:nvGrpSpPr>
        <p:grpSpPr>
          <a:xfrm>
            <a:off x="500380" y="692322"/>
            <a:ext cx="1549400" cy="331285"/>
            <a:chOff x="508000" y="692322"/>
            <a:chExt cx="1742534" cy="372580"/>
          </a:xfrm>
        </p:grpSpPr>
        <p:pic>
          <p:nvPicPr>
            <p:cNvPr id="9" name="MS logo gray - EMF" descr="Microsoft logo, gray text version">
              <a:extLst>
                <a:ext uri="{FF2B5EF4-FFF2-40B4-BE49-F238E27FC236}">
                  <a16:creationId xmlns:a16="http://schemas.microsoft.com/office/drawing/2014/main" id="{9F910978-B2E2-A761-DB69-56257446170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30" name="Freeform: Shape 29">
              <a:extLst>
                <a:ext uri="{FF2B5EF4-FFF2-40B4-BE49-F238E27FC236}">
                  <a16:creationId xmlns:a16="http://schemas.microsoft.com/office/drawing/2014/main" id="{71A4613D-97FC-C7D4-40A9-576E9C03D440}"/>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4" name="Freeform: Shape 33">
            <a:extLst>
              <a:ext uri="{FF2B5EF4-FFF2-40B4-BE49-F238E27FC236}">
                <a16:creationId xmlns:a16="http://schemas.microsoft.com/office/drawing/2014/main" id="{F93F6363-616A-CDD2-CAE0-DBC4E69EE419}"/>
              </a:ext>
            </a:extLst>
          </p:cNvPr>
          <p:cNvSpPr/>
          <p:nvPr userDrawn="1"/>
        </p:nvSpPr>
        <p:spPr>
          <a:xfrm>
            <a:off x="1645690" y="2768269"/>
            <a:ext cx="3145938" cy="308493"/>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 name="Picture 11" descr="A rainbow colored logo on a black background&#10;&#10;Description automatically generated">
            <a:extLst>
              <a:ext uri="{FF2B5EF4-FFF2-40B4-BE49-F238E27FC236}">
                <a16:creationId xmlns:a16="http://schemas.microsoft.com/office/drawing/2014/main" id="{05BE0791-80D1-1E71-0D66-E138D9AA311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68887" y="2562822"/>
            <a:ext cx="539617" cy="539617"/>
          </a:xfrm>
          <a:prstGeom prst="rect">
            <a:avLst/>
          </a:prstGeom>
        </p:spPr>
      </p:pic>
    </p:spTree>
    <p:extLst>
      <p:ext uri="{BB962C8B-B14F-4D97-AF65-F5344CB8AC3E}">
        <p14:creationId xmlns:p14="http://schemas.microsoft.com/office/powerpoint/2010/main" val="3927058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ORKSHEET 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30CE1E-4089-434E-AAF5-DA9D1BB44473}"/>
              </a:ext>
            </a:extLst>
          </p:cNvPr>
          <p:cNvSpPr/>
          <p:nvPr userDrawn="1"/>
        </p:nvSpPr>
        <p:spPr>
          <a:xfrm>
            <a:off x="6718042" y="-78115"/>
            <a:ext cx="5473958"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Segoe UI Semilight" panose="020B0402040204020203" pitchFamily="34" charset="0"/>
            </a:endParaRPr>
          </a:p>
        </p:txBody>
      </p:sp>
    </p:spTree>
    <p:extLst>
      <p:ext uri="{BB962C8B-B14F-4D97-AF65-F5344CB8AC3E}">
        <p14:creationId xmlns:p14="http://schemas.microsoft.com/office/powerpoint/2010/main" val="2969642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se Case with Text">
    <p:spTree>
      <p:nvGrpSpPr>
        <p:cNvPr id="1" name=""/>
        <p:cNvGrpSpPr/>
        <p:nvPr/>
      </p:nvGrpSpPr>
      <p:grpSpPr>
        <a:xfrm>
          <a:off x="0" y="0"/>
          <a:ext cx="0" cy="0"/>
          <a:chOff x="0" y="0"/>
          <a:chExt cx="0" cy="0"/>
        </a:xfrm>
      </p:grpSpPr>
      <p:sp>
        <p:nvSpPr>
          <p:cNvPr id="2" name="Title 1"/>
          <p:cNvSpPr>
            <a:spLocks noGrp="1"/>
          </p:cNvSpPr>
          <p:nvPr>
            <p:ph type="title"/>
          </p:nvPr>
        </p:nvSpPr>
        <p:spPr>
          <a:xfrm>
            <a:off x="269302" y="291102"/>
            <a:ext cx="8516036" cy="899665"/>
          </a:xfrm>
        </p:spPr>
        <p:txBody>
          <a:bodyPr/>
          <a:lstStyle/>
          <a:p>
            <a:r>
              <a:rPr lang="en-US"/>
              <a:t>Click to edit Master title style</a:t>
            </a:r>
          </a:p>
        </p:txBody>
      </p:sp>
      <p:sp>
        <p:nvSpPr>
          <p:cNvPr id="6" name="Text Placeholder 5"/>
          <p:cNvSpPr>
            <a:spLocks noGrp="1"/>
          </p:cNvSpPr>
          <p:nvPr>
            <p:ph type="body" sz="quarter" idx="10"/>
          </p:nvPr>
        </p:nvSpPr>
        <p:spPr>
          <a:xfrm>
            <a:off x="269239" y="1189176"/>
            <a:ext cx="8516036" cy="1753279"/>
          </a:xfrm>
        </p:spPr>
        <p:txBody>
          <a:bodyPr lIns="182880" tIns="146304" rIns="182880" bIns="146304"/>
          <a:lstStyle>
            <a:lvl1pPr marL="0" indent="0">
              <a:buNone/>
              <a:defRPr sz="2745">
                <a:gradFill>
                  <a:gsLst>
                    <a:gs pos="100000">
                      <a:schemeClr val="accent1"/>
                    </a:gs>
                    <a:gs pos="0">
                      <a:schemeClr val="accent1"/>
                    </a:gs>
                  </a:gsLst>
                  <a:lin ang="5400000" scaled="0"/>
                </a:gradFill>
              </a:defRPr>
            </a:lvl1pPr>
            <a:lvl2pPr marL="0" indent="0">
              <a:buFontTx/>
              <a:buNone/>
              <a:defRPr sz="1765">
                <a:latin typeface="+mj-lt"/>
              </a:defRPr>
            </a:lvl2pPr>
            <a:lvl3pPr marL="166517" indent="-166517">
              <a:buFont typeface="Arial" panose="020B0604020202020204" pitchFamily="34" charset="0"/>
              <a:buChar char="•"/>
              <a:defRPr sz="1568"/>
            </a:lvl3pPr>
            <a:lvl4pPr marL="340814" indent="-174297">
              <a:buFont typeface="Arial" panose="020B0604020202020204" pitchFamily="34" charset="0"/>
              <a:buChar char="•"/>
              <a:defRPr sz="1372"/>
            </a:lvl4pPr>
            <a:lvl5pPr marL="504217" indent="-166517">
              <a:buFont typeface="Arial" panose="020B0604020202020204" pitchFamily="34" charset="0"/>
              <a:buChar char="•"/>
              <a:defRPr sz="1372"/>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p:cNvSpPr/>
          <p:nvPr userDrawn="1"/>
        </p:nvSpPr>
        <p:spPr bwMode="auto">
          <a:xfrm>
            <a:off x="9054168" y="0"/>
            <a:ext cx="3137487" cy="6858000"/>
          </a:xfrm>
          <a:prstGeom prst="rect">
            <a:avLst/>
          </a:prstGeom>
          <a:solidFill>
            <a:srgbClr val="E6E6E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4" name="Rectangle 3"/>
          <p:cNvSpPr/>
          <p:nvPr userDrawn="1"/>
        </p:nvSpPr>
        <p:spPr bwMode="auto">
          <a:xfrm>
            <a:off x="9054168" y="3877276"/>
            <a:ext cx="3137487" cy="298072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err="1">
              <a:gradFill>
                <a:gsLst>
                  <a:gs pos="0">
                    <a:srgbClr val="FFFFFF"/>
                  </a:gs>
                  <a:gs pos="100000">
                    <a:srgbClr val="FFFFFF"/>
                  </a:gs>
                </a:gsLst>
                <a:lin ang="5400000" scaled="0"/>
              </a:gradFill>
              <a:ea typeface="Segoe UI" pitchFamily="34" charset="0"/>
              <a:cs typeface="Segoe UI" pitchFamily="34" charset="0"/>
            </a:endParaRPr>
          </a:p>
        </p:txBody>
      </p:sp>
      <p:sp>
        <p:nvSpPr>
          <p:cNvPr id="8" name="Text Placeholder 7"/>
          <p:cNvSpPr>
            <a:spLocks noGrp="1"/>
          </p:cNvSpPr>
          <p:nvPr>
            <p:ph type="body" sz="quarter" idx="11"/>
          </p:nvPr>
        </p:nvSpPr>
        <p:spPr>
          <a:xfrm>
            <a:off x="9233488" y="4056275"/>
            <a:ext cx="2689274" cy="1430386"/>
          </a:xfrm>
        </p:spPr>
        <p:txBody>
          <a:bodyPr lIns="182880" tIns="146304" rIns="182880" bIns="146304"/>
          <a:lstStyle>
            <a:lvl1pPr marL="0" indent="0">
              <a:buNone/>
              <a:defRPr sz="1765">
                <a:gradFill>
                  <a:gsLst>
                    <a:gs pos="0">
                      <a:srgbClr val="FFFFFF"/>
                    </a:gs>
                    <a:gs pos="100000">
                      <a:srgbClr val="FFFFFF"/>
                    </a:gs>
                  </a:gsLst>
                  <a:lin ang="5400000" scaled="0"/>
                </a:gradFill>
              </a:defRPr>
            </a:lvl1pPr>
            <a:lvl2pPr marL="171185" indent="-171185">
              <a:defRPr sz="1568">
                <a:gradFill>
                  <a:gsLst>
                    <a:gs pos="0">
                      <a:srgbClr val="FFFFFF"/>
                    </a:gs>
                    <a:gs pos="100000">
                      <a:srgbClr val="FFFFFF"/>
                    </a:gs>
                  </a:gsLst>
                  <a:lin ang="5400000" scaled="0"/>
                </a:gradFill>
              </a:defRPr>
            </a:lvl2pPr>
            <a:lvl3pPr marL="336145" indent="-164960">
              <a:defRPr sz="1372">
                <a:gradFill>
                  <a:gsLst>
                    <a:gs pos="0">
                      <a:srgbClr val="FFFFFF"/>
                    </a:gs>
                    <a:gs pos="100000">
                      <a:srgbClr val="FFFFFF"/>
                    </a:gs>
                  </a:gsLst>
                  <a:lin ang="5400000" scaled="0"/>
                </a:gradFill>
              </a:defRPr>
            </a:lvl3pPr>
            <a:lvl4pPr marL="507330" indent="-171185">
              <a:tabLst/>
              <a:defRPr sz="1176">
                <a:gradFill>
                  <a:gsLst>
                    <a:gs pos="0">
                      <a:srgbClr val="FFFFFF"/>
                    </a:gs>
                    <a:gs pos="100000">
                      <a:srgbClr val="FFFFFF"/>
                    </a:gs>
                  </a:gsLst>
                  <a:lin ang="5400000" scaled="0"/>
                </a:gradFill>
              </a:defRPr>
            </a:lvl4pPr>
            <a:lvl5pPr marL="672290" indent="-164960">
              <a:defRPr sz="1176">
                <a:gradFill>
                  <a:gsLst>
                    <a:gs pos="0">
                      <a:srgbClr val="FFFFFF"/>
                    </a:gs>
                    <a:gs pos="100000">
                      <a:srgbClr val="FFFFFF"/>
                    </a:gs>
                  </a:gsLst>
                  <a:lin ang="5400000" scaled="0"/>
                </a:gra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9566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pic>
        <p:nvPicPr>
          <p:cNvPr id="8" name="Picture 7" descr="A blurry image of a person's hand&#10;&#10;Description automatically generated">
            <a:extLst>
              <a:ext uri="{FF2B5EF4-FFF2-40B4-BE49-F238E27FC236}">
                <a16:creationId xmlns:a16="http://schemas.microsoft.com/office/drawing/2014/main" id="{2B76918B-C17A-3C2A-52E2-C558E0B41D48}"/>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B7483A31-8631-8F3A-6AA4-991FDEB0E5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73B15-1A7B-5BD0-E012-FC649CE4C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33D26F-F828-8EAC-AB33-60297955D154}"/>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A06D9D78-AFF0-7146-E4A2-78B69E592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59E22-287A-53E7-460F-1C2B313DC9D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4FBBCE01-CD37-A49C-BF8B-26B1541AD26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1248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7" name="Picture 6" descr="A computer screen with a couple of screens&#10;&#10;Description automatically generated">
            <a:extLst>
              <a:ext uri="{FF2B5EF4-FFF2-40B4-BE49-F238E27FC236}">
                <a16:creationId xmlns:a16="http://schemas.microsoft.com/office/drawing/2014/main" id="{F13A281E-B91B-B33F-8CAC-511DFDC79FB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69" r="769" b="988"/>
          <a:stretch/>
        </p:blipFill>
        <p:spPr>
          <a:xfrm>
            <a:off x="0" y="0"/>
            <a:ext cx="12192000" cy="3429000"/>
          </a:xfrm>
          <a:prstGeom prst="rect">
            <a:avLst/>
          </a:prstGeom>
        </p:spPr>
      </p:pic>
      <p:sp>
        <p:nvSpPr>
          <p:cNvPr id="2" name="Date Placeholder 1">
            <a:extLst>
              <a:ext uri="{FF2B5EF4-FFF2-40B4-BE49-F238E27FC236}">
                <a16:creationId xmlns:a16="http://schemas.microsoft.com/office/drawing/2014/main" id="{CED8EDC1-17CE-7C51-EB8E-731438A34538}"/>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3" name="Footer Placeholder 2">
            <a:extLst>
              <a:ext uri="{FF2B5EF4-FFF2-40B4-BE49-F238E27FC236}">
                <a16:creationId xmlns:a16="http://schemas.microsoft.com/office/drawing/2014/main" id="{AA801612-83F1-5F55-DB84-9F356A19D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4F165-C793-BB13-9A88-973B296B2F9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5" name="Rectangle 4">
            <a:extLst>
              <a:ext uri="{FF2B5EF4-FFF2-40B4-BE49-F238E27FC236}">
                <a16:creationId xmlns:a16="http://schemas.microsoft.com/office/drawing/2014/main" id="{7082C014-F650-9275-8F12-7C83CB804BA2}"/>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186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7" name="Picture 6" descr="A blurry image of a person's hand&#10;&#10;Description automatically generated">
            <a:extLst>
              <a:ext uri="{FF2B5EF4-FFF2-40B4-BE49-F238E27FC236}">
                <a16:creationId xmlns:a16="http://schemas.microsoft.com/office/drawing/2014/main" id="{093B630B-98F0-A558-44D6-C08F95FB3C1E}"/>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509156"/>
            <a:ext cx="1101852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84199" y="1435497"/>
            <a:ext cx="1101852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448731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5" name="Picture 4" descr="A close-up of a ribbon&#10;&#10;Description automatically generated">
            <a:extLst>
              <a:ext uri="{FF2B5EF4-FFF2-40B4-BE49-F238E27FC236}">
                <a16:creationId xmlns:a16="http://schemas.microsoft.com/office/drawing/2014/main" id="{0C8AED29-A2C9-D869-28FB-33C34244EB2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8284" r="37862"/>
          <a:stretch/>
        </p:blipFill>
        <p:spPr>
          <a:xfrm>
            <a:off x="0" y="0"/>
            <a:ext cx="5540029" cy="68580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960363" y="509156"/>
            <a:ext cx="580390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5956299" y="1435497"/>
            <a:ext cx="580390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507898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close up of a colorful object&#10;&#10;Description automatically generated">
            <a:extLst>
              <a:ext uri="{FF2B5EF4-FFF2-40B4-BE49-F238E27FC236}">
                <a16:creationId xmlns:a16="http://schemas.microsoft.com/office/drawing/2014/main" id="{8FA3090A-C743-6442-6B26-85597FDE3AA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36021" r="10124"/>
          <a:stretch/>
        </p:blipFill>
        <p:spPr>
          <a:xfrm>
            <a:off x="6651970" y="0"/>
            <a:ext cx="5540030" cy="6858000"/>
          </a:xfrm>
          <a:prstGeom prst="rect">
            <a:avLst/>
          </a:prstGeom>
        </p:spPr>
      </p:pic>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385063" y="610756"/>
            <a:ext cx="11018521" cy="430887"/>
          </a:xfrm>
        </p:spPr>
        <p:txBody>
          <a:bodyPr/>
          <a:lstStyle>
            <a:lvl1pPr>
              <a:defRPr sz="2800">
                <a:solidFill>
                  <a:srgbClr val="000000"/>
                </a:solidFill>
              </a:defRPr>
            </a:lvl1pPr>
          </a:lstStyle>
          <a:p>
            <a:r>
              <a:rPr lang="en-US"/>
              <a:t>Click to edit Master title style</a:t>
            </a:r>
          </a:p>
        </p:txBody>
      </p:sp>
      <p:sp>
        <p:nvSpPr>
          <p:cNvPr id="3" name="Text Placeholder 2"/>
          <p:cNvSpPr>
            <a:spLocks noGrp="1"/>
          </p:cNvSpPr>
          <p:nvPr>
            <p:ph type="body" sz="quarter" idx="10"/>
          </p:nvPr>
        </p:nvSpPr>
        <p:spPr>
          <a:xfrm>
            <a:off x="380999" y="1537097"/>
            <a:ext cx="11018521" cy="1268296"/>
          </a:xfrm>
        </p:spPr>
        <p:txBody>
          <a:bodyPr/>
          <a:lstStyle>
            <a:lvl1pPr>
              <a:defRPr sz="2000">
                <a:solidFill>
                  <a:srgbClr val="000000"/>
                </a:solidFill>
                <a:latin typeface="+mn-lt"/>
              </a:defRPr>
            </a:lvl1pPr>
            <a:lvl2pPr>
              <a:defRPr sz="1600">
                <a:solidFill>
                  <a:srgbClr val="000000"/>
                </a:solidFill>
              </a:defRPr>
            </a:lvl2pPr>
            <a:lvl3pPr>
              <a:defRPr sz="1401">
                <a:solidFill>
                  <a:srgbClr val="000000"/>
                </a:solidFill>
              </a:defRPr>
            </a:lvl3pPr>
            <a:lvl4pPr>
              <a:defRPr sz="1200">
                <a:solidFill>
                  <a:srgbClr val="000000"/>
                </a:solidFill>
              </a:defRPr>
            </a:lvl4pPr>
            <a:lvl5pPr>
              <a:defRPr sz="1001">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321A61E-DF9E-F052-06B1-83ADA07FFD3F}"/>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331333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descr="A blurry image of a person's hand&#10;&#10;Description automatically generated">
            <a:extLst>
              <a:ext uri="{FF2B5EF4-FFF2-40B4-BE49-F238E27FC236}">
                <a16:creationId xmlns:a16="http://schemas.microsoft.com/office/drawing/2014/main" id="{29C3C374-A664-D7F0-45D0-04500913905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2" name="Title 1">
            <a:extLst>
              <a:ext uri="{FF2B5EF4-FFF2-40B4-BE49-F238E27FC236}">
                <a16:creationId xmlns:a16="http://schemas.microsoft.com/office/drawing/2014/main" id="{B34784F0-D959-7D20-3CA8-6E0D5AAE22B1}"/>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8EFE1D8-1E7C-8A86-A01A-514505B427DD}"/>
              </a:ext>
            </a:extLst>
          </p:cNvPr>
          <p:cNvSpPr>
            <a:spLocks noGrp="1"/>
          </p:cNvSpPr>
          <p:nvPr>
            <p:ph idx="1"/>
          </p:nvPr>
        </p:nvSpPr>
        <p:spPr>
          <a:xfrm>
            <a:off x="381000" y="17113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734CD-7B05-0092-D5B9-837ACCA63BCE}"/>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4B58CC31-DAE6-D4D7-A480-A8D61B236742}"/>
              </a:ext>
            </a:extLst>
          </p:cNvPr>
          <p:cNvSpPr>
            <a:spLocks noGrp="1"/>
          </p:cNvSpPr>
          <p:nvPr>
            <p:ph type="ftr" sz="quarter" idx="11"/>
          </p:nvPr>
        </p:nvSpPr>
        <p:spPr>
          <a:xfrm>
            <a:off x="3581400" y="6242050"/>
            <a:ext cx="4114800" cy="365125"/>
          </a:xfrm>
        </p:spPr>
        <p:txBody>
          <a:bodyPr/>
          <a:lstStyle/>
          <a:p>
            <a:endParaRPr lang="en-US"/>
          </a:p>
        </p:txBody>
      </p:sp>
      <p:sp>
        <p:nvSpPr>
          <p:cNvPr id="6" name="Slide Number Placeholder 5">
            <a:extLst>
              <a:ext uri="{FF2B5EF4-FFF2-40B4-BE49-F238E27FC236}">
                <a16:creationId xmlns:a16="http://schemas.microsoft.com/office/drawing/2014/main" id="{B3A909B1-270B-7393-59C8-6EE9EFCA0D99}"/>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12118B41-A307-0DD1-5000-30B9B4FBE2D6}"/>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6327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ection Title photo">
    <p:spTree>
      <p:nvGrpSpPr>
        <p:cNvPr id="1" name=""/>
        <p:cNvGrpSpPr/>
        <p:nvPr/>
      </p:nvGrpSpPr>
      <p:grpSpPr>
        <a:xfrm>
          <a:off x="0" y="0"/>
          <a:ext cx="0" cy="0"/>
          <a:chOff x="0" y="0"/>
          <a:chExt cx="0" cy="0"/>
        </a:xfrm>
      </p:grpSpPr>
      <p:pic>
        <p:nvPicPr>
          <p:cNvPr id="4" name="Picture 3" descr="A close-up of a ribbon&#10;&#10;Description automatically generated">
            <a:extLst>
              <a:ext uri="{FF2B5EF4-FFF2-40B4-BE49-F238E27FC236}">
                <a16:creationId xmlns:a16="http://schemas.microsoft.com/office/drawing/2014/main" id="{8D106E32-AE8C-D4ED-B83A-9ECE4F6522F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1555" r="23455" b="21900"/>
          <a:stretch/>
        </p:blipFill>
        <p:spPr>
          <a:xfrm>
            <a:off x="0" y="0"/>
            <a:ext cx="12192000" cy="6858000"/>
          </a:xfrm>
          <a:prstGeom prst="rect">
            <a:avLst/>
          </a:prstGeom>
        </p:spPr>
      </p:pic>
      <p:sp>
        <p:nvSpPr>
          <p:cNvPr id="3" name="Rectangle 2">
            <a:extLst>
              <a:ext uri="{FF2B5EF4-FFF2-40B4-BE49-F238E27FC236}">
                <a16:creationId xmlns:a16="http://schemas.microsoft.com/office/drawing/2014/main" id="{320A2AEC-2128-127A-9EBE-97F194038AB7}"/>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656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Title photo">
    <p:spTree>
      <p:nvGrpSpPr>
        <p:cNvPr id="1" name=""/>
        <p:cNvGrpSpPr/>
        <p:nvPr/>
      </p:nvGrpSpPr>
      <p:grpSpPr>
        <a:xfrm>
          <a:off x="0" y="0"/>
          <a:ext cx="0" cy="0"/>
          <a:chOff x="0" y="0"/>
          <a:chExt cx="0" cy="0"/>
        </a:xfrm>
      </p:grpSpPr>
      <p:pic>
        <p:nvPicPr>
          <p:cNvPr id="5" name="Picture 4" descr="A close-up of a ribbon&#10;&#10;Description automatically generated">
            <a:extLst>
              <a:ext uri="{FF2B5EF4-FFF2-40B4-BE49-F238E27FC236}">
                <a16:creationId xmlns:a16="http://schemas.microsoft.com/office/drawing/2014/main" id="{AC871D7A-C89B-F090-4E20-507E04C5B40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15625"/>
          <a:stretch/>
        </p:blipFill>
        <p:spPr>
          <a:xfrm>
            <a:off x="0" y="0"/>
            <a:ext cx="12192000" cy="6858000"/>
          </a:xfrm>
          <a:prstGeom prst="rect">
            <a:avLst/>
          </a:prstGeom>
        </p:spPr>
      </p:pic>
    </p:spTree>
    <p:extLst>
      <p:ext uri="{BB962C8B-B14F-4D97-AF65-F5344CB8AC3E}">
        <p14:creationId xmlns:p14="http://schemas.microsoft.com/office/powerpoint/2010/main" val="426702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1" descr="A field of pink flowers&#10;&#10;Description automatically generated">
            <a:extLst>
              <a:ext uri="{FF2B5EF4-FFF2-40B4-BE49-F238E27FC236}">
                <a16:creationId xmlns:a16="http://schemas.microsoft.com/office/drawing/2014/main" id="{E214436C-D4A0-F3A5-8A2C-F0899EA45D2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6" t="9553" r="-5" b="21753"/>
          <a:stretch/>
        </p:blipFill>
        <p:spPr>
          <a:xfrm>
            <a:off x="0" y="0"/>
            <a:ext cx="12191999" cy="6858000"/>
          </a:xfrm>
          <a:prstGeom prst="rect">
            <a:avLst/>
          </a:prstGeom>
        </p:spPr>
      </p:pic>
      <p:sp>
        <p:nvSpPr>
          <p:cNvPr id="3" name="Rectangle 2">
            <a:extLst>
              <a:ext uri="{FF2B5EF4-FFF2-40B4-BE49-F238E27FC236}">
                <a16:creationId xmlns:a16="http://schemas.microsoft.com/office/drawing/2014/main" id="{29C5B611-9E79-BB05-EC82-68BE6DA6C09B}"/>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50D373B-7E3C-5172-898A-E68815F86C99}"/>
              </a:ext>
            </a:extLst>
          </p:cNvPr>
          <p:cNvSpPr/>
          <p:nvPr userDrawn="1"/>
        </p:nvSpPr>
        <p:spPr>
          <a:xfrm>
            <a:off x="-1" y="0"/>
            <a:ext cx="12191999" cy="4660900"/>
          </a:xfrm>
          <a:prstGeom prst="rect">
            <a:avLst/>
          </a:prstGeom>
          <a:gradFill flip="none" rotWithShape="1">
            <a:gsLst>
              <a:gs pos="66000">
                <a:srgbClr val="DAE4F6"/>
              </a:gs>
              <a:gs pos="100000">
                <a:srgbClr val="D2DEF4">
                  <a:alpha val="0"/>
                </a:srgb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F34A422B-193F-0122-2EBB-9AA5518DC152}"/>
              </a:ext>
            </a:extLst>
          </p:cNvPr>
          <p:cNvGrpSpPr/>
          <p:nvPr userDrawn="1"/>
        </p:nvGrpSpPr>
        <p:grpSpPr>
          <a:xfrm>
            <a:off x="500380" y="692322"/>
            <a:ext cx="1549400" cy="331285"/>
            <a:chOff x="508000" y="692322"/>
            <a:chExt cx="1742534" cy="372580"/>
          </a:xfrm>
        </p:grpSpPr>
        <p:pic>
          <p:nvPicPr>
            <p:cNvPr id="6" name="MS logo gray - EMF" descr="Microsoft logo, gray text version">
              <a:extLst>
                <a:ext uri="{FF2B5EF4-FFF2-40B4-BE49-F238E27FC236}">
                  <a16:creationId xmlns:a16="http://schemas.microsoft.com/office/drawing/2014/main" id="{57CA07E5-8E9D-00BD-7408-F3245E8E0D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7" name="Freeform: Shape 6">
              <a:extLst>
                <a:ext uri="{FF2B5EF4-FFF2-40B4-BE49-F238E27FC236}">
                  <a16:creationId xmlns:a16="http://schemas.microsoft.com/office/drawing/2014/main" id="{5D95FC42-106B-19E0-E35B-3803B328B943}"/>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Title 15">
            <a:extLst>
              <a:ext uri="{FF2B5EF4-FFF2-40B4-BE49-F238E27FC236}">
                <a16:creationId xmlns:a16="http://schemas.microsoft.com/office/drawing/2014/main" id="{75D6AF87-1434-C2B6-0E65-E273393E9249}"/>
              </a:ext>
            </a:extLst>
          </p:cNvPr>
          <p:cNvSpPr>
            <a:spLocks noGrp="1"/>
          </p:cNvSpPr>
          <p:nvPr>
            <p:ph type="title"/>
          </p:nvPr>
        </p:nvSpPr>
        <p:spPr>
          <a:xfrm>
            <a:off x="379021" y="2811645"/>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10" name="Text Placeholder 23">
            <a:extLst>
              <a:ext uri="{FF2B5EF4-FFF2-40B4-BE49-F238E27FC236}">
                <a16:creationId xmlns:a16="http://schemas.microsoft.com/office/drawing/2014/main" id="{370DEDA7-8EE8-1112-20E5-FA2CDB772C12}"/>
              </a:ext>
            </a:extLst>
          </p:cNvPr>
          <p:cNvSpPr>
            <a:spLocks noGrp="1"/>
          </p:cNvSpPr>
          <p:nvPr>
            <p:ph type="body" sz="quarter" idx="10"/>
          </p:nvPr>
        </p:nvSpPr>
        <p:spPr>
          <a:xfrm>
            <a:off x="399778" y="3846332"/>
            <a:ext cx="6823075" cy="454517"/>
          </a:xfrm>
        </p:spPr>
        <p:txBody>
          <a:bodyPr/>
          <a:lstStyle>
            <a:lvl1pPr marL="0" indent="0">
              <a:buNone/>
              <a:defRPr/>
            </a:lvl1pPr>
          </a:lstStyle>
          <a:p>
            <a:pPr lvl="0"/>
            <a:r>
              <a:rPr lang="en-US"/>
              <a:t>Click to edit Master text styles</a:t>
            </a:r>
          </a:p>
        </p:txBody>
      </p:sp>
      <p:grpSp>
        <p:nvGrpSpPr>
          <p:cNvPr id="11" name="Group 10">
            <a:extLst>
              <a:ext uri="{FF2B5EF4-FFF2-40B4-BE49-F238E27FC236}">
                <a16:creationId xmlns:a16="http://schemas.microsoft.com/office/drawing/2014/main" id="{EA727BF0-05C5-E783-1FA3-E34ADE78C90E}"/>
              </a:ext>
            </a:extLst>
          </p:cNvPr>
          <p:cNvGrpSpPr/>
          <p:nvPr userDrawn="1"/>
        </p:nvGrpSpPr>
        <p:grpSpPr>
          <a:xfrm>
            <a:off x="8694674" y="636943"/>
            <a:ext cx="2996945" cy="427721"/>
            <a:chOff x="8694674" y="636943"/>
            <a:chExt cx="2996945" cy="427721"/>
          </a:xfrm>
        </p:grpSpPr>
        <p:sp>
          <p:nvSpPr>
            <p:cNvPr id="16" name="Freeform: Shape 15">
              <a:extLst>
                <a:ext uri="{FF2B5EF4-FFF2-40B4-BE49-F238E27FC236}">
                  <a16:creationId xmlns:a16="http://schemas.microsoft.com/office/drawing/2014/main" id="{390B6F5F-B474-F6D1-DB87-339220473810}"/>
                </a:ext>
              </a:extLst>
            </p:cNvPr>
            <p:cNvSpPr/>
            <p:nvPr userDrawn="1"/>
          </p:nvSpPr>
          <p:spPr>
            <a:xfrm>
              <a:off x="9225722" y="759293"/>
              <a:ext cx="2465897" cy="241807"/>
            </a:xfrm>
            <a:custGeom>
              <a:avLst/>
              <a:gdLst/>
              <a:ahLst/>
              <a:cxnLst/>
              <a:rect l="l" t="t" r="r" b="b"/>
              <a:pathLst>
                <a:path w="3145938" h="308493">
                  <a:moveTo>
                    <a:pt x="1730876" y="125853"/>
                  </a:moveTo>
                  <a:cubicBezTo>
                    <a:pt x="1724737" y="125853"/>
                    <a:pt x="1719339" y="126953"/>
                    <a:pt x="1714684" y="129153"/>
                  </a:cubicBezTo>
                  <a:cubicBezTo>
                    <a:pt x="1710028" y="131352"/>
                    <a:pt x="1706114" y="134243"/>
                    <a:pt x="1702943" y="137824"/>
                  </a:cubicBezTo>
                  <a:cubicBezTo>
                    <a:pt x="1699771" y="141405"/>
                    <a:pt x="1697392" y="145498"/>
                    <a:pt x="1695806" y="150102"/>
                  </a:cubicBezTo>
                  <a:cubicBezTo>
                    <a:pt x="1694220" y="154707"/>
                    <a:pt x="1693427" y="159413"/>
                    <a:pt x="1693427" y="164222"/>
                  </a:cubicBezTo>
                  <a:cubicBezTo>
                    <a:pt x="1693427" y="169441"/>
                    <a:pt x="1694169" y="174787"/>
                    <a:pt x="1695652" y="180261"/>
                  </a:cubicBezTo>
                  <a:cubicBezTo>
                    <a:pt x="1697136" y="185735"/>
                    <a:pt x="1699413" y="190723"/>
                    <a:pt x="1702482" y="195225"/>
                  </a:cubicBezTo>
                  <a:cubicBezTo>
                    <a:pt x="1705552" y="199727"/>
                    <a:pt x="1709465" y="203436"/>
                    <a:pt x="1714223" y="206352"/>
                  </a:cubicBezTo>
                  <a:cubicBezTo>
                    <a:pt x="1718981" y="209269"/>
                    <a:pt x="1724634" y="210727"/>
                    <a:pt x="1731183" y="210727"/>
                  </a:cubicBezTo>
                  <a:cubicBezTo>
                    <a:pt x="1737015" y="210727"/>
                    <a:pt x="1742182" y="209652"/>
                    <a:pt x="1746684" y="207504"/>
                  </a:cubicBezTo>
                  <a:cubicBezTo>
                    <a:pt x="1751186" y="205355"/>
                    <a:pt x="1754946" y="202388"/>
                    <a:pt x="1757965" y="198602"/>
                  </a:cubicBezTo>
                  <a:cubicBezTo>
                    <a:pt x="1760983" y="194816"/>
                    <a:pt x="1763285" y="190339"/>
                    <a:pt x="1764871" y="185172"/>
                  </a:cubicBezTo>
                  <a:cubicBezTo>
                    <a:pt x="1766457" y="180005"/>
                    <a:pt x="1767250" y="174403"/>
                    <a:pt x="1767250" y="168366"/>
                  </a:cubicBezTo>
                  <a:cubicBezTo>
                    <a:pt x="1767250" y="162023"/>
                    <a:pt x="1766508" y="156242"/>
                    <a:pt x="1765025" y="151023"/>
                  </a:cubicBezTo>
                  <a:cubicBezTo>
                    <a:pt x="1763541" y="145805"/>
                    <a:pt x="1761290" y="141329"/>
                    <a:pt x="1758272" y="137594"/>
                  </a:cubicBezTo>
                  <a:cubicBezTo>
                    <a:pt x="1755253" y="133859"/>
                    <a:pt x="1751468" y="130969"/>
                    <a:pt x="1746914" y="128922"/>
                  </a:cubicBezTo>
                  <a:cubicBezTo>
                    <a:pt x="1742361" y="126876"/>
                    <a:pt x="1737015" y="125853"/>
                    <a:pt x="1730876" y="125853"/>
                  </a:cubicBezTo>
                  <a:close/>
                  <a:moveTo>
                    <a:pt x="2943927" y="103752"/>
                  </a:moveTo>
                  <a:cubicBezTo>
                    <a:pt x="2930012" y="103752"/>
                    <a:pt x="2919012" y="108612"/>
                    <a:pt x="2910929" y="118332"/>
                  </a:cubicBezTo>
                  <a:cubicBezTo>
                    <a:pt x="2902846" y="128053"/>
                    <a:pt x="2898804" y="141456"/>
                    <a:pt x="2898804" y="158544"/>
                  </a:cubicBezTo>
                  <a:cubicBezTo>
                    <a:pt x="2898804" y="175017"/>
                    <a:pt x="2902897" y="187986"/>
                    <a:pt x="2911083" y="197451"/>
                  </a:cubicBezTo>
                  <a:cubicBezTo>
                    <a:pt x="2919268" y="206915"/>
                    <a:pt x="2930216" y="211647"/>
                    <a:pt x="2943927" y="211647"/>
                  </a:cubicBezTo>
                  <a:cubicBezTo>
                    <a:pt x="2957945" y="211647"/>
                    <a:pt x="2968714" y="206992"/>
                    <a:pt x="2976235" y="197681"/>
                  </a:cubicBezTo>
                  <a:cubicBezTo>
                    <a:pt x="2983755" y="188370"/>
                    <a:pt x="2987515" y="175119"/>
                    <a:pt x="2987515" y="157930"/>
                  </a:cubicBezTo>
                  <a:cubicBezTo>
                    <a:pt x="2987515" y="140638"/>
                    <a:pt x="2983755" y="127285"/>
                    <a:pt x="2976235" y="117872"/>
                  </a:cubicBezTo>
                  <a:cubicBezTo>
                    <a:pt x="2968714" y="108458"/>
                    <a:pt x="2957945" y="103752"/>
                    <a:pt x="2943927" y="103752"/>
                  </a:cubicBezTo>
                  <a:close/>
                  <a:moveTo>
                    <a:pt x="2588116" y="103752"/>
                  </a:moveTo>
                  <a:cubicBezTo>
                    <a:pt x="2575429" y="103752"/>
                    <a:pt x="2565222" y="108254"/>
                    <a:pt x="2557497" y="117258"/>
                  </a:cubicBezTo>
                  <a:cubicBezTo>
                    <a:pt x="2549772" y="126262"/>
                    <a:pt x="2545910" y="137517"/>
                    <a:pt x="2545910" y="151023"/>
                  </a:cubicBezTo>
                  <a:lnTo>
                    <a:pt x="2545910" y="170515"/>
                  </a:lnTo>
                  <a:cubicBezTo>
                    <a:pt x="2545910" y="181975"/>
                    <a:pt x="2549568" y="191695"/>
                    <a:pt x="2556883" y="199676"/>
                  </a:cubicBezTo>
                  <a:cubicBezTo>
                    <a:pt x="2564199" y="207657"/>
                    <a:pt x="2573485" y="211647"/>
                    <a:pt x="2584740" y="211647"/>
                  </a:cubicBezTo>
                  <a:cubicBezTo>
                    <a:pt x="2597939" y="211647"/>
                    <a:pt x="2608299" y="206506"/>
                    <a:pt x="2615819" y="196223"/>
                  </a:cubicBezTo>
                  <a:cubicBezTo>
                    <a:pt x="2623340" y="185940"/>
                    <a:pt x="2627100" y="171589"/>
                    <a:pt x="2627100" y="153172"/>
                  </a:cubicBezTo>
                  <a:cubicBezTo>
                    <a:pt x="2627100" y="137722"/>
                    <a:pt x="2623596" y="125623"/>
                    <a:pt x="2616587" y="116874"/>
                  </a:cubicBezTo>
                  <a:cubicBezTo>
                    <a:pt x="2609578" y="108126"/>
                    <a:pt x="2600088" y="103752"/>
                    <a:pt x="2588116" y="103752"/>
                  </a:cubicBezTo>
                  <a:close/>
                  <a:moveTo>
                    <a:pt x="2391477" y="103752"/>
                  </a:moveTo>
                  <a:cubicBezTo>
                    <a:pt x="2377562" y="103752"/>
                    <a:pt x="2366562" y="108612"/>
                    <a:pt x="2358479" y="118332"/>
                  </a:cubicBezTo>
                  <a:cubicBezTo>
                    <a:pt x="2350396" y="128053"/>
                    <a:pt x="2346354" y="141456"/>
                    <a:pt x="2346354" y="158544"/>
                  </a:cubicBezTo>
                  <a:cubicBezTo>
                    <a:pt x="2346354" y="175017"/>
                    <a:pt x="2350447" y="187986"/>
                    <a:pt x="2358633" y="197451"/>
                  </a:cubicBezTo>
                  <a:cubicBezTo>
                    <a:pt x="2366818" y="206915"/>
                    <a:pt x="2377766" y="211647"/>
                    <a:pt x="2391477" y="211647"/>
                  </a:cubicBezTo>
                  <a:cubicBezTo>
                    <a:pt x="2405495" y="211647"/>
                    <a:pt x="2416264" y="206992"/>
                    <a:pt x="2423785" y="197681"/>
                  </a:cubicBezTo>
                  <a:cubicBezTo>
                    <a:pt x="2431305" y="188370"/>
                    <a:pt x="2435065" y="175119"/>
                    <a:pt x="2435065" y="157930"/>
                  </a:cubicBezTo>
                  <a:cubicBezTo>
                    <a:pt x="2435065" y="140638"/>
                    <a:pt x="2431305" y="127285"/>
                    <a:pt x="2423785" y="117872"/>
                  </a:cubicBezTo>
                  <a:cubicBezTo>
                    <a:pt x="2416264" y="108458"/>
                    <a:pt x="2405495" y="103752"/>
                    <a:pt x="2391477" y="103752"/>
                  </a:cubicBezTo>
                  <a:close/>
                  <a:moveTo>
                    <a:pt x="1038927" y="103752"/>
                  </a:moveTo>
                  <a:cubicBezTo>
                    <a:pt x="1025012" y="103752"/>
                    <a:pt x="1014013" y="108612"/>
                    <a:pt x="1005929" y="118332"/>
                  </a:cubicBezTo>
                  <a:cubicBezTo>
                    <a:pt x="997846" y="128053"/>
                    <a:pt x="993804" y="141456"/>
                    <a:pt x="993804" y="158544"/>
                  </a:cubicBezTo>
                  <a:cubicBezTo>
                    <a:pt x="993804" y="175017"/>
                    <a:pt x="997897" y="187986"/>
                    <a:pt x="1006083" y="197451"/>
                  </a:cubicBezTo>
                  <a:cubicBezTo>
                    <a:pt x="1014268" y="206915"/>
                    <a:pt x="1025217" y="211647"/>
                    <a:pt x="1038927" y="211647"/>
                  </a:cubicBezTo>
                  <a:cubicBezTo>
                    <a:pt x="1052945" y="211647"/>
                    <a:pt x="1063714" y="206992"/>
                    <a:pt x="1071235" y="197681"/>
                  </a:cubicBezTo>
                  <a:cubicBezTo>
                    <a:pt x="1078755" y="188370"/>
                    <a:pt x="1082515" y="175119"/>
                    <a:pt x="1082515" y="157930"/>
                  </a:cubicBezTo>
                  <a:cubicBezTo>
                    <a:pt x="1082515" y="140638"/>
                    <a:pt x="1078755" y="127285"/>
                    <a:pt x="1071235" y="117872"/>
                  </a:cubicBezTo>
                  <a:cubicBezTo>
                    <a:pt x="1063714" y="108458"/>
                    <a:pt x="1052945" y="103752"/>
                    <a:pt x="1038927" y="103752"/>
                  </a:cubicBezTo>
                  <a:close/>
                  <a:moveTo>
                    <a:pt x="715077" y="103752"/>
                  </a:moveTo>
                  <a:cubicBezTo>
                    <a:pt x="701162" y="103752"/>
                    <a:pt x="690162" y="108612"/>
                    <a:pt x="682079" y="118332"/>
                  </a:cubicBezTo>
                  <a:cubicBezTo>
                    <a:pt x="673996" y="128053"/>
                    <a:pt x="669954" y="141456"/>
                    <a:pt x="669954" y="158544"/>
                  </a:cubicBezTo>
                  <a:cubicBezTo>
                    <a:pt x="669954" y="175017"/>
                    <a:pt x="674047" y="187986"/>
                    <a:pt x="682233" y="197451"/>
                  </a:cubicBezTo>
                  <a:cubicBezTo>
                    <a:pt x="690418" y="206915"/>
                    <a:pt x="701366" y="211647"/>
                    <a:pt x="715077" y="211647"/>
                  </a:cubicBezTo>
                  <a:cubicBezTo>
                    <a:pt x="729095" y="211647"/>
                    <a:pt x="739864" y="206992"/>
                    <a:pt x="747385" y="197681"/>
                  </a:cubicBezTo>
                  <a:cubicBezTo>
                    <a:pt x="754905" y="188370"/>
                    <a:pt x="758665" y="175119"/>
                    <a:pt x="758665" y="157930"/>
                  </a:cubicBezTo>
                  <a:cubicBezTo>
                    <a:pt x="758665" y="140638"/>
                    <a:pt x="754905" y="127285"/>
                    <a:pt x="747385" y="117872"/>
                  </a:cubicBezTo>
                  <a:cubicBezTo>
                    <a:pt x="739864" y="108458"/>
                    <a:pt x="729095" y="103752"/>
                    <a:pt x="715077" y="103752"/>
                  </a:cubicBezTo>
                  <a:close/>
                  <a:moveTo>
                    <a:pt x="2701110" y="79042"/>
                  </a:moveTo>
                  <a:lnTo>
                    <a:pt x="2736717" y="79042"/>
                  </a:lnTo>
                  <a:lnTo>
                    <a:pt x="2736717" y="236204"/>
                  </a:lnTo>
                  <a:lnTo>
                    <a:pt x="2701110" y="236204"/>
                  </a:lnTo>
                  <a:close/>
                  <a:moveTo>
                    <a:pt x="291284" y="79042"/>
                  </a:moveTo>
                  <a:lnTo>
                    <a:pt x="326892" y="79042"/>
                  </a:lnTo>
                  <a:lnTo>
                    <a:pt x="326892" y="236204"/>
                  </a:lnTo>
                  <a:lnTo>
                    <a:pt x="291284" y="236204"/>
                  </a:lnTo>
                  <a:close/>
                  <a:moveTo>
                    <a:pt x="605842" y="76279"/>
                  </a:moveTo>
                  <a:cubicBezTo>
                    <a:pt x="612288" y="76279"/>
                    <a:pt x="617200" y="77251"/>
                    <a:pt x="620576" y="79195"/>
                  </a:cubicBezTo>
                  <a:lnTo>
                    <a:pt x="620576" y="112961"/>
                  </a:lnTo>
                  <a:cubicBezTo>
                    <a:pt x="616279" y="109584"/>
                    <a:pt x="610088" y="107896"/>
                    <a:pt x="602005" y="107896"/>
                  </a:cubicBezTo>
                  <a:cubicBezTo>
                    <a:pt x="591466" y="107896"/>
                    <a:pt x="582667" y="112654"/>
                    <a:pt x="575607" y="122169"/>
                  </a:cubicBezTo>
                  <a:cubicBezTo>
                    <a:pt x="568547" y="131685"/>
                    <a:pt x="565017" y="144628"/>
                    <a:pt x="565017" y="160999"/>
                  </a:cubicBezTo>
                  <a:lnTo>
                    <a:pt x="565017" y="236204"/>
                  </a:lnTo>
                  <a:lnTo>
                    <a:pt x="529410" y="236204"/>
                  </a:lnTo>
                  <a:lnTo>
                    <a:pt x="529410" y="79042"/>
                  </a:lnTo>
                  <a:lnTo>
                    <a:pt x="565017" y="79042"/>
                  </a:lnTo>
                  <a:lnTo>
                    <a:pt x="565017" y="111426"/>
                  </a:lnTo>
                  <a:lnTo>
                    <a:pt x="565631" y="111426"/>
                  </a:lnTo>
                  <a:cubicBezTo>
                    <a:pt x="569109" y="100375"/>
                    <a:pt x="574456" y="91755"/>
                    <a:pt x="581669" y="85564"/>
                  </a:cubicBezTo>
                  <a:cubicBezTo>
                    <a:pt x="588883" y="79374"/>
                    <a:pt x="596940" y="76279"/>
                    <a:pt x="605842" y="76279"/>
                  </a:cubicBezTo>
                  <a:close/>
                  <a:moveTo>
                    <a:pt x="2946076" y="75358"/>
                  </a:moveTo>
                  <a:cubicBezTo>
                    <a:pt x="2970633" y="75358"/>
                    <a:pt x="2989766" y="82572"/>
                    <a:pt x="3003477" y="96999"/>
                  </a:cubicBezTo>
                  <a:cubicBezTo>
                    <a:pt x="3017188" y="111426"/>
                    <a:pt x="3024043" y="131429"/>
                    <a:pt x="3024043" y="157009"/>
                  </a:cubicBezTo>
                  <a:cubicBezTo>
                    <a:pt x="3024043" y="182077"/>
                    <a:pt x="3016651" y="202157"/>
                    <a:pt x="3001866" y="217249"/>
                  </a:cubicBezTo>
                  <a:cubicBezTo>
                    <a:pt x="2987080" y="232342"/>
                    <a:pt x="2967205" y="239888"/>
                    <a:pt x="2942239" y="239888"/>
                  </a:cubicBezTo>
                  <a:cubicBezTo>
                    <a:pt x="2917989" y="239888"/>
                    <a:pt x="2898625" y="232546"/>
                    <a:pt x="2884147" y="217863"/>
                  </a:cubicBezTo>
                  <a:cubicBezTo>
                    <a:pt x="2869669" y="203181"/>
                    <a:pt x="2862430" y="183714"/>
                    <a:pt x="2862430" y="159465"/>
                  </a:cubicBezTo>
                  <a:cubicBezTo>
                    <a:pt x="2862430" y="133066"/>
                    <a:pt x="2869976" y="112449"/>
                    <a:pt x="2885068" y="97613"/>
                  </a:cubicBezTo>
                  <a:cubicBezTo>
                    <a:pt x="2900160" y="82776"/>
                    <a:pt x="2920496" y="75358"/>
                    <a:pt x="2946076" y="75358"/>
                  </a:cubicBezTo>
                  <a:close/>
                  <a:moveTo>
                    <a:pt x="2600241" y="75358"/>
                  </a:moveTo>
                  <a:cubicBezTo>
                    <a:pt x="2620194" y="75358"/>
                    <a:pt x="2635746" y="82367"/>
                    <a:pt x="2646899" y="96385"/>
                  </a:cubicBezTo>
                  <a:cubicBezTo>
                    <a:pt x="2658052" y="110403"/>
                    <a:pt x="2663628" y="129229"/>
                    <a:pt x="2663628" y="152865"/>
                  </a:cubicBezTo>
                  <a:cubicBezTo>
                    <a:pt x="2663628" y="179059"/>
                    <a:pt x="2657335" y="200034"/>
                    <a:pt x="2644750" y="215791"/>
                  </a:cubicBezTo>
                  <a:cubicBezTo>
                    <a:pt x="2632165" y="231549"/>
                    <a:pt x="2614975" y="239427"/>
                    <a:pt x="2593181" y="239427"/>
                  </a:cubicBezTo>
                  <a:cubicBezTo>
                    <a:pt x="2573127" y="239427"/>
                    <a:pt x="2557676" y="230628"/>
                    <a:pt x="2546831" y="213029"/>
                  </a:cubicBezTo>
                  <a:lnTo>
                    <a:pt x="2546217" y="213029"/>
                  </a:lnTo>
                  <a:lnTo>
                    <a:pt x="2546217" y="308493"/>
                  </a:lnTo>
                  <a:lnTo>
                    <a:pt x="2510610" y="308493"/>
                  </a:lnTo>
                  <a:lnTo>
                    <a:pt x="2510610" y="79042"/>
                  </a:lnTo>
                  <a:lnTo>
                    <a:pt x="2546217" y="79042"/>
                  </a:lnTo>
                  <a:lnTo>
                    <a:pt x="2546217" y="106668"/>
                  </a:lnTo>
                  <a:lnTo>
                    <a:pt x="2546831" y="106668"/>
                  </a:lnTo>
                  <a:cubicBezTo>
                    <a:pt x="2559007" y="85795"/>
                    <a:pt x="2576810" y="75358"/>
                    <a:pt x="2600241" y="75358"/>
                  </a:cubicBezTo>
                  <a:close/>
                  <a:moveTo>
                    <a:pt x="2393626" y="75358"/>
                  </a:moveTo>
                  <a:cubicBezTo>
                    <a:pt x="2418183" y="75358"/>
                    <a:pt x="2437316" y="82572"/>
                    <a:pt x="2451027" y="96999"/>
                  </a:cubicBezTo>
                  <a:cubicBezTo>
                    <a:pt x="2464738" y="111426"/>
                    <a:pt x="2471593" y="131429"/>
                    <a:pt x="2471593" y="157009"/>
                  </a:cubicBezTo>
                  <a:cubicBezTo>
                    <a:pt x="2471593" y="182077"/>
                    <a:pt x="2464201" y="202157"/>
                    <a:pt x="2449416" y="217249"/>
                  </a:cubicBezTo>
                  <a:cubicBezTo>
                    <a:pt x="2434630" y="232342"/>
                    <a:pt x="2414755" y="239888"/>
                    <a:pt x="2389789" y="239888"/>
                  </a:cubicBezTo>
                  <a:cubicBezTo>
                    <a:pt x="2365539" y="239888"/>
                    <a:pt x="2346175" y="232546"/>
                    <a:pt x="2331697" y="217863"/>
                  </a:cubicBezTo>
                  <a:cubicBezTo>
                    <a:pt x="2317219" y="203181"/>
                    <a:pt x="2309980" y="183714"/>
                    <a:pt x="2309980" y="159465"/>
                  </a:cubicBezTo>
                  <a:cubicBezTo>
                    <a:pt x="2309980" y="133066"/>
                    <a:pt x="2317526" y="112449"/>
                    <a:pt x="2332618" y="97613"/>
                  </a:cubicBezTo>
                  <a:cubicBezTo>
                    <a:pt x="2347710" y="82776"/>
                    <a:pt x="2368046" y="75358"/>
                    <a:pt x="2393626" y="75358"/>
                  </a:cubicBezTo>
                  <a:close/>
                  <a:moveTo>
                    <a:pt x="1041076" y="75358"/>
                  </a:moveTo>
                  <a:cubicBezTo>
                    <a:pt x="1065633" y="75358"/>
                    <a:pt x="1084766" y="82572"/>
                    <a:pt x="1098477" y="96999"/>
                  </a:cubicBezTo>
                  <a:cubicBezTo>
                    <a:pt x="1112188" y="111426"/>
                    <a:pt x="1119043" y="131429"/>
                    <a:pt x="1119043" y="157009"/>
                  </a:cubicBezTo>
                  <a:cubicBezTo>
                    <a:pt x="1119043" y="182077"/>
                    <a:pt x="1111651" y="202157"/>
                    <a:pt x="1096866" y="217249"/>
                  </a:cubicBezTo>
                  <a:cubicBezTo>
                    <a:pt x="1082080" y="232342"/>
                    <a:pt x="1062205" y="239888"/>
                    <a:pt x="1037239" y="239888"/>
                  </a:cubicBezTo>
                  <a:cubicBezTo>
                    <a:pt x="1012989" y="239888"/>
                    <a:pt x="993625" y="232546"/>
                    <a:pt x="979147" y="217863"/>
                  </a:cubicBezTo>
                  <a:cubicBezTo>
                    <a:pt x="964669" y="203181"/>
                    <a:pt x="957430" y="183714"/>
                    <a:pt x="957430" y="159465"/>
                  </a:cubicBezTo>
                  <a:cubicBezTo>
                    <a:pt x="957430" y="133066"/>
                    <a:pt x="964976" y="112449"/>
                    <a:pt x="980068" y="97613"/>
                  </a:cubicBezTo>
                  <a:cubicBezTo>
                    <a:pt x="995160" y="82776"/>
                    <a:pt x="1015496" y="75358"/>
                    <a:pt x="1041076" y="75358"/>
                  </a:cubicBezTo>
                  <a:close/>
                  <a:moveTo>
                    <a:pt x="888695" y="75358"/>
                  </a:moveTo>
                  <a:cubicBezTo>
                    <a:pt x="903224" y="75358"/>
                    <a:pt x="916218" y="77558"/>
                    <a:pt x="927678" y="81958"/>
                  </a:cubicBezTo>
                  <a:lnTo>
                    <a:pt x="927678" y="113114"/>
                  </a:lnTo>
                  <a:cubicBezTo>
                    <a:pt x="916628" y="105542"/>
                    <a:pt x="903940" y="101757"/>
                    <a:pt x="889615" y="101757"/>
                  </a:cubicBezTo>
                  <a:cubicBezTo>
                    <a:pt x="885113" y="101757"/>
                    <a:pt x="881046" y="102217"/>
                    <a:pt x="877414" y="103138"/>
                  </a:cubicBezTo>
                  <a:cubicBezTo>
                    <a:pt x="873781" y="104059"/>
                    <a:pt x="870686" y="105338"/>
                    <a:pt x="868128" y="106975"/>
                  </a:cubicBezTo>
                  <a:cubicBezTo>
                    <a:pt x="865570" y="108612"/>
                    <a:pt x="863575" y="110582"/>
                    <a:pt x="862143" y="112884"/>
                  </a:cubicBezTo>
                  <a:cubicBezTo>
                    <a:pt x="860710" y="115186"/>
                    <a:pt x="859994" y="117718"/>
                    <a:pt x="859994" y="120481"/>
                  </a:cubicBezTo>
                  <a:cubicBezTo>
                    <a:pt x="859994" y="123858"/>
                    <a:pt x="860710" y="126722"/>
                    <a:pt x="862143" y="129076"/>
                  </a:cubicBezTo>
                  <a:cubicBezTo>
                    <a:pt x="863575" y="131429"/>
                    <a:pt x="865698" y="133501"/>
                    <a:pt x="868512" y="135292"/>
                  </a:cubicBezTo>
                  <a:cubicBezTo>
                    <a:pt x="871326" y="137082"/>
                    <a:pt x="874702" y="138719"/>
                    <a:pt x="878642" y="140203"/>
                  </a:cubicBezTo>
                  <a:cubicBezTo>
                    <a:pt x="882581" y="141687"/>
                    <a:pt x="887109" y="143298"/>
                    <a:pt x="892225" y="145038"/>
                  </a:cubicBezTo>
                  <a:cubicBezTo>
                    <a:pt x="898978" y="147800"/>
                    <a:pt x="905040" y="150614"/>
                    <a:pt x="910412" y="153479"/>
                  </a:cubicBezTo>
                  <a:cubicBezTo>
                    <a:pt x="915784" y="156344"/>
                    <a:pt x="920362" y="159593"/>
                    <a:pt x="924148" y="163225"/>
                  </a:cubicBezTo>
                  <a:cubicBezTo>
                    <a:pt x="927934" y="166857"/>
                    <a:pt x="930850" y="171052"/>
                    <a:pt x="932897" y="175810"/>
                  </a:cubicBezTo>
                  <a:cubicBezTo>
                    <a:pt x="934943" y="180568"/>
                    <a:pt x="935966" y="186221"/>
                    <a:pt x="935966" y="192770"/>
                  </a:cubicBezTo>
                  <a:cubicBezTo>
                    <a:pt x="935966" y="200750"/>
                    <a:pt x="934124" y="207708"/>
                    <a:pt x="930441" y="213643"/>
                  </a:cubicBezTo>
                  <a:cubicBezTo>
                    <a:pt x="926757" y="219577"/>
                    <a:pt x="921846" y="224489"/>
                    <a:pt x="915707" y="228377"/>
                  </a:cubicBezTo>
                  <a:cubicBezTo>
                    <a:pt x="909568" y="232265"/>
                    <a:pt x="902482" y="235155"/>
                    <a:pt x="894450" y="237048"/>
                  </a:cubicBezTo>
                  <a:cubicBezTo>
                    <a:pt x="886418" y="238941"/>
                    <a:pt x="877951" y="239888"/>
                    <a:pt x="869049" y="239888"/>
                  </a:cubicBezTo>
                  <a:cubicBezTo>
                    <a:pt x="851860" y="239888"/>
                    <a:pt x="836972" y="237023"/>
                    <a:pt x="824387" y="231293"/>
                  </a:cubicBezTo>
                  <a:lnTo>
                    <a:pt x="824387" y="198295"/>
                  </a:lnTo>
                  <a:cubicBezTo>
                    <a:pt x="837688" y="208424"/>
                    <a:pt x="852371" y="213489"/>
                    <a:pt x="868435" y="213489"/>
                  </a:cubicBezTo>
                  <a:cubicBezTo>
                    <a:pt x="889922" y="213489"/>
                    <a:pt x="900666" y="207145"/>
                    <a:pt x="900666" y="194458"/>
                  </a:cubicBezTo>
                  <a:cubicBezTo>
                    <a:pt x="900666" y="190877"/>
                    <a:pt x="899745" y="187833"/>
                    <a:pt x="897903" y="185326"/>
                  </a:cubicBezTo>
                  <a:cubicBezTo>
                    <a:pt x="896062" y="182819"/>
                    <a:pt x="893580" y="180594"/>
                    <a:pt x="890460" y="178650"/>
                  </a:cubicBezTo>
                  <a:cubicBezTo>
                    <a:pt x="887339" y="176705"/>
                    <a:pt x="883655" y="174966"/>
                    <a:pt x="879409" y="173431"/>
                  </a:cubicBezTo>
                  <a:cubicBezTo>
                    <a:pt x="875163" y="171896"/>
                    <a:pt x="870431" y="170157"/>
                    <a:pt x="865212" y="168213"/>
                  </a:cubicBezTo>
                  <a:cubicBezTo>
                    <a:pt x="858766" y="165655"/>
                    <a:pt x="852960" y="162943"/>
                    <a:pt x="847792" y="160079"/>
                  </a:cubicBezTo>
                  <a:cubicBezTo>
                    <a:pt x="842625" y="157214"/>
                    <a:pt x="838328" y="153965"/>
                    <a:pt x="834900" y="150333"/>
                  </a:cubicBezTo>
                  <a:cubicBezTo>
                    <a:pt x="831473" y="146700"/>
                    <a:pt x="828889" y="142582"/>
                    <a:pt x="827150" y="137978"/>
                  </a:cubicBezTo>
                  <a:cubicBezTo>
                    <a:pt x="825410" y="133373"/>
                    <a:pt x="824540" y="128001"/>
                    <a:pt x="824540" y="121862"/>
                  </a:cubicBezTo>
                  <a:cubicBezTo>
                    <a:pt x="824540" y="114291"/>
                    <a:pt x="826331" y="107614"/>
                    <a:pt x="829912" y="101833"/>
                  </a:cubicBezTo>
                  <a:cubicBezTo>
                    <a:pt x="833493" y="96052"/>
                    <a:pt x="838302" y="91192"/>
                    <a:pt x="844339" y="87253"/>
                  </a:cubicBezTo>
                  <a:cubicBezTo>
                    <a:pt x="850376" y="83313"/>
                    <a:pt x="857231" y="80346"/>
                    <a:pt x="864905" y="78351"/>
                  </a:cubicBezTo>
                  <a:cubicBezTo>
                    <a:pt x="872579" y="76356"/>
                    <a:pt x="880509" y="75358"/>
                    <a:pt x="888695" y="75358"/>
                  </a:cubicBezTo>
                  <a:close/>
                  <a:moveTo>
                    <a:pt x="717226" y="75358"/>
                  </a:moveTo>
                  <a:cubicBezTo>
                    <a:pt x="741783" y="75358"/>
                    <a:pt x="760916" y="82572"/>
                    <a:pt x="774627" y="96999"/>
                  </a:cubicBezTo>
                  <a:cubicBezTo>
                    <a:pt x="788338" y="111426"/>
                    <a:pt x="795193" y="131429"/>
                    <a:pt x="795193" y="157009"/>
                  </a:cubicBezTo>
                  <a:cubicBezTo>
                    <a:pt x="795193" y="182077"/>
                    <a:pt x="787801" y="202157"/>
                    <a:pt x="773016" y="217249"/>
                  </a:cubicBezTo>
                  <a:cubicBezTo>
                    <a:pt x="758230" y="232342"/>
                    <a:pt x="738355" y="239888"/>
                    <a:pt x="713389" y="239888"/>
                  </a:cubicBezTo>
                  <a:cubicBezTo>
                    <a:pt x="689139" y="239888"/>
                    <a:pt x="669775" y="232546"/>
                    <a:pt x="655297" y="217863"/>
                  </a:cubicBezTo>
                  <a:cubicBezTo>
                    <a:pt x="640819" y="203181"/>
                    <a:pt x="633580" y="183714"/>
                    <a:pt x="633580" y="159465"/>
                  </a:cubicBezTo>
                  <a:cubicBezTo>
                    <a:pt x="633580" y="133066"/>
                    <a:pt x="641126" y="112449"/>
                    <a:pt x="656218" y="97613"/>
                  </a:cubicBezTo>
                  <a:cubicBezTo>
                    <a:pt x="671310" y="82776"/>
                    <a:pt x="691646" y="75358"/>
                    <a:pt x="717226" y="75358"/>
                  </a:cubicBezTo>
                  <a:close/>
                  <a:moveTo>
                    <a:pt x="451754" y="75358"/>
                  </a:moveTo>
                  <a:cubicBezTo>
                    <a:pt x="466078" y="75358"/>
                    <a:pt x="478715" y="77865"/>
                    <a:pt x="489663" y="82879"/>
                  </a:cubicBezTo>
                  <a:lnTo>
                    <a:pt x="489663" y="116030"/>
                  </a:lnTo>
                  <a:cubicBezTo>
                    <a:pt x="478715" y="107845"/>
                    <a:pt x="467051" y="103752"/>
                    <a:pt x="454670" y="103752"/>
                  </a:cubicBezTo>
                  <a:cubicBezTo>
                    <a:pt x="439629" y="103752"/>
                    <a:pt x="427299" y="108842"/>
                    <a:pt x="417681" y="119023"/>
                  </a:cubicBezTo>
                  <a:cubicBezTo>
                    <a:pt x="408063" y="129204"/>
                    <a:pt x="403254" y="142531"/>
                    <a:pt x="403254" y="159004"/>
                  </a:cubicBezTo>
                  <a:cubicBezTo>
                    <a:pt x="403254" y="175273"/>
                    <a:pt x="407782" y="188114"/>
                    <a:pt x="416837" y="197527"/>
                  </a:cubicBezTo>
                  <a:cubicBezTo>
                    <a:pt x="425893" y="206941"/>
                    <a:pt x="438043" y="211647"/>
                    <a:pt x="453289" y="211647"/>
                  </a:cubicBezTo>
                  <a:cubicBezTo>
                    <a:pt x="466078" y="211647"/>
                    <a:pt x="478152" y="207094"/>
                    <a:pt x="489510" y="197988"/>
                  </a:cubicBezTo>
                  <a:lnTo>
                    <a:pt x="489510" y="228991"/>
                  </a:lnTo>
                  <a:cubicBezTo>
                    <a:pt x="476924" y="236255"/>
                    <a:pt x="462037" y="239888"/>
                    <a:pt x="444847" y="239888"/>
                  </a:cubicBezTo>
                  <a:cubicBezTo>
                    <a:pt x="421518" y="239888"/>
                    <a:pt x="402692" y="232597"/>
                    <a:pt x="388367" y="218017"/>
                  </a:cubicBezTo>
                  <a:cubicBezTo>
                    <a:pt x="374042" y="203436"/>
                    <a:pt x="366880" y="184533"/>
                    <a:pt x="366880" y="161306"/>
                  </a:cubicBezTo>
                  <a:cubicBezTo>
                    <a:pt x="366880" y="135420"/>
                    <a:pt x="374579" y="114623"/>
                    <a:pt x="389978" y="98917"/>
                  </a:cubicBezTo>
                  <a:cubicBezTo>
                    <a:pt x="405377" y="83211"/>
                    <a:pt x="425969" y="75358"/>
                    <a:pt x="451754" y="75358"/>
                  </a:cubicBezTo>
                  <a:close/>
                  <a:moveTo>
                    <a:pt x="3108336" y="32537"/>
                  </a:moveTo>
                  <a:lnTo>
                    <a:pt x="3108336" y="79042"/>
                  </a:lnTo>
                  <a:lnTo>
                    <a:pt x="3145938" y="79042"/>
                  </a:lnTo>
                  <a:lnTo>
                    <a:pt x="3145938" y="106975"/>
                  </a:lnTo>
                  <a:lnTo>
                    <a:pt x="3108336" y="106975"/>
                  </a:lnTo>
                  <a:lnTo>
                    <a:pt x="3108336" y="185556"/>
                  </a:lnTo>
                  <a:cubicBezTo>
                    <a:pt x="3108336" y="194867"/>
                    <a:pt x="3110024" y="201518"/>
                    <a:pt x="3113401" y="205508"/>
                  </a:cubicBezTo>
                  <a:cubicBezTo>
                    <a:pt x="3116777" y="209499"/>
                    <a:pt x="3122405" y="211494"/>
                    <a:pt x="3130283" y="211494"/>
                  </a:cubicBezTo>
                  <a:cubicBezTo>
                    <a:pt x="3136320" y="211494"/>
                    <a:pt x="3141538" y="209755"/>
                    <a:pt x="3145938" y="206276"/>
                  </a:cubicBezTo>
                  <a:lnTo>
                    <a:pt x="3145938" y="234516"/>
                  </a:lnTo>
                  <a:cubicBezTo>
                    <a:pt x="3138980" y="237995"/>
                    <a:pt x="3129823" y="239734"/>
                    <a:pt x="3118465" y="239734"/>
                  </a:cubicBezTo>
                  <a:cubicBezTo>
                    <a:pt x="3087975" y="239734"/>
                    <a:pt x="3072729" y="225102"/>
                    <a:pt x="3072729" y="195839"/>
                  </a:cubicBezTo>
                  <a:lnTo>
                    <a:pt x="3072729" y="106975"/>
                  </a:lnTo>
                  <a:lnTo>
                    <a:pt x="3046484" y="106975"/>
                  </a:lnTo>
                  <a:lnTo>
                    <a:pt x="3046484" y="79042"/>
                  </a:lnTo>
                  <a:lnTo>
                    <a:pt x="3072729" y="79042"/>
                  </a:lnTo>
                  <a:lnTo>
                    <a:pt x="3072729" y="42667"/>
                  </a:lnTo>
                  <a:close/>
                  <a:moveTo>
                    <a:pt x="1308111" y="32537"/>
                  </a:moveTo>
                  <a:lnTo>
                    <a:pt x="1308111" y="79042"/>
                  </a:lnTo>
                  <a:lnTo>
                    <a:pt x="1345713" y="79042"/>
                  </a:lnTo>
                  <a:lnTo>
                    <a:pt x="1345713" y="106975"/>
                  </a:lnTo>
                  <a:lnTo>
                    <a:pt x="1308111" y="106975"/>
                  </a:lnTo>
                  <a:lnTo>
                    <a:pt x="1308111" y="185556"/>
                  </a:lnTo>
                  <a:cubicBezTo>
                    <a:pt x="1308111" y="194867"/>
                    <a:pt x="1309799" y="201518"/>
                    <a:pt x="1313176" y="205508"/>
                  </a:cubicBezTo>
                  <a:cubicBezTo>
                    <a:pt x="1316552" y="209499"/>
                    <a:pt x="1322180" y="211494"/>
                    <a:pt x="1330058" y="211494"/>
                  </a:cubicBezTo>
                  <a:cubicBezTo>
                    <a:pt x="1336095" y="211494"/>
                    <a:pt x="1341314" y="209755"/>
                    <a:pt x="1345713" y="206276"/>
                  </a:cubicBezTo>
                  <a:lnTo>
                    <a:pt x="1345713" y="234516"/>
                  </a:lnTo>
                  <a:cubicBezTo>
                    <a:pt x="1338756" y="237995"/>
                    <a:pt x="1329598" y="239734"/>
                    <a:pt x="1318240" y="239734"/>
                  </a:cubicBezTo>
                  <a:cubicBezTo>
                    <a:pt x="1287749" y="239734"/>
                    <a:pt x="1272504" y="225102"/>
                    <a:pt x="1272504" y="195839"/>
                  </a:cubicBezTo>
                  <a:lnTo>
                    <a:pt x="1272504" y="106975"/>
                  </a:lnTo>
                  <a:lnTo>
                    <a:pt x="1246259" y="106975"/>
                  </a:lnTo>
                  <a:lnTo>
                    <a:pt x="1246259" y="79042"/>
                  </a:lnTo>
                  <a:lnTo>
                    <a:pt x="1272504" y="79042"/>
                  </a:lnTo>
                  <a:lnTo>
                    <a:pt x="1272504" y="42667"/>
                  </a:lnTo>
                  <a:close/>
                  <a:moveTo>
                    <a:pt x="1846613" y="16115"/>
                  </a:moveTo>
                  <a:lnTo>
                    <a:pt x="1954969" y="16115"/>
                  </a:lnTo>
                  <a:lnTo>
                    <a:pt x="1954969" y="46504"/>
                  </a:lnTo>
                  <a:lnTo>
                    <a:pt x="1876234" y="46504"/>
                  </a:lnTo>
                  <a:lnTo>
                    <a:pt x="1872551" y="101603"/>
                  </a:lnTo>
                  <a:cubicBezTo>
                    <a:pt x="1879611" y="101194"/>
                    <a:pt x="1886006" y="100989"/>
                    <a:pt x="1891736" y="100989"/>
                  </a:cubicBezTo>
                  <a:cubicBezTo>
                    <a:pt x="1915065" y="100989"/>
                    <a:pt x="1933098" y="106975"/>
                    <a:pt x="1945837" y="118946"/>
                  </a:cubicBezTo>
                  <a:cubicBezTo>
                    <a:pt x="1958576" y="130918"/>
                    <a:pt x="1964945" y="147289"/>
                    <a:pt x="1964945" y="168059"/>
                  </a:cubicBezTo>
                  <a:cubicBezTo>
                    <a:pt x="1964945" y="189853"/>
                    <a:pt x="1957655" y="207325"/>
                    <a:pt x="1943074" y="220473"/>
                  </a:cubicBezTo>
                  <a:cubicBezTo>
                    <a:pt x="1928494" y="233621"/>
                    <a:pt x="1908465" y="240195"/>
                    <a:pt x="1882987" y="240195"/>
                  </a:cubicBezTo>
                  <a:cubicBezTo>
                    <a:pt x="1861500" y="240195"/>
                    <a:pt x="1845487" y="237176"/>
                    <a:pt x="1834948" y="231139"/>
                  </a:cubicBezTo>
                  <a:lnTo>
                    <a:pt x="1834948" y="196914"/>
                  </a:lnTo>
                  <a:cubicBezTo>
                    <a:pt x="1849376" y="206634"/>
                    <a:pt x="1864007" y="211494"/>
                    <a:pt x="1878843" y="211494"/>
                  </a:cubicBezTo>
                  <a:cubicBezTo>
                    <a:pt x="1893782" y="211494"/>
                    <a:pt x="1905805" y="207683"/>
                    <a:pt x="1914911" y="200060"/>
                  </a:cubicBezTo>
                  <a:cubicBezTo>
                    <a:pt x="1924017" y="192437"/>
                    <a:pt x="1928571" y="182282"/>
                    <a:pt x="1928571" y="169594"/>
                  </a:cubicBezTo>
                  <a:cubicBezTo>
                    <a:pt x="1928571" y="157111"/>
                    <a:pt x="1923941" y="147391"/>
                    <a:pt x="1914681" y="140433"/>
                  </a:cubicBezTo>
                  <a:cubicBezTo>
                    <a:pt x="1905421" y="133476"/>
                    <a:pt x="1892145" y="129997"/>
                    <a:pt x="1874853" y="129997"/>
                  </a:cubicBezTo>
                  <a:cubicBezTo>
                    <a:pt x="1868919" y="129997"/>
                    <a:pt x="1856896" y="130611"/>
                    <a:pt x="1838785" y="13183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80"/>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3"/>
                  </a:cubicBezTo>
                  <a:lnTo>
                    <a:pt x="33765" y="236204"/>
                  </a:lnTo>
                  <a:lnTo>
                    <a:pt x="0" y="236204"/>
                  </a:lnTo>
                  <a:close/>
                  <a:moveTo>
                    <a:pt x="2224604" y="12432"/>
                  </a:moveTo>
                  <a:cubicBezTo>
                    <a:pt x="2245886" y="12432"/>
                    <a:pt x="2263536" y="15450"/>
                    <a:pt x="2277554" y="21487"/>
                  </a:cubicBezTo>
                  <a:lnTo>
                    <a:pt x="2277554" y="57708"/>
                  </a:lnTo>
                  <a:cubicBezTo>
                    <a:pt x="2262718" y="48909"/>
                    <a:pt x="2246347" y="44509"/>
                    <a:pt x="2228441" y="44509"/>
                  </a:cubicBezTo>
                  <a:cubicBezTo>
                    <a:pt x="2204600" y="44509"/>
                    <a:pt x="2185288" y="52132"/>
                    <a:pt x="2170502" y="67377"/>
                  </a:cubicBezTo>
                  <a:cubicBezTo>
                    <a:pt x="2155717" y="82623"/>
                    <a:pt x="2148325" y="102984"/>
                    <a:pt x="2148325" y="128462"/>
                  </a:cubicBezTo>
                  <a:cubicBezTo>
                    <a:pt x="2148325" y="152712"/>
                    <a:pt x="2155231" y="172024"/>
                    <a:pt x="2169044" y="186400"/>
                  </a:cubicBezTo>
                  <a:cubicBezTo>
                    <a:pt x="2182857" y="200776"/>
                    <a:pt x="2201019" y="207964"/>
                    <a:pt x="2223529" y="207964"/>
                  </a:cubicBezTo>
                  <a:cubicBezTo>
                    <a:pt x="2244300" y="207964"/>
                    <a:pt x="2262308" y="203053"/>
                    <a:pt x="2277554" y="193230"/>
                  </a:cubicBezTo>
                  <a:lnTo>
                    <a:pt x="2277554" y="226995"/>
                  </a:lnTo>
                  <a:cubicBezTo>
                    <a:pt x="2260978" y="235590"/>
                    <a:pt x="2240361" y="239888"/>
                    <a:pt x="2215702" y="239888"/>
                  </a:cubicBezTo>
                  <a:cubicBezTo>
                    <a:pt x="2183778" y="239888"/>
                    <a:pt x="2158198" y="229809"/>
                    <a:pt x="2138962" y="209652"/>
                  </a:cubicBezTo>
                  <a:cubicBezTo>
                    <a:pt x="2119726" y="189495"/>
                    <a:pt x="2110108" y="163046"/>
                    <a:pt x="2110108" y="130304"/>
                  </a:cubicBezTo>
                  <a:cubicBezTo>
                    <a:pt x="2110108" y="95106"/>
                    <a:pt x="2120929" y="66661"/>
                    <a:pt x="2142569" y="44969"/>
                  </a:cubicBezTo>
                  <a:cubicBezTo>
                    <a:pt x="2164210" y="23278"/>
                    <a:pt x="2191555" y="12432"/>
                    <a:pt x="2224604" y="12432"/>
                  </a:cubicBezTo>
                  <a:close/>
                  <a:moveTo>
                    <a:pt x="1749754" y="12432"/>
                  </a:moveTo>
                  <a:cubicBezTo>
                    <a:pt x="1758042" y="12432"/>
                    <a:pt x="1765588" y="12994"/>
                    <a:pt x="1772392" y="14120"/>
                  </a:cubicBezTo>
                  <a:cubicBezTo>
                    <a:pt x="1779196" y="15246"/>
                    <a:pt x="1784645" y="16780"/>
                    <a:pt x="1788737" y="18724"/>
                  </a:cubicBezTo>
                  <a:lnTo>
                    <a:pt x="1788737" y="50801"/>
                  </a:lnTo>
                  <a:cubicBezTo>
                    <a:pt x="1783519" y="48141"/>
                    <a:pt x="1777943" y="45890"/>
                    <a:pt x="1772008" y="44048"/>
                  </a:cubicBezTo>
                  <a:cubicBezTo>
                    <a:pt x="1766074" y="42207"/>
                    <a:pt x="1759269" y="41286"/>
                    <a:pt x="1751595" y="41286"/>
                  </a:cubicBezTo>
                  <a:cubicBezTo>
                    <a:pt x="1743001" y="41286"/>
                    <a:pt x="1735071" y="43025"/>
                    <a:pt x="1727806" y="46504"/>
                  </a:cubicBezTo>
                  <a:cubicBezTo>
                    <a:pt x="1720542" y="49983"/>
                    <a:pt x="1714274" y="55073"/>
                    <a:pt x="1709005" y="61775"/>
                  </a:cubicBezTo>
                  <a:cubicBezTo>
                    <a:pt x="1703736" y="68477"/>
                    <a:pt x="1699592" y="76765"/>
                    <a:pt x="1696573" y="86639"/>
                  </a:cubicBezTo>
                  <a:cubicBezTo>
                    <a:pt x="1693555" y="96513"/>
                    <a:pt x="1691994" y="107896"/>
                    <a:pt x="1691892" y="120788"/>
                  </a:cubicBezTo>
                  <a:lnTo>
                    <a:pt x="1692813" y="120788"/>
                  </a:lnTo>
                  <a:cubicBezTo>
                    <a:pt x="1697520" y="113523"/>
                    <a:pt x="1703889" y="107793"/>
                    <a:pt x="1711921" y="103598"/>
                  </a:cubicBezTo>
                  <a:cubicBezTo>
                    <a:pt x="1719953" y="99403"/>
                    <a:pt x="1729392" y="97306"/>
                    <a:pt x="1740238" y="97306"/>
                  </a:cubicBezTo>
                  <a:cubicBezTo>
                    <a:pt x="1749856" y="97306"/>
                    <a:pt x="1758528" y="98866"/>
                    <a:pt x="1766253" y="101987"/>
                  </a:cubicBezTo>
                  <a:cubicBezTo>
                    <a:pt x="1773978" y="105107"/>
                    <a:pt x="1780577" y="109610"/>
                    <a:pt x="1786051" y="115493"/>
                  </a:cubicBezTo>
                  <a:cubicBezTo>
                    <a:pt x="1791526" y="121376"/>
                    <a:pt x="1795746" y="128539"/>
                    <a:pt x="1798713" y="136980"/>
                  </a:cubicBezTo>
                  <a:cubicBezTo>
                    <a:pt x="1801681" y="145421"/>
                    <a:pt x="1803164" y="154911"/>
                    <a:pt x="1803164" y="165450"/>
                  </a:cubicBezTo>
                  <a:cubicBezTo>
                    <a:pt x="1803164" y="176501"/>
                    <a:pt x="1801348" y="186579"/>
                    <a:pt x="1797716" y="195686"/>
                  </a:cubicBezTo>
                  <a:cubicBezTo>
                    <a:pt x="1794084" y="204792"/>
                    <a:pt x="1789044" y="212645"/>
                    <a:pt x="1782598" y="219245"/>
                  </a:cubicBezTo>
                  <a:cubicBezTo>
                    <a:pt x="1776152" y="225844"/>
                    <a:pt x="1768504" y="230960"/>
                    <a:pt x="1759653" y="234593"/>
                  </a:cubicBezTo>
                  <a:cubicBezTo>
                    <a:pt x="1750802" y="238225"/>
                    <a:pt x="1741210" y="240041"/>
                    <a:pt x="1730876" y="240041"/>
                  </a:cubicBezTo>
                  <a:cubicBezTo>
                    <a:pt x="1719825" y="240041"/>
                    <a:pt x="1709670" y="237892"/>
                    <a:pt x="1700410" y="233595"/>
                  </a:cubicBezTo>
                  <a:cubicBezTo>
                    <a:pt x="1691150" y="229298"/>
                    <a:pt x="1683169" y="222903"/>
                    <a:pt x="1676467" y="214410"/>
                  </a:cubicBezTo>
                  <a:cubicBezTo>
                    <a:pt x="1669766" y="205918"/>
                    <a:pt x="1664573" y="195353"/>
                    <a:pt x="1660889" y="182717"/>
                  </a:cubicBezTo>
                  <a:cubicBezTo>
                    <a:pt x="1657206" y="170080"/>
                    <a:pt x="1655364" y="155423"/>
                    <a:pt x="1655364" y="138745"/>
                  </a:cubicBezTo>
                  <a:cubicBezTo>
                    <a:pt x="1655364" y="118383"/>
                    <a:pt x="1657794" y="100324"/>
                    <a:pt x="1662654" y="84567"/>
                  </a:cubicBezTo>
                  <a:cubicBezTo>
                    <a:pt x="1667515" y="68810"/>
                    <a:pt x="1674191" y="55610"/>
                    <a:pt x="1682683" y="44969"/>
                  </a:cubicBezTo>
                  <a:cubicBezTo>
                    <a:pt x="1691176" y="34328"/>
                    <a:pt x="1701152" y="26245"/>
                    <a:pt x="1712612" y="20720"/>
                  </a:cubicBezTo>
                  <a:cubicBezTo>
                    <a:pt x="1724072" y="15194"/>
                    <a:pt x="1736452" y="12432"/>
                    <a:pt x="1749754" y="12432"/>
                  </a:cubicBezTo>
                  <a:close/>
                  <a:moveTo>
                    <a:pt x="1548375" y="12432"/>
                  </a:moveTo>
                  <a:cubicBezTo>
                    <a:pt x="1567918" y="12432"/>
                    <a:pt x="1583573" y="17343"/>
                    <a:pt x="1595340" y="27166"/>
                  </a:cubicBezTo>
                  <a:cubicBezTo>
                    <a:pt x="1607107" y="36988"/>
                    <a:pt x="1612990" y="49574"/>
                    <a:pt x="1612990" y="64922"/>
                  </a:cubicBezTo>
                  <a:cubicBezTo>
                    <a:pt x="1612990" y="93878"/>
                    <a:pt x="1598256" y="112500"/>
                    <a:pt x="1568788" y="120788"/>
                  </a:cubicBezTo>
                  <a:lnTo>
                    <a:pt x="1568788" y="121402"/>
                  </a:lnTo>
                  <a:cubicBezTo>
                    <a:pt x="1584647" y="122937"/>
                    <a:pt x="1597182" y="128487"/>
                    <a:pt x="1606390" y="138054"/>
                  </a:cubicBezTo>
                  <a:cubicBezTo>
                    <a:pt x="1615599" y="147621"/>
                    <a:pt x="1620203" y="159567"/>
                    <a:pt x="1620203" y="173892"/>
                  </a:cubicBezTo>
                  <a:cubicBezTo>
                    <a:pt x="1620203" y="193639"/>
                    <a:pt x="1612785" y="209576"/>
                    <a:pt x="1597949" y="221700"/>
                  </a:cubicBezTo>
                  <a:cubicBezTo>
                    <a:pt x="1583113" y="233825"/>
                    <a:pt x="1563570" y="239888"/>
                    <a:pt x="1539320" y="239888"/>
                  </a:cubicBezTo>
                  <a:cubicBezTo>
                    <a:pt x="1517526" y="239888"/>
                    <a:pt x="1500132" y="235948"/>
                    <a:pt x="1487137" y="228070"/>
                  </a:cubicBezTo>
                  <a:lnTo>
                    <a:pt x="1487137" y="194611"/>
                  </a:lnTo>
                  <a:cubicBezTo>
                    <a:pt x="1501462" y="205969"/>
                    <a:pt x="1517628" y="211647"/>
                    <a:pt x="1535637" y="211647"/>
                  </a:cubicBezTo>
                  <a:cubicBezTo>
                    <a:pt x="1550268" y="211647"/>
                    <a:pt x="1561958" y="208322"/>
                    <a:pt x="1570706" y="201671"/>
                  </a:cubicBezTo>
                  <a:cubicBezTo>
                    <a:pt x="1579455" y="195021"/>
                    <a:pt x="1583829" y="186016"/>
                    <a:pt x="1583829" y="174659"/>
                  </a:cubicBezTo>
                  <a:cubicBezTo>
                    <a:pt x="1583829" y="149693"/>
                    <a:pt x="1564746" y="137210"/>
                    <a:pt x="1526581" y="137210"/>
                  </a:cubicBezTo>
                  <a:lnTo>
                    <a:pt x="1509545" y="137210"/>
                  </a:lnTo>
                  <a:lnTo>
                    <a:pt x="1509545" y="108663"/>
                  </a:lnTo>
                  <a:lnTo>
                    <a:pt x="1525814" y="108663"/>
                  </a:lnTo>
                  <a:cubicBezTo>
                    <a:pt x="1559682" y="108663"/>
                    <a:pt x="1576615" y="96896"/>
                    <a:pt x="1576615" y="73363"/>
                  </a:cubicBezTo>
                  <a:cubicBezTo>
                    <a:pt x="1576615" y="51671"/>
                    <a:pt x="1563416" y="40825"/>
                    <a:pt x="1537018" y="40825"/>
                  </a:cubicBezTo>
                  <a:cubicBezTo>
                    <a:pt x="1522284" y="40825"/>
                    <a:pt x="1508420" y="46095"/>
                    <a:pt x="1495425" y="56634"/>
                  </a:cubicBezTo>
                  <a:lnTo>
                    <a:pt x="1495425" y="25017"/>
                  </a:lnTo>
                  <a:cubicBezTo>
                    <a:pt x="1510364" y="16627"/>
                    <a:pt x="1528014" y="12432"/>
                    <a:pt x="1548375" y="12432"/>
                  </a:cubicBezTo>
                  <a:close/>
                  <a:moveTo>
                    <a:pt x="2719067" y="5525"/>
                  </a:moveTo>
                  <a:cubicBezTo>
                    <a:pt x="2725103" y="5525"/>
                    <a:pt x="2730219" y="7469"/>
                    <a:pt x="2734414" y="11357"/>
                  </a:cubicBezTo>
                  <a:cubicBezTo>
                    <a:pt x="2738610" y="15246"/>
                    <a:pt x="2740707" y="20106"/>
                    <a:pt x="2740707" y="25938"/>
                  </a:cubicBezTo>
                  <a:cubicBezTo>
                    <a:pt x="2740707" y="31463"/>
                    <a:pt x="2738610" y="36195"/>
                    <a:pt x="2734414" y="40135"/>
                  </a:cubicBezTo>
                  <a:cubicBezTo>
                    <a:pt x="2730219" y="44074"/>
                    <a:pt x="2725103" y="46044"/>
                    <a:pt x="2719067" y="46044"/>
                  </a:cubicBezTo>
                  <a:cubicBezTo>
                    <a:pt x="2713234" y="46044"/>
                    <a:pt x="2708246" y="44151"/>
                    <a:pt x="2704102" y="40365"/>
                  </a:cubicBezTo>
                  <a:cubicBezTo>
                    <a:pt x="2699958" y="36579"/>
                    <a:pt x="2697886" y="31770"/>
                    <a:pt x="2697886" y="25938"/>
                  </a:cubicBezTo>
                  <a:cubicBezTo>
                    <a:pt x="2697886" y="20106"/>
                    <a:pt x="2699958" y="15246"/>
                    <a:pt x="2704102" y="11357"/>
                  </a:cubicBezTo>
                  <a:cubicBezTo>
                    <a:pt x="2708246" y="7469"/>
                    <a:pt x="2713234" y="5525"/>
                    <a:pt x="2719067" y="5525"/>
                  </a:cubicBezTo>
                  <a:close/>
                  <a:moveTo>
                    <a:pt x="309241" y="5525"/>
                  </a:moveTo>
                  <a:cubicBezTo>
                    <a:pt x="315278" y="5525"/>
                    <a:pt x="320394" y="7469"/>
                    <a:pt x="324589" y="11357"/>
                  </a:cubicBezTo>
                  <a:cubicBezTo>
                    <a:pt x="328784" y="15246"/>
                    <a:pt x="330882" y="20106"/>
                    <a:pt x="330882" y="25938"/>
                  </a:cubicBezTo>
                  <a:cubicBezTo>
                    <a:pt x="330882" y="31463"/>
                    <a:pt x="328784" y="36195"/>
                    <a:pt x="324589" y="40135"/>
                  </a:cubicBezTo>
                  <a:cubicBezTo>
                    <a:pt x="320394" y="44074"/>
                    <a:pt x="315278" y="46044"/>
                    <a:pt x="309241" y="46044"/>
                  </a:cubicBezTo>
                  <a:cubicBezTo>
                    <a:pt x="303409" y="46044"/>
                    <a:pt x="298421" y="44151"/>
                    <a:pt x="294277" y="40365"/>
                  </a:cubicBezTo>
                  <a:cubicBezTo>
                    <a:pt x="290133" y="36579"/>
                    <a:pt x="288061" y="31770"/>
                    <a:pt x="288061" y="25938"/>
                  </a:cubicBezTo>
                  <a:cubicBezTo>
                    <a:pt x="288061" y="20106"/>
                    <a:pt x="290133" y="15246"/>
                    <a:pt x="294277" y="11357"/>
                  </a:cubicBezTo>
                  <a:cubicBezTo>
                    <a:pt x="298421" y="7469"/>
                    <a:pt x="303409" y="5525"/>
                    <a:pt x="309241" y="5525"/>
                  </a:cubicBezTo>
                  <a:close/>
                  <a:moveTo>
                    <a:pt x="2786835" y="3530"/>
                  </a:moveTo>
                  <a:lnTo>
                    <a:pt x="2822595" y="3530"/>
                  </a:lnTo>
                  <a:lnTo>
                    <a:pt x="2822595" y="236204"/>
                  </a:lnTo>
                  <a:lnTo>
                    <a:pt x="2786835" y="236204"/>
                  </a:lnTo>
                  <a:close/>
                  <a:moveTo>
                    <a:pt x="1216526" y="0"/>
                  </a:moveTo>
                  <a:cubicBezTo>
                    <a:pt x="1225325" y="0"/>
                    <a:pt x="1232283" y="972"/>
                    <a:pt x="1237399" y="2916"/>
                  </a:cubicBezTo>
                  <a:lnTo>
                    <a:pt x="1237399" y="32537"/>
                  </a:lnTo>
                  <a:cubicBezTo>
                    <a:pt x="1232590" y="29775"/>
                    <a:pt x="1227116" y="28394"/>
                    <a:pt x="1220977" y="28394"/>
                  </a:cubicBezTo>
                  <a:cubicBezTo>
                    <a:pt x="1203685" y="28394"/>
                    <a:pt x="1195039" y="38165"/>
                    <a:pt x="1195039" y="57708"/>
                  </a:cubicBezTo>
                  <a:lnTo>
                    <a:pt x="1195039" y="79042"/>
                  </a:lnTo>
                  <a:lnTo>
                    <a:pt x="1231567" y="79042"/>
                  </a:lnTo>
                  <a:lnTo>
                    <a:pt x="1231567" y="106975"/>
                  </a:lnTo>
                  <a:lnTo>
                    <a:pt x="1195192" y="106975"/>
                  </a:lnTo>
                  <a:lnTo>
                    <a:pt x="1195192" y="236204"/>
                  </a:lnTo>
                  <a:lnTo>
                    <a:pt x="1159585" y="236204"/>
                  </a:lnTo>
                  <a:lnTo>
                    <a:pt x="1159585" y="106975"/>
                  </a:lnTo>
                  <a:lnTo>
                    <a:pt x="1132726" y="106975"/>
                  </a:lnTo>
                  <a:lnTo>
                    <a:pt x="1132726" y="79042"/>
                  </a:lnTo>
                  <a:lnTo>
                    <a:pt x="1159585" y="79042"/>
                  </a:lnTo>
                  <a:lnTo>
                    <a:pt x="1159585" y="53564"/>
                  </a:lnTo>
                  <a:cubicBezTo>
                    <a:pt x="1159585" y="36988"/>
                    <a:pt x="1165008" y="23917"/>
                    <a:pt x="1175854" y="14350"/>
                  </a:cubicBezTo>
                  <a:cubicBezTo>
                    <a:pt x="1186700" y="4783"/>
                    <a:pt x="1200257" y="0"/>
                    <a:pt x="1216526"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descr="A rainbow colored logo on a black background&#10;&#10;Description automatically generated">
              <a:extLst>
                <a:ext uri="{FF2B5EF4-FFF2-40B4-BE49-F238E27FC236}">
                  <a16:creationId xmlns:a16="http://schemas.microsoft.com/office/drawing/2014/main" id="{D012DBBA-2919-315E-CDE6-61539CD3D33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94674" y="636943"/>
              <a:ext cx="427721" cy="427721"/>
            </a:xfrm>
            <a:prstGeom prst="rect">
              <a:avLst/>
            </a:prstGeom>
          </p:spPr>
        </p:pic>
      </p:grpSp>
    </p:spTree>
    <p:extLst>
      <p:ext uri="{BB962C8B-B14F-4D97-AF65-F5344CB8AC3E}">
        <p14:creationId xmlns:p14="http://schemas.microsoft.com/office/powerpoint/2010/main" val="1628337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age_Big headline">
    <p:bg>
      <p:bgPr>
        <a:solidFill>
          <a:schemeClr val="bg2"/>
        </a:solidFill>
        <a:effectLst/>
      </p:bgPr>
    </p:bg>
    <p:spTree>
      <p:nvGrpSpPr>
        <p:cNvPr id="1" name=""/>
        <p:cNvGrpSpPr/>
        <p:nvPr/>
      </p:nvGrpSpPr>
      <p:grpSpPr>
        <a:xfrm>
          <a:off x="0" y="0"/>
          <a:ext cx="0" cy="0"/>
          <a:chOff x="0" y="0"/>
          <a:chExt cx="0" cy="0"/>
        </a:xfrm>
      </p:grpSpPr>
      <p:pic>
        <p:nvPicPr>
          <p:cNvPr id="6" name="Picture 5" descr="A group of chat boxes&#10;&#10;Description automatically generated">
            <a:extLst>
              <a:ext uri="{FF2B5EF4-FFF2-40B4-BE49-F238E27FC236}">
                <a16:creationId xmlns:a16="http://schemas.microsoft.com/office/drawing/2014/main" id="{7EC4F649-6224-35AC-63DA-ED13663C2B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9879" r="50000" b="1010"/>
          <a:stretch/>
        </p:blipFill>
        <p:spPr>
          <a:xfrm>
            <a:off x="7661204" y="685800"/>
            <a:ext cx="4035496" cy="5600700"/>
          </a:xfrm>
          <a:prstGeom prst="rect">
            <a:avLst/>
          </a:prstGeom>
        </p:spPr>
      </p:pic>
      <p:pic>
        <p:nvPicPr>
          <p:cNvPr id="3" name="Picture 2" descr="A blurry image of a person's hand&#10;&#10;Description automatically generated">
            <a:extLst>
              <a:ext uri="{FF2B5EF4-FFF2-40B4-BE49-F238E27FC236}">
                <a16:creationId xmlns:a16="http://schemas.microsoft.com/office/drawing/2014/main" id="{1886A6EB-DC3A-AC64-803E-AEC23C354B34}"/>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artisticBlur radius="75"/>
                    </a14:imgEffect>
                  </a14:imgLayer>
                </a14:imgProps>
              </a:ext>
              <a:ext uri="{28A0092B-C50C-407E-A947-70E740481C1C}">
                <a14:useLocalDpi xmlns:a14="http://schemas.microsoft.com/office/drawing/2010/main"/>
              </a:ext>
            </a:extLst>
          </a:blip>
          <a:srcRect t="2407"/>
          <a:stretch/>
        </p:blipFill>
        <p:spPr>
          <a:xfrm>
            <a:off x="0" y="0"/>
            <a:ext cx="12192000" cy="6692900"/>
          </a:xfrm>
          <a:prstGeom prst="rect">
            <a:avLst/>
          </a:prstGeom>
        </p:spPr>
      </p:pic>
      <p:sp>
        <p:nvSpPr>
          <p:cNvPr id="4" name="Rectangle 3">
            <a:extLst>
              <a:ext uri="{FF2B5EF4-FFF2-40B4-BE49-F238E27FC236}">
                <a16:creationId xmlns:a16="http://schemas.microsoft.com/office/drawing/2014/main" id="{F0F8B4D4-45FE-8A6B-0940-2613A4013FC0}"/>
              </a:ext>
            </a:extLst>
          </p:cNvPr>
          <p:cNvSpPr/>
          <p:nvPr userDrawn="1"/>
        </p:nvSpPr>
        <p:spPr>
          <a:xfrm>
            <a:off x="0" y="0"/>
            <a:ext cx="12192000" cy="6692900"/>
          </a:xfrm>
          <a:prstGeom prst="rect">
            <a:avLst/>
          </a:prstGeom>
          <a:gradFill flip="none" rotWithShape="1">
            <a:gsLst>
              <a:gs pos="36000">
                <a:schemeClr val="bg1">
                  <a:alpha val="68000"/>
                </a:schemeClr>
              </a:gs>
              <a:gs pos="100000">
                <a:schemeClr val="bg1">
                  <a:alpha val="2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AE3F76B-93DD-2A11-C7C5-3051EECE9777}"/>
              </a:ext>
            </a:extLst>
          </p:cNvPr>
          <p:cNvSpPr>
            <a:spLocks noGrp="1"/>
          </p:cNvSpPr>
          <p:nvPr>
            <p:ph type="body" sz="quarter" idx="15"/>
          </p:nvPr>
        </p:nvSpPr>
        <p:spPr>
          <a:xfrm>
            <a:off x="387350" y="1619611"/>
            <a:ext cx="5055459" cy="726353"/>
          </a:xfrm>
          <a:prstGeom prst="rect">
            <a:avLst/>
          </a:prstGeom>
        </p:spPr>
        <p:txBody>
          <a:bodyPr wrap="square">
            <a:spAutoFit/>
          </a:bodyPr>
          <a:lstStyle>
            <a:lvl1pPr marL="137160" indent="-137160">
              <a:spcAft>
                <a:spcPts val="0"/>
              </a:spcAft>
              <a:buFont typeface="Arial" panose="020B0604020202020204" pitchFamily="34" charset="0"/>
              <a:buChar char="•"/>
              <a:defRPr>
                <a:solidFill>
                  <a:schemeClr val="tx1"/>
                </a:solidFill>
              </a:defRPr>
            </a:lvl1pPr>
            <a:lvl2pPr marL="265176" indent="-128016">
              <a:spcAft>
                <a:spcPts val="0"/>
              </a:spcAft>
              <a:buFont typeface="Arial" panose="020B0604020202020204" pitchFamily="34" charset="0"/>
              <a:buChar char="•"/>
              <a:defRPr>
                <a:solidFill>
                  <a:schemeClr val="tx1"/>
                </a:solidFill>
              </a:defRPr>
            </a:lvl2pPr>
            <a:lvl3pPr marL="384048" indent="-118872">
              <a:spcAft>
                <a:spcPts val="0"/>
              </a:spcAft>
              <a:buFont typeface="Arial" panose="020B0604020202020204" pitchFamily="34" charset="0"/>
              <a:buChar char="•"/>
              <a:defRPr>
                <a:solidFill>
                  <a:schemeClr val="tx1"/>
                </a:solidFill>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2" name="Rectangle 1">
            <a:extLst>
              <a:ext uri="{FF2B5EF4-FFF2-40B4-BE49-F238E27FC236}">
                <a16:creationId xmlns:a16="http://schemas.microsoft.com/office/drawing/2014/main" id="{CD367F4E-8C73-E0F8-F13E-FE82EB5E8890}"/>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oup of chat boxes&#10;&#10;Description automatically generated">
            <a:extLst>
              <a:ext uri="{FF2B5EF4-FFF2-40B4-BE49-F238E27FC236}">
                <a16:creationId xmlns:a16="http://schemas.microsoft.com/office/drawing/2014/main" id="{C9DC74CC-1FDA-D2C2-CA47-399C0C900E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9879" r="50000" b="1010"/>
          <a:stretch/>
        </p:blipFill>
        <p:spPr>
          <a:xfrm>
            <a:off x="7688192" y="685800"/>
            <a:ext cx="4035496" cy="5600700"/>
          </a:xfrm>
          <a:prstGeom prst="rect">
            <a:avLst/>
          </a:prstGeom>
        </p:spPr>
      </p:pic>
      <p:sp>
        <p:nvSpPr>
          <p:cNvPr id="8" name="Title 1">
            <a:extLst>
              <a:ext uri="{FF2B5EF4-FFF2-40B4-BE49-F238E27FC236}">
                <a16:creationId xmlns:a16="http://schemas.microsoft.com/office/drawing/2014/main" id="{E1AC44E4-6E8B-3264-6C80-836DA134E7E9}"/>
              </a:ext>
            </a:extLst>
          </p:cNvPr>
          <p:cNvSpPr>
            <a:spLocks noGrp="1"/>
          </p:cNvSpPr>
          <p:nvPr>
            <p:ph type="title"/>
          </p:nvPr>
        </p:nvSpPr>
        <p:spPr>
          <a:xfrm>
            <a:off x="393700" y="250825"/>
            <a:ext cx="6924604" cy="1325563"/>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04363016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68">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36">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88">
          <p15:clr>
            <a:srgbClr val="954F72"/>
          </p15:clr>
        </p15:guide>
        <p15:guide id="35" orient="horz" pos="2252">
          <p15:clr>
            <a:srgbClr val="954F72"/>
          </p15:clr>
        </p15:guide>
        <p15:guide id="36" orient="horz" pos="2695">
          <p15:clr>
            <a:srgbClr val="954F72"/>
          </p15:clr>
        </p15:guide>
        <p15:guide id="37" orient="horz" pos="2904">
          <p15:clr>
            <a:srgbClr val="954F72"/>
          </p15:clr>
        </p15:guide>
        <p15:guide id="38" orient="horz" pos="3323">
          <p15:clr>
            <a:srgbClr val="954F72"/>
          </p15:clr>
        </p15:guide>
        <p15:guide id="39" orient="horz" pos="3507">
          <p15:clr>
            <a:srgbClr val="954F72"/>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83A31-8631-8F3A-6AA4-991FDEB0E5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73B15-1A7B-5BD0-E012-FC649CE4C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33D26F-F828-8EAC-AB33-60297955D154}"/>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A06D9D78-AFF0-7146-E4A2-78B69E5922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59E22-287A-53E7-460F-1C2B313DC9D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158FD5A9-91BE-E8FF-0719-E7EA1EA0A426}"/>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5434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B7594-1484-81D3-4108-E794D8FF04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F8D616-E238-5793-BE31-A700A00741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3CBE81-3130-0687-E0B2-92C08370BD3B}"/>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26A8B7A8-B160-5E2E-51FE-267793E88B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05FA0-A6C9-0997-B1E4-29C0A6141B7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3C0CE020-E693-96BF-4020-1711ABEA7537}"/>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4054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5DFB7-70A0-1665-D6E3-4A8CAF915DD2}"/>
              </a:ext>
            </a:extLst>
          </p:cNvPr>
          <p:cNvSpPr>
            <a:spLocks noGrp="1"/>
          </p:cNvSpPr>
          <p:nvPr>
            <p:ph type="title"/>
          </p:nvPr>
        </p:nvSpPr>
        <p:spPr>
          <a:xfrm>
            <a:off x="381000" y="2508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B76B0EF-C30F-FDAC-0650-753D06E042BA}"/>
              </a:ext>
            </a:extLst>
          </p:cNvPr>
          <p:cNvSpPr>
            <a:spLocks noGrp="1"/>
          </p:cNvSpPr>
          <p:nvPr>
            <p:ph sz="half" idx="1"/>
          </p:nvPr>
        </p:nvSpPr>
        <p:spPr>
          <a:xfrm>
            <a:off x="381000" y="17113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0EDF9-509E-B7B5-406B-7749F5FC06ED}"/>
              </a:ext>
            </a:extLst>
          </p:cNvPr>
          <p:cNvSpPr>
            <a:spLocks noGrp="1"/>
          </p:cNvSpPr>
          <p:nvPr>
            <p:ph sz="half" idx="2"/>
          </p:nvPr>
        </p:nvSpPr>
        <p:spPr>
          <a:xfrm>
            <a:off x="5715000" y="17113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83EC1C-D01B-4AFA-E5CB-CB9EA45004B2}"/>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7/18/2024</a:t>
            </a:fld>
            <a:endParaRPr lang="en-US"/>
          </a:p>
        </p:txBody>
      </p:sp>
      <p:sp>
        <p:nvSpPr>
          <p:cNvPr id="6" name="Footer Placeholder 5">
            <a:extLst>
              <a:ext uri="{FF2B5EF4-FFF2-40B4-BE49-F238E27FC236}">
                <a16:creationId xmlns:a16="http://schemas.microsoft.com/office/drawing/2014/main" id="{80760E75-3DB5-88DA-8C51-62D26037C423}"/>
              </a:ext>
            </a:extLst>
          </p:cNvPr>
          <p:cNvSpPr>
            <a:spLocks noGrp="1"/>
          </p:cNvSpPr>
          <p:nvPr>
            <p:ph type="ftr" sz="quarter" idx="11"/>
          </p:nvPr>
        </p:nvSpPr>
        <p:spPr>
          <a:xfrm>
            <a:off x="3581400" y="6242050"/>
            <a:ext cx="4114800" cy="365125"/>
          </a:xfrm>
        </p:spPr>
        <p:txBody>
          <a:bodyPr/>
          <a:lstStyle/>
          <a:p>
            <a:endParaRPr lang="en-US"/>
          </a:p>
        </p:txBody>
      </p:sp>
      <p:sp>
        <p:nvSpPr>
          <p:cNvPr id="7" name="Slide Number Placeholder 6">
            <a:extLst>
              <a:ext uri="{FF2B5EF4-FFF2-40B4-BE49-F238E27FC236}">
                <a16:creationId xmlns:a16="http://schemas.microsoft.com/office/drawing/2014/main" id="{F58E7EC2-179C-311E-A9E8-D465C5F736FD}"/>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9" name="Rectangle 8">
            <a:extLst>
              <a:ext uri="{FF2B5EF4-FFF2-40B4-BE49-F238E27FC236}">
                <a16:creationId xmlns:a16="http://schemas.microsoft.com/office/drawing/2014/main" id="{8641FD58-D548-B530-404C-79C06C116EEA}"/>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01625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78B8E-7848-30AF-3D59-8AF1A4C608FE}"/>
              </a:ext>
            </a:extLst>
          </p:cNvPr>
          <p:cNvSpPr>
            <a:spLocks noGrp="1"/>
          </p:cNvSpPr>
          <p:nvPr>
            <p:ph type="title"/>
          </p:nvPr>
        </p:nvSpPr>
        <p:spPr>
          <a:xfrm>
            <a:off x="382588" y="2508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992D2E-5DBF-88B7-5F5C-652CFE965F95}"/>
              </a:ext>
            </a:extLst>
          </p:cNvPr>
          <p:cNvSpPr>
            <a:spLocks noGrp="1"/>
          </p:cNvSpPr>
          <p:nvPr>
            <p:ph type="body" idx="1"/>
          </p:nvPr>
        </p:nvSpPr>
        <p:spPr>
          <a:xfrm>
            <a:off x="382588" y="15668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0B60D5-5D33-75D9-93C0-377F2BC4602D}"/>
              </a:ext>
            </a:extLst>
          </p:cNvPr>
          <p:cNvSpPr>
            <a:spLocks noGrp="1"/>
          </p:cNvSpPr>
          <p:nvPr>
            <p:ph sz="half" idx="2"/>
          </p:nvPr>
        </p:nvSpPr>
        <p:spPr>
          <a:xfrm>
            <a:off x="382588" y="23907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125DA9-5EB4-C98D-5B05-C4523B8821C8}"/>
              </a:ext>
            </a:extLst>
          </p:cNvPr>
          <p:cNvSpPr>
            <a:spLocks noGrp="1"/>
          </p:cNvSpPr>
          <p:nvPr>
            <p:ph type="body" sz="quarter" idx="3"/>
          </p:nvPr>
        </p:nvSpPr>
        <p:spPr>
          <a:xfrm>
            <a:off x="5715000" y="15668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FB6702-3DE9-928A-A39D-8180D4597F96}"/>
              </a:ext>
            </a:extLst>
          </p:cNvPr>
          <p:cNvSpPr>
            <a:spLocks noGrp="1"/>
          </p:cNvSpPr>
          <p:nvPr>
            <p:ph sz="quarter" idx="4"/>
          </p:nvPr>
        </p:nvSpPr>
        <p:spPr>
          <a:xfrm>
            <a:off x="5715000" y="23907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E29ECA-2675-6459-76F2-D75FA569EF77}"/>
              </a:ext>
            </a:extLst>
          </p:cNvPr>
          <p:cNvSpPr>
            <a:spLocks noGrp="1"/>
          </p:cNvSpPr>
          <p:nvPr>
            <p:ph type="dt" sz="half" idx="10"/>
          </p:nvPr>
        </p:nvSpPr>
        <p:spPr>
          <a:xfrm>
            <a:off x="381000" y="6242050"/>
            <a:ext cx="2743200" cy="365125"/>
          </a:xfrm>
        </p:spPr>
        <p:txBody>
          <a:bodyPr/>
          <a:lstStyle/>
          <a:p>
            <a:fld id="{DC2E2A91-B98C-49DE-8553-119ECA58152C}" type="datetimeFigureOut">
              <a:rPr lang="en-US" smtClean="0"/>
              <a:t>7/18/2024</a:t>
            </a:fld>
            <a:endParaRPr lang="en-US"/>
          </a:p>
        </p:txBody>
      </p:sp>
      <p:sp>
        <p:nvSpPr>
          <p:cNvPr id="8" name="Footer Placeholder 7">
            <a:extLst>
              <a:ext uri="{FF2B5EF4-FFF2-40B4-BE49-F238E27FC236}">
                <a16:creationId xmlns:a16="http://schemas.microsoft.com/office/drawing/2014/main" id="{8E748ED8-DACD-0038-D6D6-DE4AC207E2D3}"/>
              </a:ext>
            </a:extLst>
          </p:cNvPr>
          <p:cNvSpPr>
            <a:spLocks noGrp="1"/>
          </p:cNvSpPr>
          <p:nvPr>
            <p:ph type="ftr" sz="quarter" idx="11"/>
          </p:nvPr>
        </p:nvSpPr>
        <p:spPr>
          <a:xfrm>
            <a:off x="3581400" y="6242050"/>
            <a:ext cx="4114800" cy="365125"/>
          </a:xfrm>
        </p:spPr>
        <p:txBody>
          <a:bodyPr/>
          <a:lstStyle/>
          <a:p>
            <a:endParaRPr lang="en-US"/>
          </a:p>
        </p:txBody>
      </p:sp>
      <p:sp>
        <p:nvSpPr>
          <p:cNvPr id="9" name="Slide Number Placeholder 8">
            <a:extLst>
              <a:ext uri="{FF2B5EF4-FFF2-40B4-BE49-F238E27FC236}">
                <a16:creationId xmlns:a16="http://schemas.microsoft.com/office/drawing/2014/main" id="{9DAECBAA-A556-42DF-4612-1F8A33B69A33}"/>
              </a:ext>
            </a:extLst>
          </p:cNvPr>
          <p:cNvSpPr>
            <a:spLocks noGrp="1"/>
          </p:cNvSpPr>
          <p:nvPr>
            <p:ph type="sldNum" sz="quarter" idx="12"/>
          </p:nvPr>
        </p:nvSpPr>
        <p:spPr>
          <a:xfrm>
            <a:off x="8153400" y="6242050"/>
            <a:ext cx="2743200" cy="365125"/>
          </a:xfrm>
        </p:spPr>
        <p:txBody>
          <a:bodyPr/>
          <a:lstStyle/>
          <a:p>
            <a:fld id="{C67CA0B0-04EF-433A-8113-67BC344D39D3}" type="slidenum">
              <a:rPr lang="en-US" smtClean="0"/>
              <a:t>‹#›</a:t>
            </a:fld>
            <a:endParaRPr lang="en-US"/>
          </a:p>
        </p:txBody>
      </p:sp>
      <p:sp>
        <p:nvSpPr>
          <p:cNvPr id="11" name="Rectangle 10">
            <a:extLst>
              <a:ext uri="{FF2B5EF4-FFF2-40B4-BE49-F238E27FC236}">
                <a16:creationId xmlns:a16="http://schemas.microsoft.com/office/drawing/2014/main" id="{F0FC1E23-92D3-3036-014C-6604DD5D0F25}"/>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09226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0C2C4-9465-E7E0-7BE9-86A26DFC42F2}"/>
              </a:ext>
            </a:extLst>
          </p:cNvPr>
          <p:cNvSpPr>
            <a:spLocks noGrp="1"/>
          </p:cNvSpPr>
          <p:nvPr>
            <p:ph type="title"/>
          </p:nvPr>
        </p:nvSpPr>
        <p:spPr>
          <a:xfrm>
            <a:off x="393700" y="250825"/>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A9798272-3D7A-0B34-A766-3948028AFE24}"/>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4" name="Footer Placeholder 3">
            <a:extLst>
              <a:ext uri="{FF2B5EF4-FFF2-40B4-BE49-F238E27FC236}">
                <a16:creationId xmlns:a16="http://schemas.microsoft.com/office/drawing/2014/main" id="{72DAE55C-2163-9917-99E9-F4D899E802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20A7F5-44CE-4932-EF35-6D73ABD6674D}"/>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7" name="Rectangle 6">
            <a:extLst>
              <a:ext uri="{FF2B5EF4-FFF2-40B4-BE49-F238E27FC236}">
                <a16:creationId xmlns:a16="http://schemas.microsoft.com/office/drawing/2014/main" id="{A0A42A14-6D2F-BBA5-91E9-A327FA5F7928}"/>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85179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D8EDC1-17CE-7C51-EB8E-731438A34538}"/>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3" name="Footer Placeholder 2">
            <a:extLst>
              <a:ext uri="{FF2B5EF4-FFF2-40B4-BE49-F238E27FC236}">
                <a16:creationId xmlns:a16="http://schemas.microsoft.com/office/drawing/2014/main" id="{AA801612-83F1-5F55-DB84-9F356A19DC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44F165-C793-BB13-9A88-973B296B2F9E}"/>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5" name="Rectangle 4">
            <a:extLst>
              <a:ext uri="{FF2B5EF4-FFF2-40B4-BE49-F238E27FC236}">
                <a16:creationId xmlns:a16="http://schemas.microsoft.com/office/drawing/2014/main" id="{7082C014-F650-9275-8F12-7C83CB804BA2}"/>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2916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AFB2-43A1-88C3-1F8F-4E793BBF59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88F029-DB7D-90D3-34C5-72395F36A1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C03BEC-19F7-DF5D-6484-EBDCC59C42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18D6DC-4B4B-2883-E0B9-C1D347ABE62F}"/>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6" name="Footer Placeholder 5">
            <a:extLst>
              <a:ext uri="{FF2B5EF4-FFF2-40B4-BE49-F238E27FC236}">
                <a16:creationId xmlns:a16="http://schemas.microsoft.com/office/drawing/2014/main" id="{6D68B2B4-DC82-79DA-3A49-1017ECCA07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612CEA-0134-A61E-4A42-DD2C47D897A0}"/>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9" name="Rectangle 8">
            <a:extLst>
              <a:ext uri="{FF2B5EF4-FFF2-40B4-BE49-F238E27FC236}">
                <a16:creationId xmlns:a16="http://schemas.microsoft.com/office/drawing/2014/main" id="{91CA317C-7C95-6ACB-9FAB-4D4C0A6A16A4}"/>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5433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ABBCA-D1AB-FC0B-F9D6-70105EF132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03B6F6-D60A-5E0F-6CCA-3B90405FB6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9BC509-FE80-1ADA-BF94-5145CE876D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CEE832-BB9D-4599-20D5-EE066E58FAA9}"/>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6" name="Footer Placeholder 5">
            <a:extLst>
              <a:ext uri="{FF2B5EF4-FFF2-40B4-BE49-F238E27FC236}">
                <a16:creationId xmlns:a16="http://schemas.microsoft.com/office/drawing/2014/main" id="{44E6D2E4-24F2-B1E2-9575-AF271B6DEC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74F10C-357B-6AE5-E864-92C7095E9184}"/>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9" name="Rectangle 8">
            <a:extLst>
              <a:ext uri="{FF2B5EF4-FFF2-40B4-BE49-F238E27FC236}">
                <a16:creationId xmlns:a16="http://schemas.microsoft.com/office/drawing/2014/main" id="{211AE635-9EE7-954A-1B3C-0ED40B281B75}"/>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8209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042B3-DC9D-EF20-6073-3CE5596B37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5CC056-07C5-BF99-D343-02D23C76F4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CCA41F-D976-8361-F048-396E3071AE18}"/>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E156E965-15BB-CA18-A54B-315A1BBD9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FFA27-CB9D-227A-3426-655AFEEC83C3}"/>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D3EACBA1-0FA0-2639-B0E3-799A05BFD197}"/>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640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5" name="Picture 4" descr="A close up of a glass&#10;&#10;Description automatically generated">
            <a:extLst>
              <a:ext uri="{FF2B5EF4-FFF2-40B4-BE49-F238E27FC236}">
                <a16:creationId xmlns:a16="http://schemas.microsoft.com/office/drawing/2014/main" id="{E4A7D264-6542-222D-A85C-1DDE77B0846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715" t="2691" r="10494" b="9519"/>
          <a:stretch/>
        </p:blipFill>
        <p:spPr>
          <a:xfrm>
            <a:off x="0" y="0"/>
            <a:ext cx="12192000" cy="6858000"/>
          </a:xfrm>
          <a:prstGeom prst="rect">
            <a:avLst/>
          </a:prstGeom>
        </p:spPr>
      </p:pic>
      <p:sp>
        <p:nvSpPr>
          <p:cNvPr id="2" name="Title 15">
            <a:extLst>
              <a:ext uri="{FF2B5EF4-FFF2-40B4-BE49-F238E27FC236}">
                <a16:creationId xmlns:a16="http://schemas.microsoft.com/office/drawing/2014/main" id="{1F4A8530-B89C-88B2-9BF1-34CC2A9750C7}"/>
              </a:ext>
            </a:extLst>
          </p:cNvPr>
          <p:cNvSpPr>
            <a:spLocks noGrp="1"/>
          </p:cNvSpPr>
          <p:nvPr>
            <p:ph type="title"/>
          </p:nvPr>
        </p:nvSpPr>
        <p:spPr>
          <a:xfrm>
            <a:off x="379021" y="2811645"/>
            <a:ext cx="7683500" cy="895065"/>
          </a:xfrm>
        </p:spPr>
        <p:txBody>
          <a:bodyPr/>
          <a:lstStyle>
            <a:lvl1pPr>
              <a:defRPr>
                <a:gradFill flip="none" rotWithShape="1">
                  <a:gsLst>
                    <a:gs pos="0">
                      <a:schemeClr val="accent3"/>
                    </a:gs>
                    <a:gs pos="100000">
                      <a:schemeClr val="accent6"/>
                    </a:gs>
                  </a:gsLst>
                  <a:lin ang="16200000" scaled="1"/>
                  <a:tileRect/>
                </a:gra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3E76921E-13E1-55F5-E255-F9D4FDA2F1F4}"/>
              </a:ext>
            </a:extLst>
          </p:cNvPr>
          <p:cNvSpPr>
            <a:spLocks noGrp="1"/>
          </p:cNvSpPr>
          <p:nvPr>
            <p:ph type="body" sz="quarter" idx="10"/>
          </p:nvPr>
        </p:nvSpPr>
        <p:spPr>
          <a:xfrm>
            <a:off x="399778" y="3846332"/>
            <a:ext cx="6823075" cy="454517"/>
          </a:xfrm>
        </p:spPr>
        <p:txBody>
          <a:bodyPr/>
          <a:lstStyle>
            <a:lvl1pPr marL="0" indent="0">
              <a:buNone/>
              <a:defRPr/>
            </a:lvl1pPr>
          </a:lstStyle>
          <a:p>
            <a:pPr lvl="0"/>
            <a:r>
              <a:rPr lang="en-US"/>
              <a:t>Click to edit Master text styles</a:t>
            </a:r>
          </a:p>
        </p:txBody>
      </p:sp>
      <p:grpSp>
        <p:nvGrpSpPr>
          <p:cNvPr id="4" name="Group 3">
            <a:extLst>
              <a:ext uri="{FF2B5EF4-FFF2-40B4-BE49-F238E27FC236}">
                <a16:creationId xmlns:a16="http://schemas.microsoft.com/office/drawing/2014/main" id="{8A28A465-870A-6602-9C7B-97DF435D1128}"/>
              </a:ext>
            </a:extLst>
          </p:cNvPr>
          <p:cNvGrpSpPr/>
          <p:nvPr userDrawn="1"/>
        </p:nvGrpSpPr>
        <p:grpSpPr>
          <a:xfrm>
            <a:off x="500380" y="692322"/>
            <a:ext cx="1549400" cy="331285"/>
            <a:chOff x="508000" y="692322"/>
            <a:chExt cx="1742534" cy="372580"/>
          </a:xfrm>
        </p:grpSpPr>
        <p:pic>
          <p:nvPicPr>
            <p:cNvPr id="6" name="MS logo gray - EMF" descr="Microsoft logo, gray text version">
              <a:extLst>
                <a:ext uri="{FF2B5EF4-FFF2-40B4-BE49-F238E27FC236}">
                  <a16:creationId xmlns:a16="http://schemas.microsoft.com/office/drawing/2014/main" id="{3F274DE3-02DC-2E23-F53C-D843786042C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7" name="Freeform: Shape 6">
              <a:extLst>
                <a:ext uri="{FF2B5EF4-FFF2-40B4-BE49-F238E27FC236}">
                  <a16:creationId xmlns:a16="http://schemas.microsoft.com/office/drawing/2014/main" id="{21C72947-95BA-A8C0-EE2A-CEA933019FF9}"/>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8323003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2FD0F7-36C0-34C0-A0CA-3B25AC0852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BD3995-9906-F7B4-545A-B0564350B3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B8BAEC-B4F8-A04A-4BC2-E8ED1DD12A31}"/>
              </a:ext>
            </a:extLst>
          </p:cNvPr>
          <p:cNvSpPr>
            <a:spLocks noGrp="1"/>
          </p:cNvSpPr>
          <p:nvPr>
            <p:ph type="dt" sz="half" idx="10"/>
          </p:nvPr>
        </p:nvSpPr>
        <p:spPr/>
        <p:txBody>
          <a:body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149CD486-A0AB-A65F-EC26-0ED5CC38A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569D57-84EB-8C3C-AD27-C0BF59384551}"/>
              </a:ext>
            </a:extLst>
          </p:cNvPr>
          <p:cNvSpPr>
            <a:spLocks noGrp="1"/>
          </p:cNvSpPr>
          <p:nvPr>
            <p:ph type="sldNum" sz="quarter" idx="12"/>
          </p:nvPr>
        </p:nvSpPr>
        <p:spPr/>
        <p:txBody>
          <a:bodyPr/>
          <a:lstStyle/>
          <a:p>
            <a:fld id="{C67CA0B0-04EF-433A-8113-67BC344D39D3}" type="slidenum">
              <a:rPr lang="en-US" smtClean="0"/>
              <a:t>‹#›</a:t>
            </a:fld>
            <a:endParaRPr lang="en-US"/>
          </a:p>
        </p:txBody>
      </p:sp>
      <p:sp>
        <p:nvSpPr>
          <p:cNvPr id="8" name="Rectangle 7">
            <a:extLst>
              <a:ext uri="{FF2B5EF4-FFF2-40B4-BE49-F238E27FC236}">
                <a16:creationId xmlns:a16="http://schemas.microsoft.com/office/drawing/2014/main" id="{C4CDF772-1955-6374-2803-7B846DB5C45D}"/>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4964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Rectangle 4">
            <a:extLst>
              <a:ext uri="{FF2B5EF4-FFF2-40B4-BE49-F238E27FC236}">
                <a16:creationId xmlns:a16="http://schemas.microsoft.com/office/drawing/2014/main" id="{ADD0F489-9710-5922-D00B-CC53C00A9720}"/>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933985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Title phot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0F739808-4725-B142-9FAB-65DB691EBEFA}"/>
              </a:ext>
            </a:extLst>
          </p:cNvPr>
          <p:cNvSpPr>
            <a:spLocks noGrp="1"/>
          </p:cNvSpPr>
          <p:nvPr>
            <p:ph type="pic" sz="quarter" idx="11" hasCustomPrompt="1"/>
          </p:nvPr>
        </p:nvSpPr>
        <p:spPr>
          <a:xfrm>
            <a:off x="6395720" y="0"/>
            <a:ext cx="5796279" cy="6858000"/>
          </a:xfrm>
          <a:blipFill>
            <a:blip r:embed="rId2"/>
            <a:stretch>
              <a:fillRect/>
            </a:stretch>
          </a:blipFill>
        </p:spPr>
        <p:txBody>
          <a:bodyPr lIns="0" bIns="1280160" anchor="ctr" anchorCtr="1">
            <a:noAutofit/>
          </a:bodyPr>
          <a:lstStyle>
            <a:lvl1pPr marL="0" indent="0" algn="ctr">
              <a:lnSpc>
                <a:spcPct val="150000"/>
              </a:lnSpc>
              <a:buFontTx/>
              <a:buNone/>
              <a:defRPr sz="1200" b="1" i="0">
                <a:solidFill>
                  <a:srgbClr val="000000"/>
                </a:solidFill>
                <a:latin typeface="Segoe UI Semibold" panose="020B0502040204020203" pitchFamily="34" charset="0"/>
                <a:cs typeface="Segoe UI Semibold" panose="020B0502040204020203" pitchFamily="34" charset="0"/>
              </a:defRPr>
            </a:lvl1pPr>
          </a:lstStyle>
          <a:p>
            <a:r>
              <a:rPr lang="en-US"/>
              <a:t>Drag &amp; drop your photo here</a:t>
            </a:r>
            <a:br>
              <a:rPr lang="en-US"/>
            </a:br>
            <a:r>
              <a:rPr lang="en-US"/>
              <a:t>or click or tap icon below to insert</a:t>
            </a:r>
          </a:p>
        </p:txBody>
      </p:sp>
      <p:sp>
        <p:nvSpPr>
          <p:cNvPr id="2" name="Title 1"/>
          <p:cNvSpPr>
            <a:spLocks noGrp="1"/>
          </p:cNvSpPr>
          <p:nvPr>
            <p:ph type="title" hasCustomPrompt="1"/>
          </p:nvPr>
        </p:nvSpPr>
        <p:spPr>
          <a:xfrm>
            <a:off x="495300" y="3035808"/>
            <a:ext cx="5163831"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
        <p:nvSpPr>
          <p:cNvPr id="4" name="Rectangle 3">
            <a:extLst>
              <a:ext uri="{FF2B5EF4-FFF2-40B4-BE49-F238E27FC236}">
                <a16:creationId xmlns:a16="http://schemas.microsoft.com/office/drawing/2014/main" id="{1E71DA9F-F85A-1B02-8488-2EFA822321FA}"/>
              </a:ext>
            </a:extLst>
          </p:cNvPr>
          <p:cNvSpPr/>
          <p:nvPr userDrawn="1"/>
        </p:nvSpPr>
        <p:spPr>
          <a:xfrm>
            <a:off x="0" y="6776879"/>
            <a:ext cx="12192000" cy="828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2733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DBC305C-A9C3-4278-AFC0-C99DFD80A68A}"/>
              </a:ext>
            </a:extLst>
          </p:cNvPr>
          <p:cNvSpPr>
            <a:spLocks noGrp="1"/>
          </p:cNvSpPr>
          <p:nvPr>
            <p:ph type="title" hasCustomPrompt="1"/>
          </p:nvPr>
        </p:nvSpPr>
        <p:spPr>
          <a:xfrm>
            <a:off x="426424" y="440495"/>
            <a:ext cx="11336039" cy="758022"/>
          </a:xfrm>
          <a:prstGeom prst="rect">
            <a:avLst/>
          </a:prstGeom>
        </p:spPr>
        <p:txBody>
          <a:bodyPr vert="horz" wrap="square" lIns="0" tIns="164592" rIns="0" bIns="0" rtlCol="0" anchor="t">
            <a:noAutofit/>
          </a:bodyPr>
          <a:lstStyle>
            <a:lvl1pPr>
              <a:defRPr>
                <a:solidFill>
                  <a:srgbClr val="000000"/>
                </a:solidFill>
              </a:defRPr>
            </a:lvl1pPr>
          </a:lstStyle>
          <a:p>
            <a:r>
              <a:rPr lang="en-US"/>
              <a:t>Title</a:t>
            </a:r>
          </a:p>
        </p:txBody>
      </p:sp>
    </p:spTree>
    <p:extLst>
      <p:ext uri="{BB962C8B-B14F-4D97-AF65-F5344CB8AC3E}">
        <p14:creationId xmlns:p14="http://schemas.microsoft.com/office/powerpoint/2010/main" val="874182747"/>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pic>
        <p:nvPicPr>
          <p:cNvPr id="6" name="Picture 5" descr="A close-up of a white board&#10;&#10;Description automatically generated">
            <a:extLst>
              <a:ext uri="{FF2B5EF4-FFF2-40B4-BE49-F238E27FC236}">
                <a16:creationId xmlns:a16="http://schemas.microsoft.com/office/drawing/2014/main" id="{6E646153-32F9-AB0C-1204-90B32B4BF30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773" r="473" b="1774"/>
          <a:stretch/>
        </p:blipFill>
        <p:spPr>
          <a:xfrm>
            <a:off x="0" y="0"/>
            <a:ext cx="12192000" cy="6858000"/>
          </a:xfrm>
          <a:prstGeom prst="rect">
            <a:avLst/>
          </a:prstGeom>
        </p:spPr>
      </p:pic>
      <p:sp>
        <p:nvSpPr>
          <p:cNvPr id="16" name="Title 15">
            <a:extLst>
              <a:ext uri="{FF2B5EF4-FFF2-40B4-BE49-F238E27FC236}">
                <a16:creationId xmlns:a16="http://schemas.microsoft.com/office/drawing/2014/main" id="{1AB79229-7EF8-8D54-ED6D-2A2E11C74F94}"/>
              </a:ext>
            </a:extLst>
          </p:cNvPr>
          <p:cNvSpPr>
            <a:spLocks noGrp="1"/>
          </p:cNvSpPr>
          <p:nvPr>
            <p:ph type="title"/>
          </p:nvPr>
        </p:nvSpPr>
        <p:spPr>
          <a:xfrm>
            <a:off x="389121" y="3202170"/>
            <a:ext cx="7683500" cy="895065"/>
          </a:xfrm>
        </p:spPr>
        <p:txBody>
          <a:bodyPr/>
          <a:lstStyle>
            <a:lvl1pPr>
              <a:defRPr>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24" name="Text Placeholder 23">
            <a:extLst>
              <a:ext uri="{FF2B5EF4-FFF2-40B4-BE49-F238E27FC236}">
                <a16:creationId xmlns:a16="http://schemas.microsoft.com/office/drawing/2014/main" id="{44FD65AF-CF48-C43D-0B1B-B1AD516E4D77}"/>
              </a:ext>
            </a:extLst>
          </p:cNvPr>
          <p:cNvSpPr>
            <a:spLocks noGrp="1"/>
          </p:cNvSpPr>
          <p:nvPr>
            <p:ph type="body" sz="quarter" idx="10"/>
          </p:nvPr>
        </p:nvSpPr>
        <p:spPr>
          <a:xfrm>
            <a:off x="404235" y="4236857"/>
            <a:ext cx="6823075" cy="454517"/>
          </a:xfrm>
        </p:spPr>
        <p:txBody>
          <a:bodyPr/>
          <a:lstStyle>
            <a:lvl1pPr marL="0" indent="0">
              <a:buNone/>
              <a:defRPr/>
            </a:lvl1pPr>
          </a:lstStyle>
          <a:p>
            <a:pPr lvl="0"/>
            <a:r>
              <a:rPr lang="en-US"/>
              <a:t>Click to edit Master text styles</a:t>
            </a:r>
          </a:p>
        </p:txBody>
      </p:sp>
      <p:grpSp>
        <p:nvGrpSpPr>
          <p:cNvPr id="31" name="Group 30">
            <a:extLst>
              <a:ext uri="{FF2B5EF4-FFF2-40B4-BE49-F238E27FC236}">
                <a16:creationId xmlns:a16="http://schemas.microsoft.com/office/drawing/2014/main" id="{F9844A26-1988-5CF0-0512-FD5DB0A10493}"/>
              </a:ext>
            </a:extLst>
          </p:cNvPr>
          <p:cNvGrpSpPr/>
          <p:nvPr userDrawn="1"/>
        </p:nvGrpSpPr>
        <p:grpSpPr>
          <a:xfrm>
            <a:off x="500380" y="692322"/>
            <a:ext cx="1549400" cy="331285"/>
            <a:chOff x="508000" y="692322"/>
            <a:chExt cx="1742534" cy="372580"/>
          </a:xfrm>
        </p:grpSpPr>
        <p:pic>
          <p:nvPicPr>
            <p:cNvPr id="9" name="MS logo gray - EMF" descr="Microsoft logo, gray text version">
              <a:extLst>
                <a:ext uri="{FF2B5EF4-FFF2-40B4-BE49-F238E27FC236}">
                  <a16:creationId xmlns:a16="http://schemas.microsoft.com/office/drawing/2014/main" id="{9F910978-B2E2-A761-DB69-56257446170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76756"/>
            <a:stretch/>
          </p:blipFill>
          <p:spPr bwMode="black">
            <a:xfrm>
              <a:off x="508000" y="692322"/>
              <a:ext cx="404421" cy="372580"/>
            </a:xfrm>
            <a:prstGeom prst="rect">
              <a:avLst/>
            </a:prstGeom>
          </p:spPr>
        </p:pic>
        <p:sp>
          <p:nvSpPr>
            <p:cNvPr id="30" name="Freeform: Shape 29">
              <a:extLst>
                <a:ext uri="{FF2B5EF4-FFF2-40B4-BE49-F238E27FC236}">
                  <a16:creationId xmlns:a16="http://schemas.microsoft.com/office/drawing/2014/main" id="{71A4613D-97FC-C7D4-40A9-576E9C03D440}"/>
                </a:ext>
              </a:extLst>
            </p:cNvPr>
            <p:cNvSpPr/>
            <p:nvPr userDrawn="1"/>
          </p:nvSpPr>
          <p:spPr>
            <a:xfrm>
              <a:off x="990546" y="749975"/>
              <a:ext cx="1259988" cy="239888"/>
            </a:xfrm>
            <a:custGeom>
              <a:avLst/>
              <a:gdLst/>
              <a:ahLst/>
              <a:cxnLst/>
              <a:rect l="l" t="t" r="r" b="b"/>
              <a:pathLst>
                <a:path w="1259988" h="239888">
                  <a:moveTo>
                    <a:pt x="981777" y="103752"/>
                  </a:moveTo>
                  <a:cubicBezTo>
                    <a:pt x="967862" y="103752"/>
                    <a:pt x="956862" y="108612"/>
                    <a:pt x="948779" y="118332"/>
                  </a:cubicBezTo>
                  <a:cubicBezTo>
                    <a:pt x="940696" y="128052"/>
                    <a:pt x="936654" y="141456"/>
                    <a:pt x="936654" y="158544"/>
                  </a:cubicBezTo>
                  <a:cubicBezTo>
                    <a:pt x="936654" y="175017"/>
                    <a:pt x="940747" y="187986"/>
                    <a:pt x="948933" y="197451"/>
                  </a:cubicBezTo>
                  <a:cubicBezTo>
                    <a:pt x="957118" y="206915"/>
                    <a:pt x="968066" y="211647"/>
                    <a:pt x="981777" y="211647"/>
                  </a:cubicBezTo>
                  <a:cubicBezTo>
                    <a:pt x="995795" y="211647"/>
                    <a:pt x="1006564" y="206992"/>
                    <a:pt x="1014084" y="197681"/>
                  </a:cubicBezTo>
                  <a:cubicBezTo>
                    <a:pt x="1021605" y="188370"/>
                    <a:pt x="1025365" y="175119"/>
                    <a:pt x="1025365" y="157930"/>
                  </a:cubicBezTo>
                  <a:cubicBezTo>
                    <a:pt x="1025365" y="140638"/>
                    <a:pt x="1021605" y="127285"/>
                    <a:pt x="1014084" y="117872"/>
                  </a:cubicBezTo>
                  <a:cubicBezTo>
                    <a:pt x="1006564" y="108458"/>
                    <a:pt x="995795" y="103752"/>
                    <a:pt x="981777" y="103752"/>
                  </a:cubicBezTo>
                  <a:close/>
                  <a:moveTo>
                    <a:pt x="676977" y="103752"/>
                  </a:moveTo>
                  <a:cubicBezTo>
                    <a:pt x="663062" y="103752"/>
                    <a:pt x="652062" y="108612"/>
                    <a:pt x="643979" y="118332"/>
                  </a:cubicBezTo>
                  <a:cubicBezTo>
                    <a:pt x="635896" y="128052"/>
                    <a:pt x="631854" y="141456"/>
                    <a:pt x="631854" y="158544"/>
                  </a:cubicBezTo>
                  <a:cubicBezTo>
                    <a:pt x="631854" y="175017"/>
                    <a:pt x="635947" y="187986"/>
                    <a:pt x="644133" y="197451"/>
                  </a:cubicBezTo>
                  <a:cubicBezTo>
                    <a:pt x="652318" y="206915"/>
                    <a:pt x="663266" y="211647"/>
                    <a:pt x="676977" y="211647"/>
                  </a:cubicBezTo>
                  <a:cubicBezTo>
                    <a:pt x="690995" y="211647"/>
                    <a:pt x="701764" y="206992"/>
                    <a:pt x="709284" y="197681"/>
                  </a:cubicBezTo>
                  <a:cubicBezTo>
                    <a:pt x="716805" y="188370"/>
                    <a:pt x="720565" y="175119"/>
                    <a:pt x="720565" y="157930"/>
                  </a:cubicBezTo>
                  <a:cubicBezTo>
                    <a:pt x="720565" y="140638"/>
                    <a:pt x="716805" y="127285"/>
                    <a:pt x="709284" y="117872"/>
                  </a:cubicBezTo>
                  <a:cubicBezTo>
                    <a:pt x="701764" y="108458"/>
                    <a:pt x="690995" y="103752"/>
                    <a:pt x="676977" y="103752"/>
                  </a:cubicBezTo>
                  <a:close/>
                  <a:moveTo>
                    <a:pt x="281759" y="79042"/>
                  </a:moveTo>
                  <a:lnTo>
                    <a:pt x="317367" y="79042"/>
                  </a:lnTo>
                  <a:lnTo>
                    <a:pt x="317367" y="236204"/>
                  </a:lnTo>
                  <a:lnTo>
                    <a:pt x="281759" y="236204"/>
                  </a:lnTo>
                  <a:close/>
                  <a:moveTo>
                    <a:pt x="577267" y="76279"/>
                  </a:moveTo>
                  <a:cubicBezTo>
                    <a:pt x="583713" y="76279"/>
                    <a:pt x="588624" y="77251"/>
                    <a:pt x="592001" y="79195"/>
                  </a:cubicBezTo>
                  <a:lnTo>
                    <a:pt x="592001" y="112960"/>
                  </a:lnTo>
                  <a:cubicBezTo>
                    <a:pt x="587704" y="109584"/>
                    <a:pt x="581513" y="107896"/>
                    <a:pt x="573430" y="107896"/>
                  </a:cubicBezTo>
                  <a:cubicBezTo>
                    <a:pt x="562891" y="107896"/>
                    <a:pt x="554092" y="112653"/>
                    <a:pt x="547032" y="122169"/>
                  </a:cubicBezTo>
                  <a:cubicBezTo>
                    <a:pt x="539972" y="131685"/>
                    <a:pt x="536442" y="144628"/>
                    <a:pt x="536442" y="160999"/>
                  </a:cubicBezTo>
                  <a:lnTo>
                    <a:pt x="536442" y="236204"/>
                  </a:lnTo>
                  <a:lnTo>
                    <a:pt x="500834" y="236204"/>
                  </a:lnTo>
                  <a:lnTo>
                    <a:pt x="500834" y="79042"/>
                  </a:lnTo>
                  <a:lnTo>
                    <a:pt x="536442" y="79042"/>
                  </a:lnTo>
                  <a:lnTo>
                    <a:pt x="536442" y="111426"/>
                  </a:lnTo>
                  <a:lnTo>
                    <a:pt x="537055" y="111426"/>
                  </a:lnTo>
                  <a:cubicBezTo>
                    <a:pt x="540534" y="100375"/>
                    <a:pt x="545880" y="91755"/>
                    <a:pt x="553094" y="85564"/>
                  </a:cubicBezTo>
                  <a:cubicBezTo>
                    <a:pt x="560308" y="79374"/>
                    <a:pt x="568365" y="76279"/>
                    <a:pt x="577267" y="76279"/>
                  </a:cubicBezTo>
                  <a:close/>
                  <a:moveTo>
                    <a:pt x="983926" y="75358"/>
                  </a:moveTo>
                  <a:cubicBezTo>
                    <a:pt x="1008482" y="75358"/>
                    <a:pt x="1027616" y="82572"/>
                    <a:pt x="1041327" y="96999"/>
                  </a:cubicBezTo>
                  <a:cubicBezTo>
                    <a:pt x="1055038" y="111426"/>
                    <a:pt x="1061893" y="131429"/>
                    <a:pt x="1061893" y="157009"/>
                  </a:cubicBezTo>
                  <a:cubicBezTo>
                    <a:pt x="1061893" y="182077"/>
                    <a:pt x="1054501" y="202157"/>
                    <a:pt x="1039715" y="217249"/>
                  </a:cubicBezTo>
                  <a:cubicBezTo>
                    <a:pt x="1024930" y="232341"/>
                    <a:pt x="1005055" y="239888"/>
                    <a:pt x="980089" y="239888"/>
                  </a:cubicBezTo>
                  <a:cubicBezTo>
                    <a:pt x="955839" y="239888"/>
                    <a:pt x="936475" y="232546"/>
                    <a:pt x="921997" y="217863"/>
                  </a:cubicBezTo>
                  <a:cubicBezTo>
                    <a:pt x="907519" y="203180"/>
                    <a:pt x="900280" y="183714"/>
                    <a:pt x="900280" y="159465"/>
                  </a:cubicBezTo>
                  <a:cubicBezTo>
                    <a:pt x="900280" y="133066"/>
                    <a:pt x="907826" y="112449"/>
                    <a:pt x="922918" y="97613"/>
                  </a:cubicBezTo>
                  <a:cubicBezTo>
                    <a:pt x="938010" y="82776"/>
                    <a:pt x="958346" y="75358"/>
                    <a:pt x="983926" y="75358"/>
                  </a:cubicBezTo>
                  <a:close/>
                  <a:moveTo>
                    <a:pt x="841069" y="75358"/>
                  </a:moveTo>
                  <a:cubicBezTo>
                    <a:pt x="855599" y="75358"/>
                    <a:pt x="868593" y="77558"/>
                    <a:pt x="880053" y="81958"/>
                  </a:cubicBezTo>
                  <a:lnTo>
                    <a:pt x="880053" y="113114"/>
                  </a:lnTo>
                  <a:cubicBezTo>
                    <a:pt x="869003" y="105542"/>
                    <a:pt x="856315" y="101756"/>
                    <a:pt x="841990" y="101756"/>
                  </a:cubicBezTo>
                  <a:cubicBezTo>
                    <a:pt x="837488" y="101756"/>
                    <a:pt x="833421" y="102217"/>
                    <a:pt x="829789" y="103138"/>
                  </a:cubicBezTo>
                  <a:cubicBezTo>
                    <a:pt x="826156" y="104059"/>
                    <a:pt x="823061" y="105338"/>
                    <a:pt x="820503" y="106975"/>
                  </a:cubicBezTo>
                  <a:cubicBezTo>
                    <a:pt x="817945" y="108612"/>
                    <a:pt x="815950" y="110581"/>
                    <a:pt x="814518" y="112884"/>
                  </a:cubicBezTo>
                  <a:cubicBezTo>
                    <a:pt x="813085" y="115186"/>
                    <a:pt x="812369" y="117718"/>
                    <a:pt x="812369" y="120481"/>
                  </a:cubicBezTo>
                  <a:cubicBezTo>
                    <a:pt x="812369" y="123857"/>
                    <a:pt x="813085" y="126722"/>
                    <a:pt x="814518" y="129076"/>
                  </a:cubicBezTo>
                  <a:cubicBezTo>
                    <a:pt x="815950" y="131429"/>
                    <a:pt x="818073" y="133501"/>
                    <a:pt x="820887" y="135292"/>
                  </a:cubicBezTo>
                  <a:cubicBezTo>
                    <a:pt x="823701" y="137082"/>
                    <a:pt x="827077" y="138719"/>
                    <a:pt x="831017" y="140203"/>
                  </a:cubicBezTo>
                  <a:cubicBezTo>
                    <a:pt x="834956" y="141687"/>
                    <a:pt x="839484" y="143298"/>
                    <a:pt x="844599" y="145038"/>
                  </a:cubicBezTo>
                  <a:cubicBezTo>
                    <a:pt x="851353" y="147800"/>
                    <a:pt x="857415" y="150614"/>
                    <a:pt x="862787" y="153479"/>
                  </a:cubicBezTo>
                  <a:cubicBezTo>
                    <a:pt x="868158" y="156344"/>
                    <a:pt x="872737" y="159592"/>
                    <a:pt x="876523" y="163225"/>
                  </a:cubicBezTo>
                  <a:cubicBezTo>
                    <a:pt x="880309" y="166857"/>
                    <a:pt x="883225" y="171052"/>
                    <a:pt x="885271" y="175810"/>
                  </a:cubicBezTo>
                  <a:cubicBezTo>
                    <a:pt x="887318" y="180568"/>
                    <a:pt x="888341" y="186221"/>
                    <a:pt x="888341" y="192769"/>
                  </a:cubicBezTo>
                  <a:cubicBezTo>
                    <a:pt x="888341" y="200750"/>
                    <a:pt x="886499" y="207708"/>
                    <a:pt x="882816" y="213643"/>
                  </a:cubicBezTo>
                  <a:cubicBezTo>
                    <a:pt x="879132" y="219577"/>
                    <a:pt x="874221" y="224488"/>
                    <a:pt x="868082" y="228377"/>
                  </a:cubicBezTo>
                  <a:cubicBezTo>
                    <a:pt x="861943" y="232265"/>
                    <a:pt x="854857" y="235155"/>
                    <a:pt x="846825" y="237048"/>
                  </a:cubicBezTo>
                  <a:cubicBezTo>
                    <a:pt x="838793" y="238941"/>
                    <a:pt x="830326" y="239888"/>
                    <a:pt x="821424" y="239888"/>
                  </a:cubicBezTo>
                  <a:cubicBezTo>
                    <a:pt x="804234" y="239888"/>
                    <a:pt x="789347" y="237023"/>
                    <a:pt x="776762" y="231293"/>
                  </a:cubicBezTo>
                  <a:lnTo>
                    <a:pt x="776762" y="198295"/>
                  </a:lnTo>
                  <a:cubicBezTo>
                    <a:pt x="790063" y="208424"/>
                    <a:pt x="804746" y="213489"/>
                    <a:pt x="820810" y="213489"/>
                  </a:cubicBezTo>
                  <a:cubicBezTo>
                    <a:pt x="842297" y="213489"/>
                    <a:pt x="853041" y="207145"/>
                    <a:pt x="853041" y="194458"/>
                  </a:cubicBezTo>
                  <a:cubicBezTo>
                    <a:pt x="853041" y="190877"/>
                    <a:pt x="852120" y="187833"/>
                    <a:pt x="850278" y="185326"/>
                  </a:cubicBezTo>
                  <a:cubicBezTo>
                    <a:pt x="848436" y="182819"/>
                    <a:pt x="845955" y="180593"/>
                    <a:pt x="842834" y="178649"/>
                  </a:cubicBezTo>
                  <a:cubicBezTo>
                    <a:pt x="839714" y="176705"/>
                    <a:pt x="836030" y="174966"/>
                    <a:pt x="831784" y="173431"/>
                  </a:cubicBezTo>
                  <a:cubicBezTo>
                    <a:pt x="827538" y="171896"/>
                    <a:pt x="822805" y="170157"/>
                    <a:pt x="817587" y="168213"/>
                  </a:cubicBezTo>
                  <a:cubicBezTo>
                    <a:pt x="811141" y="165655"/>
                    <a:pt x="805334" y="162943"/>
                    <a:pt x="800167" y="160078"/>
                  </a:cubicBezTo>
                  <a:cubicBezTo>
                    <a:pt x="795000" y="157214"/>
                    <a:pt x="790703" y="153965"/>
                    <a:pt x="787275" y="150333"/>
                  </a:cubicBezTo>
                  <a:cubicBezTo>
                    <a:pt x="783847" y="146700"/>
                    <a:pt x="781264" y="142582"/>
                    <a:pt x="779524" y="137977"/>
                  </a:cubicBezTo>
                  <a:cubicBezTo>
                    <a:pt x="777785" y="133373"/>
                    <a:pt x="776915" y="128001"/>
                    <a:pt x="776915" y="121862"/>
                  </a:cubicBezTo>
                  <a:cubicBezTo>
                    <a:pt x="776915" y="114291"/>
                    <a:pt x="778706" y="107614"/>
                    <a:pt x="782287" y="101833"/>
                  </a:cubicBezTo>
                  <a:cubicBezTo>
                    <a:pt x="785868" y="96052"/>
                    <a:pt x="790677" y="91192"/>
                    <a:pt x="796714" y="87253"/>
                  </a:cubicBezTo>
                  <a:cubicBezTo>
                    <a:pt x="802751" y="83313"/>
                    <a:pt x="809606" y="80346"/>
                    <a:pt x="817280" y="78351"/>
                  </a:cubicBezTo>
                  <a:cubicBezTo>
                    <a:pt x="824954" y="76356"/>
                    <a:pt x="832884" y="75358"/>
                    <a:pt x="841069" y="75358"/>
                  </a:cubicBezTo>
                  <a:close/>
                  <a:moveTo>
                    <a:pt x="679126" y="75358"/>
                  </a:moveTo>
                  <a:cubicBezTo>
                    <a:pt x="703682" y="75358"/>
                    <a:pt x="722816" y="82572"/>
                    <a:pt x="736527" y="96999"/>
                  </a:cubicBezTo>
                  <a:cubicBezTo>
                    <a:pt x="750238" y="111426"/>
                    <a:pt x="757093" y="131429"/>
                    <a:pt x="757093" y="157009"/>
                  </a:cubicBezTo>
                  <a:cubicBezTo>
                    <a:pt x="757093" y="182077"/>
                    <a:pt x="749701" y="202157"/>
                    <a:pt x="734915" y="217249"/>
                  </a:cubicBezTo>
                  <a:cubicBezTo>
                    <a:pt x="720130" y="232341"/>
                    <a:pt x="700255" y="239888"/>
                    <a:pt x="675289" y="239888"/>
                  </a:cubicBezTo>
                  <a:cubicBezTo>
                    <a:pt x="651039" y="239888"/>
                    <a:pt x="631675" y="232546"/>
                    <a:pt x="617197" y="217863"/>
                  </a:cubicBezTo>
                  <a:cubicBezTo>
                    <a:pt x="602719" y="203180"/>
                    <a:pt x="595480" y="183714"/>
                    <a:pt x="595480" y="159465"/>
                  </a:cubicBezTo>
                  <a:cubicBezTo>
                    <a:pt x="595480" y="133066"/>
                    <a:pt x="603026" y="112449"/>
                    <a:pt x="618118" y="97613"/>
                  </a:cubicBezTo>
                  <a:cubicBezTo>
                    <a:pt x="633210" y="82776"/>
                    <a:pt x="653546" y="75358"/>
                    <a:pt x="679126" y="75358"/>
                  </a:cubicBezTo>
                  <a:close/>
                  <a:moveTo>
                    <a:pt x="432704" y="75358"/>
                  </a:moveTo>
                  <a:cubicBezTo>
                    <a:pt x="447028" y="75358"/>
                    <a:pt x="459665" y="77865"/>
                    <a:pt x="470613" y="82879"/>
                  </a:cubicBezTo>
                  <a:lnTo>
                    <a:pt x="470613" y="116030"/>
                  </a:lnTo>
                  <a:cubicBezTo>
                    <a:pt x="459665" y="107844"/>
                    <a:pt x="448000" y="103752"/>
                    <a:pt x="435620" y="103752"/>
                  </a:cubicBezTo>
                  <a:cubicBezTo>
                    <a:pt x="420579" y="103752"/>
                    <a:pt x="408249" y="108842"/>
                    <a:pt x="398631" y="119023"/>
                  </a:cubicBezTo>
                  <a:cubicBezTo>
                    <a:pt x="389013" y="129204"/>
                    <a:pt x="384204" y="142531"/>
                    <a:pt x="384204" y="159004"/>
                  </a:cubicBezTo>
                  <a:cubicBezTo>
                    <a:pt x="384204" y="175273"/>
                    <a:pt x="388732" y="188114"/>
                    <a:pt x="397787" y="197527"/>
                  </a:cubicBezTo>
                  <a:cubicBezTo>
                    <a:pt x="406842" y="206941"/>
                    <a:pt x="418993" y="211647"/>
                    <a:pt x="434239" y="211647"/>
                  </a:cubicBezTo>
                  <a:cubicBezTo>
                    <a:pt x="447028" y="211647"/>
                    <a:pt x="459102" y="207094"/>
                    <a:pt x="470460" y="197988"/>
                  </a:cubicBezTo>
                  <a:lnTo>
                    <a:pt x="470460" y="228991"/>
                  </a:lnTo>
                  <a:cubicBezTo>
                    <a:pt x="457874" y="236255"/>
                    <a:pt x="442987" y="239888"/>
                    <a:pt x="425797" y="239888"/>
                  </a:cubicBezTo>
                  <a:cubicBezTo>
                    <a:pt x="402468" y="239888"/>
                    <a:pt x="383642" y="232597"/>
                    <a:pt x="369317" y="218017"/>
                  </a:cubicBezTo>
                  <a:cubicBezTo>
                    <a:pt x="354992" y="203436"/>
                    <a:pt x="347830" y="184533"/>
                    <a:pt x="347830" y="161306"/>
                  </a:cubicBezTo>
                  <a:cubicBezTo>
                    <a:pt x="347830" y="135419"/>
                    <a:pt x="355529" y="114623"/>
                    <a:pt x="370928" y="98917"/>
                  </a:cubicBezTo>
                  <a:cubicBezTo>
                    <a:pt x="386327" y="83211"/>
                    <a:pt x="406919" y="75358"/>
                    <a:pt x="432704" y="75358"/>
                  </a:cubicBezTo>
                  <a:close/>
                  <a:moveTo>
                    <a:pt x="0" y="16115"/>
                  </a:moveTo>
                  <a:lnTo>
                    <a:pt x="51415" y="16115"/>
                  </a:lnTo>
                  <a:lnTo>
                    <a:pt x="109277" y="162688"/>
                  </a:lnTo>
                  <a:cubicBezTo>
                    <a:pt x="113677" y="173943"/>
                    <a:pt x="116542" y="182333"/>
                    <a:pt x="117872" y="187858"/>
                  </a:cubicBezTo>
                  <a:lnTo>
                    <a:pt x="118639" y="187858"/>
                  </a:lnTo>
                  <a:cubicBezTo>
                    <a:pt x="122425" y="176296"/>
                    <a:pt x="125495" y="167701"/>
                    <a:pt x="127848" y="162074"/>
                  </a:cubicBezTo>
                  <a:lnTo>
                    <a:pt x="186784" y="16115"/>
                  </a:lnTo>
                  <a:lnTo>
                    <a:pt x="236358" y="16115"/>
                  </a:lnTo>
                  <a:lnTo>
                    <a:pt x="236358" y="236204"/>
                  </a:lnTo>
                  <a:lnTo>
                    <a:pt x="200137" y="236204"/>
                  </a:lnTo>
                  <a:lnTo>
                    <a:pt x="200137" y="93776"/>
                  </a:lnTo>
                  <a:cubicBezTo>
                    <a:pt x="200137" y="82111"/>
                    <a:pt x="200853" y="67838"/>
                    <a:pt x="202285" y="50955"/>
                  </a:cubicBezTo>
                  <a:lnTo>
                    <a:pt x="201671" y="50955"/>
                  </a:lnTo>
                  <a:cubicBezTo>
                    <a:pt x="199420" y="60573"/>
                    <a:pt x="197425" y="67479"/>
                    <a:pt x="195686" y="71675"/>
                  </a:cubicBezTo>
                  <a:lnTo>
                    <a:pt x="129997" y="236204"/>
                  </a:lnTo>
                  <a:lnTo>
                    <a:pt x="104826" y="236204"/>
                  </a:lnTo>
                  <a:lnTo>
                    <a:pt x="38984" y="72902"/>
                  </a:lnTo>
                  <a:cubicBezTo>
                    <a:pt x="37142" y="68093"/>
                    <a:pt x="35198" y="60778"/>
                    <a:pt x="33151" y="50955"/>
                  </a:cubicBezTo>
                  <a:lnTo>
                    <a:pt x="32537" y="50955"/>
                  </a:lnTo>
                  <a:cubicBezTo>
                    <a:pt x="33356" y="59754"/>
                    <a:pt x="33765" y="74130"/>
                    <a:pt x="33765" y="94082"/>
                  </a:cubicBezTo>
                  <a:lnTo>
                    <a:pt x="33765" y="236204"/>
                  </a:lnTo>
                  <a:lnTo>
                    <a:pt x="0" y="236204"/>
                  </a:lnTo>
                  <a:close/>
                  <a:moveTo>
                    <a:pt x="299716" y="5525"/>
                  </a:moveTo>
                  <a:cubicBezTo>
                    <a:pt x="305753" y="5525"/>
                    <a:pt x="310869" y="7469"/>
                    <a:pt x="315064" y="11357"/>
                  </a:cubicBezTo>
                  <a:cubicBezTo>
                    <a:pt x="319259" y="15245"/>
                    <a:pt x="321357" y="20106"/>
                    <a:pt x="321357" y="25938"/>
                  </a:cubicBezTo>
                  <a:cubicBezTo>
                    <a:pt x="321357" y="31463"/>
                    <a:pt x="319259" y="36195"/>
                    <a:pt x="315064" y="40135"/>
                  </a:cubicBezTo>
                  <a:cubicBezTo>
                    <a:pt x="310869" y="44074"/>
                    <a:pt x="305753" y="46044"/>
                    <a:pt x="299716" y="46044"/>
                  </a:cubicBezTo>
                  <a:cubicBezTo>
                    <a:pt x="293884" y="46044"/>
                    <a:pt x="288896" y="44151"/>
                    <a:pt x="284752" y="40365"/>
                  </a:cubicBezTo>
                  <a:cubicBezTo>
                    <a:pt x="280608" y="36579"/>
                    <a:pt x="278536" y="31770"/>
                    <a:pt x="278536" y="25938"/>
                  </a:cubicBezTo>
                  <a:cubicBezTo>
                    <a:pt x="278536" y="20106"/>
                    <a:pt x="280608" y="15245"/>
                    <a:pt x="284752" y="11357"/>
                  </a:cubicBezTo>
                  <a:cubicBezTo>
                    <a:pt x="288896" y="7469"/>
                    <a:pt x="293884" y="5525"/>
                    <a:pt x="299716" y="5525"/>
                  </a:cubicBezTo>
                  <a:close/>
                  <a:moveTo>
                    <a:pt x="1149851" y="0"/>
                  </a:moveTo>
                  <a:cubicBezTo>
                    <a:pt x="1158650" y="0"/>
                    <a:pt x="1165608" y="972"/>
                    <a:pt x="1170724" y="2916"/>
                  </a:cubicBezTo>
                  <a:lnTo>
                    <a:pt x="1170724" y="32537"/>
                  </a:lnTo>
                  <a:cubicBezTo>
                    <a:pt x="1165915" y="29775"/>
                    <a:pt x="1160441" y="28393"/>
                    <a:pt x="1154302" y="28393"/>
                  </a:cubicBezTo>
                  <a:cubicBezTo>
                    <a:pt x="1137010" y="28393"/>
                    <a:pt x="1128364" y="38165"/>
                    <a:pt x="1128364" y="57708"/>
                  </a:cubicBezTo>
                  <a:lnTo>
                    <a:pt x="1128364" y="79042"/>
                  </a:lnTo>
                  <a:lnTo>
                    <a:pt x="1160534" y="79042"/>
                  </a:lnTo>
                  <a:lnTo>
                    <a:pt x="1164892" y="79042"/>
                  </a:lnTo>
                  <a:lnTo>
                    <a:pt x="1186779" y="79042"/>
                  </a:lnTo>
                  <a:lnTo>
                    <a:pt x="1186779" y="42667"/>
                  </a:lnTo>
                  <a:lnTo>
                    <a:pt x="1222386" y="32537"/>
                  </a:lnTo>
                  <a:lnTo>
                    <a:pt x="1222386" y="79042"/>
                  </a:lnTo>
                  <a:lnTo>
                    <a:pt x="1259988" y="79042"/>
                  </a:lnTo>
                  <a:lnTo>
                    <a:pt x="1259988" y="106975"/>
                  </a:lnTo>
                  <a:lnTo>
                    <a:pt x="1222386" y="106975"/>
                  </a:lnTo>
                  <a:lnTo>
                    <a:pt x="1222386" y="185556"/>
                  </a:lnTo>
                  <a:cubicBezTo>
                    <a:pt x="1222386" y="194867"/>
                    <a:pt x="1224074" y="201518"/>
                    <a:pt x="1227451" y="205508"/>
                  </a:cubicBezTo>
                  <a:cubicBezTo>
                    <a:pt x="1230827" y="209499"/>
                    <a:pt x="1236455" y="211494"/>
                    <a:pt x="1244333" y="211494"/>
                  </a:cubicBezTo>
                  <a:cubicBezTo>
                    <a:pt x="1250370" y="211494"/>
                    <a:pt x="1255589" y="209754"/>
                    <a:pt x="1259988" y="206276"/>
                  </a:cubicBezTo>
                  <a:lnTo>
                    <a:pt x="1259988" y="234516"/>
                  </a:lnTo>
                  <a:cubicBezTo>
                    <a:pt x="1253031" y="237995"/>
                    <a:pt x="1243873" y="239734"/>
                    <a:pt x="1232515" y="239734"/>
                  </a:cubicBezTo>
                  <a:cubicBezTo>
                    <a:pt x="1202024" y="239734"/>
                    <a:pt x="1186779" y="225102"/>
                    <a:pt x="1186779" y="195839"/>
                  </a:cubicBezTo>
                  <a:lnTo>
                    <a:pt x="1186779" y="106975"/>
                  </a:lnTo>
                  <a:lnTo>
                    <a:pt x="1164892" y="106975"/>
                  </a:lnTo>
                  <a:lnTo>
                    <a:pt x="1160534" y="106975"/>
                  </a:lnTo>
                  <a:lnTo>
                    <a:pt x="1128517" y="106975"/>
                  </a:lnTo>
                  <a:lnTo>
                    <a:pt x="1128517" y="236204"/>
                  </a:lnTo>
                  <a:lnTo>
                    <a:pt x="1092910" y="236204"/>
                  </a:lnTo>
                  <a:lnTo>
                    <a:pt x="1092910" y="106975"/>
                  </a:lnTo>
                  <a:lnTo>
                    <a:pt x="1066051" y="106975"/>
                  </a:lnTo>
                  <a:lnTo>
                    <a:pt x="1066051" y="79042"/>
                  </a:lnTo>
                  <a:lnTo>
                    <a:pt x="1092910" y="79042"/>
                  </a:lnTo>
                  <a:lnTo>
                    <a:pt x="1092910" y="53564"/>
                  </a:lnTo>
                  <a:cubicBezTo>
                    <a:pt x="1092910" y="36988"/>
                    <a:pt x="1098333" y="23917"/>
                    <a:pt x="1109179" y="14350"/>
                  </a:cubicBezTo>
                  <a:cubicBezTo>
                    <a:pt x="1120025" y="4783"/>
                    <a:pt x="1133582" y="0"/>
                    <a:pt x="1149851" y="0"/>
                  </a:cubicBezTo>
                  <a:close/>
                </a:path>
              </a:pathLst>
            </a:custGeom>
            <a:solidFill>
              <a:srgbClr val="2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9500969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389A34C-16BA-6C93-03E6-5CD4F485849C}"/>
              </a:ext>
            </a:extLst>
          </p:cNvPr>
          <p:cNvGrpSpPr/>
          <p:nvPr userDrawn="1"/>
        </p:nvGrpSpPr>
        <p:grpSpPr>
          <a:xfrm>
            <a:off x="6892376" y="0"/>
            <a:ext cx="5299623" cy="6858000"/>
            <a:chOff x="6892376" y="0"/>
            <a:chExt cx="5299623" cy="6858000"/>
          </a:xfrm>
        </p:grpSpPr>
        <p:pic>
          <p:nvPicPr>
            <p:cNvPr id="4" name="Picture 3">
              <a:extLst>
                <a:ext uri="{FF2B5EF4-FFF2-40B4-BE49-F238E27FC236}">
                  <a16:creationId xmlns:a16="http://schemas.microsoft.com/office/drawing/2014/main" id="{C501A791-6B35-799C-BF1D-3492F80D26D7}"/>
                </a:ext>
                <a:ext uri="{C183D7F6-B498-43B3-948B-1728B52AA6E4}">
                  <adec:decorative xmlns:adec="http://schemas.microsoft.com/office/drawing/2017/decorative" val="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l="16919" t="4793" r="55136" b="5416"/>
            <a:stretch/>
          </p:blipFill>
          <p:spPr>
            <a:xfrm>
              <a:off x="7347856" y="0"/>
              <a:ext cx="4844143" cy="6858000"/>
            </a:xfrm>
            <a:prstGeom prst="rect">
              <a:avLst/>
            </a:prstGeom>
          </p:spPr>
        </p:pic>
        <p:sp>
          <p:nvSpPr>
            <p:cNvPr id="5" name="Rectangle 4">
              <a:extLst>
                <a:ext uri="{FF2B5EF4-FFF2-40B4-BE49-F238E27FC236}">
                  <a16:creationId xmlns:a16="http://schemas.microsoft.com/office/drawing/2014/main" id="{FD0BA37F-491D-6733-8313-62FE4479946A}"/>
                </a:ext>
                <a:ext uri="{C183D7F6-B498-43B3-948B-1728B52AA6E4}">
                  <adec:decorative xmlns:adec="http://schemas.microsoft.com/office/drawing/2017/decorative" val="1"/>
                </a:ext>
              </a:extLst>
            </p:cNvPr>
            <p:cNvSpPr/>
            <p:nvPr/>
          </p:nvSpPr>
          <p:spPr bwMode="auto">
            <a:xfrm>
              <a:off x="6892376" y="0"/>
              <a:ext cx="3173184"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gr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nchor="t" anchorCtr="0"/>
          <a:lstStyle/>
          <a:p>
            <a:r>
              <a:rPr lang="en-US"/>
              <a:t>Click to edit Master title style</a:t>
            </a:r>
          </a:p>
        </p:txBody>
      </p:sp>
    </p:spTree>
    <p:extLst>
      <p:ext uri="{BB962C8B-B14F-4D97-AF65-F5344CB8AC3E}">
        <p14:creationId xmlns:p14="http://schemas.microsoft.com/office/powerpoint/2010/main" val="28960602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B15B9-388A-4353-9DE1-0DE03C536D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EAE287-A3D0-3525-6881-279B3D8EF249}"/>
              </a:ext>
            </a:extLst>
          </p:cNvPr>
          <p:cNvSpPr>
            <a:spLocks noGrp="1"/>
          </p:cNvSpPr>
          <p:nvPr>
            <p:ph type="dt" sz="half" idx="10"/>
          </p:nvPr>
        </p:nvSpPr>
        <p:spPr/>
        <p:txBody>
          <a:bodyPr/>
          <a:lstStyle/>
          <a:p>
            <a:fld id="{507F4B96-C608-43EE-AD74-AFF4A625B51E}" type="datetimeFigureOut">
              <a:rPr lang="en-US" smtClean="0"/>
              <a:t>7/18/2024</a:t>
            </a:fld>
            <a:endParaRPr lang="en-US"/>
          </a:p>
        </p:txBody>
      </p:sp>
      <p:sp>
        <p:nvSpPr>
          <p:cNvPr id="8" name="Footer Placeholder 7">
            <a:extLst>
              <a:ext uri="{FF2B5EF4-FFF2-40B4-BE49-F238E27FC236}">
                <a16:creationId xmlns:a16="http://schemas.microsoft.com/office/drawing/2014/main" id="{167A602C-752C-59DD-4985-E338303DA7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E77F2-A94B-62A9-2EB5-EBBB39CCB19E}"/>
              </a:ext>
            </a:extLst>
          </p:cNvPr>
          <p:cNvSpPr>
            <a:spLocks noGrp="1"/>
          </p:cNvSpPr>
          <p:nvPr>
            <p:ph type="sldNum" sz="quarter" idx="12"/>
          </p:nvPr>
        </p:nvSpPr>
        <p:spPr/>
        <p:txBody>
          <a:bodyPr/>
          <a:lstStyle/>
          <a:p>
            <a:fld id="{F4D9D341-3964-4C36-852A-611B5341F0E0}" type="slidenum">
              <a:rPr lang="en-US" smtClean="0"/>
              <a:t>‹#›</a:t>
            </a:fld>
            <a:endParaRPr lang="en-US"/>
          </a:p>
        </p:txBody>
      </p:sp>
      <p:sp>
        <p:nvSpPr>
          <p:cNvPr id="10" name="Title 9">
            <a:extLst>
              <a:ext uri="{FF2B5EF4-FFF2-40B4-BE49-F238E27FC236}">
                <a16:creationId xmlns:a16="http://schemas.microsoft.com/office/drawing/2014/main" id="{D7B78800-2D83-5DA9-03E4-AE4B1D6186E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77542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4" name="Picture 3" descr="A person with blonde hair and a white shirt&#10;&#10;Description automatically generated">
            <a:extLst>
              <a:ext uri="{FF2B5EF4-FFF2-40B4-BE49-F238E27FC236}">
                <a16:creationId xmlns:a16="http://schemas.microsoft.com/office/drawing/2014/main" id="{1331CF21-D904-5335-BBD8-2AAF92B0C8C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E64861AC-ADB0-AFE5-E703-001307E22B5D}"/>
              </a:ext>
            </a:extLst>
          </p:cNvPr>
          <p:cNvSpPr>
            <a:spLocks noGrp="1"/>
          </p:cNvSpPr>
          <p:nvPr>
            <p:ph type="title"/>
          </p:nvPr>
        </p:nvSpPr>
        <p:spPr>
          <a:xfrm>
            <a:off x="379021" y="2811645"/>
            <a:ext cx="7683500" cy="895065"/>
          </a:xfrm>
        </p:spPr>
        <p:txBody>
          <a:bodyPr/>
          <a:lstStyle>
            <a:lvl1pPr>
              <a:defRPr>
                <a:solidFill>
                  <a:schemeClr val="bg1"/>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Text Placeholder 23">
            <a:extLst>
              <a:ext uri="{FF2B5EF4-FFF2-40B4-BE49-F238E27FC236}">
                <a16:creationId xmlns:a16="http://schemas.microsoft.com/office/drawing/2014/main" id="{435BB0DD-35B6-1FD4-387B-6019DA7D251C}"/>
              </a:ext>
            </a:extLst>
          </p:cNvPr>
          <p:cNvSpPr>
            <a:spLocks noGrp="1"/>
          </p:cNvSpPr>
          <p:nvPr>
            <p:ph type="body" sz="quarter" idx="10"/>
          </p:nvPr>
        </p:nvSpPr>
        <p:spPr>
          <a:xfrm>
            <a:off x="399778" y="3846332"/>
            <a:ext cx="6823075" cy="454517"/>
          </a:xfrm>
        </p:spPr>
        <p:txBody>
          <a:bodyPr/>
          <a:lstStyle>
            <a:lvl1pPr marL="0" indent="0">
              <a:buNone/>
              <a:defRPr>
                <a:solidFill>
                  <a:schemeClr val="bg1"/>
                </a:solidFill>
              </a:defRPr>
            </a:lvl1pPr>
          </a:lstStyle>
          <a:p>
            <a:pPr lvl="0"/>
            <a:r>
              <a:rPr lang="en-US"/>
              <a:t>Click to edit Master text styles</a:t>
            </a:r>
          </a:p>
        </p:txBody>
      </p:sp>
      <p:pic>
        <p:nvPicPr>
          <p:cNvPr id="5" name="Picture 4" descr="A black background with white text&#10;&#10;Description automatically generated">
            <a:extLst>
              <a:ext uri="{FF2B5EF4-FFF2-40B4-BE49-F238E27FC236}">
                <a16:creationId xmlns:a16="http://schemas.microsoft.com/office/drawing/2014/main" id="{9B85F8E1-7640-1F49-FB11-1928C83889D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2101" y="505600"/>
            <a:ext cx="1870905" cy="688200"/>
          </a:xfrm>
          <a:prstGeom prst="rect">
            <a:avLst/>
          </a:prstGeom>
        </p:spPr>
      </p:pic>
    </p:spTree>
    <p:extLst>
      <p:ext uri="{BB962C8B-B14F-4D97-AF65-F5344CB8AC3E}">
        <p14:creationId xmlns:p14="http://schemas.microsoft.com/office/powerpoint/2010/main" val="362575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descr="A close up of a glass object&#10;&#10;Description automatically generated">
            <a:extLst>
              <a:ext uri="{FF2B5EF4-FFF2-40B4-BE49-F238E27FC236}">
                <a16:creationId xmlns:a16="http://schemas.microsoft.com/office/drawing/2014/main" id="{2AAB10B9-A5B4-8EE9-A35E-0DD6619B87F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611" t="10609" r="1529" b="6823"/>
          <a:stretch/>
        </p:blipFill>
        <p:spPr>
          <a:xfrm>
            <a:off x="0" y="0"/>
            <a:ext cx="12192000" cy="6858000"/>
          </a:xfrm>
          <a:prstGeom prst="rect">
            <a:avLst/>
          </a:prstGeom>
        </p:spPr>
      </p:pic>
      <p:pic>
        <p:nvPicPr>
          <p:cNvPr id="3" name="Picture 2" descr="A close up of a glass object&#10;&#10;Description automatically generated">
            <a:extLst>
              <a:ext uri="{FF2B5EF4-FFF2-40B4-BE49-F238E27FC236}">
                <a16:creationId xmlns:a16="http://schemas.microsoft.com/office/drawing/2014/main" id="{6AA1AC67-13BA-ADC6-4602-1C5E14B1595C}"/>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artisticBlur radius="27"/>
                    </a14:imgEffect>
                  </a14:imgLayer>
                </a14:imgProps>
              </a:ext>
              <a:ext uri="{28A0092B-C50C-407E-A947-70E740481C1C}">
                <a14:useLocalDpi xmlns:a14="http://schemas.microsoft.com/office/drawing/2010/main"/>
              </a:ext>
            </a:extLst>
          </a:blip>
          <a:srcRect l="5911" t="40500" r="25587" b="35275"/>
          <a:stretch/>
        </p:blipFill>
        <p:spPr>
          <a:xfrm>
            <a:off x="565148" y="2422963"/>
            <a:ext cx="8534401" cy="2012073"/>
          </a:xfrm>
          <a:prstGeom prst="roundRect">
            <a:avLst>
              <a:gd name="adj" fmla="val 12880"/>
            </a:avLst>
          </a:prstGeom>
        </p:spPr>
      </p:pic>
      <p:sp>
        <p:nvSpPr>
          <p:cNvPr id="4" name="Rectangle: Rounded Corners 3">
            <a:extLst>
              <a:ext uri="{FF2B5EF4-FFF2-40B4-BE49-F238E27FC236}">
                <a16:creationId xmlns:a16="http://schemas.microsoft.com/office/drawing/2014/main" id="{08F5EDB2-62CD-FCD3-37F1-2EA7B51C3CF8}"/>
              </a:ext>
            </a:extLst>
          </p:cNvPr>
          <p:cNvSpPr/>
          <p:nvPr userDrawn="1"/>
        </p:nvSpPr>
        <p:spPr>
          <a:xfrm>
            <a:off x="565150" y="2422048"/>
            <a:ext cx="8534400" cy="2012073"/>
          </a:xfrm>
          <a:prstGeom prst="roundRect">
            <a:avLst/>
          </a:prstGeom>
          <a:gradFill flip="none" rotWithShape="1">
            <a:gsLst>
              <a:gs pos="89000">
                <a:schemeClr val="bg1">
                  <a:alpha val="21000"/>
                </a:schemeClr>
              </a:gs>
              <a:gs pos="100000">
                <a:schemeClr val="bg1">
                  <a:alpha val="58000"/>
                </a:schemeClr>
              </a:gs>
            </a:gsLst>
            <a:path path="rect">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54C02737-1995-7747-7303-F1115CC1989C}"/>
              </a:ext>
            </a:extLst>
          </p:cNvPr>
          <p:cNvSpPr/>
          <p:nvPr userDrawn="1"/>
        </p:nvSpPr>
        <p:spPr>
          <a:xfrm>
            <a:off x="1026037" y="2974294"/>
            <a:ext cx="7552813" cy="96485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agnify" title="Icon of a magnifying glass">
            <a:extLst>
              <a:ext uri="{FF2B5EF4-FFF2-40B4-BE49-F238E27FC236}">
                <a16:creationId xmlns:a16="http://schemas.microsoft.com/office/drawing/2014/main" id="{65E2CD84-BA71-0719-E777-8F57BF762044}"/>
              </a:ext>
            </a:extLst>
          </p:cNvPr>
          <p:cNvSpPr>
            <a:spLocks noChangeAspect="1" noEditPoints="1"/>
          </p:cNvSpPr>
          <p:nvPr userDrawn="1"/>
        </p:nvSpPr>
        <p:spPr bwMode="auto">
          <a:xfrm flipH="1">
            <a:off x="7791450" y="3229935"/>
            <a:ext cx="503335" cy="493716"/>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5">
            <a:extLst>
              <a:ext uri="{FF2B5EF4-FFF2-40B4-BE49-F238E27FC236}">
                <a16:creationId xmlns:a16="http://schemas.microsoft.com/office/drawing/2014/main" id="{E903047D-0F9D-0858-4D03-8A542EE21C82}"/>
              </a:ext>
            </a:extLst>
          </p:cNvPr>
          <p:cNvSpPr>
            <a:spLocks noGrp="1"/>
          </p:cNvSpPr>
          <p:nvPr>
            <p:ph type="title"/>
          </p:nvPr>
        </p:nvSpPr>
        <p:spPr>
          <a:xfrm>
            <a:off x="11022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3976121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5D091-6B2C-23D8-66B6-710FA9AD127F}"/>
              </a:ext>
            </a:extLst>
          </p:cNvPr>
          <p:cNvSpPr/>
          <p:nvPr userDrawn="1"/>
        </p:nvSpPr>
        <p:spPr>
          <a:xfrm>
            <a:off x="0" y="0"/>
            <a:ext cx="12192000" cy="6858000"/>
          </a:xfrm>
          <a:prstGeom prst="rect">
            <a:avLst/>
          </a:prstGeom>
          <a:gradFill flip="none" rotWithShape="1">
            <a:gsLst>
              <a:gs pos="20000">
                <a:srgbClr val="DAE4F6"/>
              </a:gs>
              <a:gs pos="100000">
                <a:srgbClr val="F0D2D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group of chat messages&#10;&#10;Description automatically generated">
            <a:extLst>
              <a:ext uri="{FF2B5EF4-FFF2-40B4-BE49-F238E27FC236}">
                <a16:creationId xmlns:a16="http://schemas.microsoft.com/office/drawing/2014/main" id="{5815694D-AE46-6A56-2B91-7EC4DC7518F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8202" r="11480" b="3278"/>
          <a:stretch/>
        </p:blipFill>
        <p:spPr>
          <a:xfrm>
            <a:off x="0" y="0"/>
            <a:ext cx="12192000" cy="6858000"/>
          </a:xfrm>
          <a:prstGeom prst="rect">
            <a:avLst/>
          </a:prstGeom>
        </p:spPr>
      </p:pic>
      <p:sp>
        <p:nvSpPr>
          <p:cNvPr id="3" name="Rectangle 2">
            <a:extLst>
              <a:ext uri="{FF2B5EF4-FFF2-40B4-BE49-F238E27FC236}">
                <a16:creationId xmlns:a16="http://schemas.microsoft.com/office/drawing/2014/main" id="{5F877082-FE34-FE9B-5C00-4EFF86C7CB55}"/>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5">
            <a:extLst>
              <a:ext uri="{FF2B5EF4-FFF2-40B4-BE49-F238E27FC236}">
                <a16:creationId xmlns:a16="http://schemas.microsoft.com/office/drawing/2014/main" id="{EBB3EB53-54AD-8806-BB93-224477508D47}"/>
              </a:ext>
            </a:extLst>
          </p:cNvPr>
          <p:cNvSpPr>
            <a:spLocks noGrp="1"/>
          </p:cNvSpPr>
          <p:nvPr>
            <p:ph type="title"/>
          </p:nvPr>
        </p:nvSpPr>
        <p:spPr>
          <a:xfrm>
            <a:off x="4037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4150497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8" name="Picture 7" descr="A computer screen with a message&#10;&#10;Description automatically generated">
            <a:extLst>
              <a:ext uri="{FF2B5EF4-FFF2-40B4-BE49-F238E27FC236}">
                <a16:creationId xmlns:a16="http://schemas.microsoft.com/office/drawing/2014/main" id="{939E43D2-0AE7-0FEF-5B96-E3C9C691433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C214CBCE-B1B7-DD74-469F-D051CC3AB9B1}"/>
              </a:ext>
            </a:extLst>
          </p:cNvPr>
          <p:cNvSpPr/>
          <p:nvPr userDrawn="1"/>
        </p:nvSpPr>
        <p:spPr>
          <a:xfrm>
            <a:off x="0" y="6692900"/>
            <a:ext cx="12192000" cy="165100"/>
          </a:xfrm>
          <a:prstGeom prst="rect">
            <a:avLst/>
          </a:prstGeom>
          <a:gradFill flip="none" rotWithShape="1">
            <a:gsLst>
              <a:gs pos="20000">
                <a:srgbClr val="8661C5"/>
              </a:gs>
              <a:gs pos="100000">
                <a:srgbClr val="C03BC4"/>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5">
            <a:extLst>
              <a:ext uri="{FF2B5EF4-FFF2-40B4-BE49-F238E27FC236}">
                <a16:creationId xmlns:a16="http://schemas.microsoft.com/office/drawing/2014/main" id="{B0038111-0B73-0492-2541-3AB9C693846C}"/>
              </a:ext>
            </a:extLst>
          </p:cNvPr>
          <p:cNvSpPr>
            <a:spLocks noGrp="1"/>
          </p:cNvSpPr>
          <p:nvPr>
            <p:ph type="title"/>
          </p:nvPr>
        </p:nvSpPr>
        <p:spPr>
          <a:xfrm>
            <a:off x="403736" y="2986079"/>
            <a:ext cx="7683500" cy="895065"/>
          </a:xfrm>
        </p:spPr>
        <p:txBody>
          <a:bodyPr>
            <a:normAutofit/>
          </a:bodyPr>
          <a:lstStyle>
            <a:lvl1pPr>
              <a:defRPr sz="3600">
                <a:solidFill>
                  <a:srgbClr val="463668"/>
                </a:solidFill>
                <a:latin typeface="Segoe UI Semibold" panose="020B0702040204020203" pitchFamily="34" charset="0"/>
                <a:cs typeface="Segoe UI Semibold" panose="020B0702040204020203" pitchFamily="34" charset="0"/>
              </a:defRPr>
            </a:lvl1pPr>
          </a:lstStyle>
          <a:p>
            <a:r>
              <a:rPr lang="en-US"/>
              <a:t>Click to edit Master title style</a:t>
            </a:r>
          </a:p>
        </p:txBody>
      </p:sp>
    </p:spTree>
    <p:extLst>
      <p:ext uri="{BB962C8B-B14F-4D97-AF65-F5344CB8AC3E}">
        <p14:creationId xmlns:p14="http://schemas.microsoft.com/office/powerpoint/2010/main" val="2440060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5">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56D41C-2693-DF84-B52B-AAFE49E0D9AD}"/>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l="3678" r="19088" b="1398"/>
          <a:stretch/>
        </p:blipFill>
        <p:spPr>
          <a:xfrm>
            <a:off x="0" y="0"/>
            <a:ext cx="12191999" cy="6858000"/>
          </a:xfrm>
          <a:prstGeom prst="rect">
            <a:avLst/>
          </a:prstGeom>
        </p:spPr>
      </p:pic>
      <p:sp>
        <p:nvSpPr>
          <p:cNvPr id="3" name="Rectangle 2">
            <a:extLst>
              <a:ext uri="{FF2B5EF4-FFF2-40B4-BE49-F238E27FC236}">
                <a16:creationId xmlns:a16="http://schemas.microsoft.com/office/drawing/2014/main" id="{523EF143-CE0B-763F-31DC-5E3FD677E5F8}"/>
              </a:ext>
              <a:ext uri="{C183D7F6-B498-43B3-948B-1728B52AA6E4}">
                <adec:decorative xmlns:adec="http://schemas.microsoft.com/office/drawing/2017/decorative" val="1"/>
              </a:ext>
            </a:extLst>
          </p:cNvPr>
          <p:cNvSpPr/>
          <p:nvPr userDrawn="1"/>
        </p:nvSpPr>
        <p:spPr bwMode="auto">
          <a:xfrm>
            <a:off x="-1"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3266242"/>
            <a:ext cx="9144000" cy="677108"/>
          </a:xfrm>
          <a:noFill/>
        </p:spPr>
        <p:txBody>
          <a:bodyPr lIns="0" tIns="0" rIns="0" bIns="0" anchor="b" anchorCtr="0">
            <a:spAutoFit/>
          </a:bodyPr>
          <a:lstStyle>
            <a:lvl1pPr>
              <a:defRPr sz="4400" spc="-50" baseline="0">
                <a:gradFill>
                  <a:gsLst>
                    <a:gs pos="50000">
                      <a:srgbClr val="8661C5"/>
                    </a:gs>
                    <a:gs pos="0">
                      <a:srgbClr val="3E76D4"/>
                    </a:gs>
                    <a:gs pos="100000">
                      <a:srgbClr val="C73ECC"/>
                    </a:gs>
                  </a:gsLst>
                  <a:lin ang="2700000" scaled="1"/>
                </a:gradFill>
                <a:latin typeface="+mj-lt"/>
                <a:cs typeface="Segoe UI" panose="020B0502040204020203" pitchFamily="34" charset="0"/>
              </a:defRPr>
            </a:lvl1pPr>
          </a:lstStyle>
          <a:p>
            <a:r>
              <a:rPr lang="en-US"/>
              <a:t>Event name or presentation title </a:t>
            </a:r>
          </a:p>
        </p:txBody>
      </p:sp>
      <p:pic>
        <p:nvPicPr>
          <p:cNvPr id="10" name="Picture 9" descr="A close-up of a logo&#10;&#10;Description automatically generated with medium confidence">
            <a:extLst>
              <a:ext uri="{FF2B5EF4-FFF2-40B4-BE49-F238E27FC236}">
                <a16:creationId xmlns:a16="http://schemas.microsoft.com/office/drawing/2014/main" id="{97B1F2AE-6C5C-018D-7632-164C4B2170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863" y="298450"/>
            <a:ext cx="2361272" cy="867859"/>
          </a:xfrm>
          <a:prstGeom prst="rect">
            <a:avLst/>
          </a:prstGeom>
        </p:spPr>
      </p:pic>
      <p:pic>
        <p:nvPicPr>
          <p:cNvPr id="5" name="Picture 4" descr="A rainbow colored logo on a black background&#10;&#10;Description automatically generated">
            <a:extLst>
              <a:ext uri="{FF2B5EF4-FFF2-40B4-BE49-F238E27FC236}">
                <a16:creationId xmlns:a16="http://schemas.microsoft.com/office/drawing/2014/main" id="{8F5D48D4-68C8-E7DD-5132-34A2E643437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949859" y="325979"/>
            <a:ext cx="812800" cy="812800"/>
          </a:xfrm>
          <a:prstGeom prst="rect">
            <a:avLst/>
          </a:prstGeom>
        </p:spPr>
      </p:pic>
    </p:spTree>
    <p:extLst>
      <p:ext uri="{BB962C8B-B14F-4D97-AF65-F5344CB8AC3E}">
        <p14:creationId xmlns:p14="http://schemas.microsoft.com/office/powerpoint/2010/main" val="12021999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5">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56D41C-2693-DF84-B52B-AAFE49E0D9AD}"/>
              </a:ext>
              <a:ext uri="{C183D7F6-B498-43B3-948B-1728B52AA6E4}">
                <adec:decorative xmlns:adec="http://schemas.microsoft.com/office/drawing/2017/decorative" val="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100000"/>
                    </a14:imgEffect>
                  </a14:imgLayer>
                </a14:imgProps>
              </a:ext>
            </a:extLst>
          </a:blip>
          <a:srcRect l="41350" t="6371" r="22947" b="48048"/>
          <a:stretch/>
        </p:blipFill>
        <p:spPr>
          <a:xfrm>
            <a:off x="0" y="0"/>
            <a:ext cx="12191999" cy="6858000"/>
          </a:xfrm>
          <a:prstGeom prst="rect">
            <a:avLst/>
          </a:prstGeom>
        </p:spPr>
      </p:pic>
      <p:sp>
        <p:nvSpPr>
          <p:cNvPr id="3" name="Rectangle 2">
            <a:extLst>
              <a:ext uri="{FF2B5EF4-FFF2-40B4-BE49-F238E27FC236}">
                <a16:creationId xmlns:a16="http://schemas.microsoft.com/office/drawing/2014/main" id="{523EF143-CE0B-763F-31DC-5E3FD677E5F8}"/>
              </a:ext>
              <a:ext uri="{C183D7F6-B498-43B3-948B-1728B52AA6E4}">
                <adec:decorative xmlns:adec="http://schemas.microsoft.com/office/drawing/2017/decorative" val="1"/>
              </a:ext>
            </a:extLst>
          </p:cNvPr>
          <p:cNvSpPr/>
          <p:nvPr userDrawn="1"/>
        </p:nvSpPr>
        <p:spPr bwMode="auto">
          <a:xfrm>
            <a:off x="-1" y="0"/>
            <a:ext cx="6505303" cy="6858000"/>
          </a:xfrm>
          <a:prstGeom prst="rect">
            <a:avLst/>
          </a:prstGeom>
          <a:gradFill flip="none" rotWithShape="1">
            <a:gsLst>
              <a:gs pos="19000">
                <a:schemeClr val="bg1"/>
              </a:gs>
              <a:gs pos="100000">
                <a:schemeClr val="bg1">
                  <a:alpha val="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
        <p:nvSpPr>
          <p:cNvPr id="9" name="Title 1"/>
          <p:cNvSpPr>
            <a:spLocks noGrp="1"/>
          </p:cNvSpPr>
          <p:nvPr>
            <p:ph type="title" hasCustomPrompt="1"/>
          </p:nvPr>
        </p:nvSpPr>
        <p:spPr>
          <a:xfrm>
            <a:off x="584200" y="2589133"/>
            <a:ext cx="5511800" cy="1354217"/>
          </a:xfrm>
          <a:noFill/>
        </p:spPr>
        <p:txBody>
          <a:bodyPr wrap="square" lIns="0" tIns="0" rIns="0" bIns="0" anchor="b" anchorCtr="0">
            <a:spAutoFit/>
          </a:bodyPr>
          <a:lstStyle>
            <a:lvl1pPr>
              <a:defRPr sz="4400" spc="-50" baseline="0">
                <a:gradFill>
                  <a:gsLst>
                    <a:gs pos="50000">
                      <a:srgbClr val="8661C5"/>
                    </a:gs>
                    <a:gs pos="0">
                      <a:srgbClr val="3E76D4"/>
                    </a:gs>
                    <a:gs pos="100000">
                      <a:srgbClr val="C73ECC"/>
                    </a:gs>
                  </a:gsLst>
                  <a:lin ang="2700000" scaled="1"/>
                </a:gradFill>
                <a:latin typeface="+mj-lt"/>
                <a:cs typeface="Segoe UI" panose="020B0502040204020203" pitchFamily="34" charset="0"/>
              </a:defRPr>
            </a:lvl1pPr>
          </a:lstStyle>
          <a:p>
            <a:r>
              <a:rPr lang="en-US"/>
              <a:t>Event name or presentation title </a:t>
            </a:r>
          </a:p>
        </p:txBody>
      </p:sp>
      <p:pic>
        <p:nvPicPr>
          <p:cNvPr id="5" name="Picture 4" descr="A close-up of a logo&#10;&#10;Description automatically generated with medium confidence">
            <a:extLst>
              <a:ext uri="{FF2B5EF4-FFF2-40B4-BE49-F238E27FC236}">
                <a16:creationId xmlns:a16="http://schemas.microsoft.com/office/drawing/2014/main" id="{B7CCD9CC-6226-0424-5409-124F7DF60F6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6863" y="298450"/>
            <a:ext cx="2361272" cy="867859"/>
          </a:xfrm>
          <a:prstGeom prst="rect">
            <a:avLst/>
          </a:prstGeom>
        </p:spPr>
      </p:pic>
      <p:pic>
        <p:nvPicPr>
          <p:cNvPr id="6" name="Picture 2" descr="Map, photo with location pin, mobile device with likes icon in magenta, purple, and yellow color">
            <a:extLst>
              <a:ext uri="{FF2B5EF4-FFF2-40B4-BE49-F238E27FC236}">
                <a16:creationId xmlns:a16="http://schemas.microsoft.com/office/drawing/2014/main" id="{0A983905-67D2-5C33-136D-E6F40D6AC0D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038244" y="1060538"/>
            <a:ext cx="4736924" cy="4736924"/>
          </a:xfrm>
          <a:prstGeom prst="rect">
            <a:avLst/>
          </a:prstGeom>
        </p:spPr>
      </p:pic>
      <p:pic>
        <p:nvPicPr>
          <p:cNvPr id="4" name="Picture 3" descr="A rainbow colored logo on a black background&#10;&#10;Description automatically generated">
            <a:extLst>
              <a:ext uri="{FF2B5EF4-FFF2-40B4-BE49-F238E27FC236}">
                <a16:creationId xmlns:a16="http://schemas.microsoft.com/office/drawing/2014/main" id="{FC1991CB-5F9D-1CCE-D823-76489CAAA08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9859" y="325979"/>
            <a:ext cx="812800" cy="812800"/>
          </a:xfrm>
          <a:prstGeom prst="rect">
            <a:avLst/>
          </a:prstGeom>
        </p:spPr>
      </p:pic>
    </p:spTree>
    <p:extLst>
      <p:ext uri="{BB962C8B-B14F-4D97-AF65-F5344CB8AC3E}">
        <p14:creationId xmlns:p14="http://schemas.microsoft.com/office/powerpoint/2010/main" val="28559684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3840">
          <p15:clr>
            <a:srgbClr val="5ACBF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sv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E70860-B881-5122-E137-8711CB0D6B02}"/>
              </a:ext>
            </a:extLst>
          </p:cNvPr>
          <p:cNvSpPr>
            <a:spLocks noGrp="1"/>
          </p:cNvSpPr>
          <p:nvPr>
            <p:ph type="title"/>
          </p:nvPr>
        </p:nvSpPr>
        <p:spPr>
          <a:xfrm>
            <a:off x="381000" y="238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06F1A1-1586-42EF-9CA2-16F10CD83DF7}"/>
              </a:ext>
            </a:extLst>
          </p:cNvPr>
          <p:cNvSpPr>
            <a:spLocks noGrp="1"/>
          </p:cNvSpPr>
          <p:nvPr>
            <p:ph type="body" idx="1"/>
          </p:nvPr>
        </p:nvSpPr>
        <p:spPr>
          <a:xfrm>
            <a:off x="381000" y="1698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53CED-08D6-692F-198E-233A1D7E915D}"/>
              </a:ext>
            </a:extLst>
          </p:cNvPr>
          <p:cNvSpPr>
            <a:spLocks noGrp="1"/>
          </p:cNvSpPr>
          <p:nvPr>
            <p:ph type="dt" sz="half" idx="2"/>
          </p:nvPr>
        </p:nvSpPr>
        <p:spPr>
          <a:xfrm>
            <a:off x="381000" y="6229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2E2A91-B98C-49DE-8553-119ECA58152C}" type="datetimeFigureOut">
              <a:rPr lang="en-US" smtClean="0"/>
              <a:t>7/18/2024</a:t>
            </a:fld>
            <a:endParaRPr lang="en-US"/>
          </a:p>
        </p:txBody>
      </p:sp>
      <p:sp>
        <p:nvSpPr>
          <p:cNvPr id="5" name="Footer Placeholder 4">
            <a:extLst>
              <a:ext uri="{FF2B5EF4-FFF2-40B4-BE49-F238E27FC236}">
                <a16:creationId xmlns:a16="http://schemas.microsoft.com/office/drawing/2014/main" id="{1110BB91-0DF2-F86D-A282-C050CAF65527}"/>
              </a:ext>
            </a:extLst>
          </p:cNvPr>
          <p:cNvSpPr>
            <a:spLocks noGrp="1"/>
          </p:cNvSpPr>
          <p:nvPr>
            <p:ph type="ftr" sz="quarter" idx="3"/>
          </p:nvPr>
        </p:nvSpPr>
        <p:spPr>
          <a:xfrm>
            <a:off x="3581400" y="6229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227534-F4D4-095D-03EE-12A9688346D0}"/>
              </a:ext>
            </a:extLst>
          </p:cNvPr>
          <p:cNvSpPr>
            <a:spLocks noGrp="1"/>
          </p:cNvSpPr>
          <p:nvPr>
            <p:ph type="sldNum" sz="quarter" idx="4"/>
          </p:nvPr>
        </p:nvSpPr>
        <p:spPr>
          <a:xfrm>
            <a:off x="8153400" y="6229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7CA0B0-04EF-433A-8113-67BC344D39D3}" type="slidenum">
              <a:rPr lang="en-US" smtClean="0"/>
              <a:t>‹#›</a:t>
            </a:fld>
            <a:endParaRPr lang="en-US"/>
          </a:p>
        </p:txBody>
      </p:sp>
      <p:pic>
        <p:nvPicPr>
          <p:cNvPr id="7" name="Graphic 6">
            <a:extLst>
              <a:ext uri="{FF2B5EF4-FFF2-40B4-BE49-F238E27FC236}">
                <a16:creationId xmlns:a16="http://schemas.microsoft.com/office/drawing/2014/main" id="{3BAC4348-B8BB-E69B-E197-7B5B8B4EF1F3}"/>
              </a:ext>
            </a:extLst>
          </p:cNvPr>
          <p:cNvPicPr>
            <a:picLocks noChangeAspect="1"/>
          </p:cNvPicPr>
          <p:nvPr userDrawn="1"/>
        </p:nvPicPr>
        <p:blipFill>
          <a:blip r:embed="rId38">
            <a:extLst>
              <a:ext uri="{96DAC541-7B7A-43D3-8B79-37D633B846F1}">
                <asvg:svgBlip xmlns:asvg="http://schemas.microsoft.com/office/drawing/2016/SVG/main" r:embed="rId39"/>
              </a:ext>
            </a:extLst>
          </a:blip>
          <a:srcRect/>
          <a:stretch/>
        </p:blipFill>
        <p:spPr>
          <a:xfrm rot="5400000">
            <a:off x="10097704" y="2163762"/>
            <a:ext cx="5409405" cy="1081881"/>
          </a:xfrm>
          <a:prstGeom prst="rect">
            <a:avLst/>
          </a:prstGeom>
        </p:spPr>
      </p:pic>
    </p:spTree>
    <p:extLst>
      <p:ext uri="{BB962C8B-B14F-4D97-AF65-F5344CB8AC3E}">
        <p14:creationId xmlns:p14="http://schemas.microsoft.com/office/powerpoint/2010/main" val="3050141465"/>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31" r:id="rId8"/>
    <p:sldLayoutId id="2147483932" r:id="rId9"/>
    <p:sldLayoutId id="2147483934" r:id="rId10"/>
    <p:sldLayoutId id="2147483935" r:id="rId11"/>
    <p:sldLayoutId id="2147483907" r:id="rId12"/>
    <p:sldLayoutId id="2147483909" r:id="rId13"/>
    <p:sldLayoutId id="2147483910" r:id="rId14"/>
    <p:sldLayoutId id="2147483911" r:id="rId15"/>
    <p:sldLayoutId id="2147483912" r:id="rId16"/>
    <p:sldLayoutId id="2147483914" r:id="rId17"/>
    <p:sldLayoutId id="2147483915" r:id="rId18"/>
    <p:sldLayoutId id="2147483916" r:id="rId19"/>
    <p:sldLayoutId id="2147483917" r:id="rId20"/>
    <p:sldLayoutId id="2147483918" r:id="rId21"/>
    <p:sldLayoutId id="2147483919" r:id="rId22"/>
    <p:sldLayoutId id="2147483920" r:id="rId23"/>
    <p:sldLayoutId id="2147483921" r:id="rId24"/>
    <p:sldLayoutId id="2147483922" r:id="rId25"/>
    <p:sldLayoutId id="2147483923" r:id="rId26"/>
    <p:sldLayoutId id="2147483924" r:id="rId27"/>
    <p:sldLayoutId id="2147483925" r:id="rId28"/>
    <p:sldLayoutId id="2147483926" r:id="rId29"/>
    <p:sldLayoutId id="2147483927" r:id="rId30"/>
    <p:sldLayoutId id="2147483928" r:id="rId31"/>
    <p:sldLayoutId id="2147483929" r:id="rId32"/>
    <p:sldLayoutId id="2147483937" r:id="rId33"/>
    <p:sldLayoutId id="2147483938" r:id="rId34"/>
    <p:sldLayoutId id="2147484261" r:id="rId35"/>
    <p:sldLayoutId id="2147484262"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12">
          <p15:clr>
            <a:srgbClr val="F26B43"/>
          </p15:clr>
        </p15:guide>
        <p15:guide id="3" pos="7368">
          <p15:clr>
            <a:srgbClr val="F26B43"/>
          </p15:clr>
        </p15:guide>
        <p15:guide id="4" orient="horz" pos="2160">
          <p15:clr>
            <a:srgbClr val="F26B43"/>
          </p15:clr>
        </p15:guide>
        <p15:guide id="5" orient="horz" pos="432">
          <p15:clr>
            <a:srgbClr val="F26B43"/>
          </p15:clr>
        </p15:guide>
        <p15:guide id="6" orient="horz" pos="3960">
          <p15:clr>
            <a:srgbClr val="F26B43"/>
          </p15:clr>
        </p15:guide>
        <p15:guide id="7" orient="horz" pos="1104" userDrawn="1">
          <p15:clr>
            <a:srgbClr val="F26B43"/>
          </p15:clr>
        </p15:guide>
        <p15:guide id="8" orient="horz" pos="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0.png"/><Relationship Id="rId18" Type="http://schemas.openxmlformats.org/officeDocument/2006/relationships/image" Target="../media/image71.png"/><Relationship Id="rId26" Type="http://schemas.openxmlformats.org/officeDocument/2006/relationships/image" Target="../media/image57.png"/><Relationship Id="rId3" Type="http://schemas.openxmlformats.org/officeDocument/2006/relationships/image" Target="../media/image68.png"/><Relationship Id="rId21" Type="http://schemas.openxmlformats.org/officeDocument/2006/relationships/image" Target="../media/image48.png"/><Relationship Id="rId7" Type="http://schemas.openxmlformats.org/officeDocument/2006/relationships/image" Target="../media/image35.png"/><Relationship Id="rId12" Type="http://schemas.openxmlformats.org/officeDocument/2006/relationships/image" Target="../media/image74.svg"/><Relationship Id="rId17" Type="http://schemas.openxmlformats.org/officeDocument/2006/relationships/image" Target="../media/image70.png"/><Relationship Id="rId25" Type="http://schemas.openxmlformats.org/officeDocument/2006/relationships/image" Target="../media/image53.svg"/><Relationship Id="rId2" Type="http://schemas.openxmlformats.org/officeDocument/2006/relationships/notesSlide" Target="../notesSlides/notesSlide5.xml"/><Relationship Id="rId16" Type="http://schemas.openxmlformats.org/officeDocument/2006/relationships/image" Target="../media/image42.png"/><Relationship Id="rId20" Type="http://schemas.openxmlformats.org/officeDocument/2006/relationships/image" Target="../media/image72.png"/><Relationship Id="rId1" Type="http://schemas.openxmlformats.org/officeDocument/2006/relationships/slideLayout" Target="../slideLayouts/slideLayout26.xml"/><Relationship Id="rId6" Type="http://schemas.openxmlformats.org/officeDocument/2006/relationships/image" Target="../media/image67.svg"/><Relationship Id="rId11" Type="http://schemas.openxmlformats.org/officeDocument/2006/relationships/image" Target="../media/image73.png"/><Relationship Id="rId24" Type="http://schemas.openxmlformats.org/officeDocument/2006/relationships/image" Target="../media/image52.png"/><Relationship Id="rId5" Type="http://schemas.openxmlformats.org/officeDocument/2006/relationships/image" Target="../media/image66.png"/><Relationship Id="rId15" Type="http://schemas.microsoft.com/office/2007/relationships/hdphoto" Target="../media/hdphoto7.wdp"/><Relationship Id="rId23" Type="http://schemas.openxmlformats.org/officeDocument/2006/relationships/image" Target="../media/image50.png"/><Relationship Id="rId10" Type="http://schemas.openxmlformats.org/officeDocument/2006/relationships/image" Target="../media/image76.svg"/><Relationship Id="rId19" Type="http://schemas.openxmlformats.org/officeDocument/2006/relationships/image" Target="../media/image43.png"/><Relationship Id="rId4" Type="http://schemas.openxmlformats.org/officeDocument/2006/relationships/image" Target="../media/image51.png"/><Relationship Id="rId9" Type="http://schemas.openxmlformats.org/officeDocument/2006/relationships/image" Target="../media/image75.png"/><Relationship Id="rId14" Type="http://schemas.openxmlformats.org/officeDocument/2006/relationships/image" Target="../media/image69.png"/><Relationship Id="rId22"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2.png"/><Relationship Id="rId18" Type="http://schemas.openxmlformats.org/officeDocument/2006/relationships/image" Target="../media/image48.png"/><Relationship Id="rId3" Type="http://schemas.openxmlformats.org/officeDocument/2006/relationships/image" Target="../media/image61.png"/><Relationship Id="rId21" Type="http://schemas.openxmlformats.org/officeDocument/2006/relationships/image" Target="../media/image52.png"/><Relationship Id="rId7" Type="http://schemas.openxmlformats.org/officeDocument/2006/relationships/image" Target="../media/image67.svg"/><Relationship Id="rId12" Type="http://schemas.microsoft.com/office/2007/relationships/hdphoto" Target="../media/hdphoto7.wdp"/><Relationship Id="rId17" Type="http://schemas.openxmlformats.org/officeDocument/2006/relationships/image" Target="../media/image72.png"/><Relationship Id="rId25" Type="http://schemas.openxmlformats.org/officeDocument/2006/relationships/image" Target="../media/image76.svg"/><Relationship Id="rId2" Type="http://schemas.openxmlformats.org/officeDocument/2006/relationships/image" Target="../media/image60.png"/><Relationship Id="rId16" Type="http://schemas.openxmlformats.org/officeDocument/2006/relationships/image" Target="../media/image43.png"/><Relationship Id="rId20" Type="http://schemas.openxmlformats.org/officeDocument/2006/relationships/image" Target="../media/image50.png"/><Relationship Id="rId1" Type="http://schemas.openxmlformats.org/officeDocument/2006/relationships/slideLayout" Target="../slideLayouts/slideLayout26.xml"/><Relationship Id="rId6" Type="http://schemas.openxmlformats.org/officeDocument/2006/relationships/image" Target="../media/image66.png"/><Relationship Id="rId11" Type="http://schemas.openxmlformats.org/officeDocument/2006/relationships/image" Target="../media/image69.png"/><Relationship Id="rId24" Type="http://schemas.openxmlformats.org/officeDocument/2006/relationships/image" Target="../media/image75.png"/><Relationship Id="rId5" Type="http://schemas.openxmlformats.org/officeDocument/2006/relationships/image" Target="../media/image51.png"/><Relationship Id="rId15" Type="http://schemas.openxmlformats.org/officeDocument/2006/relationships/image" Target="../media/image71.png"/><Relationship Id="rId23" Type="http://schemas.openxmlformats.org/officeDocument/2006/relationships/image" Target="../media/image57.png"/><Relationship Id="rId10" Type="http://schemas.openxmlformats.org/officeDocument/2006/relationships/image" Target="../media/image40.png"/><Relationship Id="rId19" Type="http://schemas.openxmlformats.org/officeDocument/2006/relationships/image" Target="../media/image49.png"/><Relationship Id="rId4" Type="http://schemas.openxmlformats.org/officeDocument/2006/relationships/image" Target="../media/image68.png"/><Relationship Id="rId9" Type="http://schemas.openxmlformats.org/officeDocument/2006/relationships/image" Target="../media/image36.svg"/><Relationship Id="rId14" Type="http://schemas.openxmlformats.org/officeDocument/2006/relationships/image" Target="../media/image70.png"/><Relationship Id="rId22" Type="http://schemas.openxmlformats.org/officeDocument/2006/relationships/image" Target="../media/image53.svg"/></Relationships>
</file>

<file path=ppt/slides/_rels/slide12.xml.rels><?xml version="1.0" encoding="UTF-8" standalone="yes"?>
<Relationships xmlns="http://schemas.openxmlformats.org/package/2006/relationships"><Relationship Id="rId13" Type="http://schemas.openxmlformats.org/officeDocument/2006/relationships/image" Target="../media/image34.png"/><Relationship Id="rId18" Type="http://schemas.openxmlformats.org/officeDocument/2006/relationships/image" Target="../media/image42.png"/><Relationship Id="rId26" Type="http://schemas.openxmlformats.org/officeDocument/2006/relationships/image" Target="../media/image50.png"/><Relationship Id="rId39" Type="http://schemas.openxmlformats.org/officeDocument/2006/relationships/image" Target="../media/image71.png"/><Relationship Id="rId21" Type="http://schemas.openxmlformats.org/officeDocument/2006/relationships/image" Target="../media/image45.png"/><Relationship Id="rId34" Type="http://schemas.openxmlformats.org/officeDocument/2006/relationships/image" Target="../media/image58.png"/><Relationship Id="rId42" Type="http://schemas.openxmlformats.org/officeDocument/2006/relationships/image" Target="../media/image76.svg"/><Relationship Id="rId7" Type="http://schemas.openxmlformats.org/officeDocument/2006/relationships/image" Target="../media/image36.svg"/><Relationship Id="rId2" Type="http://schemas.openxmlformats.org/officeDocument/2006/relationships/image" Target="../media/image77.png"/><Relationship Id="rId16" Type="http://schemas.openxmlformats.org/officeDocument/2006/relationships/image" Target="../media/image40.png"/><Relationship Id="rId20" Type="http://schemas.openxmlformats.org/officeDocument/2006/relationships/image" Target="../media/image44.png"/><Relationship Id="rId29" Type="http://schemas.openxmlformats.org/officeDocument/2006/relationships/image" Target="../media/image54.png"/><Relationship Id="rId41" Type="http://schemas.openxmlformats.org/officeDocument/2006/relationships/image" Target="../media/image75.png"/><Relationship Id="rId1" Type="http://schemas.openxmlformats.org/officeDocument/2006/relationships/slideLayout" Target="../slideLayouts/slideLayout26.xml"/><Relationship Id="rId6" Type="http://schemas.openxmlformats.org/officeDocument/2006/relationships/image" Target="../media/image35.png"/><Relationship Id="rId11" Type="http://schemas.openxmlformats.org/officeDocument/2006/relationships/image" Target="../media/image67.svg"/><Relationship Id="rId24" Type="http://schemas.openxmlformats.org/officeDocument/2006/relationships/image" Target="../media/image48.png"/><Relationship Id="rId32" Type="http://schemas.openxmlformats.org/officeDocument/2006/relationships/image" Target="../media/image56.emf"/><Relationship Id="rId37" Type="http://schemas.microsoft.com/office/2007/relationships/hdphoto" Target="../media/hdphoto7.wdp"/><Relationship Id="rId40" Type="http://schemas.openxmlformats.org/officeDocument/2006/relationships/image" Target="../media/image72.png"/><Relationship Id="rId5" Type="http://schemas.openxmlformats.org/officeDocument/2006/relationships/image" Target="../media/image32.svg"/><Relationship Id="rId15" Type="http://schemas.openxmlformats.org/officeDocument/2006/relationships/image" Target="../media/image39.png"/><Relationship Id="rId23" Type="http://schemas.openxmlformats.org/officeDocument/2006/relationships/image" Target="../media/image47.png"/><Relationship Id="rId28" Type="http://schemas.openxmlformats.org/officeDocument/2006/relationships/image" Target="../media/image53.svg"/><Relationship Id="rId36" Type="http://schemas.openxmlformats.org/officeDocument/2006/relationships/image" Target="../media/image69.png"/><Relationship Id="rId10" Type="http://schemas.openxmlformats.org/officeDocument/2006/relationships/image" Target="../media/image66.png"/><Relationship Id="rId19" Type="http://schemas.openxmlformats.org/officeDocument/2006/relationships/image" Target="../media/image43.png"/><Relationship Id="rId31" Type="http://schemas.openxmlformats.org/officeDocument/2006/relationships/oleObject" Target="../embeddings/oleObject1.bin"/><Relationship Id="rId4" Type="http://schemas.openxmlformats.org/officeDocument/2006/relationships/image" Target="../media/image31.png"/><Relationship Id="rId9" Type="http://schemas.openxmlformats.org/officeDocument/2006/relationships/image" Target="../media/image51.pn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2.png"/><Relationship Id="rId30" Type="http://schemas.openxmlformats.org/officeDocument/2006/relationships/image" Target="../media/image55.png"/><Relationship Id="rId35" Type="http://schemas.openxmlformats.org/officeDocument/2006/relationships/image" Target="../media/image59.png"/><Relationship Id="rId8" Type="http://schemas.openxmlformats.org/officeDocument/2006/relationships/image" Target="../media/image68.png"/><Relationship Id="rId3" Type="http://schemas.openxmlformats.org/officeDocument/2006/relationships/image" Target="../media/image78.svg"/><Relationship Id="rId12" Type="http://schemas.openxmlformats.org/officeDocument/2006/relationships/image" Target="../media/image33.png"/><Relationship Id="rId17" Type="http://schemas.openxmlformats.org/officeDocument/2006/relationships/image" Target="../media/image41.png"/><Relationship Id="rId25" Type="http://schemas.openxmlformats.org/officeDocument/2006/relationships/image" Target="../media/image49.png"/><Relationship Id="rId33" Type="http://schemas.openxmlformats.org/officeDocument/2006/relationships/image" Target="../media/image57.png"/><Relationship Id="rId38" Type="http://schemas.openxmlformats.org/officeDocument/2006/relationships/image" Target="../media/image70.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51.png"/><Relationship Id="rId18" Type="http://schemas.openxmlformats.org/officeDocument/2006/relationships/image" Target="../media/image86.png"/><Relationship Id="rId3" Type="http://schemas.openxmlformats.org/officeDocument/2006/relationships/image" Target="../media/image78.svg"/><Relationship Id="rId7" Type="http://schemas.openxmlformats.org/officeDocument/2006/relationships/image" Target="../media/image80.png"/><Relationship Id="rId12" Type="http://schemas.openxmlformats.org/officeDocument/2006/relationships/image" Target="../media/image81.png"/><Relationship Id="rId17" Type="http://schemas.openxmlformats.org/officeDocument/2006/relationships/image" Target="../media/image85.png"/><Relationship Id="rId2" Type="http://schemas.openxmlformats.org/officeDocument/2006/relationships/image" Target="../media/image77.png"/><Relationship Id="rId16" Type="http://schemas.openxmlformats.org/officeDocument/2006/relationships/image" Target="../media/image84.png"/><Relationship Id="rId1" Type="http://schemas.openxmlformats.org/officeDocument/2006/relationships/slideLayout" Target="../slideLayouts/slideLayout26.xml"/><Relationship Id="rId6" Type="http://schemas.openxmlformats.org/officeDocument/2006/relationships/image" Target="../media/image79.jpeg"/><Relationship Id="rId11" Type="http://schemas.openxmlformats.org/officeDocument/2006/relationships/image" Target="../media/image70.png"/><Relationship Id="rId5" Type="http://schemas.openxmlformats.org/officeDocument/2006/relationships/image" Target="../media/image40.png"/><Relationship Id="rId15" Type="http://schemas.openxmlformats.org/officeDocument/2006/relationships/image" Target="../media/image83.png"/><Relationship Id="rId10" Type="http://schemas.openxmlformats.org/officeDocument/2006/relationships/image" Target="../media/image46.png"/><Relationship Id="rId4" Type="http://schemas.openxmlformats.org/officeDocument/2006/relationships/image" Target="../media/image79.png"/><Relationship Id="rId9" Type="http://schemas.openxmlformats.org/officeDocument/2006/relationships/image" Target="../media/image36.svg"/><Relationship Id="rId14" Type="http://schemas.openxmlformats.org/officeDocument/2006/relationships/image" Target="../media/image82.png"/></Relationships>
</file>

<file path=ppt/slides/_rels/slide14.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82.png"/><Relationship Id="rId18" Type="http://schemas.openxmlformats.org/officeDocument/2006/relationships/image" Target="../media/image60.png"/><Relationship Id="rId3" Type="http://schemas.openxmlformats.org/officeDocument/2006/relationships/image" Target="../media/image78.svg"/><Relationship Id="rId7" Type="http://schemas.openxmlformats.org/officeDocument/2006/relationships/image" Target="../media/image35.png"/><Relationship Id="rId12" Type="http://schemas.openxmlformats.org/officeDocument/2006/relationships/image" Target="../media/image51.png"/><Relationship Id="rId17" Type="http://schemas.openxmlformats.org/officeDocument/2006/relationships/image" Target="../media/image86.png"/><Relationship Id="rId2" Type="http://schemas.openxmlformats.org/officeDocument/2006/relationships/image" Target="../media/image77.png"/><Relationship Id="rId16" Type="http://schemas.openxmlformats.org/officeDocument/2006/relationships/image" Target="../media/image85.png"/><Relationship Id="rId1" Type="http://schemas.openxmlformats.org/officeDocument/2006/relationships/slideLayout" Target="../slideLayouts/slideLayout26.xml"/><Relationship Id="rId6" Type="http://schemas.openxmlformats.org/officeDocument/2006/relationships/image" Target="../media/image80.png"/><Relationship Id="rId11" Type="http://schemas.openxmlformats.org/officeDocument/2006/relationships/image" Target="../media/image81.png"/><Relationship Id="rId5" Type="http://schemas.openxmlformats.org/officeDocument/2006/relationships/image" Target="../media/image79.jpeg"/><Relationship Id="rId15" Type="http://schemas.openxmlformats.org/officeDocument/2006/relationships/image" Target="../media/image84.png"/><Relationship Id="rId10" Type="http://schemas.openxmlformats.org/officeDocument/2006/relationships/image" Target="../media/image70.png"/><Relationship Id="rId19" Type="http://schemas.openxmlformats.org/officeDocument/2006/relationships/image" Target="../media/image87.png"/><Relationship Id="rId4" Type="http://schemas.openxmlformats.org/officeDocument/2006/relationships/image" Target="../media/image40.png"/><Relationship Id="rId9" Type="http://schemas.openxmlformats.org/officeDocument/2006/relationships/image" Target="../media/image46.png"/><Relationship Id="rId14" Type="http://schemas.openxmlformats.org/officeDocument/2006/relationships/image" Target="../media/image83.png"/></Relationships>
</file>

<file path=ppt/slides/_rels/slide15.xml.rels><?xml version="1.0" encoding="UTF-8" standalone="yes"?>
<Relationships xmlns="http://schemas.openxmlformats.org/package/2006/relationships"><Relationship Id="rId13" Type="http://schemas.openxmlformats.org/officeDocument/2006/relationships/image" Target="../media/image46.png"/><Relationship Id="rId18" Type="http://schemas.openxmlformats.org/officeDocument/2006/relationships/image" Target="../media/image84.png"/><Relationship Id="rId26" Type="http://schemas.openxmlformats.org/officeDocument/2006/relationships/image" Target="../media/image72.png"/><Relationship Id="rId3" Type="http://schemas.openxmlformats.org/officeDocument/2006/relationships/image" Target="../media/image80.png"/><Relationship Id="rId21" Type="http://schemas.openxmlformats.org/officeDocument/2006/relationships/image" Target="../media/image69.png"/><Relationship Id="rId34" Type="http://schemas.openxmlformats.org/officeDocument/2006/relationships/image" Target="../media/image76.svg"/><Relationship Id="rId7" Type="http://schemas.openxmlformats.org/officeDocument/2006/relationships/image" Target="../media/image35.png"/><Relationship Id="rId12" Type="http://schemas.openxmlformats.org/officeDocument/2006/relationships/image" Target="../media/image67.svg"/><Relationship Id="rId17" Type="http://schemas.openxmlformats.org/officeDocument/2006/relationships/image" Target="../media/image83.png"/><Relationship Id="rId25" Type="http://schemas.openxmlformats.org/officeDocument/2006/relationships/image" Target="../media/image43.png"/><Relationship Id="rId33" Type="http://schemas.openxmlformats.org/officeDocument/2006/relationships/image" Target="../media/image75.png"/><Relationship Id="rId2" Type="http://schemas.openxmlformats.org/officeDocument/2006/relationships/image" Target="../media/image40.png"/><Relationship Id="rId16" Type="http://schemas.openxmlformats.org/officeDocument/2006/relationships/image" Target="../media/image82.png"/><Relationship Id="rId20" Type="http://schemas.openxmlformats.org/officeDocument/2006/relationships/image" Target="../media/image86.png"/><Relationship Id="rId29" Type="http://schemas.openxmlformats.org/officeDocument/2006/relationships/image" Target="../media/image50.png"/><Relationship Id="rId1" Type="http://schemas.openxmlformats.org/officeDocument/2006/relationships/slideLayout" Target="../slideLayouts/slideLayout26.xml"/><Relationship Id="rId6" Type="http://schemas.openxmlformats.org/officeDocument/2006/relationships/image" Target="../media/image79.jpeg"/><Relationship Id="rId11" Type="http://schemas.openxmlformats.org/officeDocument/2006/relationships/image" Target="../media/image66.png"/><Relationship Id="rId24" Type="http://schemas.openxmlformats.org/officeDocument/2006/relationships/image" Target="../media/image71.png"/><Relationship Id="rId32" Type="http://schemas.openxmlformats.org/officeDocument/2006/relationships/image" Target="../media/image57.png"/><Relationship Id="rId5" Type="http://schemas.openxmlformats.org/officeDocument/2006/relationships/image" Target="../media/image78.svg"/><Relationship Id="rId15" Type="http://schemas.openxmlformats.org/officeDocument/2006/relationships/image" Target="../media/image81.png"/><Relationship Id="rId23" Type="http://schemas.openxmlformats.org/officeDocument/2006/relationships/image" Target="../media/image42.png"/><Relationship Id="rId28" Type="http://schemas.openxmlformats.org/officeDocument/2006/relationships/image" Target="../media/image49.png"/><Relationship Id="rId10" Type="http://schemas.openxmlformats.org/officeDocument/2006/relationships/image" Target="../media/image51.png"/><Relationship Id="rId19" Type="http://schemas.openxmlformats.org/officeDocument/2006/relationships/image" Target="../media/image85.png"/><Relationship Id="rId31" Type="http://schemas.openxmlformats.org/officeDocument/2006/relationships/image" Target="../media/image53.svg"/><Relationship Id="rId4" Type="http://schemas.openxmlformats.org/officeDocument/2006/relationships/image" Target="../media/image77.png"/><Relationship Id="rId9" Type="http://schemas.openxmlformats.org/officeDocument/2006/relationships/image" Target="../media/image68.png"/><Relationship Id="rId14" Type="http://schemas.openxmlformats.org/officeDocument/2006/relationships/image" Target="../media/image70.png"/><Relationship Id="rId22" Type="http://schemas.microsoft.com/office/2007/relationships/hdphoto" Target="../media/hdphoto7.wdp"/><Relationship Id="rId27" Type="http://schemas.openxmlformats.org/officeDocument/2006/relationships/image" Target="../media/image48.png"/><Relationship Id="rId30" Type="http://schemas.openxmlformats.org/officeDocument/2006/relationships/image" Target="../media/image52.png"/><Relationship Id="rId8" Type="http://schemas.openxmlformats.org/officeDocument/2006/relationships/image" Target="../media/image36.svg"/></Relationships>
</file>

<file path=ppt/slides/_rels/slide16.xml.rels><?xml version="1.0" encoding="UTF-8" standalone="yes"?>
<Relationships xmlns="http://schemas.openxmlformats.org/package/2006/relationships"><Relationship Id="rId13" Type="http://schemas.openxmlformats.org/officeDocument/2006/relationships/image" Target="../media/image68.png"/><Relationship Id="rId18" Type="http://schemas.openxmlformats.org/officeDocument/2006/relationships/image" Target="../media/image70.png"/><Relationship Id="rId26" Type="http://schemas.openxmlformats.org/officeDocument/2006/relationships/image" Target="../media/image34.png"/><Relationship Id="rId39" Type="http://schemas.openxmlformats.org/officeDocument/2006/relationships/image" Target="../media/image53.svg"/><Relationship Id="rId21" Type="http://schemas.openxmlformats.org/officeDocument/2006/relationships/image" Target="../media/image83.png"/><Relationship Id="rId34" Type="http://schemas.openxmlformats.org/officeDocument/2006/relationships/image" Target="../media/image47.png"/><Relationship Id="rId42" Type="http://schemas.openxmlformats.org/officeDocument/2006/relationships/oleObject" Target="../embeddings/oleObject1.bin"/><Relationship Id="rId47" Type="http://schemas.openxmlformats.org/officeDocument/2006/relationships/image" Target="../media/image69.png"/><Relationship Id="rId50" Type="http://schemas.openxmlformats.org/officeDocument/2006/relationships/image" Target="../media/image72.png"/><Relationship Id="rId7" Type="http://schemas.openxmlformats.org/officeDocument/2006/relationships/image" Target="../media/image36.svg"/><Relationship Id="rId2" Type="http://schemas.openxmlformats.org/officeDocument/2006/relationships/image" Target="../media/image88.png"/><Relationship Id="rId16" Type="http://schemas.openxmlformats.org/officeDocument/2006/relationships/image" Target="../media/image67.svg"/><Relationship Id="rId29" Type="http://schemas.openxmlformats.org/officeDocument/2006/relationships/image" Target="../media/image41.png"/><Relationship Id="rId11" Type="http://schemas.openxmlformats.org/officeDocument/2006/relationships/image" Target="../media/image79.jpeg"/><Relationship Id="rId24" Type="http://schemas.openxmlformats.org/officeDocument/2006/relationships/image" Target="../media/image86.png"/><Relationship Id="rId32" Type="http://schemas.openxmlformats.org/officeDocument/2006/relationships/image" Target="../media/image44.png"/><Relationship Id="rId37" Type="http://schemas.openxmlformats.org/officeDocument/2006/relationships/image" Target="../media/image50.png"/><Relationship Id="rId40" Type="http://schemas.openxmlformats.org/officeDocument/2006/relationships/image" Target="../media/image54.png"/><Relationship Id="rId45" Type="http://schemas.openxmlformats.org/officeDocument/2006/relationships/image" Target="../media/image58.png"/><Relationship Id="rId5" Type="http://schemas.openxmlformats.org/officeDocument/2006/relationships/image" Target="../media/image32.svg"/><Relationship Id="rId15" Type="http://schemas.openxmlformats.org/officeDocument/2006/relationships/image" Target="../media/image66.png"/><Relationship Id="rId23" Type="http://schemas.openxmlformats.org/officeDocument/2006/relationships/image" Target="../media/image85.png"/><Relationship Id="rId28" Type="http://schemas.openxmlformats.org/officeDocument/2006/relationships/image" Target="../media/image39.png"/><Relationship Id="rId36" Type="http://schemas.openxmlformats.org/officeDocument/2006/relationships/image" Target="../media/image49.png"/><Relationship Id="rId49" Type="http://schemas.openxmlformats.org/officeDocument/2006/relationships/image" Target="../media/image71.png"/><Relationship Id="rId10" Type="http://schemas.openxmlformats.org/officeDocument/2006/relationships/image" Target="../media/image40.png"/><Relationship Id="rId19" Type="http://schemas.openxmlformats.org/officeDocument/2006/relationships/image" Target="../media/image81.png"/><Relationship Id="rId31" Type="http://schemas.openxmlformats.org/officeDocument/2006/relationships/image" Target="../media/image43.png"/><Relationship Id="rId44" Type="http://schemas.openxmlformats.org/officeDocument/2006/relationships/image" Target="../media/image57.png"/><Relationship Id="rId52" Type="http://schemas.openxmlformats.org/officeDocument/2006/relationships/image" Target="../media/image76.svg"/><Relationship Id="rId4" Type="http://schemas.openxmlformats.org/officeDocument/2006/relationships/image" Target="../media/image31.png"/><Relationship Id="rId9" Type="http://schemas.openxmlformats.org/officeDocument/2006/relationships/image" Target="../media/image78.svg"/><Relationship Id="rId14" Type="http://schemas.openxmlformats.org/officeDocument/2006/relationships/image" Target="../media/image51.png"/><Relationship Id="rId22" Type="http://schemas.openxmlformats.org/officeDocument/2006/relationships/image" Target="../media/image84.png"/><Relationship Id="rId27" Type="http://schemas.openxmlformats.org/officeDocument/2006/relationships/image" Target="../media/image38.png"/><Relationship Id="rId30" Type="http://schemas.openxmlformats.org/officeDocument/2006/relationships/image" Target="../media/image42.png"/><Relationship Id="rId35" Type="http://schemas.openxmlformats.org/officeDocument/2006/relationships/image" Target="../media/image48.png"/><Relationship Id="rId43" Type="http://schemas.openxmlformats.org/officeDocument/2006/relationships/image" Target="../media/image56.emf"/><Relationship Id="rId48" Type="http://schemas.microsoft.com/office/2007/relationships/hdphoto" Target="../media/hdphoto7.wdp"/><Relationship Id="rId8" Type="http://schemas.openxmlformats.org/officeDocument/2006/relationships/image" Target="../media/image77.png"/><Relationship Id="rId51" Type="http://schemas.openxmlformats.org/officeDocument/2006/relationships/image" Target="../media/image75.png"/><Relationship Id="rId3" Type="http://schemas.openxmlformats.org/officeDocument/2006/relationships/image" Target="../media/image89.svg"/><Relationship Id="rId12" Type="http://schemas.openxmlformats.org/officeDocument/2006/relationships/image" Target="../media/image80.png"/><Relationship Id="rId17" Type="http://schemas.openxmlformats.org/officeDocument/2006/relationships/image" Target="../media/image46.png"/><Relationship Id="rId25" Type="http://schemas.openxmlformats.org/officeDocument/2006/relationships/image" Target="../media/image33.png"/><Relationship Id="rId33" Type="http://schemas.openxmlformats.org/officeDocument/2006/relationships/image" Target="../media/image45.png"/><Relationship Id="rId38" Type="http://schemas.openxmlformats.org/officeDocument/2006/relationships/image" Target="../media/image52.png"/><Relationship Id="rId46" Type="http://schemas.openxmlformats.org/officeDocument/2006/relationships/image" Target="../media/image59.png"/><Relationship Id="rId20" Type="http://schemas.openxmlformats.org/officeDocument/2006/relationships/image" Target="../media/image82.png"/><Relationship Id="rId41" Type="http://schemas.openxmlformats.org/officeDocument/2006/relationships/image" Target="../media/image55.png"/><Relationship Id="rId1" Type="http://schemas.openxmlformats.org/officeDocument/2006/relationships/slideLayout" Target="../slideLayouts/slideLayout26.xml"/><Relationship Id="rId6" Type="http://schemas.openxmlformats.org/officeDocument/2006/relationships/image" Target="../media/image35.png"/></Relationships>
</file>

<file path=ppt/slides/_rels/slide17.xml.rels><?xml version="1.0" encoding="UTF-8" standalone="yes"?>
<Relationships xmlns="http://schemas.openxmlformats.org/package/2006/relationships"><Relationship Id="rId13" Type="http://schemas.openxmlformats.org/officeDocument/2006/relationships/image" Target="../media/image97.png"/><Relationship Id="rId18" Type="http://schemas.openxmlformats.org/officeDocument/2006/relationships/image" Target="../media/image102.png"/><Relationship Id="rId26" Type="http://schemas.openxmlformats.org/officeDocument/2006/relationships/image" Target="../media/image110.png"/><Relationship Id="rId39" Type="http://schemas.openxmlformats.org/officeDocument/2006/relationships/image" Target="../media/image123.svg"/><Relationship Id="rId21" Type="http://schemas.openxmlformats.org/officeDocument/2006/relationships/image" Target="../media/image105.png"/><Relationship Id="rId34" Type="http://schemas.openxmlformats.org/officeDocument/2006/relationships/image" Target="../media/image118.png"/><Relationship Id="rId7" Type="http://schemas.openxmlformats.org/officeDocument/2006/relationships/image" Target="../media/image35.png"/><Relationship Id="rId12" Type="http://schemas.openxmlformats.org/officeDocument/2006/relationships/image" Target="../media/image96.png"/><Relationship Id="rId17" Type="http://schemas.openxmlformats.org/officeDocument/2006/relationships/image" Target="../media/image101.png"/><Relationship Id="rId25" Type="http://schemas.openxmlformats.org/officeDocument/2006/relationships/image" Target="../media/image109.png"/><Relationship Id="rId33" Type="http://schemas.openxmlformats.org/officeDocument/2006/relationships/image" Target="../media/image117.png"/><Relationship Id="rId38" Type="http://schemas.openxmlformats.org/officeDocument/2006/relationships/image" Target="../media/image122.png"/><Relationship Id="rId2" Type="http://schemas.openxmlformats.org/officeDocument/2006/relationships/image" Target="../media/image88.png"/><Relationship Id="rId16" Type="http://schemas.openxmlformats.org/officeDocument/2006/relationships/image" Target="../media/image100.png"/><Relationship Id="rId20" Type="http://schemas.openxmlformats.org/officeDocument/2006/relationships/image" Target="../media/image104.png"/><Relationship Id="rId29" Type="http://schemas.openxmlformats.org/officeDocument/2006/relationships/image" Target="../media/image113.png"/><Relationship Id="rId1" Type="http://schemas.openxmlformats.org/officeDocument/2006/relationships/slideLayout" Target="../slideLayouts/slideLayout26.xml"/><Relationship Id="rId6" Type="http://schemas.openxmlformats.org/officeDocument/2006/relationships/image" Target="../media/image92.svg"/><Relationship Id="rId11" Type="http://schemas.openxmlformats.org/officeDocument/2006/relationships/image" Target="../media/image95.png"/><Relationship Id="rId24" Type="http://schemas.openxmlformats.org/officeDocument/2006/relationships/image" Target="../media/image108.png"/><Relationship Id="rId32" Type="http://schemas.openxmlformats.org/officeDocument/2006/relationships/image" Target="../media/image116.png"/><Relationship Id="rId37" Type="http://schemas.openxmlformats.org/officeDocument/2006/relationships/image" Target="../media/image121.png"/><Relationship Id="rId5" Type="http://schemas.openxmlformats.org/officeDocument/2006/relationships/image" Target="../media/image91.png"/><Relationship Id="rId15" Type="http://schemas.openxmlformats.org/officeDocument/2006/relationships/image" Target="../media/image99.png"/><Relationship Id="rId23" Type="http://schemas.openxmlformats.org/officeDocument/2006/relationships/image" Target="../media/image107.png"/><Relationship Id="rId28" Type="http://schemas.openxmlformats.org/officeDocument/2006/relationships/image" Target="../media/image112.png"/><Relationship Id="rId36" Type="http://schemas.openxmlformats.org/officeDocument/2006/relationships/image" Target="../media/image120.png"/><Relationship Id="rId10" Type="http://schemas.openxmlformats.org/officeDocument/2006/relationships/image" Target="../media/image94.png"/><Relationship Id="rId19" Type="http://schemas.openxmlformats.org/officeDocument/2006/relationships/image" Target="../media/image103.png"/><Relationship Id="rId31" Type="http://schemas.openxmlformats.org/officeDocument/2006/relationships/image" Target="../media/image115.png"/><Relationship Id="rId4" Type="http://schemas.openxmlformats.org/officeDocument/2006/relationships/image" Target="../media/image90.png"/><Relationship Id="rId9" Type="http://schemas.openxmlformats.org/officeDocument/2006/relationships/image" Target="../media/image93.png"/><Relationship Id="rId14" Type="http://schemas.openxmlformats.org/officeDocument/2006/relationships/image" Target="../media/image98.png"/><Relationship Id="rId22" Type="http://schemas.openxmlformats.org/officeDocument/2006/relationships/image" Target="../media/image106.png"/><Relationship Id="rId27" Type="http://schemas.openxmlformats.org/officeDocument/2006/relationships/image" Target="../media/image111.png"/><Relationship Id="rId30" Type="http://schemas.openxmlformats.org/officeDocument/2006/relationships/image" Target="../media/image114.png"/><Relationship Id="rId35" Type="http://schemas.openxmlformats.org/officeDocument/2006/relationships/image" Target="../media/image119.png"/><Relationship Id="rId8" Type="http://schemas.openxmlformats.org/officeDocument/2006/relationships/image" Target="../media/image36.svg"/><Relationship Id="rId3" Type="http://schemas.openxmlformats.org/officeDocument/2006/relationships/image" Target="../media/image89.svg"/></Relationships>
</file>

<file path=ppt/slides/_rels/slide18.xml.rels><?xml version="1.0" encoding="UTF-8" standalone="yes"?>
<Relationships xmlns="http://schemas.openxmlformats.org/package/2006/relationships"><Relationship Id="rId13" Type="http://schemas.openxmlformats.org/officeDocument/2006/relationships/image" Target="../media/image99.png"/><Relationship Id="rId18" Type="http://schemas.openxmlformats.org/officeDocument/2006/relationships/image" Target="../media/image104.png"/><Relationship Id="rId26" Type="http://schemas.openxmlformats.org/officeDocument/2006/relationships/image" Target="../media/image112.png"/><Relationship Id="rId21" Type="http://schemas.openxmlformats.org/officeDocument/2006/relationships/image" Target="../media/image107.png"/><Relationship Id="rId34" Type="http://schemas.openxmlformats.org/officeDocument/2006/relationships/image" Target="../media/image120.png"/><Relationship Id="rId7" Type="http://schemas.openxmlformats.org/officeDocument/2006/relationships/image" Target="../media/image93.png"/><Relationship Id="rId12" Type="http://schemas.openxmlformats.org/officeDocument/2006/relationships/image" Target="../media/image98.png"/><Relationship Id="rId17" Type="http://schemas.openxmlformats.org/officeDocument/2006/relationships/image" Target="../media/image103.png"/><Relationship Id="rId25" Type="http://schemas.openxmlformats.org/officeDocument/2006/relationships/image" Target="../media/image111.png"/><Relationship Id="rId33" Type="http://schemas.openxmlformats.org/officeDocument/2006/relationships/image" Target="../media/image119.png"/><Relationship Id="rId2" Type="http://schemas.openxmlformats.org/officeDocument/2006/relationships/image" Target="../media/image60.png"/><Relationship Id="rId16" Type="http://schemas.openxmlformats.org/officeDocument/2006/relationships/image" Target="../media/image102.png"/><Relationship Id="rId20" Type="http://schemas.openxmlformats.org/officeDocument/2006/relationships/image" Target="../media/image106.png"/><Relationship Id="rId29" Type="http://schemas.openxmlformats.org/officeDocument/2006/relationships/image" Target="../media/image115.png"/><Relationship Id="rId1" Type="http://schemas.openxmlformats.org/officeDocument/2006/relationships/slideLayout" Target="../slideLayouts/slideLayout26.xml"/><Relationship Id="rId6" Type="http://schemas.openxmlformats.org/officeDocument/2006/relationships/image" Target="../media/image36.svg"/><Relationship Id="rId11" Type="http://schemas.openxmlformats.org/officeDocument/2006/relationships/image" Target="../media/image97.png"/><Relationship Id="rId24" Type="http://schemas.openxmlformats.org/officeDocument/2006/relationships/image" Target="../media/image110.png"/><Relationship Id="rId32" Type="http://schemas.openxmlformats.org/officeDocument/2006/relationships/image" Target="../media/image118.png"/><Relationship Id="rId37" Type="http://schemas.openxmlformats.org/officeDocument/2006/relationships/image" Target="../media/image123.svg"/><Relationship Id="rId5" Type="http://schemas.openxmlformats.org/officeDocument/2006/relationships/image" Target="../media/image35.png"/><Relationship Id="rId15" Type="http://schemas.openxmlformats.org/officeDocument/2006/relationships/image" Target="../media/image101.png"/><Relationship Id="rId23" Type="http://schemas.openxmlformats.org/officeDocument/2006/relationships/image" Target="../media/image109.png"/><Relationship Id="rId28" Type="http://schemas.openxmlformats.org/officeDocument/2006/relationships/image" Target="../media/image114.png"/><Relationship Id="rId36" Type="http://schemas.openxmlformats.org/officeDocument/2006/relationships/image" Target="../media/image122.png"/><Relationship Id="rId10" Type="http://schemas.openxmlformats.org/officeDocument/2006/relationships/image" Target="../media/image96.png"/><Relationship Id="rId19" Type="http://schemas.openxmlformats.org/officeDocument/2006/relationships/image" Target="../media/image105.png"/><Relationship Id="rId31" Type="http://schemas.openxmlformats.org/officeDocument/2006/relationships/image" Target="../media/image117.png"/><Relationship Id="rId4" Type="http://schemas.openxmlformats.org/officeDocument/2006/relationships/image" Target="../media/image89.svg"/><Relationship Id="rId9" Type="http://schemas.openxmlformats.org/officeDocument/2006/relationships/image" Target="../media/image95.png"/><Relationship Id="rId14" Type="http://schemas.openxmlformats.org/officeDocument/2006/relationships/image" Target="../media/image100.png"/><Relationship Id="rId22" Type="http://schemas.openxmlformats.org/officeDocument/2006/relationships/image" Target="../media/image108.png"/><Relationship Id="rId27" Type="http://schemas.openxmlformats.org/officeDocument/2006/relationships/image" Target="../media/image113.png"/><Relationship Id="rId30" Type="http://schemas.openxmlformats.org/officeDocument/2006/relationships/image" Target="../media/image116.png"/><Relationship Id="rId35" Type="http://schemas.openxmlformats.org/officeDocument/2006/relationships/image" Target="../media/image121.png"/><Relationship Id="rId8" Type="http://schemas.openxmlformats.org/officeDocument/2006/relationships/image" Target="../media/image94.png"/><Relationship Id="rId3" Type="http://schemas.openxmlformats.org/officeDocument/2006/relationships/image" Target="../media/image88.png"/></Relationships>
</file>

<file path=ppt/slides/_rels/slide19.xml.rels><?xml version="1.0" encoding="UTF-8" standalone="yes"?>
<Relationships xmlns="http://schemas.openxmlformats.org/package/2006/relationships"><Relationship Id="rId26" Type="http://schemas.openxmlformats.org/officeDocument/2006/relationships/image" Target="../media/image104.png"/><Relationship Id="rId21" Type="http://schemas.openxmlformats.org/officeDocument/2006/relationships/image" Target="../media/image99.png"/><Relationship Id="rId42" Type="http://schemas.openxmlformats.org/officeDocument/2006/relationships/image" Target="../media/image120.png"/><Relationship Id="rId47" Type="http://schemas.openxmlformats.org/officeDocument/2006/relationships/image" Target="../media/image70.png"/><Relationship Id="rId63" Type="http://schemas.openxmlformats.org/officeDocument/2006/relationships/image" Target="../media/image44.png"/><Relationship Id="rId68" Type="http://schemas.openxmlformats.org/officeDocument/2006/relationships/image" Target="../media/image50.png"/><Relationship Id="rId16" Type="http://schemas.openxmlformats.org/officeDocument/2006/relationships/image" Target="../media/image94.png"/><Relationship Id="rId11" Type="http://schemas.openxmlformats.org/officeDocument/2006/relationships/image" Target="../media/image68.png"/><Relationship Id="rId32" Type="http://schemas.openxmlformats.org/officeDocument/2006/relationships/image" Target="../media/image110.png"/><Relationship Id="rId37" Type="http://schemas.openxmlformats.org/officeDocument/2006/relationships/image" Target="../media/image115.png"/><Relationship Id="rId53" Type="http://schemas.openxmlformats.org/officeDocument/2006/relationships/image" Target="../media/image86.png"/><Relationship Id="rId58" Type="http://schemas.openxmlformats.org/officeDocument/2006/relationships/image" Target="../media/image38.png"/><Relationship Id="rId74" Type="http://schemas.openxmlformats.org/officeDocument/2006/relationships/image" Target="../media/image56.emf"/><Relationship Id="rId79" Type="http://schemas.microsoft.com/office/2007/relationships/hdphoto" Target="../media/hdphoto7.wdp"/><Relationship Id="rId5" Type="http://schemas.openxmlformats.org/officeDocument/2006/relationships/image" Target="../media/image78.svg"/><Relationship Id="rId61" Type="http://schemas.openxmlformats.org/officeDocument/2006/relationships/image" Target="../media/image42.png"/><Relationship Id="rId82" Type="http://schemas.openxmlformats.org/officeDocument/2006/relationships/image" Target="../media/image75.png"/><Relationship Id="rId19" Type="http://schemas.openxmlformats.org/officeDocument/2006/relationships/image" Target="../media/image97.png"/><Relationship Id="rId14" Type="http://schemas.openxmlformats.org/officeDocument/2006/relationships/image" Target="../media/image67.svg"/><Relationship Id="rId22" Type="http://schemas.openxmlformats.org/officeDocument/2006/relationships/image" Target="../media/image100.png"/><Relationship Id="rId27" Type="http://schemas.openxmlformats.org/officeDocument/2006/relationships/image" Target="../media/image105.png"/><Relationship Id="rId30" Type="http://schemas.openxmlformats.org/officeDocument/2006/relationships/image" Target="../media/image108.png"/><Relationship Id="rId35" Type="http://schemas.openxmlformats.org/officeDocument/2006/relationships/image" Target="../media/image113.png"/><Relationship Id="rId43" Type="http://schemas.openxmlformats.org/officeDocument/2006/relationships/image" Target="../media/image121.png"/><Relationship Id="rId48" Type="http://schemas.openxmlformats.org/officeDocument/2006/relationships/image" Target="../media/image81.png"/><Relationship Id="rId56" Type="http://schemas.openxmlformats.org/officeDocument/2006/relationships/image" Target="../media/image31.png"/><Relationship Id="rId64" Type="http://schemas.openxmlformats.org/officeDocument/2006/relationships/image" Target="../media/image45.png"/><Relationship Id="rId69" Type="http://schemas.openxmlformats.org/officeDocument/2006/relationships/image" Target="../media/image52.png"/><Relationship Id="rId77" Type="http://schemas.openxmlformats.org/officeDocument/2006/relationships/image" Target="../media/image59.png"/><Relationship Id="rId8" Type="http://schemas.openxmlformats.org/officeDocument/2006/relationships/image" Target="../media/image80.png"/><Relationship Id="rId51" Type="http://schemas.openxmlformats.org/officeDocument/2006/relationships/image" Target="../media/image84.png"/><Relationship Id="rId72" Type="http://schemas.openxmlformats.org/officeDocument/2006/relationships/image" Target="../media/image55.png"/><Relationship Id="rId80" Type="http://schemas.openxmlformats.org/officeDocument/2006/relationships/image" Target="../media/image71.png"/><Relationship Id="rId3" Type="http://schemas.openxmlformats.org/officeDocument/2006/relationships/image" Target="../media/image89.svg"/><Relationship Id="rId12" Type="http://schemas.openxmlformats.org/officeDocument/2006/relationships/image" Target="../media/image51.png"/><Relationship Id="rId17" Type="http://schemas.openxmlformats.org/officeDocument/2006/relationships/image" Target="../media/image95.png"/><Relationship Id="rId25" Type="http://schemas.openxmlformats.org/officeDocument/2006/relationships/image" Target="../media/image103.png"/><Relationship Id="rId33" Type="http://schemas.openxmlformats.org/officeDocument/2006/relationships/image" Target="../media/image111.png"/><Relationship Id="rId38" Type="http://schemas.openxmlformats.org/officeDocument/2006/relationships/image" Target="../media/image116.png"/><Relationship Id="rId46" Type="http://schemas.openxmlformats.org/officeDocument/2006/relationships/image" Target="../media/image46.png"/><Relationship Id="rId59" Type="http://schemas.openxmlformats.org/officeDocument/2006/relationships/image" Target="../media/image39.png"/><Relationship Id="rId67" Type="http://schemas.openxmlformats.org/officeDocument/2006/relationships/image" Target="../media/image49.png"/><Relationship Id="rId20" Type="http://schemas.openxmlformats.org/officeDocument/2006/relationships/image" Target="../media/image98.png"/><Relationship Id="rId41" Type="http://schemas.openxmlformats.org/officeDocument/2006/relationships/image" Target="../media/image119.png"/><Relationship Id="rId54" Type="http://schemas.openxmlformats.org/officeDocument/2006/relationships/image" Target="../media/image33.png"/><Relationship Id="rId62" Type="http://schemas.openxmlformats.org/officeDocument/2006/relationships/image" Target="../media/image43.png"/><Relationship Id="rId70" Type="http://schemas.openxmlformats.org/officeDocument/2006/relationships/image" Target="../media/image53.svg"/><Relationship Id="rId75" Type="http://schemas.openxmlformats.org/officeDocument/2006/relationships/image" Target="../media/image57.png"/><Relationship Id="rId83" Type="http://schemas.openxmlformats.org/officeDocument/2006/relationships/image" Target="../media/image76.svg"/><Relationship Id="rId1" Type="http://schemas.openxmlformats.org/officeDocument/2006/relationships/slideLayout" Target="../slideLayouts/slideLayout26.xml"/><Relationship Id="rId6" Type="http://schemas.openxmlformats.org/officeDocument/2006/relationships/image" Target="../media/image40.png"/><Relationship Id="rId15" Type="http://schemas.openxmlformats.org/officeDocument/2006/relationships/image" Target="../media/image93.png"/><Relationship Id="rId23" Type="http://schemas.openxmlformats.org/officeDocument/2006/relationships/image" Target="../media/image101.png"/><Relationship Id="rId28" Type="http://schemas.openxmlformats.org/officeDocument/2006/relationships/image" Target="../media/image106.png"/><Relationship Id="rId36" Type="http://schemas.openxmlformats.org/officeDocument/2006/relationships/image" Target="../media/image114.png"/><Relationship Id="rId49" Type="http://schemas.openxmlformats.org/officeDocument/2006/relationships/image" Target="../media/image82.png"/><Relationship Id="rId57" Type="http://schemas.openxmlformats.org/officeDocument/2006/relationships/image" Target="../media/image32.svg"/><Relationship Id="rId10" Type="http://schemas.openxmlformats.org/officeDocument/2006/relationships/image" Target="../media/image36.svg"/><Relationship Id="rId31" Type="http://schemas.openxmlformats.org/officeDocument/2006/relationships/image" Target="../media/image109.png"/><Relationship Id="rId44" Type="http://schemas.openxmlformats.org/officeDocument/2006/relationships/image" Target="../media/image122.png"/><Relationship Id="rId52" Type="http://schemas.openxmlformats.org/officeDocument/2006/relationships/image" Target="../media/image85.png"/><Relationship Id="rId60" Type="http://schemas.openxmlformats.org/officeDocument/2006/relationships/image" Target="../media/image41.png"/><Relationship Id="rId65" Type="http://schemas.openxmlformats.org/officeDocument/2006/relationships/image" Target="../media/image47.png"/><Relationship Id="rId73" Type="http://schemas.openxmlformats.org/officeDocument/2006/relationships/oleObject" Target="../embeddings/oleObject1.bin"/><Relationship Id="rId78" Type="http://schemas.openxmlformats.org/officeDocument/2006/relationships/image" Target="../media/image69.png"/><Relationship Id="rId81" Type="http://schemas.openxmlformats.org/officeDocument/2006/relationships/image" Target="../media/image72.png"/><Relationship Id="rId4" Type="http://schemas.openxmlformats.org/officeDocument/2006/relationships/image" Target="../media/image77.png"/><Relationship Id="rId9" Type="http://schemas.openxmlformats.org/officeDocument/2006/relationships/image" Target="../media/image35.png"/><Relationship Id="rId13" Type="http://schemas.openxmlformats.org/officeDocument/2006/relationships/image" Target="../media/image66.png"/><Relationship Id="rId18" Type="http://schemas.openxmlformats.org/officeDocument/2006/relationships/image" Target="../media/image96.png"/><Relationship Id="rId39" Type="http://schemas.openxmlformats.org/officeDocument/2006/relationships/image" Target="../media/image117.png"/><Relationship Id="rId34" Type="http://schemas.openxmlformats.org/officeDocument/2006/relationships/image" Target="../media/image112.png"/><Relationship Id="rId50" Type="http://schemas.openxmlformats.org/officeDocument/2006/relationships/image" Target="../media/image83.png"/><Relationship Id="rId55" Type="http://schemas.openxmlformats.org/officeDocument/2006/relationships/image" Target="../media/image34.png"/><Relationship Id="rId76" Type="http://schemas.openxmlformats.org/officeDocument/2006/relationships/image" Target="../media/image58.png"/><Relationship Id="rId7" Type="http://schemas.openxmlformats.org/officeDocument/2006/relationships/image" Target="../media/image79.jpeg"/><Relationship Id="rId71" Type="http://schemas.openxmlformats.org/officeDocument/2006/relationships/image" Target="../media/image54.png"/><Relationship Id="rId2" Type="http://schemas.openxmlformats.org/officeDocument/2006/relationships/image" Target="../media/image88.png"/><Relationship Id="rId29" Type="http://schemas.openxmlformats.org/officeDocument/2006/relationships/image" Target="../media/image107.png"/><Relationship Id="rId24" Type="http://schemas.openxmlformats.org/officeDocument/2006/relationships/image" Target="../media/image102.png"/><Relationship Id="rId40" Type="http://schemas.openxmlformats.org/officeDocument/2006/relationships/image" Target="../media/image118.png"/><Relationship Id="rId45" Type="http://schemas.openxmlformats.org/officeDocument/2006/relationships/image" Target="../media/image123.svg"/><Relationship Id="rId66"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1.png"/><Relationship Id="rId3" Type="http://schemas.openxmlformats.org/officeDocument/2006/relationships/image" Target="../media/image36.svg"/><Relationship Id="rId7" Type="http://schemas.openxmlformats.org/officeDocument/2006/relationships/image" Target="../media/image126.png"/><Relationship Id="rId12" Type="http://schemas.openxmlformats.org/officeDocument/2006/relationships/image" Target="../media/image130.png"/><Relationship Id="rId2" Type="http://schemas.openxmlformats.org/officeDocument/2006/relationships/image" Target="../media/image35.png"/><Relationship Id="rId1" Type="http://schemas.openxmlformats.org/officeDocument/2006/relationships/slideLayout" Target="../slideLayouts/slideLayout26.xml"/><Relationship Id="rId6" Type="http://schemas.openxmlformats.org/officeDocument/2006/relationships/image" Target="../media/image79.jpeg"/><Relationship Id="rId11" Type="http://schemas.openxmlformats.org/officeDocument/2006/relationships/image" Target="../media/image129.png"/><Relationship Id="rId5" Type="http://schemas.openxmlformats.org/officeDocument/2006/relationships/image" Target="../media/image125.png"/><Relationship Id="rId15" Type="http://schemas.openxmlformats.org/officeDocument/2006/relationships/image" Target="../media/image87.png"/><Relationship Id="rId10" Type="http://schemas.openxmlformats.org/officeDocument/2006/relationships/image" Target="../media/image128.png"/><Relationship Id="rId4" Type="http://schemas.openxmlformats.org/officeDocument/2006/relationships/image" Target="../media/image124.png"/><Relationship Id="rId9" Type="http://schemas.microsoft.com/office/2007/relationships/hdphoto" Target="../media/hdphoto8.wdp"/><Relationship Id="rId14" Type="http://schemas.openxmlformats.org/officeDocument/2006/relationships/image" Target="../media/image132.png"/></Relationships>
</file>

<file path=ppt/slides/_rels/slide21.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0.png"/><Relationship Id="rId3" Type="http://schemas.openxmlformats.org/officeDocument/2006/relationships/image" Target="../media/image35.png"/><Relationship Id="rId7" Type="http://schemas.openxmlformats.org/officeDocument/2006/relationships/image" Target="../media/image79.jpeg"/><Relationship Id="rId12" Type="http://schemas.openxmlformats.org/officeDocument/2006/relationships/image" Target="../media/image129.png"/><Relationship Id="rId2" Type="http://schemas.openxmlformats.org/officeDocument/2006/relationships/image" Target="../media/image60.png"/><Relationship Id="rId16" Type="http://schemas.openxmlformats.org/officeDocument/2006/relationships/image" Target="../media/image87.png"/><Relationship Id="rId1" Type="http://schemas.openxmlformats.org/officeDocument/2006/relationships/slideLayout" Target="../slideLayouts/slideLayout26.xml"/><Relationship Id="rId6" Type="http://schemas.openxmlformats.org/officeDocument/2006/relationships/image" Target="../media/image125.png"/><Relationship Id="rId11" Type="http://schemas.openxmlformats.org/officeDocument/2006/relationships/image" Target="../media/image128.png"/><Relationship Id="rId5" Type="http://schemas.openxmlformats.org/officeDocument/2006/relationships/image" Target="../media/image124.png"/><Relationship Id="rId15" Type="http://schemas.openxmlformats.org/officeDocument/2006/relationships/image" Target="../media/image132.png"/><Relationship Id="rId10" Type="http://schemas.microsoft.com/office/2007/relationships/hdphoto" Target="../media/hdphoto8.wdp"/><Relationship Id="rId4" Type="http://schemas.openxmlformats.org/officeDocument/2006/relationships/image" Target="../media/image36.svg"/><Relationship Id="rId9" Type="http://schemas.openxmlformats.org/officeDocument/2006/relationships/image" Target="../media/image127.png"/><Relationship Id="rId14" Type="http://schemas.openxmlformats.org/officeDocument/2006/relationships/image" Target="../media/image131.png"/></Relationships>
</file>

<file path=ppt/slides/_rels/slide22.xml.rels><?xml version="1.0" encoding="UTF-8" standalone="yes"?>
<Relationships xmlns="http://schemas.openxmlformats.org/package/2006/relationships"><Relationship Id="rId26" Type="http://schemas.openxmlformats.org/officeDocument/2006/relationships/image" Target="../media/image106.png"/><Relationship Id="rId21" Type="http://schemas.openxmlformats.org/officeDocument/2006/relationships/image" Target="../media/image101.png"/><Relationship Id="rId42" Type="http://schemas.openxmlformats.org/officeDocument/2006/relationships/image" Target="../media/image122.png"/><Relationship Id="rId47" Type="http://schemas.openxmlformats.org/officeDocument/2006/relationships/image" Target="../media/image79.jpeg"/><Relationship Id="rId63" Type="http://schemas.openxmlformats.org/officeDocument/2006/relationships/image" Target="../media/image41.png"/><Relationship Id="rId68" Type="http://schemas.openxmlformats.org/officeDocument/2006/relationships/image" Target="../media/image47.png"/><Relationship Id="rId84" Type="http://schemas.openxmlformats.org/officeDocument/2006/relationships/image" Target="../media/image72.png"/><Relationship Id="rId89" Type="http://schemas.openxmlformats.org/officeDocument/2006/relationships/image" Target="../media/image126.png"/><Relationship Id="rId16" Type="http://schemas.openxmlformats.org/officeDocument/2006/relationships/image" Target="../media/image96.png"/><Relationship Id="rId11" Type="http://schemas.openxmlformats.org/officeDocument/2006/relationships/image" Target="../media/image88.png"/><Relationship Id="rId32" Type="http://schemas.openxmlformats.org/officeDocument/2006/relationships/image" Target="../media/image112.png"/><Relationship Id="rId37" Type="http://schemas.openxmlformats.org/officeDocument/2006/relationships/image" Target="../media/image117.png"/><Relationship Id="rId53" Type="http://schemas.openxmlformats.org/officeDocument/2006/relationships/image" Target="../media/image83.png"/><Relationship Id="rId58" Type="http://schemas.openxmlformats.org/officeDocument/2006/relationships/image" Target="../media/image34.png"/><Relationship Id="rId74" Type="http://schemas.openxmlformats.org/officeDocument/2006/relationships/image" Target="../media/image54.png"/><Relationship Id="rId79" Type="http://schemas.openxmlformats.org/officeDocument/2006/relationships/image" Target="../media/image58.png"/><Relationship Id="rId5" Type="http://schemas.openxmlformats.org/officeDocument/2006/relationships/image" Target="../media/image68.png"/><Relationship Id="rId90" Type="http://schemas.openxmlformats.org/officeDocument/2006/relationships/image" Target="../media/image127.png"/><Relationship Id="rId95" Type="http://schemas.openxmlformats.org/officeDocument/2006/relationships/image" Target="../media/image131.png"/><Relationship Id="rId22" Type="http://schemas.openxmlformats.org/officeDocument/2006/relationships/image" Target="../media/image102.png"/><Relationship Id="rId27" Type="http://schemas.openxmlformats.org/officeDocument/2006/relationships/image" Target="../media/image107.png"/><Relationship Id="rId43" Type="http://schemas.openxmlformats.org/officeDocument/2006/relationships/image" Target="../media/image123.svg"/><Relationship Id="rId48" Type="http://schemas.openxmlformats.org/officeDocument/2006/relationships/image" Target="../media/image80.png"/><Relationship Id="rId64" Type="http://schemas.openxmlformats.org/officeDocument/2006/relationships/image" Target="../media/image42.png"/><Relationship Id="rId69" Type="http://schemas.openxmlformats.org/officeDocument/2006/relationships/image" Target="../media/image48.png"/><Relationship Id="rId80" Type="http://schemas.openxmlformats.org/officeDocument/2006/relationships/image" Target="../media/image59.png"/><Relationship Id="rId85" Type="http://schemas.openxmlformats.org/officeDocument/2006/relationships/image" Target="../media/image75.png"/><Relationship Id="rId3" Type="http://schemas.openxmlformats.org/officeDocument/2006/relationships/image" Target="../media/image30.png"/><Relationship Id="rId12" Type="http://schemas.openxmlformats.org/officeDocument/2006/relationships/image" Target="../media/image89.svg"/><Relationship Id="rId17" Type="http://schemas.openxmlformats.org/officeDocument/2006/relationships/image" Target="../media/image97.png"/><Relationship Id="rId25" Type="http://schemas.openxmlformats.org/officeDocument/2006/relationships/image" Target="../media/image105.png"/><Relationship Id="rId33" Type="http://schemas.openxmlformats.org/officeDocument/2006/relationships/image" Target="../media/image113.png"/><Relationship Id="rId38" Type="http://schemas.openxmlformats.org/officeDocument/2006/relationships/image" Target="../media/image118.png"/><Relationship Id="rId46" Type="http://schemas.openxmlformats.org/officeDocument/2006/relationships/image" Target="../media/image40.png"/><Relationship Id="rId59" Type="http://schemas.openxmlformats.org/officeDocument/2006/relationships/image" Target="../media/image31.png"/><Relationship Id="rId67" Type="http://schemas.openxmlformats.org/officeDocument/2006/relationships/image" Target="../media/image45.png"/><Relationship Id="rId20" Type="http://schemas.openxmlformats.org/officeDocument/2006/relationships/image" Target="../media/image100.png"/><Relationship Id="rId41" Type="http://schemas.openxmlformats.org/officeDocument/2006/relationships/image" Target="../media/image121.png"/><Relationship Id="rId54" Type="http://schemas.openxmlformats.org/officeDocument/2006/relationships/image" Target="../media/image84.png"/><Relationship Id="rId62" Type="http://schemas.openxmlformats.org/officeDocument/2006/relationships/image" Target="../media/image39.png"/><Relationship Id="rId70" Type="http://schemas.openxmlformats.org/officeDocument/2006/relationships/image" Target="../media/image49.png"/><Relationship Id="rId75" Type="http://schemas.openxmlformats.org/officeDocument/2006/relationships/image" Target="../media/image55.png"/><Relationship Id="rId83" Type="http://schemas.openxmlformats.org/officeDocument/2006/relationships/image" Target="../media/image71.png"/><Relationship Id="rId88" Type="http://schemas.openxmlformats.org/officeDocument/2006/relationships/image" Target="../media/image125.png"/><Relationship Id="rId91" Type="http://schemas.microsoft.com/office/2007/relationships/hdphoto" Target="../media/hdphoto8.wdp"/><Relationship Id="rId96" Type="http://schemas.openxmlformats.org/officeDocument/2006/relationships/image" Target="../media/image132.png"/><Relationship Id="rId1" Type="http://schemas.openxmlformats.org/officeDocument/2006/relationships/slideLayout" Target="../slideLayouts/slideLayout26.xml"/><Relationship Id="rId6" Type="http://schemas.openxmlformats.org/officeDocument/2006/relationships/image" Target="../media/image51.png"/><Relationship Id="rId15" Type="http://schemas.openxmlformats.org/officeDocument/2006/relationships/image" Target="../media/image95.png"/><Relationship Id="rId23" Type="http://schemas.openxmlformats.org/officeDocument/2006/relationships/image" Target="../media/image103.png"/><Relationship Id="rId28" Type="http://schemas.openxmlformats.org/officeDocument/2006/relationships/image" Target="../media/image108.png"/><Relationship Id="rId36" Type="http://schemas.openxmlformats.org/officeDocument/2006/relationships/image" Target="../media/image116.png"/><Relationship Id="rId49" Type="http://schemas.openxmlformats.org/officeDocument/2006/relationships/image" Target="../media/image46.png"/><Relationship Id="rId57" Type="http://schemas.openxmlformats.org/officeDocument/2006/relationships/image" Target="../media/image33.png"/><Relationship Id="rId10" Type="http://schemas.openxmlformats.org/officeDocument/2006/relationships/image" Target="../media/image36.svg"/><Relationship Id="rId31" Type="http://schemas.openxmlformats.org/officeDocument/2006/relationships/image" Target="../media/image111.png"/><Relationship Id="rId44" Type="http://schemas.openxmlformats.org/officeDocument/2006/relationships/image" Target="../media/image77.png"/><Relationship Id="rId52" Type="http://schemas.openxmlformats.org/officeDocument/2006/relationships/image" Target="../media/image82.png"/><Relationship Id="rId60" Type="http://schemas.openxmlformats.org/officeDocument/2006/relationships/image" Target="../media/image32.svg"/><Relationship Id="rId65" Type="http://schemas.openxmlformats.org/officeDocument/2006/relationships/image" Target="../media/image43.png"/><Relationship Id="rId73" Type="http://schemas.openxmlformats.org/officeDocument/2006/relationships/image" Target="../media/image53.svg"/><Relationship Id="rId78" Type="http://schemas.openxmlformats.org/officeDocument/2006/relationships/image" Target="../media/image57.png"/><Relationship Id="rId81" Type="http://schemas.openxmlformats.org/officeDocument/2006/relationships/image" Target="../media/image69.png"/><Relationship Id="rId86" Type="http://schemas.openxmlformats.org/officeDocument/2006/relationships/image" Target="../media/image76.svg"/><Relationship Id="rId94" Type="http://schemas.openxmlformats.org/officeDocument/2006/relationships/image" Target="../media/image130.png"/><Relationship Id="rId4" Type="http://schemas.microsoft.com/office/2007/relationships/hdphoto" Target="../media/hdphoto6.wdp"/><Relationship Id="rId9" Type="http://schemas.openxmlformats.org/officeDocument/2006/relationships/image" Target="../media/image35.png"/><Relationship Id="rId13" Type="http://schemas.openxmlformats.org/officeDocument/2006/relationships/image" Target="../media/image93.png"/><Relationship Id="rId18" Type="http://schemas.openxmlformats.org/officeDocument/2006/relationships/image" Target="../media/image98.png"/><Relationship Id="rId39" Type="http://schemas.openxmlformats.org/officeDocument/2006/relationships/image" Target="../media/image119.png"/><Relationship Id="rId34" Type="http://schemas.openxmlformats.org/officeDocument/2006/relationships/image" Target="../media/image114.png"/><Relationship Id="rId50" Type="http://schemas.openxmlformats.org/officeDocument/2006/relationships/image" Target="../media/image70.png"/><Relationship Id="rId55" Type="http://schemas.openxmlformats.org/officeDocument/2006/relationships/image" Target="../media/image85.png"/><Relationship Id="rId76" Type="http://schemas.openxmlformats.org/officeDocument/2006/relationships/oleObject" Target="../embeddings/oleObject1.bin"/><Relationship Id="rId97" Type="http://schemas.openxmlformats.org/officeDocument/2006/relationships/image" Target="../media/image87.png"/><Relationship Id="rId7" Type="http://schemas.openxmlformats.org/officeDocument/2006/relationships/image" Target="../media/image66.png"/><Relationship Id="rId71" Type="http://schemas.openxmlformats.org/officeDocument/2006/relationships/image" Target="../media/image50.png"/><Relationship Id="rId92" Type="http://schemas.openxmlformats.org/officeDocument/2006/relationships/image" Target="../media/image128.png"/><Relationship Id="rId2" Type="http://schemas.openxmlformats.org/officeDocument/2006/relationships/image" Target="../media/image133.png"/><Relationship Id="rId29" Type="http://schemas.openxmlformats.org/officeDocument/2006/relationships/image" Target="../media/image109.png"/><Relationship Id="rId24" Type="http://schemas.openxmlformats.org/officeDocument/2006/relationships/image" Target="../media/image104.png"/><Relationship Id="rId40" Type="http://schemas.openxmlformats.org/officeDocument/2006/relationships/image" Target="../media/image120.png"/><Relationship Id="rId45" Type="http://schemas.openxmlformats.org/officeDocument/2006/relationships/image" Target="../media/image78.svg"/><Relationship Id="rId66" Type="http://schemas.openxmlformats.org/officeDocument/2006/relationships/image" Target="../media/image44.png"/><Relationship Id="rId87" Type="http://schemas.openxmlformats.org/officeDocument/2006/relationships/image" Target="../media/image124.png"/><Relationship Id="rId61" Type="http://schemas.openxmlformats.org/officeDocument/2006/relationships/image" Target="../media/image38.png"/><Relationship Id="rId82" Type="http://schemas.microsoft.com/office/2007/relationships/hdphoto" Target="../media/hdphoto7.wdp"/><Relationship Id="rId19" Type="http://schemas.openxmlformats.org/officeDocument/2006/relationships/image" Target="../media/image99.png"/><Relationship Id="rId14" Type="http://schemas.openxmlformats.org/officeDocument/2006/relationships/image" Target="../media/image94.png"/><Relationship Id="rId30" Type="http://schemas.openxmlformats.org/officeDocument/2006/relationships/image" Target="../media/image110.png"/><Relationship Id="rId35" Type="http://schemas.openxmlformats.org/officeDocument/2006/relationships/image" Target="../media/image115.png"/><Relationship Id="rId56" Type="http://schemas.openxmlformats.org/officeDocument/2006/relationships/image" Target="../media/image86.png"/><Relationship Id="rId77" Type="http://schemas.openxmlformats.org/officeDocument/2006/relationships/image" Target="../media/image56.emf"/><Relationship Id="rId8" Type="http://schemas.openxmlformats.org/officeDocument/2006/relationships/image" Target="../media/image67.svg"/><Relationship Id="rId51" Type="http://schemas.openxmlformats.org/officeDocument/2006/relationships/image" Target="../media/image81.png"/><Relationship Id="rId72" Type="http://schemas.openxmlformats.org/officeDocument/2006/relationships/image" Target="../media/image52.png"/><Relationship Id="rId93" Type="http://schemas.openxmlformats.org/officeDocument/2006/relationships/image" Target="../media/image129.png"/></Relationships>
</file>

<file path=ppt/slides/_rels/slide23.xml.rels><?xml version="1.0" encoding="UTF-8" standalone="yes"?>
<Relationships xmlns="http://schemas.openxmlformats.org/package/2006/relationships"><Relationship Id="rId8" Type="http://schemas.openxmlformats.org/officeDocument/2006/relationships/image" Target="../media/image80.png"/><Relationship Id="rId3" Type="http://schemas.microsoft.com/office/2007/relationships/hdphoto" Target="../media/hdphoto6.wdp"/><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6.xml"/><Relationship Id="rId6" Type="http://schemas.openxmlformats.org/officeDocument/2006/relationships/image" Target="../media/image90.png"/><Relationship Id="rId5" Type="http://schemas.openxmlformats.org/officeDocument/2006/relationships/image" Target="../media/image135.svg"/><Relationship Id="rId4" Type="http://schemas.openxmlformats.org/officeDocument/2006/relationships/image" Target="../media/image134.png"/><Relationship Id="rId9" Type="http://schemas.openxmlformats.org/officeDocument/2006/relationships/image" Target="../media/image136.png"/></Relationships>
</file>

<file path=ppt/slides/_rels/slide24.xml.rels><?xml version="1.0" encoding="UTF-8" standalone="yes"?>
<Relationships xmlns="http://schemas.openxmlformats.org/package/2006/relationships"><Relationship Id="rId8" Type="http://schemas.openxmlformats.org/officeDocument/2006/relationships/image" Target="../media/image135.svg"/><Relationship Id="rId13" Type="http://schemas.openxmlformats.org/officeDocument/2006/relationships/image" Target="../media/image140.png"/><Relationship Id="rId3" Type="http://schemas.microsoft.com/office/2007/relationships/hdphoto" Target="../media/hdphoto6.wdp"/><Relationship Id="rId7" Type="http://schemas.openxmlformats.org/officeDocument/2006/relationships/image" Target="../media/image134.png"/><Relationship Id="rId12" Type="http://schemas.openxmlformats.org/officeDocument/2006/relationships/image" Target="../media/image139.svg"/><Relationship Id="rId2" Type="http://schemas.openxmlformats.org/officeDocument/2006/relationships/image" Target="../media/image30.png"/><Relationship Id="rId16" Type="http://schemas.openxmlformats.org/officeDocument/2006/relationships/image" Target="../media/image143.png"/><Relationship Id="rId1" Type="http://schemas.openxmlformats.org/officeDocument/2006/relationships/slideLayout" Target="../slideLayouts/slideLayout26.xml"/><Relationship Id="rId6" Type="http://schemas.openxmlformats.org/officeDocument/2006/relationships/image" Target="../media/image80.png"/><Relationship Id="rId11" Type="http://schemas.openxmlformats.org/officeDocument/2006/relationships/image" Target="../media/image138.png"/><Relationship Id="rId5" Type="http://schemas.openxmlformats.org/officeDocument/2006/relationships/image" Target="../media/image33.png"/><Relationship Id="rId15" Type="http://schemas.openxmlformats.org/officeDocument/2006/relationships/image" Target="../media/image142.png"/><Relationship Id="rId10" Type="http://schemas.openxmlformats.org/officeDocument/2006/relationships/image" Target="../media/image137.png"/><Relationship Id="rId4" Type="http://schemas.openxmlformats.org/officeDocument/2006/relationships/image" Target="../media/image90.png"/><Relationship Id="rId9" Type="http://schemas.openxmlformats.org/officeDocument/2006/relationships/image" Target="../media/image136.png"/><Relationship Id="rId14" Type="http://schemas.openxmlformats.org/officeDocument/2006/relationships/image" Target="../media/image141.png"/></Relationships>
</file>

<file path=ppt/slides/_rels/slide25.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30.png"/><Relationship Id="rId7" Type="http://schemas.openxmlformats.org/officeDocument/2006/relationships/image" Target="../media/image80.png"/><Relationship Id="rId2" Type="http://schemas.openxmlformats.org/officeDocument/2006/relationships/image" Target="../media/image60.png"/><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image" Target="../media/image90.png"/><Relationship Id="rId4" Type="http://schemas.microsoft.com/office/2007/relationships/hdphoto" Target="../media/hdphoto6.wdp"/></Relationships>
</file>

<file path=ppt/slides/_rels/slide26.xml.rels><?xml version="1.0" encoding="UTF-8" standalone="yes"?>
<Relationships xmlns="http://schemas.openxmlformats.org/package/2006/relationships"><Relationship Id="rId13" Type="http://schemas.openxmlformats.org/officeDocument/2006/relationships/image" Target="../media/image149.svg"/><Relationship Id="rId18" Type="http://schemas.microsoft.com/office/2007/relationships/hdphoto" Target="../media/hdphoto10.wdp"/><Relationship Id="rId26" Type="http://schemas.openxmlformats.org/officeDocument/2006/relationships/image" Target="../media/image160.png"/><Relationship Id="rId3" Type="http://schemas.microsoft.com/office/2007/relationships/hdphoto" Target="../media/hdphoto6.wdp"/><Relationship Id="rId21" Type="http://schemas.openxmlformats.org/officeDocument/2006/relationships/image" Target="../media/image155.png"/><Relationship Id="rId34" Type="http://schemas.openxmlformats.org/officeDocument/2006/relationships/image" Target="../media/image165.png"/><Relationship Id="rId7" Type="http://schemas.openxmlformats.org/officeDocument/2006/relationships/image" Target="../media/image147.png"/><Relationship Id="rId12" Type="http://schemas.openxmlformats.org/officeDocument/2006/relationships/image" Target="../media/image148.png"/><Relationship Id="rId17" Type="http://schemas.openxmlformats.org/officeDocument/2006/relationships/image" Target="../media/image152.png"/><Relationship Id="rId25" Type="http://schemas.openxmlformats.org/officeDocument/2006/relationships/image" Target="../media/image159.png"/><Relationship Id="rId33" Type="http://schemas.openxmlformats.org/officeDocument/2006/relationships/image" Target="../media/image65.png"/><Relationship Id="rId2" Type="http://schemas.openxmlformats.org/officeDocument/2006/relationships/image" Target="../media/image30.png"/><Relationship Id="rId16" Type="http://schemas.openxmlformats.org/officeDocument/2006/relationships/image" Target="../media/image151.png"/><Relationship Id="rId20" Type="http://schemas.openxmlformats.org/officeDocument/2006/relationships/image" Target="../media/image154.png"/><Relationship Id="rId29" Type="http://schemas.openxmlformats.org/officeDocument/2006/relationships/image" Target="../media/image162.png"/><Relationship Id="rId1" Type="http://schemas.openxmlformats.org/officeDocument/2006/relationships/slideLayout" Target="../slideLayouts/slideLayout35.xml"/><Relationship Id="rId6" Type="http://schemas.openxmlformats.org/officeDocument/2006/relationships/image" Target="../media/image146.png"/><Relationship Id="rId11" Type="http://schemas.openxmlformats.org/officeDocument/2006/relationships/image" Target="../media/image136.png"/><Relationship Id="rId24" Type="http://schemas.openxmlformats.org/officeDocument/2006/relationships/image" Target="../media/image158.png"/><Relationship Id="rId32" Type="http://schemas.openxmlformats.org/officeDocument/2006/relationships/image" Target="../media/image164.png"/><Relationship Id="rId5" Type="http://schemas.openxmlformats.org/officeDocument/2006/relationships/image" Target="../media/image145.png"/><Relationship Id="rId15" Type="http://schemas.microsoft.com/office/2007/relationships/hdphoto" Target="../media/hdphoto9.wdp"/><Relationship Id="rId23" Type="http://schemas.openxmlformats.org/officeDocument/2006/relationships/image" Target="../media/image157.png"/><Relationship Id="rId28" Type="http://schemas.openxmlformats.org/officeDocument/2006/relationships/image" Target="../media/image39.png"/><Relationship Id="rId10" Type="http://schemas.openxmlformats.org/officeDocument/2006/relationships/image" Target="../media/image80.png"/><Relationship Id="rId19" Type="http://schemas.openxmlformats.org/officeDocument/2006/relationships/image" Target="../media/image153.png"/><Relationship Id="rId31" Type="http://schemas.openxmlformats.org/officeDocument/2006/relationships/image" Target="../media/image40.png"/><Relationship Id="rId4" Type="http://schemas.openxmlformats.org/officeDocument/2006/relationships/image" Target="../media/image144.png"/><Relationship Id="rId9" Type="http://schemas.openxmlformats.org/officeDocument/2006/relationships/image" Target="../media/image33.png"/><Relationship Id="rId14" Type="http://schemas.openxmlformats.org/officeDocument/2006/relationships/image" Target="../media/image150.png"/><Relationship Id="rId22" Type="http://schemas.openxmlformats.org/officeDocument/2006/relationships/image" Target="../media/image156.png"/><Relationship Id="rId27" Type="http://schemas.openxmlformats.org/officeDocument/2006/relationships/image" Target="../media/image161.png"/><Relationship Id="rId30" Type="http://schemas.openxmlformats.org/officeDocument/2006/relationships/image" Target="../media/image163.jpeg"/><Relationship Id="rId35" Type="http://schemas.microsoft.com/office/2007/relationships/hdphoto" Target="../media/hdphoto11.wdp"/><Relationship Id="rId8" Type="http://schemas.openxmlformats.org/officeDocument/2006/relationships/image" Target="../media/image90.png"/></Relationships>
</file>

<file path=ppt/slides/_rels/slide27.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image" Target="../media/image136.png"/><Relationship Id="rId26" Type="http://schemas.openxmlformats.org/officeDocument/2006/relationships/image" Target="../media/image160.png"/><Relationship Id="rId3" Type="http://schemas.openxmlformats.org/officeDocument/2006/relationships/image" Target="../media/image145.png"/><Relationship Id="rId21" Type="http://schemas.openxmlformats.org/officeDocument/2006/relationships/image" Target="../media/image155.png"/><Relationship Id="rId34" Type="http://schemas.openxmlformats.org/officeDocument/2006/relationships/image" Target="../media/image165.png"/><Relationship Id="rId7" Type="http://schemas.openxmlformats.org/officeDocument/2006/relationships/image" Target="../media/image149.svg"/><Relationship Id="rId12" Type="http://schemas.openxmlformats.org/officeDocument/2006/relationships/image" Target="../media/image153.png"/><Relationship Id="rId17" Type="http://schemas.openxmlformats.org/officeDocument/2006/relationships/image" Target="../media/image90.png"/><Relationship Id="rId25" Type="http://schemas.openxmlformats.org/officeDocument/2006/relationships/image" Target="../media/image159.png"/><Relationship Id="rId33" Type="http://schemas.openxmlformats.org/officeDocument/2006/relationships/image" Target="../media/image65.png"/><Relationship Id="rId2" Type="http://schemas.openxmlformats.org/officeDocument/2006/relationships/image" Target="../media/image144.png"/><Relationship Id="rId16" Type="http://schemas.openxmlformats.org/officeDocument/2006/relationships/image" Target="../media/image80.png"/><Relationship Id="rId20" Type="http://schemas.openxmlformats.org/officeDocument/2006/relationships/image" Target="../media/image154.png"/><Relationship Id="rId29" Type="http://schemas.openxmlformats.org/officeDocument/2006/relationships/image" Target="../media/image162.png"/><Relationship Id="rId1" Type="http://schemas.openxmlformats.org/officeDocument/2006/relationships/slideLayout" Target="../slideLayouts/slideLayout35.xml"/><Relationship Id="rId6" Type="http://schemas.openxmlformats.org/officeDocument/2006/relationships/image" Target="../media/image148.png"/><Relationship Id="rId11" Type="http://schemas.microsoft.com/office/2007/relationships/hdphoto" Target="../media/hdphoto10.wdp"/><Relationship Id="rId24" Type="http://schemas.openxmlformats.org/officeDocument/2006/relationships/image" Target="../media/image158.png"/><Relationship Id="rId32" Type="http://schemas.openxmlformats.org/officeDocument/2006/relationships/image" Target="../media/image164.png"/><Relationship Id="rId5" Type="http://schemas.openxmlformats.org/officeDocument/2006/relationships/image" Target="../media/image147.png"/><Relationship Id="rId15" Type="http://schemas.openxmlformats.org/officeDocument/2006/relationships/image" Target="../media/image33.png"/><Relationship Id="rId23" Type="http://schemas.openxmlformats.org/officeDocument/2006/relationships/image" Target="../media/image157.png"/><Relationship Id="rId28" Type="http://schemas.openxmlformats.org/officeDocument/2006/relationships/image" Target="../media/image39.png"/><Relationship Id="rId10" Type="http://schemas.openxmlformats.org/officeDocument/2006/relationships/image" Target="../media/image152.png"/><Relationship Id="rId19" Type="http://schemas.openxmlformats.org/officeDocument/2006/relationships/image" Target="../media/image151.png"/><Relationship Id="rId31" Type="http://schemas.openxmlformats.org/officeDocument/2006/relationships/image" Target="../media/image40.png"/><Relationship Id="rId4" Type="http://schemas.openxmlformats.org/officeDocument/2006/relationships/image" Target="../media/image146.png"/><Relationship Id="rId9" Type="http://schemas.microsoft.com/office/2007/relationships/hdphoto" Target="../media/hdphoto9.wdp"/><Relationship Id="rId14" Type="http://schemas.microsoft.com/office/2007/relationships/hdphoto" Target="../media/hdphoto6.wdp"/><Relationship Id="rId22" Type="http://schemas.openxmlformats.org/officeDocument/2006/relationships/image" Target="../media/image156.png"/><Relationship Id="rId27" Type="http://schemas.openxmlformats.org/officeDocument/2006/relationships/image" Target="../media/image161.png"/><Relationship Id="rId30" Type="http://schemas.openxmlformats.org/officeDocument/2006/relationships/image" Target="../media/image163.jpeg"/><Relationship Id="rId35" Type="http://schemas.microsoft.com/office/2007/relationships/hdphoto" Target="../media/hdphoto11.wdp"/><Relationship Id="rId8" Type="http://schemas.openxmlformats.org/officeDocument/2006/relationships/image" Target="../media/image150.png"/></Relationships>
</file>

<file path=ppt/slides/_rels/slide28.xml.rels><?xml version="1.0" encoding="UTF-8" standalone="yes"?>
<Relationships xmlns="http://schemas.openxmlformats.org/package/2006/relationships"><Relationship Id="rId26" Type="http://schemas.openxmlformats.org/officeDocument/2006/relationships/image" Target="../media/image103.png"/><Relationship Id="rId21" Type="http://schemas.openxmlformats.org/officeDocument/2006/relationships/image" Target="../media/image98.png"/><Relationship Id="rId42" Type="http://schemas.openxmlformats.org/officeDocument/2006/relationships/image" Target="../media/image119.png"/><Relationship Id="rId47" Type="http://schemas.openxmlformats.org/officeDocument/2006/relationships/image" Target="../media/image68.png"/><Relationship Id="rId63" Type="http://schemas.openxmlformats.org/officeDocument/2006/relationships/image" Target="../media/image38.png"/><Relationship Id="rId68" Type="http://schemas.openxmlformats.org/officeDocument/2006/relationships/image" Target="../media/image44.png"/><Relationship Id="rId84" Type="http://schemas.microsoft.com/office/2007/relationships/hdphoto" Target="../media/hdphoto7.wdp"/><Relationship Id="rId89" Type="http://schemas.openxmlformats.org/officeDocument/2006/relationships/image" Target="../media/image124.png"/><Relationship Id="rId16" Type="http://schemas.openxmlformats.org/officeDocument/2006/relationships/image" Target="../media/image93.png"/><Relationship Id="rId11" Type="http://schemas.openxmlformats.org/officeDocument/2006/relationships/image" Target="../media/image79.jpeg"/><Relationship Id="rId32" Type="http://schemas.openxmlformats.org/officeDocument/2006/relationships/image" Target="../media/image109.png"/><Relationship Id="rId37" Type="http://schemas.openxmlformats.org/officeDocument/2006/relationships/image" Target="../media/image114.png"/><Relationship Id="rId53" Type="http://schemas.openxmlformats.org/officeDocument/2006/relationships/image" Target="../media/image70.png"/><Relationship Id="rId58" Type="http://schemas.openxmlformats.org/officeDocument/2006/relationships/image" Target="../media/image85.png"/><Relationship Id="rId74" Type="http://schemas.openxmlformats.org/officeDocument/2006/relationships/image" Target="../media/image52.png"/><Relationship Id="rId79" Type="http://schemas.openxmlformats.org/officeDocument/2006/relationships/image" Target="../media/image56.emf"/><Relationship Id="rId5" Type="http://schemas.openxmlformats.org/officeDocument/2006/relationships/image" Target="../media/image80.png"/><Relationship Id="rId90" Type="http://schemas.openxmlformats.org/officeDocument/2006/relationships/image" Target="../media/image125.png"/><Relationship Id="rId95" Type="http://schemas.openxmlformats.org/officeDocument/2006/relationships/image" Target="../media/image129.png"/><Relationship Id="rId22" Type="http://schemas.openxmlformats.org/officeDocument/2006/relationships/image" Target="../media/image99.png"/><Relationship Id="rId27" Type="http://schemas.openxmlformats.org/officeDocument/2006/relationships/image" Target="../media/image104.png"/><Relationship Id="rId43" Type="http://schemas.openxmlformats.org/officeDocument/2006/relationships/image" Target="../media/image120.png"/><Relationship Id="rId48" Type="http://schemas.openxmlformats.org/officeDocument/2006/relationships/image" Target="../media/image51.png"/><Relationship Id="rId64" Type="http://schemas.openxmlformats.org/officeDocument/2006/relationships/image" Target="../media/image39.png"/><Relationship Id="rId69" Type="http://schemas.openxmlformats.org/officeDocument/2006/relationships/image" Target="../media/image45.png"/><Relationship Id="rId80" Type="http://schemas.openxmlformats.org/officeDocument/2006/relationships/image" Target="../media/image57.png"/><Relationship Id="rId85" Type="http://schemas.openxmlformats.org/officeDocument/2006/relationships/image" Target="../media/image71.png"/><Relationship Id="rId3" Type="http://schemas.microsoft.com/office/2007/relationships/hdphoto" Target="../media/hdphoto6.wdp"/><Relationship Id="rId12" Type="http://schemas.openxmlformats.org/officeDocument/2006/relationships/image" Target="../media/image35.png"/><Relationship Id="rId17" Type="http://schemas.openxmlformats.org/officeDocument/2006/relationships/image" Target="../media/image94.png"/><Relationship Id="rId25" Type="http://schemas.openxmlformats.org/officeDocument/2006/relationships/image" Target="../media/image102.png"/><Relationship Id="rId33" Type="http://schemas.openxmlformats.org/officeDocument/2006/relationships/image" Target="../media/image110.png"/><Relationship Id="rId38" Type="http://schemas.openxmlformats.org/officeDocument/2006/relationships/image" Target="../media/image115.png"/><Relationship Id="rId46" Type="http://schemas.openxmlformats.org/officeDocument/2006/relationships/image" Target="../media/image123.svg"/><Relationship Id="rId59" Type="http://schemas.openxmlformats.org/officeDocument/2006/relationships/image" Target="../media/image86.png"/><Relationship Id="rId67" Type="http://schemas.openxmlformats.org/officeDocument/2006/relationships/image" Target="../media/image43.png"/><Relationship Id="rId20" Type="http://schemas.openxmlformats.org/officeDocument/2006/relationships/image" Target="../media/image97.png"/><Relationship Id="rId41" Type="http://schemas.openxmlformats.org/officeDocument/2006/relationships/image" Target="../media/image118.png"/><Relationship Id="rId54" Type="http://schemas.openxmlformats.org/officeDocument/2006/relationships/image" Target="../media/image81.png"/><Relationship Id="rId62" Type="http://schemas.openxmlformats.org/officeDocument/2006/relationships/image" Target="../media/image32.svg"/><Relationship Id="rId70" Type="http://schemas.openxmlformats.org/officeDocument/2006/relationships/image" Target="../media/image47.png"/><Relationship Id="rId75" Type="http://schemas.openxmlformats.org/officeDocument/2006/relationships/image" Target="../media/image53.svg"/><Relationship Id="rId83" Type="http://schemas.openxmlformats.org/officeDocument/2006/relationships/image" Target="../media/image69.png"/><Relationship Id="rId88" Type="http://schemas.openxmlformats.org/officeDocument/2006/relationships/image" Target="../media/image76.svg"/><Relationship Id="rId91" Type="http://schemas.openxmlformats.org/officeDocument/2006/relationships/image" Target="../media/image126.png"/><Relationship Id="rId96" Type="http://schemas.openxmlformats.org/officeDocument/2006/relationships/image" Target="../media/image130.png"/><Relationship Id="rId1" Type="http://schemas.openxmlformats.org/officeDocument/2006/relationships/slideLayout" Target="../slideLayouts/slideLayout26.xml"/><Relationship Id="rId6" Type="http://schemas.openxmlformats.org/officeDocument/2006/relationships/image" Target="../media/image90.png"/><Relationship Id="rId15" Type="http://schemas.openxmlformats.org/officeDocument/2006/relationships/image" Target="../media/image89.svg"/><Relationship Id="rId23" Type="http://schemas.openxmlformats.org/officeDocument/2006/relationships/image" Target="../media/image100.png"/><Relationship Id="rId28" Type="http://schemas.openxmlformats.org/officeDocument/2006/relationships/image" Target="../media/image105.png"/><Relationship Id="rId36" Type="http://schemas.openxmlformats.org/officeDocument/2006/relationships/image" Target="../media/image113.png"/><Relationship Id="rId49" Type="http://schemas.openxmlformats.org/officeDocument/2006/relationships/image" Target="../media/image66.png"/><Relationship Id="rId57" Type="http://schemas.openxmlformats.org/officeDocument/2006/relationships/image" Target="../media/image84.png"/><Relationship Id="rId10" Type="http://schemas.openxmlformats.org/officeDocument/2006/relationships/image" Target="../media/image40.png"/><Relationship Id="rId31" Type="http://schemas.openxmlformats.org/officeDocument/2006/relationships/image" Target="../media/image108.png"/><Relationship Id="rId44" Type="http://schemas.openxmlformats.org/officeDocument/2006/relationships/image" Target="../media/image121.png"/><Relationship Id="rId52" Type="http://schemas.openxmlformats.org/officeDocument/2006/relationships/image" Target="../media/image46.png"/><Relationship Id="rId60" Type="http://schemas.openxmlformats.org/officeDocument/2006/relationships/image" Target="../media/image34.png"/><Relationship Id="rId65" Type="http://schemas.openxmlformats.org/officeDocument/2006/relationships/image" Target="../media/image41.png"/><Relationship Id="rId73" Type="http://schemas.openxmlformats.org/officeDocument/2006/relationships/image" Target="../media/image50.png"/><Relationship Id="rId78" Type="http://schemas.openxmlformats.org/officeDocument/2006/relationships/oleObject" Target="../embeddings/oleObject1.bin"/><Relationship Id="rId81" Type="http://schemas.openxmlformats.org/officeDocument/2006/relationships/image" Target="../media/image58.png"/><Relationship Id="rId86" Type="http://schemas.openxmlformats.org/officeDocument/2006/relationships/image" Target="../media/image72.png"/><Relationship Id="rId94" Type="http://schemas.openxmlformats.org/officeDocument/2006/relationships/image" Target="../media/image128.png"/><Relationship Id="rId99" Type="http://schemas.openxmlformats.org/officeDocument/2006/relationships/image" Target="../media/image87.png"/><Relationship Id="rId4" Type="http://schemas.openxmlformats.org/officeDocument/2006/relationships/image" Target="../media/image33.png"/><Relationship Id="rId9" Type="http://schemas.openxmlformats.org/officeDocument/2006/relationships/image" Target="../media/image78.svg"/><Relationship Id="rId13" Type="http://schemas.openxmlformats.org/officeDocument/2006/relationships/image" Target="../media/image36.svg"/><Relationship Id="rId18" Type="http://schemas.openxmlformats.org/officeDocument/2006/relationships/image" Target="../media/image95.png"/><Relationship Id="rId39" Type="http://schemas.openxmlformats.org/officeDocument/2006/relationships/image" Target="../media/image116.png"/><Relationship Id="rId34" Type="http://schemas.openxmlformats.org/officeDocument/2006/relationships/image" Target="../media/image111.png"/><Relationship Id="rId50" Type="http://schemas.openxmlformats.org/officeDocument/2006/relationships/image" Target="../media/image67.svg"/><Relationship Id="rId55" Type="http://schemas.openxmlformats.org/officeDocument/2006/relationships/image" Target="../media/image82.png"/><Relationship Id="rId76" Type="http://schemas.openxmlformats.org/officeDocument/2006/relationships/image" Target="../media/image54.png"/><Relationship Id="rId97" Type="http://schemas.openxmlformats.org/officeDocument/2006/relationships/image" Target="../media/image131.png"/><Relationship Id="rId7" Type="http://schemas.openxmlformats.org/officeDocument/2006/relationships/image" Target="../media/image136.png"/><Relationship Id="rId71" Type="http://schemas.openxmlformats.org/officeDocument/2006/relationships/image" Target="../media/image48.png"/><Relationship Id="rId92" Type="http://schemas.openxmlformats.org/officeDocument/2006/relationships/image" Target="../media/image127.png"/><Relationship Id="rId2" Type="http://schemas.openxmlformats.org/officeDocument/2006/relationships/image" Target="../media/image30.png"/><Relationship Id="rId29" Type="http://schemas.openxmlformats.org/officeDocument/2006/relationships/image" Target="../media/image106.png"/><Relationship Id="rId24" Type="http://schemas.openxmlformats.org/officeDocument/2006/relationships/image" Target="../media/image101.png"/><Relationship Id="rId40" Type="http://schemas.openxmlformats.org/officeDocument/2006/relationships/image" Target="../media/image117.png"/><Relationship Id="rId45" Type="http://schemas.openxmlformats.org/officeDocument/2006/relationships/image" Target="../media/image122.png"/><Relationship Id="rId66" Type="http://schemas.openxmlformats.org/officeDocument/2006/relationships/image" Target="../media/image42.png"/><Relationship Id="rId87" Type="http://schemas.openxmlformats.org/officeDocument/2006/relationships/image" Target="../media/image75.png"/><Relationship Id="rId61" Type="http://schemas.openxmlformats.org/officeDocument/2006/relationships/image" Target="../media/image31.png"/><Relationship Id="rId82" Type="http://schemas.openxmlformats.org/officeDocument/2006/relationships/image" Target="../media/image59.png"/><Relationship Id="rId19" Type="http://schemas.openxmlformats.org/officeDocument/2006/relationships/image" Target="../media/image96.png"/><Relationship Id="rId14" Type="http://schemas.openxmlformats.org/officeDocument/2006/relationships/image" Target="../media/image88.png"/><Relationship Id="rId30" Type="http://schemas.openxmlformats.org/officeDocument/2006/relationships/image" Target="../media/image107.png"/><Relationship Id="rId35" Type="http://schemas.openxmlformats.org/officeDocument/2006/relationships/image" Target="../media/image112.png"/><Relationship Id="rId56" Type="http://schemas.openxmlformats.org/officeDocument/2006/relationships/image" Target="../media/image83.png"/><Relationship Id="rId77" Type="http://schemas.openxmlformats.org/officeDocument/2006/relationships/image" Target="../media/image55.png"/><Relationship Id="rId8" Type="http://schemas.openxmlformats.org/officeDocument/2006/relationships/image" Target="../media/image77.png"/><Relationship Id="rId51" Type="http://schemas.openxmlformats.org/officeDocument/2006/relationships/image" Target="../media/image151.png"/><Relationship Id="rId72" Type="http://schemas.openxmlformats.org/officeDocument/2006/relationships/image" Target="../media/image49.png"/><Relationship Id="rId93" Type="http://schemas.microsoft.com/office/2007/relationships/hdphoto" Target="../media/hdphoto8.wdp"/><Relationship Id="rId98" Type="http://schemas.openxmlformats.org/officeDocument/2006/relationships/image" Target="../media/image132.png"/></Relationships>
</file>

<file path=ppt/slides/_rels/slide2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76.svg"/><Relationship Id="rId3" Type="http://schemas.microsoft.com/office/2007/relationships/hdphoto" Target="../media/hdphoto6.wdp"/><Relationship Id="rId7" Type="http://schemas.openxmlformats.org/officeDocument/2006/relationships/image" Target="../media/image32.svg"/><Relationship Id="rId12" Type="http://schemas.openxmlformats.org/officeDocument/2006/relationships/image" Target="../media/image75.png"/><Relationship Id="rId2" Type="http://schemas.openxmlformats.org/officeDocument/2006/relationships/image" Target="../media/image30.png"/><Relationship Id="rId1" Type="http://schemas.openxmlformats.org/officeDocument/2006/relationships/slideLayout" Target="../slideLayouts/slideLayout26.xml"/><Relationship Id="rId6" Type="http://schemas.openxmlformats.org/officeDocument/2006/relationships/image" Target="../media/image31.png"/><Relationship Id="rId11" Type="http://schemas.openxmlformats.org/officeDocument/2006/relationships/image" Target="../media/image78.svg"/><Relationship Id="rId5" Type="http://schemas.openxmlformats.org/officeDocument/2006/relationships/image" Target="../media/image67.svg"/><Relationship Id="rId10" Type="http://schemas.openxmlformats.org/officeDocument/2006/relationships/image" Target="../media/image77.png"/><Relationship Id="rId4" Type="http://schemas.openxmlformats.org/officeDocument/2006/relationships/image" Target="../media/image66.png"/><Relationship Id="rId9" Type="http://schemas.openxmlformats.org/officeDocument/2006/relationships/image" Target="../media/image36.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6" Type="http://schemas.openxmlformats.org/officeDocument/2006/relationships/image" Target="../media/image99.png"/><Relationship Id="rId21" Type="http://schemas.openxmlformats.org/officeDocument/2006/relationships/image" Target="../media/image94.png"/><Relationship Id="rId42" Type="http://schemas.openxmlformats.org/officeDocument/2006/relationships/image" Target="../media/image115.png"/><Relationship Id="rId47" Type="http://schemas.openxmlformats.org/officeDocument/2006/relationships/image" Target="../media/image120.png"/><Relationship Id="rId63" Type="http://schemas.openxmlformats.org/officeDocument/2006/relationships/image" Target="../media/image38.png"/><Relationship Id="rId68" Type="http://schemas.openxmlformats.org/officeDocument/2006/relationships/image" Target="../media/image44.png"/><Relationship Id="rId84" Type="http://schemas.microsoft.com/office/2007/relationships/hdphoto" Target="../media/hdphoto7.wdp"/><Relationship Id="rId89" Type="http://schemas.openxmlformats.org/officeDocument/2006/relationships/image" Target="../media/image124.png"/><Relationship Id="rId16" Type="http://schemas.openxmlformats.org/officeDocument/2006/relationships/image" Target="../media/image66.png"/><Relationship Id="rId11" Type="http://schemas.openxmlformats.org/officeDocument/2006/relationships/image" Target="../media/image79.jpeg"/><Relationship Id="rId32" Type="http://schemas.openxmlformats.org/officeDocument/2006/relationships/image" Target="../media/image105.png"/><Relationship Id="rId37" Type="http://schemas.openxmlformats.org/officeDocument/2006/relationships/image" Target="../media/image110.png"/><Relationship Id="rId53" Type="http://schemas.openxmlformats.org/officeDocument/2006/relationships/image" Target="../media/image70.png"/><Relationship Id="rId58" Type="http://schemas.openxmlformats.org/officeDocument/2006/relationships/image" Target="../media/image85.png"/><Relationship Id="rId74" Type="http://schemas.openxmlformats.org/officeDocument/2006/relationships/image" Target="../media/image52.png"/><Relationship Id="rId79" Type="http://schemas.openxmlformats.org/officeDocument/2006/relationships/image" Target="../media/image56.emf"/><Relationship Id="rId5" Type="http://schemas.openxmlformats.org/officeDocument/2006/relationships/image" Target="../media/image80.png"/><Relationship Id="rId90" Type="http://schemas.openxmlformats.org/officeDocument/2006/relationships/image" Target="../media/image125.png"/><Relationship Id="rId95" Type="http://schemas.openxmlformats.org/officeDocument/2006/relationships/image" Target="../media/image129.png"/><Relationship Id="rId22" Type="http://schemas.openxmlformats.org/officeDocument/2006/relationships/image" Target="../media/image95.png"/><Relationship Id="rId27" Type="http://schemas.openxmlformats.org/officeDocument/2006/relationships/image" Target="../media/image100.png"/><Relationship Id="rId43" Type="http://schemas.openxmlformats.org/officeDocument/2006/relationships/image" Target="../media/image116.png"/><Relationship Id="rId48" Type="http://schemas.openxmlformats.org/officeDocument/2006/relationships/image" Target="../media/image121.png"/><Relationship Id="rId64" Type="http://schemas.openxmlformats.org/officeDocument/2006/relationships/image" Target="../media/image39.png"/><Relationship Id="rId69" Type="http://schemas.openxmlformats.org/officeDocument/2006/relationships/image" Target="../media/image45.png"/><Relationship Id="rId80" Type="http://schemas.openxmlformats.org/officeDocument/2006/relationships/image" Target="../media/image57.png"/><Relationship Id="rId85" Type="http://schemas.openxmlformats.org/officeDocument/2006/relationships/image" Target="../media/image71.png"/><Relationship Id="rId3" Type="http://schemas.microsoft.com/office/2007/relationships/hdphoto" Target="../media/hdphoto6.wdp"/><Relationship Id="rId12" Type="http://schemas.openxmlformats.org/officeDocument/2006/relationships/image" Target="../media/image35.png"/><Relationship Id="rId17" Type="http://schemas.openxmlformats.org/officeDocument/2006/relationships/image" Target="../media/image67.svg"/><Relationship Id="rId25" Type="http://schemas.openxmlformats.org/officeDocument/2006/relationships/image" Target="../media/image98.png"/><Relationship Id="rId33" Type="http://schemas.openxmlformats.org/officeDocument/2006/relationships/image" Target="../media/image106.png"/><Relationship Id="rId38" Type="http://schemas.openxmlformats.org/officeDocument/2006/relationships/image" Target="../media/image111.png"/><Relationship Id="rId46" Type="http://schemas.openxmlformats.org/officeDocument/2006/relationships/image" Target="../media/image119.png"/><Relationship Id="rId59" Type="http://schemas.openxmlformats.org/officeDocument/2006/relationships/image" Target="../media/image86.png"/><Relationship Id="rId67" Type="http://schemas.openxmlformats.org/officeDocument/2006/relationships/image" Target="../media/image43.png"/><Relationship Id="rId20" Type="http://schemas.openxmlformats.org/officeDocument/2006/relationships/image" Target="../media/image93.png"/><Relationship Id="rId41" Type="http://schemas.openxmlformats.org/officeDocument/2006/relationships/image" Target="../media/image114.png"/><Relationship Id="rId54" Type="http://schemas.openxmlformats.org/officeDocument/2006/relationships/image" Target="../media/image81.png"/><Relationship Id="rId62" Type="http://schemas.openxmlformats.org/officeDocument/2006/relationships/image" Target="../media/image32.svg"/><Relationship Id="rId70" Type="http://schemas.openxmlformats.org/officeDocument/2006/relationships/image" Target="../media/image47.png"/><Relationship Id="rId75" Type="http://schemas.openxmlformats.org/officeDocument/2006/relationships/image" Target="../media/image53.svg"/><Relationship Id="rId83" Type="http://schemas.openxmlformats.org/officeDocument/2006/relationships/image" Target="../media/image69.png"/><Relationship Id="rId88" Type="http://schemas.openxmlformats.org/officeDocument/2006/relationships/image" Target="../media/image76.svg"/><Relationship Id="rId91" Type="http://schemas.openxmlformats.org/officeDocument/2006/relationships/image" Target="../media/image126.png"/><Relationship Id="rId96" Type="http://schemas.openxmlformats.org/officeDocument/2006/relationships/image" Target="../media/image130.png"/><Relationship Id="rId1" Type="http://schemas.openxmlformats.org/officeDocument/2006/relationships/slideLayout" Target="../slideLayouts/slideLayout26.xml"/><Relationship Id="rId6" Type="http://schemas.openxmlformats.org/officeDocument/2006/relationships/image" Target="../media/image90.png"/><Relationship Id="rId15" Type="http://schemas.openxmlformats.org/officeDocument/2006/relationships/image" Target="../media/image51.png"/><Relationship Id="rId23" Type="http://schemas.openxmlformats.org/officeDocument/2006/relationships/image" Target="../media/image96.png"/><Relationship Id="rId28" Type="http://schemas.openxmlformats.org/officeDocument/2006/relationships/image" Target="../media/image101.png"/><Relationship Id="rId36" Type="http://schemas.openxmlformats.org/officeDocument/2006/relationships/image" Target="../media/image109.png"/><Relationship Id="rId49" Type="http://schemas.openxmlformats.org/officeDocument/2006/relationships/image" Target="../media/image122.png"/><Relationship Id="rId57" Type="http://schemas.openxmlformats.org/officeDocument/2006/relationships/image" Target="../media/image84.png"/><Relationship Id="rId10" Type="http://schemas.openxmlformats.org/officeDocument/2006/relationships/image" Target="../media/image40.png"/><Relationship Id="rId31" Type="http://schemas.openxmlformats.org/officeDocument/2006/relationships/image" Target="../media/image104.png"/><Relationship Id="rId44" Type="http://schemas.openxmlformats.org/officeDocument/2006/relationships/image" Target="../media/image117.png"/><Relationship Id="rId52" Type="http://schemas.openxmlformats.org/officeDocument/2006/relationships/image" Target="../media/image46.png"/><Relationship Id="rId60" Type="http://schemas.openxmlformats.org/officeDocument/2006/relationships/image" Target="../media/image34.png"/><Relationship Id="rId65" Type="http://schemas.openxmlformats.org/officeDocument/2006/relationships/image" Target="../media/image41.png"/><Relationship Id="rId73" Type="http://schemas.openxmlformats.org/officeDocument/2006/relationships/image" Target="../media/image50.png"/><Relationship Id="rId78" Type="http://schemas.openxmlformats.org/officeDocument/2006/relationships/oleObject" Target="../embeddings/oleObject1.bin"/><Relationship Id="rId81" Type="http://schemas.openxmlformats.org/officeDocument/2006/relationships/image" Target="../media/image58.png"/><Relationship Id="rId86" Type="http://schemas.openxmlformats.org/officeDocument/2006/relationships/image" Target="../media/image72.png"/><Relationship Id="rId94" Type="http://schemas.openxmlformats.org/officeDocument/2006/relationships/image" Target="../media/image128.png"/><Relationship Id="rId99" Type="http://schemas.openxmlformats.org/officeDocument/2006/relationships/image" Target="../media/image87.png"/><Relationship Id="rId4" Type="http://schemas.openxmlformats.org/officeDocument/2006/relationships/image" Target="../media/image33.png"/><Relationship Id="rId9" Type="http://schemas.openxmlformats.org/officeDocument/2006/relationships/image" Target="../media/image78.svg"/><Relationship Id="rId13" Type="http://schemas.openxmlformats.org/officeDocument/2006/relationships/image" Target="../media/image36.svg"/><Relationship Id="rId18" Type="http://schemas.openxmlformats.org/officeDocument/2006/relationships/image" Target="../media/image88.png"/><Relationship Id="rId39" Type="http://schemas.openxmlformats.org/officeDocument/2006/relationships/image" Target="../media/image112.png"/><Relationship Id="rId34" Type="http://schemas.openxmlformats.org/officeDocument/2006/relationships/image" Target="../media/image107.png"/><Relationship Id="rId50" Type="http://schemas.openxmlformats.org/officeDocument/2006/relationships/image" Target="../media/image123.svg"/><Relationship Id="rId55" Type="http://schemas.openxmlformats.org/officeDocument/2006/relationships/image" Target="../media/image82.png"/><Relationship Id="rId76" Type="http://schemas.openxmlformats.org/officeDocument/2006/relationships/image" Target="../media/image54.png"/><Relationship Id="rId97" Type="http://schemas.openxmlformats.org/officeDocument/2006/relationships/image" Target="../media/image131.png"/><Relationship Id="rId7" Type="http://schemas.openxmlformats.org/officeDocument/2006/relationships/image" Target="../media/image136.png"/><Relationship Id="rId71" Type="http://schemas.openxmlformats.org/officeDocument/2006/relationships/image" Target="../media/image48.png"/><Relationship Id="rId92" Type="http://schemas.openxmlformats.org/officeDocument/2006/relationships/image" Target="../media/image127.png"/><Relationship Id="rId2" Type="http://schemas.openxmlformats.org/officeDocument/2006/relationships/image" Target="../media/image30.png"/><Relationship Id="rId29" Type="http://schemas.openxmlformats.org/officeDocument/2006/relationships/image" Target="../media/image102.png"/><Relationship Id="rId24" Type="http://schemas.openxmlformats.org/officeDocument/2006/relationships/image" Target="../media/image97.png"/><Relationship Id="rId40" Type="http://schemas.openxmlformats.org/officeDocument/2006/relationships/image" Target="../media/image113.png"/><Relationship Id="rId45" Type="http://schemas.openxmlformats.org/officeDocument/2006/relationships/image" Target="../media/image118.png"/><Relationship Id="rId66" Type="http://schemas.openxmlformats.org/officeDocument/2006/relationships/image" Target="../media/image42.png"/><Relationship Id="rId87" Type="http://schemas.openxmlformats.org/officeDocument/2006/relationships/image" Target="../media/image75.png"/><Relationship Id="rId61" Type="http://schemas.openxmlformats.org/officeDocument/2006/relationships/image" Target="../media/image31.png"/><Relationship Id="rId82" Type="http://schemas.openxmlformats.org/officeDocument/2006/relationships/image" Target="../media/image59.png"/><Relationship Id="rId19" Type="http://schemas.openxmlformats.org/officeDocument/2006/relationships/image" Target="../media/image89.svg"/><Relationship Id="rId14" Type="http://schemas.openxmlformats.org/officeDocument/2006/relationships/image" Target="../media/image68.png"/><Relationship Id="rId30" Type="http://schemas.openxmlformats.org/officeDocument/2006/relationships/image" Target="../media/image103.png"/><Relationship Id="rId35" Type="http://schemas.openxmlformats.org/officeDocument/2006/relationships/image" Target="../media/image108.png"/><Relationship Id="rId56" Type="http://schemas.openxmlformats.org/officeDocument/2006/relationships/image" Target="../media/image83.png"/><Relationship Id="rId77" Type="http://schemas.openxmlformats.org/officeDocument/2006/relationships/image" Target="../media/image55.png"/><Relationship Id="rId8" Type="http://schemas.openxmlformats.org/officeDocument/2006/relationships/image" Target="../media/image77.png"/><Relationship Id="rId51" Type="http://schemas.openxmlformats.org/officeDocument/2006/relationships/image" Target="../media/image151.png"/><Relationship Id="rId72" Type="http://schemas.openxmlformats.org/officeDocument/2006/relationships/image" Target="../media/image49.png"/><Relationship Id="rId93" Type="http://schemas.microsoft.com/office/2007/relationships/hdphoto" Target="../media/hdphoto8.wdp"/><Relationship Id="rId98" Type="http://schemas.openxmlformats.org/officeDocument/2006/relationships/image" Target="../media/image13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image" Target="../media/image166.png"/><Relationship Id="rId7" Type="http://schemas.openxmlformats.org/officeDocument/2006/relationships/image" Target="../media/image168.sv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167.png"/><Relationship Id="rId5" Type="http://schemas.microsoft.com/office/2007/relationships/hdphoto" Target="../media/hdphoto6.wdp"/><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26" Type="http://schemas.openxmlformats.org/officeDocument/2006/relationships/image" Target="../media/image191.svg"/><Relationship Id="rId21" Type="http://schemas.openxmlformats.org/officeDocument/2006/relationships/image" Target="../media/image186.png"/><Relationship Id="rId42" Type="http://schemas.openxmlformats.org/officeDocument/2006/relationships/image" Target="../media/image203.png"/><Relationship Id="rId47" Type="http://schemas.openxmlformats.org/officeDocument/2006/relationships/image" Target="../media/image208.png"/><Relationship Id="rId63" Type="http://schemas.openxmlformats.org/officeDocument/2006/relationships/image" Target="../media/image107.png"/><Relationship Id="rId68" Type="http://schemas.openxmlformats.org/officeDocument/2006/relationships/image" Target="../media/image102.png"/><Relationship Id="rId84" Type="http://schemas.openxmlformats.org/officeDocument/2006/relationships/image" Target="../media/image226.png"/><Relationship Id="rId89" Type="http://schemas.openxmlformats.org/officeDocument/2006/relationships/image" Target="../media/image116.png"/><Relationship Id="rId112" Type="http://schemas.openxmlformats.org/officeDocument/2006/relationships/image" Target="../media/image58.png"/><Relationship Id="rId16" Type="http://schemas.openxmlformats.org/officeDocument/2006/relationships/image" Target="../media/image181.svg"/><Relationship Id="rId107" Type="http://schemas.openxmlformats.org/officeDocument/2006/relationships/image" Target="../media/image149.svg"/><Relationship Id="rId11" Type="http://schemas.openxmlformats.org/officeDocument/2006/relationships/image" Target="../media/image176.png"/><Relationship Id="rId32" Type="http://schemas.openxmlformats.org/officeDocument/2006/relationships/image" Target="../media/image197.svg"/><Relationship Id="rId37" Type="http://schemas.openxmlformats.org/officeDocument/2006/relationships/image" Target="../media/image201.png"/><Relationship Id="rId53" Type="http://schemas.openxmlformats.org/officeDocument/2006/relationships/image" Target="../media/image212.png"/><Relationship Id="rId58" Type="http://schemas.openxmlformats.org/officeDocument/2006/relationships/image" Target="../media/image217.png"/><Relationship Id="rId74" Type="http://schemas.openxmlformats.org/officeDocument/2006/relationships/image" Target="../media/image109.png"/><Relationship Id="rId79" Type="http://schemas.openxmlformats.org/officeDocument/2006/relationships/image" Target="../media/image112.png"/><Relationship Id="rId102" Type="http://schemas.openxmlformats.org/officeDocument/2006/relationships/image" Target="../media/image36.svg"/><Relationship Id="rId5" Type="http://schemas.openxmlformats.org/officeDocument/2006/relationships/image" Target="../media/image123.svg"/><Relationship Id="rId90" Type="http://schemas.openxmlformats.org/officeDocument/2006/relationships/image" Target="../media/image136.png"/><Relationship Id="rId95" Type="http://schemas.openxmlformats.org/officeDocument/2006/relationships/image" Target="../media/image231.png"/><Relationship Id="rId22" Type="http://schemas.openxmlformats.org/officeDocument/2006/relationships/image" Target="../media/image187.svg"/><Relationship Id="rId27" Type="http://schemas.openxmlformats.org/officeDocument/2006/relationships/image" Target="../media/image192.png"/><Relationship Id="rId43" Type="http://schemas.openxmlformats.org/officeDocument/2006/relationships/image" Target="../media/image204.png"/><Relationship Id="rId48" Type="http://schemas.openxmlformats.org/officeDocument/2006/relationships/image" Target="../media/image209.png"/><Relationship Id="rId64" Type="http://schemas.openxmlformats.org/officeDocument/2006/relationships/image" Target="../media/image219.png"/><Relationship Id="rId69" Type="http://schemas.openxmlformats.org/officeDocument/2006/relationships/image" Target="../media/image103.png"/><Relationship Id="rId80" Type="http://schemas.openxmlformats.org/officeDocument/2006/relationships/image" Target="../media/image101.png"/><Relationship Id="rId85" Type="http://schemas.openxmlformats.org/officeDocument/2006/relationships/image" Target="../media/image120.png"/><Relationship Id="rId12" Type="http://schemas.openxmlformats.org/officeDocument/2006/relationships/image" Target="../media/image177.svg"/><Relationship Id="rId17" Type="http://schemas.openxmlformats.org/officeDocument/2006/relationships/image" Target="../media/image182.png"/><Relationship Id="rId33" Type="http://schemas.openxmlformats.org/officeDocument/2006/relationships/image" Target="../media/image198.png"/><Relationship Id="rId38" Type="http://schemas.openxmlformats.org/officeDocument/2006/relationships/image" Target="../media/image202.png"/><Relationship Id="rId59" Type="http://schemas.openxmlformats.org/officeDocument/2006/relationships/image" Target="../media/image218.png"/><Relationship Id="rId103" Type="http://schemas.openxmlformats.org/officeDocument/2006/relationships/image" Target="../media/image151.png"/><Relationship Id="rId108" Type="http://schemas.openxmlformats.org/officeDocument/2006/relationships/image" Target="../media/image142.png"/><Relationship Id="rId54" Type="http://schemas.openxmlformats.org/officeDocument/2006/relationships/image" Target="../media/image213.svg"/><Relationship Id="rId70" Type="http://schemas.openxmlformats.org/officeDocument/2006/relationships/image" Target="../media/image221.png"/><Relationship Id="rId75" Type="http://schemas.openxmlformats.org/officeDocument/2006/relationships/image" Target="../media/image223.png"/><Relationship Id="rId91" Type="http://schemas.openxmlformats.org/officeDocument/2006/relationships/image" Target="../media/image227.png"/><Relationship Id="rId96" Type="http://schemas.openxmlformats.org/officeDocument/2006/relationships/image" Target="../media/image232.png"/><Relationship Id="rId1" Type="http://schemas.openxmlformats.org/officeDocument/2006/relationships/slideLayout" Target="../slideLayouts/slideLayout26.xml"/><Relationship Id="rId6" Type="http://schemas.openxmlformats.org/officeDocument/2006/relationships/image" Target="../media/image171.png"/><Relationship Id="rId15" Type="http://schemas.openxmlformats.org/officeDocument/2006/relationships/image" Target="../media/image180.png"/><Relationship Id="rId23" Type="http://schemas.openxmlformats.org/officeDocument/2006/relationships/image" Target="../media/image188.png"/><Relationship Id="rId28" Type="http://schemas.openxmlformats.org/officeDocument/2006/relationships/image" Target="../media/image193.png"/><Relationship Id="rId36" Type="http://schemas.openxmlformats.org/officeDocument/2006/relationships/image" Target="../media/image45.png"/><Relationship Id="rId49" Type="http://schemas.openxmlformats.org/officeDocument/2006/relationships/image" Target="../media/image80.png"/><Relationship Id="rId57" Type="http://schemas.openxmlformats.org/officeDocument/2006/relationships/image" Target="../media/image216.svg"/><Relationship Id="rId106" Type="http://schemas.openxmlformats.org/officeDocument/2006/relationships/image" Target="../media/image148.png"/><Relationship Id="rId10" Type="http://schemas.openxmlformats.org/officeDocument/2006/relationships/image" Target="../media/image175.svg"/><Relationship Id="rId31" Type="http://schemas.openxmlformats.org/officeDocument/2006/relationships/image" Target="../media/image196.png"/><Relationship Id="rId44" Type="http://schemas.openxmlformats.org/officeDocument/2006/relationships/image" Target="../media/image205.png"/><Relationship Id="rId52" Type="http://schemas.openxmlformats.org/officeDocument/2006/relationships/image" Target="../media/image211.svg"/><Relationship Id="rId60" Type="http://schemas.openxmlformats.org/officeDocument/2006/relationships/image" Target="../media/image91.png"/><Relationship Id="rId65" Type="http://schemas.openxmlformats.org/officeDocument/2006/relationships/image" Target="../media/image105.png"/><Relationship Id="rId73" Type="http://schemas.openxmlformats.org/officeDocument/2006/relationships/image" Target="../media/image222.png"/><Relationship Id="rId78" Type="http://schemas.openxmlformats.org/officeDocument/2006/relationships/image" Target="../media/image225.png"/><Relationship Id="rId81" Type="http://schemas.openxmlformats.org/officeDocument/2006/relationships/image" Target="../media/image106.png"/><Relationship Id="rId86" Type="http://schemas.openxmlformats.org/officeDocument/2006/relationships/image" Target="../media/image119.png"/><Relationship Id="rId94" Type="http://schemas.openxmlformats.org/officeDocument/2006/relationships/image" Target="../media/image230.svg"/><Relationship Id="rId99" Type="http://schemas.openxmlformats.org/officeDocument/2006/relationships/image" Target="../media/image138.png"/><Relationship Id="rId101" Type="http://schemas.openxmlformats.org/officeDocument/2006/relationships/image" Target="../media/image35.png"/><Relationship Id="rId4" Type="http://schemas.openxmlformats.org/officeDocument/2006/relationships/image" Target="../media/image122.png"/><Relationship Id="rId9" Type="http://schemas.openxmlformats.org/officeDocument/2006/relationships/image" Target="../media/image174.png"/><Relationship Id="rId13" Type="http://schemas.openxmlformats.org/officeDocument/2006/relationships/image" Target="../media/image178.png"/><Relationship Id="rId18" Type="http://schemas.openxmlformats.org/officeDocument/2006/relationships/image" Target="../media/image183.svg"/><Relationship Id="rId39" Type="http://schemas.openxmlformats.org/officeDocument/2006/relationships/image" Target="../media/image52.png"/><Relationship Id="rId109" Type="http://schemas.openxmlformats.org/officeDocument/2006/relationships/image" Target="../media/image127.png"/><Relationship Id="rId34" Type="http://schemas.openxmlformats.org/officeDocument/2006/relationships/image" Target="../media/image199.png"/><Relationship Id="rId50" Type="http://schemas.openxmlformats.org/officeDocument/2006/relationships/image" Target="../media/image50.png"/><Relationship Id="rId55" Type="http://schemas.openxmlformats.org/officeDocument/2006/relationships/image" Target="../media/image214.png"/><Relationship Id="rId76" Type="http://schemas.openxmlformats.org/officeDocument/2006/relationships/image" Target="../media/image224.png"/><Relationship Id="rId97" Type="http://schemas.openxmlformats.org/officeDocument/2006/relationships/image" Target="../media/image140.png"/><Relationship Id="rId104" Type="http://schemas.openxmlformats.org/officeDocument/2006/relationships/image" Target="../media/image150.png"/><Relationship Id="rId7" Type="http://schemas.openxmlformats.org/officeDocument/2006/relationships/image" Target="../media/image172.png"/><Relationship Id="rId71" Type="http://schemas.openxmlformats.org/officeDocument/2006/relationships/image" Target="../media/image113.png"/><Relationship Id="rId92" Type="http://schemas.openxmlformats.org/officeDocument/2006/relationships/image" Target="../media/image228.png"/><Relationship Id="rId2" Type="http://schemas.openxmlformats.org/officeDocument/2006/relationships/notesSlide" Target="../notesSlides/notesSlide7.xml"/><Relationship Id="rId29" Type="http://schemas.openxmlformats.org/officeDocument/2006/relationships/image" Target="../media/image194.png"/><Relationship Id="rId24" Type="http://schemas.openxmlformats.org/officeDocument/2006/relationships/image" Target="../media/image189.svg"/><Relationship Id="rId40" Type="http://schemas.openxmlformats.org/officeDocument/2006/relationships/image" Target="../media/image53.svg"/><Relationship Id="rId45" Type="http://schemas.openxmlformats.org/officeDocument/2006/relationships/image" Target="../media/image206.png"/><Relationship Id="rId66" Type="http://schemas.openxmlformats.org/officeDocument/2006/relationships/image" Target="../media/image220.png"/><Relationship Id="rId87" Type="http://schemas.openxmlformats.org/officeDocument/2006/relationships/image" Target="../media/image118.png"/><Relationship Id="rId110" Type="http://schemas.microsoft.com/office/2007/relationships/hdphoto" Target="../media/hdphoto8.wdp"/><Relationship Id="rId61" Type="http://schemas.openxmlformats.org/officeDocument/2006/relationships/image" Target="../media/image92.svg"/><Relationship Id="rId82" Type="http://schemas.openxmlformats.org/officeDocument/2006/relationships/image" Target="../media/image111.png"/><Relationship Id="rId19" Type="http://schemas.openxmlformats.org/officeDocument/2006/relationships/image" Target="../media/image184.png"/><Relationship Id="rId14" Type="http://schemas.openxmlformats.org/officeDocument/2006/relationships/image" Target="../media/image179.svg"/><Relationship Id="rId30" Type="http://schemas.openxmlformats.org/officeDocument/2006/relationships/image" Target="../media/image195.svg"/><Relationship Id="rId35" Type="http://schemas.openxmlformats.org/officeDocument/2006/relationships/image" Target="../media/image200.png"/><Relationship Id="rId56" Type="http://schemas.openxmlformats.org/officeDocument/2006/relationships/image" Target="../media/image215.png"/><Relationship Id="rId77" Type="http://schemas.openxmlformats.org/officeDocument/2006/relationships/image" Target="../media/image114.png"/><Relationship Id="rId100" Type="http://schemas.openxmlformats.org/officeDocument/2006/relationships/image" Target="../media/image139.svg"/><Relationship Id="rId105" Type="http://schemas.microsoft.com/office/2007/relationships/hdphoto" Target="../media/hdphoto9.wdp"/><Relationship Id="rId8" Type="http://schemas.openxmlformats.org/officeDocument/2006/relationships/image" Target="../media/image173.svg"/><Relationship Id="rId51" Type="http://schemas.openxmlformats.org/officeDocument/2006/relationships/image" Target="../media/image210.png"/><Relationship Id="rId72" Type="http://schemas.openxmlformats.org/officeDocument/2006/relationships/image" Target="../media/image115.png"/><Relationship Id="rId93" Type="http://schemas.openxmlformats.org/officeDocument/2006/relationships/image" Target="../media/image229.png"/><Relationship Id="rId98" Type="http://schemas.openxmlformats.org/officeDocument/2006/relationships/image" Target="../media/image137.png"/><Relationship Id="rId3" Type="http://schemas.openxmlformats.org/officeDocument/2006/relationships/image" Target="../media/image170.png"/><Relationship Id="rId25" Type="http://schemas.openxmlformats.org/officeDocument/2006/relationships/image" Target="../media/image190.png"/><Relationship Id="rId46" Type="http://schemas.openxmlformats.org/officeDocument/2006/relationships/image" Target="../media/image207.png"/><Relationship Id="rId67" Type="http://schemas.openxmlformats.org/officeDocument/2006/relationships/image" Target="../media/image108.png"/><Relationship Id="rId20" Type="http://schemas.openxmlformats.org/officeDocument/2006/relationships/image" Target="../media/image185.svg"/><Relationship Id="rId41" Type="http://schemas.openxmlformats.org/officeDocument/2006/relationships/image" Target="../media/image90.png"/><Relationship Id="rId62" Type="http://schemas.openxmlformats.org/officeDocument/2006/relationships/image" Target="../media/image110.png"/><Relationship Id="rId83" Type="http://schemas.openxmlformats.org/officeDocument/2006/relationships/image" Target="../media/image104.png"/><Relationship Id="rId88" Type="http://schemas.openxmlformats.org/officeDocument/2006/relationships/image" Target="../media/image117.png"/><Relationship Id="rId111"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0.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18" Type="http://schemas.openxmlformats.org/officeDocument/2006/relationships/image" Target="../media/image47.png"/><Relationship Id="rId26" Type="http://schemas.openxmlformats.org/officeDocument/2006/relationships/image" Target="../media/image55.png"/><Relationship Id="rId3" Type="http://schemas.openxmlformats.org/officeDocument/2006/relationships/image" Target="../media/image32.svg"/><Relationship Id="rId21" Type="http://schemas.openxmlformats.org/officeDocument/2006/relationships/image" Target="../media/image50.png"/><Relationship Id="rId7" Type="http://schemas.openxmlformats.org/officeDocument/2006/relationships/image" Target="../media/image36.svg"/><Relationship Id="rId12" Type="http://schemas.openxmlformats.org/officeDocument/2006/relationships/image" Target="../media/image41.png"/><Relationship Id="rId17" Type="http://schemas.openxmlformats.org/officeDocument/2006/relationships/image" Target="../media/image46.png"/><Relationship Id="rId25" Type="http://schemas.openxmlformats.org/officeDocument/2006/relationships/image" Target="../media/image54.png"/><Relationship Id="rId2" Type="http://schemas.openxmlformats.org/officeDocument/2006/relationships/image" Target="../media/image31.png"/><Relationship Id="rId16" Type="http://schemas.openxmlformats.org/officeDocument/2006/relationships/image" Target="../media/image45.png"/><Relationship Id="rId20" Type="http://schemas.openxmlformats.org/officeDocument/2006/relationships/image" Target="../media/image49.png"/><Relationship Id="rId29" Type="http://schemas.openxmlformats.org/officeDocument/2006/relationships/image" Target="../media/image57.png"/><Relationship Id="rId1" Type="http://schemas.openxmlformats.org/officeDocument/2006/relationships/slideLayout" Target="../slideLayouts/slideLayout26.xml"/><Relationship Id="rId6" Type="http://schemas.openxmlformats.org/officeDocument/2006/relationships/image" Target="../media/image35.png"/><Relationship Id="rId11" Type="http://schemas.openxmlformats.org/officeDocument/2006/relationships/image" Target="../media/image40.png"/><Relationship Id="rId24" Type="http://schemas.openxmlformats.org/officeDocument/2006/relationships/image" Target="../media/image53.svg"/><Relationship Id="rId5" Type="http://schemas.openxmlformats.org/officeDocument/2006/relationships/image" Target="../media/image34.png"/><Relationship Id="rId15" Type="http://schemas.openxmlformats.org/officeDocument/2006/relationships/image" Target="../media/image44.png"/><Relationship Id="rId23" Type="http://schemas.openxmlformats.org/officeDocument/2006/relationships/image" Target="../media/image52.png"/><Relationship Id="rId28" Type="http://schemas.openxmlformats.org/officeDocument/2006/relationships/image" Target="../media/image56.emf"/><Relationship Id="rId10" Type="http://schemas.openxmlformats.org/officeDocument/2006/relationships/image" Target="../media/image39.png"/><Relationship Id="rId19" Type="http://schemas.openxmlformats.org/officeDocument/2006/relationships/image" Target="../media/image48.png"/><Relationship Id="rId31" Type="http://schemas.openxmlformats.org/officeDocument/2006/relationships/image" Target="../media/image5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 Id="rId22" Type="http://schemas.openxmlformats.org/officeDocument/2006/relationships/image" Target="../media/image51.png"/><Relationship Id="rId27" Type="http://schemas.openxmlformats.org/officeDocument/2006/relationships/oleObject" Target="../embeddings/oleObject1.bin"/><Relationship Id="rId30" Type="http://schemas.openxmlformats.org/officeDocument/2006/relationships/image" Target="../media/image58.png"/></Relationships>
</file>

<file path=ppt/slides/_rels/slide6.xml.rels><?xml version="1.0" encoding="UTF-8" standalone="yes"?>
<Relationships xmlns="http://schemas.openxmlformats.org/package/2006/relationships"><Relationship Id="rId13" Type="http://schemas.openxmlformats.org/officeDocument/2006/relationships/image" Target="../media/image35.png"/><Relationship Id="rId18" Type="http://schemas.openxmlformats.org/officeDocument/2006/relationships/image" Target="../media/image41.png"/><Relationship Id="rId26" Type="http://schemas.openxmlformats.org/officeDocument/2006/relationships/image" Target="../media/image49.png"/><Relationship Id="rId21" Type="http://schemas.openxmlformats.org/officeDocument/2006/relationships/image" Target="../media/image44.png"/><Relationship Id="rId34" Type="http://schemas.openxmlformats.org/officeDocument/2006/relationships/image" Target="../media/image56.emf"/><Relationship Id="rId7" Type="http://schemas.openxmlformats.org/officeDocument/2006/relationships/image" Target="../media/image59.png"/><Relationship Id="rId12" Type="http://schemas.openxmlformats.org/officeDocument/2006/relationships/image" Target="../media/image32.svg"/><Relationship Id="rId17" Type="http://schemas.openxmlformats.org/officeDocument/2006/relationships/image" Target="../media/image40.png"/><Relationship Id="rId25" Type="http://schemas.openxmlformats.org/officeDocument/2006/relationships/image" Target="../media/image48.png"/><Relationship Id="rId33" Type="http://schemas.openxmlformats.org/officeDocument/2006/relationships/oleObject" Target="../embeddings/oleObject1.bin"/><Relationship Id="rId38" Type="http://schemas.openxmlformats.org/officeDocument/2006/relationships/image" Target="../media/image38.png"/><Relationship Id="rId2" Type="http://schemas.openxmlformats.org/officeDocument/2006/relationships/notesSlide" Target="../notesSlides/notesSlide1.xml"/><Relationship Id="rId16" Type="http://schemas.openxmlformats.org/officeDocument/2006/relationships/image" Target="../media/image39.png"/><Relationship Id="rId20" Type="http://schemas.openxmlformats.org/officeDocument/2006/relationships/image" Target="../media/image43.png"/><Relationship Id="rId29" Type="http://schemas.openxmlformats.org/officeDocument/2006/relationships/image" Target="../media/image52.png"/><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31.png"/><Relationship Id="rId24" Type="http://schemas.openxmlformats.org/officeDocument/2006/relationships/image" Target="../media/image47.png"/><Relationship Id="rId32" Type="http://schemas.openxmlformats.org/officeDocument/2006/relationships/image" Target="../media/image55.png"/><Relationship Id="rId37" Type="http://schemas.openxmlformats.org/officeDocument/2006/relationships/image" Target="../media/image37.png"/><Relationship Id="rId5" Type="http://schemas.openxmlformats.org/officeDocument/2006/relationships/image" Target="../media/image60.png"/><Relationship Id="rId15" Type="http://schemas.openxmlformats.org/officeDocument/2006/relationships/image" Target="../media/image65.png"/><Relationship Id="rId23" Type="http://schemas.openxmlformats.org/officeDocument/2006/relationships/image" Target="../media/image46.png"/><Relationship Id="rId28" Type="http://schemas.openxmlformats.org/officeDocument/2006/relationships/image" Target="../media/image51.png"/><Relationship Id="rId36" Type="http://schemas.openxmlformats.org/officeDocument/2006/relationships/image" Target="../media/image58.png"/><Relationship Id="rId10" Type="http://schemas.openxmlformats.org/officeDocument/2006/relationships/image" Target="../media/image64.png"/><Relationship Id="rId19" Type="http://schemas.openxmlformats.org/officeDocument/2006/relationships/image" Target="../media/image42.png"/><Relationship Id="rId31" Type="http://schemas.openxmlformats.org/officeDocument/2006/relationships/image" Target="../media/image54.png"/><Relationship Id="rId4" Type="http://schemas.openxmlformats.org/officeDocument/2006/relationships/image" Target="../media/image34.png"/><Relationship Id="rId9" Type="http://schemas.openxmlformats.org/officeDocument/2006/relationships/image" Target="../media/image63.png"/><Relationship Id="rId14" Type="http://schemas.openxmlformats.org/officeDocument/2006/relationships/image" Target="../media/image36.sv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53.svg"/><Relationship Id="rId35" Type="http://schemas.openxmlformats.org/officeDocument/2006/relationships/image" Target="../media/image57.png"/><Relationship Id="rId8" Type="http://schemas.openxmlformats.org/officeDocument/2006/relationships/image" Target="../media/image62.png"/><Relationship Id="rId3" Type="http://schemas.openxmlformats.org/officeDocument/2006/relationships/image" Target="../media/image33.png"/></Relationships>
</file>

<file path=ppt/slides/_rels/slide7.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45.png"/><Relationship Id="rId26" Type="http://schemas.openxmlformats.org/officeDocument/2006/relationships/image" Target="../media/image53.svg"/><Relationship Id="rId3" Type="http://schemas.openxmlformats.org/officeDocument/2006/relationships/image" Target="../media/image66.png"/><Relationship Id="rId21" Type="http://schemas.openxmlformats.org/officeDocument/2006/relationships/image" Target="../media/image48.png"/><Relationship Id="rId7" Type="http://schemas.openxmlformats.org/officeDocument/2006/relationships/image" Target="../media/image31.png"/><Relationship Id="rId12" Type="http://schemas.openxmlformats.org/officeDocument/2006/relationships/image" Target="../media/image39.png"/><Relationship Id="rId17" Type="http://schemas.openxmlformats.org/officeDocument/2006/relationships/image" Target="../media/image44.png"/><Relationship Id="rId25" Type="http://schemas.openxmlformats.org/officeDocument/2006/relationships/image" Target="../media/image52.png"/><Relationship Id="rId33" Type="http://schemas.openxmlformats.org/officeDocument/2006/relationships/image" Target="../media/image59.png"/><Relationship Id="rId2" Type="http://schemas.openxmlformats.org/officeDocument/2006/relationships/notesSlide" Target="../notesSlides/notesSlide2.xml"/><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oleObject" Target="../embeddings/oleObject1.bin"/><Relationship Id="rId1" Type="http://schemas.openxmlformats.org/officeDocument/2006/relationships/slideLayout" Target="../slideLayouts/slideLayout26.xml"/><Relationship Id="rId6" Type="http://schemas.openxmlformats.org/officeDocument/2006/relationships/image" Target="../media/image34.png"/><Relationship Id="rId11" Type="http://schemas.openxmlformats.org/officeDocument/2006/relationships/image" Target="../media/image36.svg"/><Relationship Id="rId24" Type="http://schemas.openxmlformats.org/officeDocument/2006/relationships/image" Target="../media/image51.png"/><Relationship Id="rId32" Type="http://schemas.openxmlformats.org/officeDocument/2006/relationships/image" Target="../media/image58.png"/><Relationship Id="rId5" Type="http://schemas.openxmlformats.org/officeDocument/2006/relationships/image" Target="../media/image33.png"/><Relationship Id="rId15" Type="http://schemas.openxmlformats.org/officeDocument/2006/relationships/image" Target="../media/image42.png"/><Relationship Id="rId23" Type="http://schemas.openxmlformats.org/officeDocument/2006/relationships/image" Target="../media/image50.png"/><Relationship Id="rId28" Type="http://schemas.openxmlformats.org/officeDocument/2006/relationships/image" Target="../media/image55.png"/><Relationship Id="rId10" Type="http://schemas.openxmlformats.org/officeDocument/2006/relationships/image" Target="../media/image35.png"/><Relationship Id="rId19" Type="http://schemas.openxmlformats.org/officeDocument/2006/relationships/image" Target="../media/image46.png"/><Relationship Id="rId31" Type="http://schemas.openxmlformats.org/officeDocument/2006/relationships/image" Target="../media/image57.png"/><Relationship Id="rId4" Type="http://schemas.openxmlformats.org/officeDocument/2006/relationships/image" Target="../media/image67.svg"/><Relationship Id="rId9" Type="http://schemas.openxmlformats.org/officeDocument/2006/relationships/image" Target="../media/image38.pn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png"/><Relationship Id="rId30" Type="http://schemas.openxmlformats.org/officeDocument/2006/relationships/image" Target="../media/image56.emf"/><Relationship Id="rId8" Type="http://schemas.openxmlformats.org/officeDocument/2006/relationships/image" Target="../media/image32.sv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70.png"/><Relationship Id="rId18" Type="http://schemas.openxmlformats.org/officeDocument/2006/relationships/image" Target="../media/image49.png"/><Relationship Id="rId3" Type="http://schemas.openxmlformats.org/officeDocument/2006/relationships/image" Target="../media/image66.png"/><Relationship Id="rId21" Type="http://schemas.openxmlformats.org/officeDocument/2006/relationships/image" Target="../media/image53.svg"/><Relationship Id="rId7" Type="http://schemas.openxmlformats.org/officeDocument/2006/relationships/image" Target="../media/image51.png"/><Relationship Id="rId12" Type="http://schemas.openxmlformats.org/officeDocument/2006/relationships/image" Target="../media/image42.png"/><Relationship Id="rId17" Type="http://schemas.openxmlformats.org/officeDocument/2006/relationships/image" Target="../media/image48.png"/><Relationship Id="rId2" Type="http://schemas.openxmlformats.org/officeDocument/2006/relationships/notesSlide" Target="../notesSlides/notesSlide3.xml"/><Relationship Id="rId16" Type="http://schemas.openxmlformats.org/officeDocument/2006/relationships/image" Target="../media/image72.png"/><Relationship Id="rId20" Type="http://schemas.openxmlformats.org/officeDocument/2006/relationships/image" Target="../media/image52.png"/><Relationship Id="rId1" Type="http://schemas.openxmlformats.org/officeDocument/2006/relationships/slideLayout" Target="../slideLayouts/slideLayout26.xml"/><Relationship Id="rId6" Type="http://schemas.openxmlformats.org/officeDocument/2006/relationships/image" Target="../media/image68.png"/><Relationship Id="rId11" Type="http://schemas.microsoft.com/office/2007/relationships/hdphoto" Target="../media/hdphoto7.wdp"/><Relationship Id="rId5" Type="http://schemas.openxmlformats.org/officeDocument/2006/relationships/image" Target="../media/image40.png"/><Relationship Id="rId15" Type="http://schemas.openxmlformats.org/officeDocument/2006/relationships/image" Target="../media/image43.png"/><Relationship Id="rId10" Type="http://schemas.openxmlformats.org/officeDocument/2006/relationships/image" Target="../media/image69.png"/><Relationship Id="rId19" Type="http://schemas.openxmlformats.org/officeDocument/2006/relationships/image" Target="../media/image50.png"/><Relationship Id="rId4" Type="http://schemas.openxmlformats.org/officeDocument/2006/relationships/image" Target="../media/image67.svg"/><Relationship Id="rId9" Type="http://schemas.openxmlformats.org/officeDocument/2006/relationships/image" Target="../media/image36.svg"/><Relationship Id="rId14" Type="http://schemas.openxmlformats.org/officeDocument/2006/relationships/image" Target="../media/image71.png"/><Relationship Id="rId22" Type="http://schemas.openxmlformats.org/officeDocument/2006/relationships/image" Target="../media/image57.png"/></Relationships>
</file>

<file path=ppt/slides/_rels/slide9.xml.rels><?xml version="1.0" encoding="UTF-8" standalone="yes"?>
<Relationships xmlns="http://schemas.openxmlformats.org/package/2006/relationships"><Relationship Id="rId8" Type="http://schemas.openxmlformats.org/officeDocument/2006/relationships/image" Target="../media/image36.svg"/><Relationship Id="rId13" Type="http://schemas.microsoft.com/office/2007/relationships/hdphoto" Target="../media/hdphoto7.wdp"/><Relationship Id="rId18" Type="http://schemas.openxmlformats.org/officeDocument/2006/relationships/image" Target="../media/image72.png"/><Relationship Id="rId3" Type="http://schemas.openxmlformats.org/officeDocument/2006/relationships/image" Target="../media/image68.png"/><Relationship Id="rId21" Type="http://schemas.openxmlformats.org/officeDocument/2006/relationships/image" Target="../media/image50.png"/><Relationship Id="rId7" Type="http://schemas.openxmlformats.org/officeDocument/2006/relationships/image" Target="../media/image35.png"/><Relationship Id="rId12" Type="http://schemas.openxmlformats.org/officeDocument/2006/relationships/image" Target="../media/image69.png"/><Relationship Id="rId17" Type="http://schemas.openxmlformats.org/officeDocument/2006/relationships/image" Target="../media/image43.png"/><Relationship Id="rId2" Type="http://schemas.openxmlformats.org/officeDocument/2006/relationships/notesSlide" Target="../notesSlides/notesSlide4.xml"/><Relationship Id="rId16" Type="http://schemas.openxmlformats.org/officeDocument/2006/relationships/image" Target="../media/image71.png"/><Relationship Id="rId20" Type="http://schemas.openxmlformats.org/officeDocument/2006/relationships/image" Target="../media/image49.png"/><Relationship Id="rId1" Type="http://schemas.openxmlformats.org/officeDocument/2006/relationships/slideLayout" Target="../slideLayouts/slideLayout26.xml"/><Relationship Id="rId6" Type="http://schemas.openxmlformats.org/officeDocument/2006/relationships/image" Target="../media/image67.svg"/><Relationship Id="rId11" Type="http://schemas.openxmlformats.org/officeDocument/2006/relationships/image" Target="../media/image40.png"/><Relationship Id="rId24" Type="http://schemas.openxmlformats.org/officeDocument/2006/relationships/image" Target="../media/image57.png"/><Relationship Id="rId5" Type="http://schemas.openxmlformats.org/officeDocument/2006/relationships/image" Target="../media/image66.png"/><Relationship Id="rId15" Type="http://schemas.openxmlformats.org/officeDocument/2006/relationships/image" Target="../media/image70.png"/><Relationship Id="rId23" Type="http://schemas.openxmlformats.org/officeDocument/2006/relationships/image" Target="../media/image53.svg"/><Relationship Id="rId10" Type="http://schemas.openxmlformats.org/officeDocument/2006/relationships/image" Target="../media/image74.svg"/><Relationship Id="rId19" Type="http://schemas.openxmlformats.org/officeDocument/2006/relationships/image" Target="../media/image48.png"/><Relationship Id="rId4" Type="http://schemas.openxmlformats.org/officeDocument/2006/relationships/image" Target="../media/image51.png"/><Relationship Id="rId9" Type="http://schemas.openxmlformats.org/officeDocument/2006/relationships/image" Target="../media/image73.png"/><Relationship Id="rId14" Type="http://schemas.openxmlformats.org/officeDocument/2006/relationships/image" Target="../media/image42.png"/><Relationship Id="rId22"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1CEF-3738-18E5-ED14-1F6F542CAB2F}"/>
              </a:ext>
            </a:extLst>
          </p:cNvPr>
          <p:cNvSpPr>
            <a:spLocks noGrp="1"/>
          </p:cNvSpPr>
          <p:nvPr>
            <p:ph type="title"/>
          </p:nvPr>
        </p:nvSpPr>
        <p:spPr>
          <a:xfrm>
            <a:off x="393700" y="144870"/>
            <a:ext cx="10515600" cy="740281"/>
          </a:xfrm>
        </p:spPr>
        <p:txBody>
          <a:bodyPr>
            <a:normAutofit/>
          </a:bodyPr>
          <a:lstStyle/>
          <a:p>
            <a:r>
              <a:rPr lang="en-US" sz="3200">
                <a:solidFill>
                  <a:srgbClr val="463668"/>
                </a:solidFill>
              </a:rPr>
              <a:t>Speaker notes (1/2)</a:t>
            </a:r>
          </a:p>
        </p:txBody>
      </p:sp>
      <p:sp>
        <p:nvSpPr>
          <p:cNvPr id="4" name="Text Placeholder 2">
            <a:extLst>
              <a:ext uri="{FF2B5EF4-FFF2-40B4-BE49-F238E27FC236}">
                <a16:creationId xmlns:a16="http://schemas.microsoft.com/office/drawing/2014/main" id="{D349D332-6AE6-6475-F82F-F70FEEEA146D}"/>
              </a:ext>
            </a:extLst>
          </p:cNvPr>
          <p:cNvSpPr txBox="1">
            <a:spLocks/>
          </p:cNvSpPr>
          <p:nvPr/>
        </p:nvSpPr>
        <p:spPr>
          <a:xfrm>
            <a:off x="474518" y="6285954"/>
            <a:ext cx="1621685" cy="197984"/>
          </a:xfrm>
          <a:prstGeom prst="rect">
            <a:avLst/>
          </a:prstGeom>
          <a:noFill/>
        </p:spPr>
        <p:txBody>
          <a:bodyPr lIns="0" tIns="109728" rIns="164592" bIns="109728" anchor="ctr">
            <a:no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765" kern="1200" spc="0" baseline="0">
                <a:solidFill>
                  <a:schemeClr val="bg2"/>
                </a:solidFill>
                <a:latin typeface="+mn-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V3.1; July 2024</a:t>
            </a:r>
          </a:p>
        </p:txBody>
      </p:sp>
      <p:sp>
        <p:nvSpPr>
          <p:cNvPr id="6" name="TextBox 5">
            <a:extLst>
              <a:ext uri="{FF2B5EF4-FFF2-40B4-BE49-F238E27FC236}">
                <a16:creationId xmlns:a16="http://schemas.microsoft.com/office/drawing/2014/main" id="{B440015E-81FC-F84E-CC64-95607873D948}"/>
              </a:ext>
            </a:extLst>
          </p:cNvPr>
          <p:cNvSpPr txBox="1"/>
          <p:nvPr/>
        </p:nvSpPr>
        <p:spPr>
          <a:xfrm>
            <a:off x="328428" y="781239"/>
            <a:ext cx="11387950" cy="5061631"/>
          </a:xfrm>
          <a:prstGeom prst="rect">
            <a:avLst/>
          </a:prstGeom>
          <a:noFill/>
        </p:spPr>
        <p:txBody>
          <a:bodyPr wrap="square" lIns="182880" tIns="146304" rIns="182880" bIns="146304" rtlCol="0">
            <a:noAutofit/>
          </a:bodyPr>
          <a:lstStyle/>
          <a:p>
            <a:pPr>
              <a:spcAft>
                <a:spcPts val="600"/>
              </a:spcAft>
            </a:pPr>
            <a:r>
              <a:rPr lang="en-US" sz="1100" b="1">
                <a:gradFill>
                  <a:gsLst>
                    <a:gs pos="2917">
                      <a:schemeClr val="tx1"/>
                    </a:gs>
                    <a:gs pos="30000">
                      <a:schemeClr val="tx1"/>
                    </a:gs>
                  </a:gsLst>
                  <a:lin ang="5400000" scaled="0"/>
                </a:gradFill>
              </a:rPr>
              <a:t>Context: </a:t>
            </a:r>
            <a:r>
              <a:rPr lang="en-US" sz="1100">
                <a:gradFill>
                  <a:gsLst>
                    <a:gs pos="2917">
                      <a:schemeClr val="tx1"/>
                    </a:gs>
                    <a:gs pos="30000">
                      <a:schemeClr val="tx1"/>
                    </a:gs>
                  </a:gsLst>
                  <a:lin ang="5400000" scaled="0"/>
                </a:gradFill>
              </a:rPr>
              <a:t>The MOCA is an attention centric approach to adoption of Microsoft 365 (M365) tools. Attention centric means it seeks to provide clear guidance on which M365 app is best suited for use in what scenario across different contexts, and how those scenarios can be embedded alongside soft skills and ways of working that promote the harnessing of attention so people can reach their full potential.</a:t>
            </a:r>
          </a:p>
          <a:p>
            <a:pPr>
              <a:spcAft>
                <a:spcPts val="600"/>
              </a:spcAft>
            </a:pPr>
            <a:r>
              <a:rPr lang="en-US" sz="1100">
                <a:gradFill>
                  <a:gsLst>
                    <a:gs pos="2917">
                      <a:schemeClr val="tx1"/>
                    </a:gs>
                    <a:gs pos="30000">
                      <a:schemeClr val="tx1"/>
                    </a:gs>
                  </a:gsLst>
                  <a:lin ang="5400000" scaled="0"/>
                </a:gradFill>
              </a:rPr>
              <a:t>Our goal is for MOCA to provoke organizations to think differently about how and why they introduce technology, to consider the individual’s perspective and day-to-day needs, what impact they could have, and how to create optimum conditions to harness and benefit from focused attention; on the one hand to provoke organizations and on the other hand to create awareness on the role of employees themselves as they adopt Microsoft tools.</a:t>
            </a:r>
            <a:r>
              <a:rPr lang="en-GB" sz="1100">
                <a:gradFill>
                  <a:gsLst>
                    <a:gs pos="2917">
                      <a:schemeClr val="tx1"/>
                    </a:gs>
                    <a:gs pos="30000">
                      <a:schemeClr val="tx1"/>
                    </a:gs>
                  </a:gsLst>
                  <a:lin ang="5400000" scaled="0"/>
                </a:gradFill>
              </a:rPr>
              <a:t> </a:t>
            </a:r>
            <a:r>
              <a:rPr lang="en-US" sz="1100">
                <a:gradFill>
                  <a:gsLst>
                    <a:gs pos="2917">
                      <a:schemeClr val="tx1"/>
                    </a:gs>
                    <a:gs pos="30000">
                      <a:schemeClr val="tx1"/>
                    </a:gs>
                  </a:gsLst>
                  <a:lin ang="5400000" scaled="0"/>
                </a:gradFill>
              </a:rPr>
              <a:t>The corresponding whitepapers detail more about attention management and the #PeopleFirst approach. Throughout, consider telling your own stories that illustrate specific points. </a:t>
            </a:r>
          </a:p>
          <a:p>
            <a:pPr>
              <a:spcAft>
                <a:spcPts val="600"/>
              </a:spcAft>
            </a:pPr>
            <a:r>
              <a:rPr lang="en-US" sz="1100" b="1">
                <a:gradFill>
                  <a:gsLst>
                    <a:gs pos="2917">
                      <a:schemeClr val="tx1"/>
                    </a:gs>
                    <a:gs pos="30000">
                      <a:schemeClr val="tx1"/>
                    </a:gs>
                  </a:gsLst>
                  <a:lin ang="5400000" scaled="0"/>
                </a:gradFill>
              </a:rPr>
              <a:t>Slide 4:  </a:t>
            </a:r>
            <a:r>
              <a:rPr lang="en-US" sz="1100">
                <a:gradFill>
                  <a:gsLst>
                    <a:gs pos="2917">
                      <a:schemeClr val="tx1"/>
                    </a:gs>
                    <a:gs pos="30000">
                      <a:schemeClr val="tx1"/>
                    </a:gs>
                  </a:gsLst>
                  <a:lin ang="5400000" scaled="0"/>
                </a:gradFill>
              </a:rPr>
              <a:t>Open the discussion by talking about the many different contexts we all operate in, with their different demands on our time and mindset. This is exhausting for many of us. So how can we leverage technology and better working practices to support finding balance through creating an environment that supports us to focus our attention with intention, whatever context we’re in? Let’s take a #PeopleFirst approach to how we position technology and attention centric working practices, at minimum within the workplace.</a:t>
            </a:r>
          </a:p>
          <a:p>
            <a:pPr>
              <a:spcAft>
                <a:spcPts val="600"/>
              </a:spcAft>
            </a:pPr>
            <a:r>
              <a:rPr lang="en-US" sz="1100" b="1">
                <a:gradFill>
                  <a:gsLst>
                    <a:gs pos="2917">
                      <a:schemeClr val="tx1"/>
                    </a:gs>
                    <a:gs pos="30000">
                      <a:schemeClr val="tx1"/>
                    </a:gs>
                  </a:gsLst>
                  <a:lin ang="5400000" scaled="0"/>
                </a:gradFill>
              </a:rPr>
              <a:t>Individual Focus – Slides 5-6: </a:t>
            </a:r>
            <a:r>
              <a:rPr lang="en-US" sz="1100">
                <a:gradFill>
                  <a:gsLst>
                    <a:gs pos="2917">
                      <a:schemeClr val="tx1"/>
                    </a:gs>
                    <a:gs pos="30000">
                      <a:schemeClr val="tx1"/>
                    </a:gs>
                  </a:gsLst>
                  <a:lin ang="5400000" scaled="0"/>
                </a:gradFill>
              </a:rPr>
              <a:t>Start by positioning the individual and all the capabilities and needs they have, fundamentally underpinned by Outlook and our calendar which govern the day for many of us. With Copilot we now have immense possibilities to free up our time to focus, create, and innovate. Here it is worth tying these possibilities back to what your organization’s priorities are.</a:t>
            </a:r>
          </a:p>
          <a:p>
            <a:pPr>
              <a:spcAft>
                <a:spcPts val="600"/>
              </a:spcAft>
            </a:pPr>
            <a:r>
              <a:rPr lang="en-US" sz="1100" b="1">
                <a:gradFill>
                  <a:gsLst>
                    <a:gs pos="2917">
                      <a:schemeClr val="tx1"/>
                    </a:gs>
                    <a:gs pos="30000">
                      <a:schemeClr val="tx1"/>
                    </a:gs>
                  </a:gsLst>
                  <a:lin ang="5400000" scaled="0"/>
                </a:gradFill>
              </a:rPr>
              <a:t>Team Focus – Slides 7-9: </a:t>
            </a:r>
            <a:r>
              <a:rPr lang="en-US" sz="1100">
                <a:gradFill>
                  <a:gsLst>
                    <a:gs pos="2917">
                      <a:schemeClr val="tx1"/>
                    </a:gs>
                    <a:gs pos="30000">
                      <a:schemeClr val="tx1"/>
                    </a:gs>
                  </a:gsLst>
                  <a:lin ang="5400000" scaled="0"/>
                </a:gradFill>
              </a:rPr>
              <a:t>Individuals in organizations also exist in their teams. Slide 6 outlines the definition of a team and on slide 7 you’ll see the team capabilities and needs followed on slide 8 by how Copilot supports teams across collaborative contexts, whether that’s meeting minutes or data visualization. Here we can really see how Copilot supports better collaboration because it can for example give us a quick summary whilst it’s fresh, allowing us to close the door on the previous meeting knowing the notes are taken care of before we attend the next. It empowers individuals.</a:t>
            </a:r>
          </a:p>
          <a:p>
            <a:pPr>
              <a:spcAft>
                <a:spcPts val="600"/>
              </a:spcAft>
            </a:pPr>
            <a:r>
              <a:rPr lang="en-US" sz="1100">
                <a:gradFill>
                  <a:gsLst>
                    <a:gs pos="2917">
                      <a:schemeClr val="tx1"/>
                    </a:gs>
                    <a:gs pos="30000">
                      <a:schemeClr val="tx1"/>
                    </a:gs>
                  </a:gsLst>
                  <a:lin ang="5400000" scaled="0"/>
                </a:gradFill>
              </a:rPr>
              <a:t>Team Copilot now also plays a role as a team member with the relationship becoming even more collaborative at it can be asked by the team to support them in managing agendas, note taking, and even completing tasks. Ensuring teams adopt Team Copilot collectively, transparently, and with the right expectations will be key to getting value from it. Just like any other team member, it will require context and clear instructions through the prompts given it. Transparency will be key because Copilot should always be checked for accuracy. Teams will be able to get the most out of Copilot when they collectively understand and agree how to collaborate with Copilot.</a:t>
            </a:r>
          </a:p>
          <a:p>
            <a:pPr>
              <a:spcAft>
                <a:spcPts val="600"/>
              </a:spcAft>
            </a:pPr>
            <a:r>
              <a:rPr lang="en-GB" sz="1100" b="1">
                <a:gradFill>
                  <a:gsLst>
                    <a:gs pos="2917">
                      <a:schemeClr val="tx1"/>
                    </a:gs>
                    <a:gs pos="30000">
                      <a:schemeClr val="tx1"/>
                    </a:gs>
                  </a:gsLst>
                  <a:lin ang="5400000" scaled="0"/>
                </a:gradFill>
              </a:rPr>
              <a:t>Community and Organizational Focus – Slides 10-13: </a:t>
            </a:r>
            <a:r>
              <a:rPr lang="en-GB" sz="1100">
                <a:gradFill>
                  <a:gsLst>
                    <a:gs pos="2917">
                      <a:schemeClr val="tx1"/>
                    </a:gs>
                    <a:gs pos="30000">
                      <a:schemeClr val="tx1"/>
                    </a:gs>
                  </a:gsLst>
                  <a:lin ang="5400000" scaled="0"/>
                </a:gradFill>
              </a:rPr>
              <a:t>An important part of reaching our full potential is access to knowledge and information in the moment when we need it. This is where communities and the organisation start to play a role with communities providing that 20% of learning whilst the organisation provides us with information and sets priorities. Additionally, the organization plays a key role in employee experience and engaging people, collectively, around the vision and mission. This positive working culture also supports better collaboration because we can focus on the outcome we collectively need to achieve, rather than who’s light shines the brightest. Copilot can support here with insights. Slide 13 details the important difference between the team and community + organisational contexts.</a:t>
            </a:r>
          </a:p>
          <a:p>
            <a:pPr>
              <a:spcAft>
                <a:spcPts val="600"/>
              </a:spcAft>
            </a:pPr>
            <a:r>
              <a:rPr lang="en-GB" sz="1100">
                <a:gradFill>
                  <a:gsLst>
                    <a:gs pos="2917">
                      <a:schemeClr val="tx1"/>
                    </a:gs>
                    <a:gs pos="30000">
                      <a:schemeClr val="tx1"/>
                    </a:gs>
                  </a:gsLst>
                  <a:lin ang="5400000" scaled="0"/>
                </a:gradFill>
              </a:rPr>
              <a:t>Copilot can also help support employees to get the support they need on day-to-day organisational questions through its integrations with Power Platform and ability to link up with other systems through custom Copilot.</a:t>
            </a:r>
            <a:endParaRPr lang="en-US" sz="1100">
              <a:gradFill>
                <a:gsLst>
                  <a:gs pos="2917">
                    <a:schemeClr val="tx1"/>
                  </a:gs>
                  <a:gs pos="30000">
                    <a:schemeClr val="tx1"/>
                  </a:gs>
                </a:gsLst>
                <a:lin ang="5400000" scaled="0"/>
              </a:gradFill>
            </a:endParaRPr>
          </a:p>
          <a:p>
            <a:pPr>
              <a:spcAft>
                <a:spcPts val="600"/>
              </a:spcAft>
            </a:pPr>
            <a:endParaRPr lang="en-US" sz="1100">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28397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405219D-EEC9-828E-8FC4-EABF1D6C553B}"/>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F8327FF5-BC50-13CD-33AF-D19DA9BAB50C}"/>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D2E146A8-D818-6A27-665B-B923CECB213C}"/>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76" name="Oval 75">
            <a:extLst>
              <a:ext uri="{FF2B5EF4-FFF2-40B4-BE49-F238E27FC236}">
                <a16:creationId xmlns:a16="http://schemas.microsoft.com/office/drawing/2014/main" id="{CD30CF33-AC25-D56F-4513-0C49E081B271}"/>
              </a:ext>
            </a:extLst>
          </p:cNvPr>
          <p:cNvSpPr/>
          <p:nvPr/>
        </p:nvSpPr>
        <p:spPr>
          <a:xfrm>
            <a:off x="8107841" y="1661420"/>
            <a:ext cx="2749506" cy="2749506"/>
          </a:xfrm>
          <a:prstGeom prst="ellipse">
            <a:avLst/>
          </a:prstGeom>
          <a:solidFill>
            <a:schemeClr val="accent1">
              <a:lumMod val="20000"/>
              <a:lumOff val="8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1">
            <a:extLst>
              <a:ext uri="{FF2B5EF4-FFF2-40B4-BE49-F238E27FC236}">
                <a16:creationId xmlns:a16="http://schemas.microsoft.com/office/drawing/2014/main" id="{DA72ADE6-9CB9-4ACA-D8C2-5ED0D1903C68}"/>
              </a:ext>
            </a:extLst>
          </p:cNvPr>
          <p:cNvSpPr txBox="1"/>
          <p:nvPr/>
        </p:nvSpPr>
        <p:spPr>
          <a:xfrm>
            <a:off x="7717198" y="520174"/>
            <a:ext cx="3530791"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algn="ctr" defTabSz="914400">
              <a:lnSpc>
                <a:spcPct val="150000"/>
              </a:lnSpc>
              <a:defRPr/>
            </a:pPr>
            <a:r>
              <a:rPr lang="en-CA" sz="1800">
                <a:solidFill>
                  <a:srgbClr val="000000"/>
                </a:solidFill>
                <a:latin typeface="Segoe UI Semibold"/>
                <a:cs typeface="Segoe UI"/>
              </a:rPr>
              <a:t>Copilot as a “team member”</a:t>
            </a:r>
          </a:p>
        </p:txBody>
      </p:sp>
      <p:sp>
        <p:nvSpPr>
          <p:cNvPr id="21" name="Rectangle: Rounded Corners 20">
            <a:extLst>
              <a:ext uri="{FF2B5EF4-FFF2-40B4-BE49-F238E27FC236}">
                <a16:creationId xmlns:a16="http://schemas.microsoft.com/office/drawing/2014/main" id="{2FAF913C-6C95-064E-F389-05EDF0AAAB35}"/>
              </a:ext>
              <a:ext uri="{C183D7F6-B498-43B3-948B-1728B52AA6E4}">
                <adec:decorative xmlns:adec="http://schemas.microsoft.com/office/drawing/2017/decorative" val="1"/>
              </a:ext>
            </a:extLst>
          </p:cNvPr>
          <p:cNvSpPr/>
          <p:nvPr/>
        </p:nvSpPr>
        <p:spPr>
          <a:xfrm>
            <a:off x="1829732" y="28264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22" name="Rectangle: Rounded Corners 21">
            <a:extLst>
              <a:ext uri="{FF2B5EF4-FFF2-40B4-BE49-F238E27FC236}">
                <a16:creationId xmlns:a16="http://schemas.microsoft.com/office/drawing/2014/main" id="{E3556387-3A0A-E05A-2A51-D1A4F6AD21AE}"/>
              </a:ext>
              <a:ext uri="{C183D7F6-B498-43B3-948B-1728B52AA6E4}">
                <adec:decorative xmlns:adec="http://schemas.microsoft.com/office/drawing/2017/decorative" val="1"/>
              </a:ext>
            </a:extLst>
          </p:cNvPr>
          <p:cNvSpPr/>
          <p:nvPr/>
        </p:nvSpPr>
        <p:spPr>
          <a:xfrm>
            <a:off x="2075688"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23" name="Rectangle: Rounded Corners 22">
            <a:extLst>
              <a:ext uri="{FF2B5EF4-FFF2-40B4-BE49-F238E27FC236}">
                <a16:creationId xmlns:a16="http://schemas.microsoft.com/office/drawing/2014/main" id="{01BDE159-A51D-504E-67EC-F69E0D8EAE9E}"/>
              </a:ext>
              <a:ext uri="{C183D7F6-B498-43B3-948B-1728B52AA6E4}">
                <adec:decorative xmlns:adec="http://schemas.microsoft.com/office/drawing/2017/decorative" val="1"/>
              </a:ext>
            </a:extLst>
          </p:cNvPr>
          <p:cNvSpPr/>
          <p:nvPr/>
        </p:nvSpPr>
        <p:spPr>
          <a:xfrm>
            <a:off x="1593554" y="371354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24" name="Rectangle: Rounded Corners 23">
            <a:extLst>
              <a:ext uri="{FF2B5EF4-FFF2-40B4-BE49-F238E27FC236}">
                <a16:creationId xmlns:a16="http://schemas.microsoft.com/office/drawing/2014/main" id="{A9F58413-1DCF-5940-365D-73FE138834FD}"/>
              </a:ext>
              <a:ext uri="{C183D7F6-B498-43B3-948B-1728B52AA6E4}">
                <adec:decorative xmlns:adec="http://schemas.microsoft.com/office/drawing/2017/decorative" val="1"/>
              </a:ext>
            </a:extLst>
          </p:cNvPr>
          <p:cNvSpPr/>
          <p:nvPr/>
        </p:nvSpPr>
        <p:spPr>
          <a:xfrm>
            <a:off x="3965216"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25" name="Rectangle: Rounded Corners 24">
            <a:extLst>
              <a:ext uri="{FF2B5EF4-FFF2-40B4-BE49-F238E27FC236}">
                <a16:creationId xmlns:a16="http://schemas.microsoft.com/office/drawing/2014/main" id="{ACBC62D1-07F8-5A64-C672-18DB59B1113B}"/>
              </a:ext>
              <a:ext uri="{C183D7F6-B498-43B3-948B-1728B52AA6E4}">
                <adec:decorative xmlns:adec="http://schemas.microsoft.com/office/drawing/2017/decorative" val="1"/>
              </a:ext>
            </a:extLst>
          </p:cNvPr>
          <p:cNvSpPr/>
          <p:nvPr/>
        </p:nvSpPr>
        <p:spPr>
          <a:xfrm>
            <a:off x="1564988" y="349178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26" name="Rectangle: Rounded Corners 25">
            <a:extLst>
              <a:ext uri="{FF2B5EF4-FFF2-40B4-BE49-F238E27FC236}">
                <a16:creationId xmlns:a16="http://schemas.microsoft.com/office/drawing/2014/main" id="{E9AB5058-BE43-63E5-71C7-CFED56ACC9FF}"/>
              </a:ext>
              <a:ext uri="{C183D7F6-B498-43B3-948B-1728B52AA6E4}">
                <adec:decorative xmlns:adec="http://schemas.microsoft.com/office/drawing/2017/decorative" val="1"/>
              </a:ext>
            </a:extLst>
          </p:cNvPr>
          <p:cNvSpPr/>
          <p:nvPr/>
        </p:nvSpPr>
        <p:spPr>
          <a:xfrm>
            <a:off x="157326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27" name="Rectangle: Rounded Corners 26">
            <a:extLst>
              <a:ext uri="{FF2B5EF4-FFF2-40B4-BE49-F238E27FC236}">
                <a16:creationId xmlns:a16="http://schemas.microsoft.com/office/drawing/2014/main" id="{5E8E86CE-36A8-EE8A-0669-1ACC6E5AD3D3}"/>
              </a:ext>
              <a:ext uri="{C183D7F6-B498-43B3-948B-1728B52AA6E4}">
                <adec:decorative xmlns:adec="http://schemas.microsoft.com/office/drawing/2017/decorative" val="1"/>
              </a:ext>
            </a:extLst>
          </p:cNvPr>
          <p:cNvSpPr/>
          <p:nvPr/>
        </p:nvSpPr>
        <p:spPr>
          <a:xfrm>
            <a:off x="1654595" y="30482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28" name="Rectangle: Rounded Corners 27">
            <a:extLst>
              <a:ext uri="{FF2B5EF4-FFF2-40B4-BE49-F238E27FC236}">
                <a16:creationId xmlns:a16="http://schemas.microsoft.com/office/drawing/2014/main" id="{694874B0-13D2-5478-2A2A-D282622104C7}"/>
              </a:ext>
              <a:ext uri="{C183D7F6-B498-43B3-948B-1728B52AA6E4}">
                <adec:decorative xmlns:adec="http://schemas.microsoft.com/office/drawing/2017/decorative" val="1"/>
              </a:ext>
            </a:extLst>
          </p:cNvPr>
          <p:cNvSpPr/>
          <p:nvPr/>
        </p:nvSpPr>
        <p:spPr>
          <a:xfrm>
            <a:off x="1879404"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9" name="Rectangle: Rounded Corners 28">
            <a:extLst>
              <a:ext uri="{FF2B5EF4-FFF2-40B4-BE49-F238E27FC236}">
                <a16:creationId xmlns:a16="http://schemas.microsoft.com/office/drawing/2014/main" id="{359029A7-0C4A-499B-0053-DA5FFE94DF27}"/>
              </a:ext>
              <a:ext uri="{C183D7F6-B498-43B3-948B-1728B52AA6E4}">
                <adec:decorative xmlns:adec="http://schemas.microsoft.com/office/drawing/2017/decorative" val="1"/>
              </a:ext>
            </a:extLst>
          </p:cNvPr>
          <p:cNvSpPr/>
          <p:nvPr/>
        </p:nvSpPr>
        <p:spPr>
          <a:xfrm>
            <a:off x="3730445"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30" name="Rectangle: Rounded Corners 29">
            <a:extLst>
              <a:ext uri="{FF2B5EF4-FFF2-40B4-BE49-F238E27FC236}">
                <a16:creationId xmlns:a16="http://schemas.microsoft.com/office/drawing/2014/main" id="{B668C673-B871-1822-55EF-AFF3FC7A5064}"/>
              </a:ext>
              <a:ext uri="{C183D7F6-B498-43B3-948B-1728B52AA6E4}">
                <adec:decorative xmlns:adec="http://schemas.microsoft.com/office/drawing/2017/decorative" val="1"/>
              </a:ext>
            </a:extLst>
          </p:cNvPr>
          <p:cNvSpPr/>
          <p:nvPr/>
        </p:nvSpPr>
        <p:spPr>
          <a:xfrm>
            <a:off x="4027328" y="281974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31" name="Rectangle: Rounded Corners 30">
            <a:extLst>
              <a:ext uri="{FF2B5EF4-FFF2-40B4-BE49-F238E27FC236}">
                <a16:creationId xmlns:a16="http://schemas.microsoft.com/office/drawing/2014/main" id="{1BCEBD05-D7F0-6C5B-C586-B1C19ED5D82D}"/>
              </a:ext>
              <a:ext uri="{C183D7F6-B498-43B3-948B-1728B52AA6E4}">
                <adec:decorative xmlns:adec="http://schemas.microsoft.com/office/drawing/2017/decorative" val="1"/>
              </a:ext>
            </a:extLst>
          </p:cNvPr>
          <p:cNvSpPr/>
          <p:nvPr/>
        </p:nvSpPr>
        <p:spPr>
          <a:xfrm>
            <a:off x="4172467" y="304442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32" name="Rectangle: Rounded Corners 31">
            <a:extLst>
              <a:ext uri="{FF2B5EF4-FFF2-40B4-BE49-F238E27FC236}">
                <a16:creationId xmlns:a16="http://schemas.microsoft.com/office/drawing/2014/main" id="{3D2ED9A7-54F2-C2A8-15AE-63099582C5A9}"/>
              </a:ext>
              <a:ext uri="{C183D7F6-B498-43B3-948B-1728B52AA6E4}">
                <adec:decorative xmlns:adec="http://schemas.microsoft.com/office/drawing/2017/decorative" val="1"/>
              </a:ext>
            </a:extLst>
          </p:cNvPr>
          <p:cNvSpPr/>
          <p:nvPr/>
        </p:nvSpPr>
        <p:spPr>
          <a:xfrm>
            <a:off x="425039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33" name="Rectangle: Rounded Corners 32">
            <a:extLst>
              <a:ext uri="{FF2B5EF4-FFF2-40B4-BE49-F238E27FC236}">
                <a16:creationId xmlns:a16="http://schemas.microsoft.com/office/drawing/2014/main" id="{9AB55AFB-917E-B354-025C-9E2972678253}"/>
              </a:ext>
              <a:ext uri="{C183D7F6-B498-43B3-948B-1728B52AA6E4}">
                <adec:decorative xmlns:adec="http://schemas.microsoft.com/office/drawing/2017/decorative" val="1"/>
              </a:ext>
            </a:extLst>
          </p:cNvPr>
          <p:cNvSpPr/>
          <p:nvPr/>
        </p:nvSpPr>
        <p:spPr>
          <a:xfrm>
            <a:off x="4202580" y="349789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34" name="Rectangle: Rounded Corners 33">
            <a:extLst>
              <a:ext uri="{FF2B5EF4-FFF2-40B4-BE49-F238E27FC236}">
                <a16:creationId xmlns:a16="http://schemas.microsoft.com/office/drawing/2014/main" id="{82DE6B02-A5AB-9BD5-C003-56B10D0CC65C}"/>
              </a:ext>
              <a:ext uri="{C183D7F6-B498-43B3-948B-1728B52AA6E4}">
                <adec:decorative xmlns:adec="http://schemas.microsoft.com/office/drawing/2017/decorative" val="1"/>
              </a:ext>
            </a:extLst>
          </p:cNvPr>
          <p:cNvSpPr/>
          <p:nvPr/>
        </p:nvSpPr>
        <p:spPr>
          <a:xfrm>
            <a:off x="4111426" y="371048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35" name="Rectangle: Rounded Corners 34">
            <a:extLst>
              <a:ext uri="{FF2B5EF4-FFF2-40B4-BE49-F238E27FC236}">
                <a16:creationId xmlns:a16="http://schemas.microsoft.com/office/drawing/2014/main" id="{BAB18E7D-8F5F-6D11-12DE-070879034737}"/>
              </a:ext>
              <a:ext uri="{C183D7F6-B498-43B3-948B-1728B52AA6E4}">
                <adec:decorative xmlns:adec="http://schemas.microsoft.com/office/drawing/2017/decorative" val="1"/>
              </a:ext>
            </a:extLst>
          </p:cNvPr>
          <p:cNvSpPr/>
          <p:nvPr/>
        </p:nvSpPr>
        <p:spPr>
          <a:xfrm>
            <a:off x="2829613" y="239453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36" name="Group 35">
            <a:extLst>
              <a:ext uri="{FF2B5EF4-FFF2-40B4-BE49-F238E27FC236}">
                <a16:creationId xmlns:a16="http://schemas.microsoft.com/office/drawing/2014/main" id="{90BD0821-D30E-4B7A-D6FB-AF5543DFEF50}"/>
              </a:ext>
            </a:extLst>
          </p:cNvPr>
          <p:cNvGrpSpPr/>
          <p:nvPr/>
        </p:nvGrpSpPr>
        <p:grpSpPr>
          <a:xfrm>
            <a:off x="3953938" y="2279529"/>
            <a:ext cx="497283" cy="269640"/>
            <a:chOff x="7908561" y="717787"/>
            <a:chExt cx="897039" cy="486398"/>
          </a:xfrm>
        </p:grpSpPr>
        <p:pic>
          <p:nvPicPr>
            <p:cNvPr id="37" name="Picture 36">
              <a:extLst>
                <a:ext uri="{FF2B5EF4-FFF2-40B4-BE49-F238E27FC236}">
                  <a16:creationId xmlns:a16="http://schemas.microsoft.com/office/drawing/2014/main" id="{04C6F9C1-8D16-4F16-16A4-0A29E845DDD0}"/>
                </a:ext>
              </a:extLst>
            </p:cNvPr>
            <p:cNvPicPr>
              <a:picLocks noChangeAspect="1"/>
            </p:cNvPicPr>
            <p:nvPr/>
          </p:nvPicPr>
          <p:blipFill>
            <a:blip r:embed="rId3"/>
            <a:stretch>
              <a:fillRect/>
            </a:stretch>
          </p:blipFill>
          <p:spPr>
            <a:xfrm>
              <a:off x="8526186" y="717787"/>
              <a:ext cx="279414" cy="184159"/>
            </a:xfrm>
            <a:prstGeom prst="rect">
              <a:avLst/>
            </a:prstGeom>
          </p:spPr>
        </p:pic>
        <p:pic>
          <p:nvPicPr>
            <p:cNvPr id="38" name="Picture 37" descr="Logo for Insights">
              <a:extLst>
                <a:ext uri="{FF2B5EF4-FFF2-40B4-BE49-F238E27FC236}">
                  <a16:creationId xmlns:a16="http://schemas.microsoft.com/office/drawing/2014/main" id="{2E5FD3B5-C0A3-8560-9250-D9911A6E237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39" name="TextBox 38">
            <a:extLst>
              <a:ext uri="{FF2B5EF4-FFF2-40B4-BE49-F238E27FC236}">
                <a16:creationId xmlns:a16="http://schemas.microsoft.com/office/drawing/2014/main" id="{4E70BB12-9808-BA1F-F596-86A2D92D67B0}"/>
              </a:ext>
              <a:ext uri="{C183D7F6-B498-43B3-948B-1728B52AA6E4}">
                <adec:decorative xmlns:adec="http://schemas.microsoft.com/office/drawing/2017/decorative" val="1"/>
              </a:ext>
            </a:extLst>
          </p:cNvPr>
          <p:cNvSpPr txBox="1"/>
          <p:nvPr/>
        </p:nvSpPr>
        <p:spPr>
          <a:xfrm>
            <a:off x="2902473" y="4116859"/>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40" name="Group 39">
            <a:extLst>
              <a:ext uri="{FF2B5EF4-FFF2-40B4-BE49-F238E27FC236}">
                <a16:creationId xmlns:a16="http://schemas.microsoft.com/office/drawing/2014/main" id="{A59AF8FE-5E92-1E00-AF27-C79C7D456572}"/>
              </a:ext>
            </a:extLst>
          </p:cNvPr>
          <p:cNvGrpSpPr/>
          <p:nvPr/>
        </p:nvGrpSpPr>
        <p:grpSpPr>
          <a:xfrm>
            <a:off x="2773933" y="2721043"/>
            <a:ext cx="1318903" cy="1318903"/>
            <a:chOff x="4878589" y="2435726"/>
            <a:chExt cx="2109600" cy="2109600"/>
          </a:xfrm>
        </p:grpSpPr>
        <p:sp>
          <p:nvSpPr>
            <p:cNvPr id="41" name="Oval 40">
              <a:extLst>
                <a:ext uri="{FF2B5EF4-FFF2-40B4-BE49-F238E27FC236}">
                  <a16:creationId xmlns:a16="http://schemas.microsoft.com/office/drawing/2014/main" id="{C51A85F5-CB1B-5BB8-3B7D-6BDBD1D2C5FF}"/>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42" name="Graphic 41" descr="Users">
              <a:extLst>
                <a:ext uri="{FF2B5EF4-FFF2-40B4-BE49-F238E27FC236}">
                  <a16:creationId xmlns:a16="http://schemas.microsoft.com/office/drawing/2014/main" id="{2042C408-A266-B95D-2AF3-B622EAAB75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5318" y="2802456"/>
              <a:ext cx="1376142" cy="1376140"/>
            </a:xfrm>
            <a:prstGeom prst="rect">
              <a:avLst/>
            </a:prstGeom>
          </p:spPr>
        </p:pic>
      </p:grpSp>
      <p:sp>
        <p:nvSpPr>
          <p:cNvPr id="62" name="Oval 61">
            <a:extLst>
              <a:ext uri="{FF2B5EF4-FFF2-40B4-BE49-F238E27FC236}">
                <a16:creationId xmlns:a16="http://schemas.microsoft.com/office/drawing/2014/main" id="{48A5A3D7-BBB8-7EB1-648B-736418EE2206}"/>
              </a:ext>
            </a:extLst>
          </p:cNvPr>
          <p:cNvSpPr/>
          <p:nvPr/>
        </p:nvSpPr>
        <p:spPr>
          <a:xfrm>
            <a:off x="2930868" y="286831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3" name="Graphic 62">
            <a:extLst>
              <a:ext uri="{FF2B5EF4-FFF2-40B4-BE49-F238E27FC236}">
                <a16:creationId xmlns:a16="http://schemas.microsoft.com/office/drawing/2014/main" id="{0C796B29-CC27-2BA3-D5A2-4091D973E9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00679" y="3736243"/>
            <a:ext cx="297727" cy="297728"/>
          </a:xfrm>
          <a:prstGeom prst="rect">
            <a:avLst/>
          </a:prstGeom>
        </p:spPr>
      </p:pic>
      <p:grpSp>
        <p:nvGrpSpPr>
          <p:cNvPr id="87" name="Group 86">
            <a:extLst>
              <a:ext uri="{FF2B5EF4-FFF2-40B4-BE49-F238E27FC236}">
                <a16:creationId xmlns:a16="http://schemas.microsoft.com/office/drawing/2014/main" id="{189610BD-3F7B-69E2-4B6D-B22246495A10}"/>
              </a:ext>
            </a:extLst>
          </p:cNvPr>
          <p:cNvGrpSpPr/>
          <p:nvPr/>
        </p:nvGrpSpPr>
        <p:grpSpPr>
          <a:xfrm>
            <a:off x="9015261" y="3769473"/>
            <a:ext cx="935897" cy="935897"/>
            <a:chOff x="9015261" y="3769473"/>
            <a:chExt cx="935897" cy="935897"/>
          </a:xfrm>
        </p:grpSpPr>
        <p:pic>
          <p:nvPicPr>
            <p:cNvPr id="75" name="Graphic 74" descr="User with solid fill">
              <a:extLst>
                <a:ext uri="{FF2B5EF4-FFF2-40B4-BE49-F238E27FC236}">
                  <a16:creationId xmlns:a16="http://schemas.microsoft.com/office/drawing/2014/main" id="{5206C83C-7370-133C-1A77-C138D66A4A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86" name="Graphic 85">
              <a:extLst>
                <a:ext uri="{FF2B5EF4-FFF2-40B4-BE49-F238E27FC236}">
                  <a16:creationId xmlns:a16="http://schemas.microsoft.com/office/drawing/2014/main" id="{8E97D86B-7728-7A3E-E373-385075DC77C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57764" y="4304484"/>
              <a:ext cx="236913" cy="236914"/>
            </a:xfrm>
            <a:prstGeom prst="rect">
              <a:avLst/>
            </a:prstGeom>
          </p:spPr>
        </p:pic>
      </p:grpSp>
      <p:grpSp>
        <p:nvGrpSpPr>
          <p:cNvPr id="90" name="Group 89">
            <a:extLst>
              <a:ext uri="{FF2B5EF4-FFF2-40B4-BE49-F238E27FC236}">
                <a16:creationId xmlns:a16="http://schemas.microsoft.com/office/drawing/2014/main" id="{CBDDB387-9E42-CB34-3CE1-C90657EC581F}"/>
              </a:ext>
            </a:extLst>
          </p:cNvPr>
          <p:cNvGrpSpPr/>
          <p:nvPr/>
        </p:nvGrpSpPr>
        <p:grpSpPr>
          <a:xfrm>
            <a:off x="7957072" y="3351131"/>
            <a:ext cx="998600" cy="935897"/>
            <a:chOff x="7957072" y="3351131"/>
            <a:chExt cx="998600" cy="935897"/>
          </a:xfrm>
        </p:grpSpPr>
        <p:pic>
          <p:nvPicPr>
            <p:cNvPr id="69" name="Graphic 68" descr="User with solid fill">
              <a:extLst>
                <a:ext uri="{FF2B5EF4-FFF2-40B4-BE49-F238E27FC236}">
                  <a16:creationId xmlns:a16="http://schemas.microsoft.com/office/drawing/2014/main" id="{C00FF3A9-6210-4235-CD37-D238A4A028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19775" y="3351131"/>
              <a:ext cx="935897" cy="935897"/>
            </a:xfrm>
            <a:prstGeom prst="rect">
              <a:avLst/>
            </a:prstGeom>
            <a:effectLst>
              <a:outerShdw blurRad="63500" sx="102000" sy="102000" algn="ctr" rotWithShape="0">
                <a:prstClr val="black">
                  <a:alpha val="40000"/>
                </a:prstClr>
              </a:outerShdw>
            </a:effectLst>
          </p:spPr>
        </p:pic>
        <p:pic>
          <p:nvPicPr>
            <p:cNvPr id="88" name="Graphic 87">
              <a:extLst>
                <a:ext uri="{FF2B5EF4-FFF2-40B4-BE49-F238E27FC236}">
                  <a16:creationId xmlns:a16="http://schemas.microsoft.com/office/drawing/2014/main" id="{07B87B03-62A0-65DD-597C-6D75437125B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57072" y="3983252"/>
              <a:ext cx="150769" cy="150770"/>
            </a:xfrm>
            <a:prstGeom prst="rect">
              <a:avLst/>
            </a:prstGeom>
          </p:spPr>
        </p:pic>
      </p:grpSp>
      <p:grpSp>
        <p:nvGrpSpPr>
          <p:cNvPr id="91" name="Group 90">
            <a:extLst>
              <a:ext uri="{FF2B5EF4-FFF2-40B4-BE49-F238E27FC236}">
                <a16:creationId xmlns:a16="http://schemas.microsoft.com/office/drawing/2014/main" id="{6E13C5C5-A997-8B3C-CE95-2B46819B6973}"/>
              </a:ext>
            </a:extLst>
          </p:cNvPr>
          <p:cNvGrpSpPr/>
          <p:nvPr/>
        </p:nvGrpSpPr>
        <p:grpSpPr>
          <a:xfrm>
            <a:off x="7507836" y="2518790"/>
            <a:ext cx="968945" cy="935897"/>
            <a:chOff x="7507836" y="2518790"/>
            <a:chExt cx="968945" cy="935897"/>
          </a:xfrm>
        </p:grpSpPr>
        <p:pic>
          <p:nvPicPr>
            <p:cNvPr id="73" name="Graphic 72" descr="User with solid fill">
              <a:extLst>
                <a:ext uri="{FF2B5EF4-FFF2-40B4-BE49-F238E27FC236}">
                  <a16:creationId xmlns:a16="http://schemas.microsoft.com/office/drawing/2014/main" id="{873FD764-BF68-9003-9C71-E059E8B6158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40884" y="2518790"/>
              <a:ext cx="935897" cy="935897"/>
            </a:xfrm>
            <a:prstGeom prst="rect">
              <a:avLst/>
            </a:prstGeom>
            <a:effectLst>
              <a:outerShdw blurRad="63500" sx="102000" sy="102000" algn="ctr" rotWithShape="0">
                <a:prstClr val="black">
                  <a:alpha val="40000"/>
                </a:prstClr>
              </a:outerShdw>
            </a:effectLst>
          </p:spPr>
        </p:pic>
        <p:pic>
          <p:nvPicPr>
            <p:cNvPr id="89" name="Graphic 88">
              <a:extLst>
                <a:ext uri="{FF2B5EF4-FFF2-40B4-BE49-F238E27FC236}">
                  <a16:creationId xmlns:a16="http://schemas.microsoft.com/office/drawing/2014/main" id="{7DB15F15-7B5A-96A8-2720-75F714DF4EB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07836" y="3148454"/>
              <a:ext cx="150769" cy="150770"/>
            </a:xfrm>
            <a:prstGeom prst="rect">
              <a:avLst/>
            </a:prstGeom>
          </p:spPr>
        </p:pic>
      </p:grpSp>
      <p:grpSp>
        <p:nvGrpSpPr>
          <p:cNvPr id="97" name="Group 96">
            <a:extLst>
              <a:ext uri="{FF2B5EF4-FFF2-40B4-BE49-F238E27FC236}">
                <a16:creationId xmlns:a16="http://schemas.microsoft.com/office/drawing/2014/main" id="{DC7E3E4E-5952-E507-7E15-101308A400C8}"/>
              </a:ext>
            </a:extLst>
          </p:cNvPr>
          <p:cNvGrpSpPr/>
          <p:nvPr/>
        </p:nvGrpSpPr>
        <p:grpSpPr>
          <a:xfrm>
            <a:off x="7948885" y="1658922"/>
            <a:ext cx="979506" cy="935897"/>
            <a:chOff x="7948885" y="1658922"/>
            <a:chExt cx="979506" cy="935897"/>
          </a:xfrm>
        </p:grpSpPr>
        <p:pic>
          <p:nvPicPr>
            <p:cNvPr id="71" name="Graphic 70" descr="User with solid fill">
              <a:extLst>
                <a:ext uri="{FF2B5EF4-FFF2-40B4-BE49-F238E27FC236}">
                  <a16:creationId xmlns:a16="http://schemas.microsoft.com/office/drawing/2014/main" id="{5B6BC596-86CA-DA5A-4131-28189913303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92494" y="1658922"/>
              <a:ext cx="935897" cy="935897"/>
            </a:xfrm>
            <a:prstGeom prst="rect">
              <a:avLst/>
            </a:prstGeom>
            <a:effectLst>
              <a:outerShdw blurRad="63500" sx="102000" sy="102000" algn="ctr" rotWithShape="0">
                <a:prstClr val="black">
                  <a:alpha val="40000"/>
                </a:prstClr>
              </a:outerShdw>
            </a:effectLst>
          </p:spPr>
        </p:pic>
        <p:pic>
          <p:nvPicPr>
            <p:cNvPr id="92" name="Graphic 91">
              <a:extLst>
                <a:ext uri="{FF2B5EF4-FFF2-40B4-BE49-F238E27FC236}">
                  <a16:creationId xmlns:a16="http://schemas.microsoft.com/office/drawing/2014/main" id="{CFC554EC-CF21-AAC7-94C9-23B6E07FEAD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48885" y="2304150"/>
              <a:ext cx="150769" cy="150770"/>
            </a:xfrm>
            <a:prstGeom prst="rect">
              <a:avLst/>
            </a:prstGeom>
          </p:spPr>
        </p:pic>
      </p:grpSp>
      <p:grpSp>
        <p:nvGrpSpPr>
          <p:cNvPr id="98" name="Group 97">
            <a:extLst>
              <a:ext uri="{FF2B5EF4-FFF2-40B4-BE49-F238E27FC236}">
                <a16:creationId xmlns:a16="http://schemas.microsoft.com/office/drawing/2014/main" id="{18C12638-4526-117C-796D-8559A2D16F98}"/>
              </a:ext>
            </a:extLst>
          </p:cNvPr>
          <p:cNvGrpSpPr/>
          <p:nvPr/>
        </p:nvGrpSpPr>
        <p:grpSpPr>
          <a:xfrm>
            <a:off x="10035408" y="1649405"/>
            <a:ext cx="975328" cy="935897"/>
            <a:chOff x="10035408" y="1649405"/>
            <a:chExt cx="975328" cy="935897"/>
          </a:xfrm>
        </p:grpSpPr>
        <p:pic>
          <p:nvPicPr>
            <p:cNvPr id="70" name="Graphic 69" descr="User with solid fill">
              <a:extLst>
                <a:ext uri="{FF2B5EF4-FFF2-40B4-BE49-F238E27FC236}">
                  <a16:creationId xmlns:a16="http://schemas.microsoft.com/office/drawing/2014/main" id="{BEC3BD6A-69C4-3C25-37BB-DAD9DAAB4FB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35408" y="1649405"/>
              <a:ext cx="935897" cy="935897"/>
            </a:xfrm>
            <a:prstGeom prst="rect">
              <a:avLst/>
            </a:prstGeom>
            <a:effectLst>
              <a:outerShdw blurRad="63500" sx="102000" sy="102000" algn="ctr" rotWithShape="0">
                <a:prstClr val="black">
                  <a:alpha val="40000"/>
                </a:prstClr>
              </a:outerShdw>
            </a:effectLst>
          </p:spPr>
        </p:pic>
        <p:pic>
          <p:nvPicPr>
            <p:cNvPr id="94" name="Graphic 93">
              <a:extLst>
                <a:ext uri="{FF2B5EF4-FFF2-40B4-BE49-F238E27FC236}">
                  <a16:creationId xmlns:a16="http://schemas.microsoft.com/office/drawing/2014/main" id="{BAFEDDAF-7831-8999-81B3-323E54DF54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59967" y="2255189"/>
              <a:ext cx="150769" cy="150770"/>
            </a:xfrm>
            <a:prstGeom prst="rect">
              <a:avLst/>
            </a:prstGeom>
          </p:spPr>
        </p:pic>
      </p:grpSp>
      <p:grpSp>
        <p:nvGrpSpPr>
          <p:cNvPr id="99" name="Group 98">
            <a:extLst>
              <a:ext uri="{FF2B5EF4-FFF2-40B4-BE49-F238E27FC236}">
                <a16:creationId xmlns:a16="http://schemas.microsoft.com/office/drawing/2014/main" id="{DB8E5F15-567F-C5F9-2475-C0B8F626E698}"/>
              </a:ext>
            </a:extLst>
          </p:cNvPr>
          <p:cNvGrpSpPr/>
          <p:nvPr/>
        </p:nvGrpSpPr>
        <p:grpSpPr>
          <a:xfrm>
            <a:off x="10475328" y="2535593"/>
            <a:ext cx="984232" cy="935897"/>
            <a:chOff x="10475328" y="2535593"/>
            <a:chExt cx="984232" cy="935897"/>
          </a:xfrm>
        </p:grpSpPr>
        <p:pic>
          <p:nvPicPr>
            <p:cNvPr id="72" name="Graphic 71" descr="User with solid fill">
              <a:extLst>
                <a:ext uri="{FF2B5EF4-FFF2-40B4-BE49-F238E27FC236}">
                  <a16:creationId xmlns:a16="http://schemas.microsoft.com/office/drawing/2014/main" id="{09941EF2-7665-247E-523E-D44676E3847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475328" y="2535593"/>
              <a:ext cx="935897" cy="935897"/>
            </a:xfrm>
            <a:prstGeom prst="rect">
              <a:avLst/>
            </a:prstGeom>
            <a:effectLst>
              <a:outerShdw blurRad="63500" sx="102000" sy="102000" algn="ctr" rotWithShape="0">
                <a:prstClr val="black">
                  <a:alpha val="40000"/>
                </a:prstClr>
              </a:outerShdw>
            </a:effectLst>
          </p:spPr>
        </p:pic>
        <p:pic>
          <p:nvPicPr>
            <p:cNvPr id="95" name="Graphic 94">
              <a:extLst>
                <a:ext uri="{FF2B5EF4-FFF2-40B4-BE49-F238E27FC236}">
                  <a16:creationId xmlns:a16="http://schemas.microsoft.com/office/drawing/2014/main" id="{01B56612-CD96-BF80-2C0C-11D22D367C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08791" y="3165990"/>
              <a:ext cx="150769" cy="150770"/>
            </a:xfrm>
            <a:prstGeom prst="rect">
              <a:avLst/>
            </a:prstGeom>
          </p:spPr>
        </p:pic>
      </p:grpSp>
      <p:grpSp>
        <p:nvGrpSpPr>
          <p:cNvPr id="100" name="Group 99">
            <a:extLst>
              <a:ext uri="{FF2B5EF4-FFF2-40B4-BE49-F238E27FC236}">
                <a16:creationId xmlns:a16="http://schemas.microsoft.com/office/drawing/2014/main" id="{83A02C82-DBB4-0F33-7F83-E1652CCB9254}"/>
              </a:ext>
            </a:extLst>
          </p:cNvPr>
          <p:cNvGrpSpPr/>
          <p:nvPr/>
        </p:nvGrpSpPr>
        <p:grpSpPr>
          <a:xfrm>
            <a:off x="10010747" y="3432676"/>
            <a:ext cx="992698" cy="935897"/>
            <a:chOff x="10010747" y="3432676"/>
            <a:chExt cx="992698" cy="935897"/>
          </a:xfrm>
        </p:grpSpPr>
        <p:pic>
          <p:nvPicPr>
            <p:cNvPr id="68" name="Graphic 67" descr="User with solid fill">
              <a:extLst>
                <a:ext uri="{FF2B5EF4-FFF2-40B4-BE49-F238E27FC236}">
                  <a16:creationId xmlns:a16="http://schemas.microsoft.com/office/drawing/2014/main" id="{EBC33AA8-4F79-3C82-6B9E-9EEE0CB45E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10747" y="3432676"/>
              <a:ext cx="935897" cy="935897"/>
            </a:xfrm>
            <a:prstGeom prst="rect">
              <a:avLst/>
            </a:prstGeom>
            <a:effectLst>
              <a:outerShdw blurRad="63500" sx="102000" sy="102000" algn="ctr" rotWithShape="0">
                <a:prstClr val="black">
                  <a:alpha val="40000"/>
                </a:prstClr>
              </a:outerShdw>
            </a:effectLst>
          </p:spPr>
        </p:pic>
        <p:pic>
          <p:nvPicPr>
            <p:cNvPr id="96" name="Graphic 95">
              <a:extLst>
                <a:ext uri="{FF2B5EF4-FFF2-40B4-BE49-F238E27FC236}">
                  <a16:creationId xmlns:a16="http://schemas.microsoft.com/office/drawing/2014/main" id="{7D3203C6-84C8-E6B2-A05D-CD7ACDE098C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52676" y="4065002"/>
              <a:ext cx="150769" cy="150770"/>
            </a:xfrm>
            <a:prstGeom prst="rect">
              <a:avLst/>
            </a:prstGeom>
          </p:spPr>
        </p:pic>
      </p:grpSp>
      <p:grpSp>
        <p:nvGrpSpPr>
          <p:cNvPr id="102" name="Group 101">
            <a:extLst>
              <a:ext uri="{FF2B5EF4-FFF2-40B4-BE49-F238E27FC236}">
                <a16:creationId xmlns:a16="http://schemas.microsoft.com/office/drawing/2014/main" id="{A64D332B-3ED5-0089-AB96-D494852C5DAF}"/>
              </a:ext>
            </a:extLst>
          </p:cNvPr>
          <p:cNvGrpSpPr/>
          <p:nvPr/>
        </p:nvGrpSpPr>
        <p:grpSpPr>
          <a:xfrm>
            <a:off x="8972000" y="1029816"/>
            <a:ext cx="972170" cy="935897"/>
            <a:chOff x="8972000" y="1029816"/>
            <a:chExt cx="972170" cy="935897"/>
          </a:xfrm>
        </p:grpSpPr>
        <p:pic>
          <p:nvPicPr>
            <p:cNvPr id="74" name="Graphic 73" descr="User with solid fill">
              <a:extLst>
                <a:ext uri="{FF2B5EF4-FFF2-40B4-BE49-F238E27FC236}">
                  <a16:creationId xmlns:a16="http://schemas.microsoft.com/office/drawing/2014/main" id="{0C164E6B-051D-0456-3AC3-D356438D9ED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008273" y="1029816"/>
              <a:ext cx="935897" cy="935897"/>
            </a:xfrm>
            <a:prstGeom prst="rect">
              <a:avLst/>
            </a:prstGeom>
            <a:effectLst>
              <a:outerShdw blurRad="63500" sx="102000" sy="102000" algn="ctr" rotWithShape="0">
                <a:prstClr val="black">
                  <a:alpha val="40000"/>
                </a:prstClr>
              </a:outerShdw>
            </a:effectLst>
          </p:spPr>
        </p:pic>
        <p:pic>
          <p:nvPicPr>
            <p:cNvPr id="93" name="Graphic 92">
              <a:extLst>
                <a:ext uri="{FF2B5EF4-FFF2-40B4-BE49-F238E27FC236}">
                  <a16:creationId xmlns:a16="http://schemas.microsoft.com/office/drawing/2014/main" id="{A2551C7F-F17A-0339-1583-6835BEECEBE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72000" y="1673115"/>
              <a:ext cx="150769" cy="150770"/>
            </a:xfrm>
            <a:prstGeom prst="rect">
              <a:avLst/>
            </a:prstGeom>
          </p:spPr>
        </p:pic>
        <p:sp>
          <p:nvSpPr>
            <p:cNvPr id="101" name="TextBox 100">
              <a:extLst>
                <a:ext uri="{FF2B5EF4-FFF2-40B4-BE49-F238E27FC236}">
                  <a16:creationId xmlns:a16="http://schemas.microsoft.com/office/drawing/2014/main" id="{A8113CF0-9F8B-31EE-62DC-C1F0EDB8DE24}"/>
                </a:ext>
              </a:extLst>
            </p:cNvPr>
            <p:cNvSpPr txBox="1"/>
            <p:nvPr/>
          </p:nvSpPr>
          <p:spPr>
            <a:xfrm>
              <a:off x="9317363" y="1550004"/>
              <a:ext cx="317716" cy="246221"/>
            </a:xfrm>
            <a:prstGeom prst="rect">
              <a:avLst/>
            </a:prstGeom>
            <a:noFill/>
          </p:spPr>
          <p:txBody>
            <a:bodyPr wrap="none" rtlCol="0">
              <a:spAutoFit/>
            </a:bodyPr>
            <a:lstStyle/>
            <a:p>
              <a:pPr algn="ctr"/>
              <a:r>
                <a:rPr lang="en-AU" sz="1000">
                  <a:solidFill>
                    <a:schemeClr val="accent2">
                      <a:lumMod val="60000"/>
                      <a:lumOff val="40000"/>
                    </a:schemeClr>
                  </a:solidFill>
                  <a:latin typeface="+mj-lt"/>
                </a:rPr>
                <a:t>TL</a:t>
              </a:r>
            </a:p>
          </p:txBody>
        </p:sp>
      </p:grpSp>
      <p:sp>
        <p:nvSpPr>
          <p:cNvPr id="6" name="Flowchart: Document 5">
            <a:extLst>
              <a:ext uri="{FF2B5EF4-FFF2-40B4-BE49-F238E27FC236}">
                <a16:creationId xmlns:a16="http://schemas.microsoft.com/office/drawing/2014/main" id="{ACC9183F-98DA-856A-91DD-C31340F1845D}"/>
              </a:ext>
            </a:extLst>
          </p:cNvPr>
          <p:cNvSpPr/>
          <p:nvPr/>
        </p:nvSpPr>
        <p:spPr>
          <a:xfrm>
            <a:off x="8861661" y="2516896"/>
            <a:ext cx="1307591" cy="1263117"/>
          </a:xfrm>
          <a:prstGeom prst="flowChartDocument">
            <a:avLst/>
          </a:prstGeom>
          <a:solidFill>
            <a:schemeClr val="accent1">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en-AU" sz="800">
                <a:solidFill>
                  <a:schemeClr val="accent2"/>
                </a:solidFill>
                <a:latin typeface="+mj-lt"/>
              </a:rPr>
              <a:t>Team Characteristics</a:t>
            </a:r>
          </a:p>
          <a:p>
            <a:pPr marL="171450" indent="-171450">
              <a:buFont typeface="Arial" panose="020B0604020202020204" pitchFamily="34" charset="0"/>
              <a:buChar char="•"/>
            </a:pPr>
            <a:r>
              <a:rPr lang="en-AU" sz="800">
                <a:solidFill>
                  <a:schemeClr val="accent2"/>
                </a:solidFill>
              </a:rPr>
              <a:t>Outcomes</a:t>
            </a:r>
          </a:p>
          <a:p>
            <a:pPr marL="171450" indent="-171450">
              <a:buFont typeface="Arial" panose="020B0604020202020204" pitchFamily="34" charset="0"/>
              <a:buChar char="•"/>
            </a:pPr>
            <a:r>
              <a:rPr lang="en-AU" sz="800">
                <a:solidFill>
                  <a:schemeClr val="accent2"/>
                </a:solidFill>
              </a:rPr>
              <a:t>Leader</a:t>
            </a:r>
          </a:p>
          <a:p>
            <a:pPr marL="171450" indent="-171450">
              <a:buFont typeface="Arial" panose="020B0604020202020204" pitchFamily="34" charset="0"/>
              <a:buChar char="•"/>
            </a:pPr>
            <a:r>
              <a:rPr lang="en-AU" sz="800">
                <a:solidFill>
                  <a:schemeClr val="accent2"/>
                </a:solidFill>
              </a:rPr>
              <a:t>Processes</a:t>
            </a:r>
          </a:p>
          <a:p>
            <a:pPr marL="171450" indent="-171450">
              <a:buFont typeface="Arial" panose="020B0604020202020204" pitchFamily="34" charset="0"/>
              <a:buChar char="•"/>
            </a:pPr>
            <a:r>
              <a:rPr lang="en-AU" sz="800">
                <a:solidFill>
                  <a:schemeClr val="accent2"/>
                </a:solidFill>
              </a:rPr>
              <a:t>Skills</a:t>
            </a:r>
          </a:p>
          <a:p>
            <a:pPr marL="171450" indent="-171450">
              <a:buFont typeface="Arial" panose="020B0604020202020204" pitchFamily="34" charset="0"/>
              <a:buChar char="•"/>
            </a:pPr>
            <a:r>
              <a:rPr lang="en-AU" sz="800">
                <a:solidFill>
                  <a:schemeClr val="accent2"/>
                </a:solidFill>
              </a:rPr>
              <a:t>Roles &amp; responsibilities</a:t>
            </a:r>
          </a:p>
          <a:p>
            <a:pPr marL="171450" indent="-171450">
              <a:buFont typeface="Arial" panose="020B0604020202020204" pitchFamily="34" charset="0"/>
              <a:buChar char="•"/>
            </a:pPr>
            <a:r>
              <a:rPr lang="en-AU" sz="800">
                <a:solidFill>
                  <a:schemeClr val="accent2"/>
                </a:solidFill>
              </a:rPr>
              <a:t>Membership</a:t>
            </a:r>
          </a:p>
        </p:txBody>
      </p:sp>
      <p:grpSp>
        <p:nvGrpSpPr>
          <p:cNvPr id="10" name="Group 9">
            <a:extLst>
              <a:ext uri="{FF2B5EF4-FFF2-40B4-BE49-F238E27FC236}">
                <a16:creationId xmlns:a16="http://schemas.microsoft.com/office/drawing/2014/main" id="{4128CEB5-B2C4-D707-BBB8-3A8F2AA248EE}"/>
              </a:ext>
            </a:extLst>
          </p:cNvPr>
          <p:cNvGrpSpPr/>
          <p:nvPr/>
        </p:nvGrpSpPr>
        <p:grpSpPr>
          <a:xfrm>
            <a:off x="7345680" y="4705370"/>
            <a:ext cx="4065545" cy="1548510"/>
            <a:chOff x="7345680" y="4705370"/>
            <a:chExt cx="4065545" cy="1548510"/>
          </a:xfrm>
        </p:grpSpPr>
        <p:sp>
          <p:nvSpPr>
            <p:cNvPr id="7" name="Rectangle: Rounded Corners 15">
              <a:extLst>
                <a:ext uri="{FF2B5EF4-FFF2-40B4-BE49-F238E27FC236}">
                  <a16:creationId xmlns:a16="http://schemas.microsoft.com/office/drawing/2014/main" id="{B27552CA-7DAF-665D-9514-56DEFFD8B8BD}"/>
                </a:ext>
              </a:extLst>
            </p:cNvPr>
            <p:cNvSpPr/>
            <p:nvPr/>
          </p:nvSpPr>
          <p:spPr>
            <a:xfrm>
              <a:off x="7345680" y="4994023"/>
              <a:ext cx="4065545" cy="1259857"/>
            </a:xfrm>
            <a:prstGeom prst="roundRect">
              <a:avLst>
                <a:gd name="adj" fmla="val 7992"/>
              </a:avLst>
            </a:prstGeom>
            <a:solidFill>
              <a:schemeClr val="bg1">
                <a:lumMod val="95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050" b="1">
                  <a:solidFill>
                    <a:schemeClr val="accent5"/>
                  </a:solidFill>
                  <a:latin typeface="+mj-lt"/>
                </a:rPr>
                <a:t>‘</a:t>
              </a:r>
              <a:r>
                <a:rPr lang="en-GB" sz="1050" b="1" i="1">
                  <a:solidFill>
                    <a:schemeClr val="accent5"/>
                  </a:solidFill>
                  <a:latin typeface="+mj-lt"/>
                </a:rPr>
                <a:t>New</a:t>
              </a:r>
              <a:r>
                <a:rPr lang="en-GB" sz="1050" b="1">
                  <a:solidFill>
                    <a:schemeClr val="accent5"/>
                  </a:solidFill>
                  <a:latin typeface="+mj-lt"/>
                </a:rPr>
                <a:t>’ Team Member</a:t>
              </a:r>
              <a:endParaRPr lang="en-GB" sz="1050">
                <a:solidFill>
                  <a:schemeClr val="accent5"/>
                </a:solidFill>
                <a:latin typeface="Segoe UI"/>
              </a:endParaRPr>
            </a:p>
            <a:p>
              <a:endParaRPr lang="en-GB" sz="600">
                <a:solidFill>
                  <a:schemeClr val="accent5"/>
                </a:solidFill>
                <a:latin typeface="Segoe UI"/>
              </a:endParaRPr>
            </a:p>
            <a:p>
              <a:pPr marL="171450" indent="-171450">
                <a:buFont typeface="Arial" panose="020B0604020202020204" pitchFamily="34" charset="0"/>
                <a:buChar char="•"/>
              </a:pPr>
              <a:r>
                <a:rPr lang="en-GB" sz="1050">
                  <a:solidFill>
                    <a:schemeClr val="accent5"/>
                  </a:solidFill>
                  <a:latin typeface="Segoe UI"/>
                </a:rPr>
                <a:t>Dedicated project focus</a:t>
              </a:r>
            </a:p>
            <a:p>
              <a:pPr marL="171450" indent="-171450">
                <a:buFont typeface="Arial" panose="020B0604020202020204" pitchFamily="34" charset="0"/>
                <a:buChar char="•"/>
              </a:pPr>
              <a:r>
                <a:rPr lang="en-GB" sz="1050">
                  <a:solidFill>
                    <a:schemeClr val="accent5"/>
                  </a:solidFill>
                  <a:latin typeface="Segoe UI"/>
                </a:rPr>
                <a:t>Integrated with collaboration tools</a:t>
              </a:r>
            </a:p>
            <a:p>
              <a:pPr marL="171450" indent="-171450">
                <a:buFont typeface="Arial" panose="020B0604020202020204" pitchFamily="34" charset="0"/>
                <a:buChar char="•"/>
              </a:pPr>
              <a:r>
                <a:rPr lang="en-GB" sz="1050">
                  <a:solidFill>
                    <a:schemeClr val="accent5"/>
                  </a:solidFill>
                  <a:latin typeface="Segoe UI"/>
                </a:rPr>
                <a:t>Meeting facilitation</a:t>
              </a:r>
            </a:p>
            <a:p>
              <a:pPr marL="171450" indent="-171450">
                <a:buFont typeface="Arial" panose="020B0604020202020204" pitchFamily="34" charset="0"/>
                <a:buChar char="•"/>
              </a:pPr>
              <a:r>
                <a:rPr lang="en-GB" sz="1050">
                  <a:solidFill>
                    <a:schemeClr val="accent5"/>
                  </a:solidFill>
                  <a:latin typeface="Segoe UI"/>
                </a:rPr>
                <a:t>Tasks and action item tracking</a:t>
              </a:r>
            </a:p>
          </p:txBody>
        </p:sp>
        <p:cxnSp>
          <p:nvCxnSpPr>
            <p:cNvPr id="9" name="Straight Connector 8">
              <a:extLst>
                <a:ext uri="{FF2B5EF4-FFF2-40B4-BE49-F238E27FC236}">
                  <a16:creationId xmlns:a16="http://schemas.microsoft.com/office/drawing/2014/main" id="{1C072976-0A02-E1EA-050F-5AF57B0FAC49}"/>
                </a:ext>
              </a:extLst>
            </p:cNvPr>
            <p:cNvCxnSpPr/>
            <p:nvPr/>
          </p:nvCxnSpPr>
          <p:spPr>
            <a:xfrm>
              <a:off x="9475200" y="4705370"/>
              <a:ext cx="0" cy="288653"/>
            </a:xfrm>
            <a:prstGeom prst="line">
              <a:avLst/>
            </a:prstGeom>
            <a:ln w="12700"/>
          </p:spPr>
          <p:style>
            <a:lnRef idx="1">
              <a:schemeClr val="accent4"/>
            </a:lnRef>
            <a:fillRef idx="0">
              <a:schemeClr val="accent4"/>
            </a:fillRef>
            <a:effectRef idx="0">
              <a:schemeClr val="accent4"/>
            </a:effectRef>
            <a:fontRef idx="minor">
              <a:schemeClr val="tx1"/>
            </a:fontRef>
          </p:style>
        </p:cxnSp>
      </p:grpSp>
      <p:grpSp>
        <p:nvGrpSpPr>
          <p:cNvPr id="8" name="Group 7">
            <a:extLst>
              <a:ext uri="{FF2B5EF4-FFF2-40B4-BE49-F238E27FC236}">
                <a16:creationId xmlns:a16="http://schemas.microsoft.com/office/drawing/2014/main" id="{AA6F8F1E-6AA3-AF36-927D-04B31D4AE427}"/>
              </a:ext>
            </a:extLst>
          </p:cNvPr>
          <p:cNvGrpSpPr/>
          <p:nvPr/>
        </p:nvGrpSpPr>
        <p:grpSpPr>
          <a:xfrm>
            <a:off x="2719206" y="4994023"/>
            <a:ext cx="4626474" cy="1259857"/>
            <a:chOff x="7345680" y="4994023"/>
            <a:chExt cx="4626474" cy="1259857"/>
          </a:xfrm>
        </p:grpSpPr>
        <p:sp>
          <p:nvSpPr>
            <p:cNvPr id="11" name="Rectangle: Rounded Corners 15">
              <a:extLst>
                <a:ext uri="{FF2B5EF4-FFF2-40B4-BE49-F238E27FC236}">
                  <a16:creationId xmlns:a16="http://schemas.microsoft.com/office/drawing/2014/main" id="{0ADA7515-92DD-0995-53C9-6399B9C052B5}"/>
                </a:ext>
              </a:extLst>
            </p:cNvPr>
            <p:cNvSpPr/>
            <p:nvPr/>
          </p:nvSpPr>
          <p:spPr>
            <a:xfrm>
              <a:off x="7345680" y="4994023"/>
              <a:ext cx="4065545" cy="1259857"/>
            </a:xfrm>
            <a:prstGeom prst="roundRect">
              <a:avLst>
                <a:gd name="adj" fmla="val 7992"/>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050" b="1">
                  <a:solidFill>
                    <a:schemeClr val="accent5"/>
                  </a:solidFill>
                  <a:latin typeface="+mj-lt"/>
                </a:rPr>
                <a:t>“Collaborating with AI” ?</a:t>
              </a:r>
              <a:endParaRPr lang="en-GB" sz="1050">
                <a:solidFill>
                  <a:schemeClr val="accent5"/>
                </a:solidFill>
                <a:latin typeface="Segoe UI"/>
              </a:endParaRPr>
            </a:p>
            <a:p>
              <a:endParaRPr lang="en-GB" sz="600">
                <a:solidFill>
                  <a:schemeClr val="accent5"/>
                </a:solidFill>
                <a:latin typeface="Segoe UI"/>
              </a:endParaRPr>
            </a:p>
            <a:p>
              <a:pPr marL="171450" indent="-171450">
                <a:buFont typeface="Arial" panose="020B0604020202020204" pitchFamily="34" charset="0"/>
                <a:buChar char="•"/>
              </a:pPr>
              <a:r>
                <a:rPr lang="en-GB" sz="1050">
                  <a:solidFill>
                    <a:schemeClr val="accent5"/>
                  </a:solidFill>
                  <a:latin typeface="Segoe UI"/>
                </a:rPr>
                <a:t>How do you instruct Copilot as another ‘team member’</a:t>
              </a:r>
            </a:p>
            <a:p>
              <a:pPr marL="171450" indent="-171450">
                <a:buFont typeface="Arial" panose="020B0604020202020204" pitchFamily="34" charset="0"/>
                <a:buChar char="•"/>
              </a:pPr>
              <a:r>
                <a:rPr lang="en-GB" sz="1050">
                  <a:solidFill>
                    <a:schemeClr val="accent5"/>
                  </a:solidFill>
                  <a:latin typeface="Segoe UI"/>
                </a:rPr>
                <a:t>How do you know if Copilot has recorded the correct activities and actions?</a:t>
              </a:r>
            </a:p>
            <a:p>
              <a:pPr marL="171450" indent="-171450">
                <a:buFont typeface="Arial" panose="020B0604020202020204" pitchFamily="34" charset="0"/>
                <a:buChar char="•"/>
              </a:pPr>
              <a:r>
                <a:rPr lang="en-GB" sz="1050">
                  <a:solidFill>
                    <a:schemeClr val="accent5"/>
                  </a:solidFill>
                  <a:latin typeface="Segoe UI"/>
                </a:rPr>
                <a:t>How do we decide Copilot’s role in the team?</a:t>
              </a:r>
            </a:p>
          </p:txBody>
        </p:sp>
        <p:cxnSp>
          <p:nvCxnSpPr>
            <p:cNvPr id="12" name="Straight Connector 11">
              <a:extLst>
                <a:ext uri="{FF2B5EF4-FFF2-40B4-BE49-F238E27FC236}">
                  <a16:creationId xmlns:a16="http://schemas.microsoft.com/office/drawing/2014/main" id="{4A3B2D28-9950-D2C3-4C5B-A800F405582C}"/>
                </a:ext>
              </a:extLst>
            </p:cNvPr>
            <p:cNvCxnSpPr>
              <a:cxnSpLocks/>
              <a:stCxn id="7" idx="1"/>
              <a:endCxn id="11" idx="3"/>
            </p:cNvCxnSpPr>
            <p:nvPr/>
          </p:nvCxnSpPr>
          <p:spPr>
            <a:xfrm flipH="1">
              <a:off x="11411225" y="5623952"/>
              <a:ext cx="560929" cy="0"/>
            </a:xfrm>
            <a:prstGeom prst="line">
              <a:avLst/>
            </a:prstGeom>
            <a:ln w="12700"/>
          </p:spPr>
          <p:style>
            <a:lnRef idx="1">
              <a:schemeClr val="accent4"/>
            </a:lnRef>
            <a:fillRef idx="0">
              <a:schemeClr val="accent4"/>
            </a:fillRef>
            <a:effectRef idx="0">
              <a:schemeClr val="accent4"/>
            </a:effectRef>
            <a:fontRef idx="minor">
              <a:schemeClr val="tx1"/>
            </a:fontRef>
          </p:style>
        </p:cxnSp>
      </p:grpSp>
      <p:sp>
        <p:nvSpPr>
          <p:cNvPr id="16" name="TextBox 15">
            <a:extLst>
              <a:ext uri="{FF2B5EF4-FFF2-40B4-BE49-F238E27FC236}">
                <a16:creationId xmlns:a16="http://schemas.microsoft.com/office/drawing/2014/main" id="{89C1C171-59E6-DAEF-1557-9998F625C6D1}"/>
              </a:ext>
            </a:extLst>
          </p:cNvPr>
          <p:cNvSpPr txBox="1"/>
          <p:nvPr/>
        </p:nvSpPr>
        <p:spPr>
          <a:xfrm>
            <a:off x="9734528" y="5249259"/>
            <a:ext cx="1676697" cy="577081"/>
          </a:xfrm>
          <a:prstGeom prst="rect">
            <a:avLst/>
          </a:prstGeom>
          <a:noFill/>
        </p:spPr>
        <p:txBody>
          <a:bodyPr wrap="square">
            <a:spAutoFit/>
          </a:bodyPr>
          <a:lstStyle/>
          <a:p>
            <a:pPr marL="171450" indent="-171450">
              <a:buFont typeface="Arial" panose="020B0604020202020204" pitchFamily="34" charset="0"/>
              <a:buChar char="•"/>
            </a:pPr>
            <a:r>
              <a:rPr lang="en-GB" sz="1050">
                <a:solidFill>
                  <a:schemeClr val="accent5"/>
                </a:solidFill>
                <a:latin typeface="Segoe UI"/>
              </a:rPr>
              <a:t>Project level guidance</a:t>
            </a:r>
          </a:p>
          <a:p>
            <a:pPr marL="171450" indent="-171450">
              <a:buFont typeface="Arial" panose="020B0604020202020204" pitchFamily="34" charset="0"/>
              <a:buChar char="•"/>
            </a:pPr>
            <a:r>
              <a:rPr lang="en-GB" sz="1050">
                <a:solidFill>
                  <a:schemeClr val="accent5"/>
                </a:solidFill>
                <a:latin typeface="Segoe UI"/>
              </a:rPr>
              <a:t>Adaptive learning</a:t>
            </a:r>
          </a:p>
          <a:p>
            <a:pPr marL="171450" indent="-171450">
              <a:buFont typeface="Arial" panose="020B0604020202020204" pitchFamily="34" charset="0"/>
              <a:buChar char="•"/>
            </a:pPr>
            <a:r>
              <a:rPr lang="en-GB" sz="1050">
                <a:solidFill>
                  <a:schemeClr val="accent5"/>
                </a:solidFill>
                <a:latin typeface="Segoe UI"/>
              </a:rPr>
              <a:t>Proactive assistance</a:t>
            </a:r>
          </a:p>
        </p:txBody>
      </p:sp>
      <p:grpSp>
        <p:nvGrpSpPr>
          <p:cNvPr id="13" name="Group 12">
            <a:extLst>
              <a:ext uri="{FF2B5EF4-FFF2-40B4-BE49-F238E27FC236}">
                <a16:creationId xmlns:a16="http://schemas.microsoft.com/office/drawing/2014/main" id="{E8E47517-6275-3BDD-4EB9-6E4AAA4FE0C1}"/>
              </a:ext>
            </a:extLst>
          </p:cNvPr>
          <p:cNvGrpSpPr/>
          <p:nvPr/>
        </p:nvGrpSpPr>
        <p:grpSpPr>
          <a:xfrm>
            <a:off x="1226405" y="2479800"/>
            <a:ext cx="4585773" cy="1709242"/>
            <a:chOff x="2470138" y="2014213"/>
            <a:chExt cx="7141694" cy="2742085"/>
          </a:xfrm>
        </p:grpSpPr>
        <p:pic>
          <p:nvPicPr>
            <p:cNvPr id="14" name="Picture 13" descr="Microsoft Teams app icon">
              <a:extLst>
                <a:ext uri="{FF2B5EF4-FFF2-40B4-BE49-F238E27FC236}">
                  <a16:creationId xmlns:a16="http://schemas.microsoft.com/office/drawing/2014/main" id="{3E109103-4626-D268-0607-A93E7529D33D}"/>
                </a:ext>
              </a:extLst>
            </p:cNvPr>
            <p:cNvPicPr>
              <a:picLocks noChangeAspect="1"/>
            </p:cNvPicPr>
            <p:nvPr/>
          </p:nvPicPr>
          <p:blipFill>
            <a:blip r:embed="rId13"/>
            <a:stretch>
              <a:fillRect/>
            </a:stretch>
          </p:blipFill>
          <p:spPr>
            <a:xfrm>
              <a:off x="8591656" y="3805810"/>
              <a:ext cx="561859" cy="613386"/>
            </a:xfrm>
            <a:prstGeom prst="rect">
              <a:avLst/>
            </a:prstGeom>
          </p:spPr>
        </p:pic>
        <p:pic>
          <p:nvPicPr>
            <p:cNvPr id="15" name="Picture 14">
              <a:extLst>
                <a:ext uri="{FF2B5EF4-FFF2-40B4-BE49-F238E27FC236}">
                  <a16:creationId xmlns:a16="http://schemas.microsoft.com/office/drawing/2014/main" id="{743EA1F7-CC45-47C2-A0E3-9B2F0258B9BE}"/>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contrast="40000"/>
                      </a14:imgEffect>
                    </a14:imgLayer>
                  </a14:imgProps>
                </a:ext>
              </a:extLst>
            </a:blip>
            <a:stretch>
              <a:fillRect/>
            </a:stretch>
          </p:blipFill>
          <p:spPr>
            <a:xfrm>
              <a:off x="2690574" y="3965875"/>
              <a:ext cx="291288" cy="297485"/>
            </a:xfrm>
            <a:prstGeom prst="rect">
              <a:avLst/>
            </a:prstGeom>
          </p:spPr>
        </p:pic>
        <p:pic>
          <p:nvPicPr>
            <p:cNvPr id="17" name="Picture 16" descr="Microsoft Teams app icon">
              <a:extLst>
                <a:ext uri="{FF2B5EF4-FFF2-40B4-BE49-F238E27FC236}">
                  <a16:creationId xmlns:a16="http://schemas.microsoft.com/office/drawing/2014/main" id="{453E861D-CED0-E298-3E1A-6DCAD0348F70}"/>
                </a:ext>
              </a:extLst>
            </p:cNvPr>
            <p:cNvPicPr>
              <a:picLocks noChangeAspect="1"/>
            </p:cNvPicPr>
            <p:nvPr/>
          </p:nvPicPr>
          <p:blipFill>
            <a:blip r:embed="rId13"/>
            <a:stretch>
              <a:fillRect/>
            </a:stretch>
          </p:blipFill>
          <p:spPr>
            <a:xfrm>
              <a:off x="2470138" y="3102642"/>
              <a:ext cx="570111" cy="570111"/>
            </a:xfrm>
            <a:prstGeom prst="rect">
              <a:avLst/>
            </a:prstGeom>
          </p:spPr>
        </p:pic>
        <p:pic>
          <p:nvPicPr>
            <p:cNvPr id="18" name="Picture 17" descr="OneNote app icon">
              <a:extLst>
                <a:ext uri="{FF2B5EF4-FFF2-40B4-BE49-F238E27FC236}">
                  <a16:creationId xmlns:a16="http://schemas.microsoft.com/office/drawing/2014/main" id="{1A281E5A-0160-AE7E-C578-981C4B0D5422}"/>
                </a:ext>
              </a:extLst>
            </p:cNvPr>
            <p:cNvPicPr>
              <a:picLocks noChangeAspect="1"/>
            </p:cNvPicPr>
            <p:nvPr/>
          </p:nvPicPr>
          <p:blipFill>
            <a:blip r:embed="rId16"/>
            <a:stretch>
              <a:fillRect/>
            </a:stretch>
          </p:blipFill>
          <p:spPr>
            <a:xfrm>
              <a:off x="2841640" y="2419063"/>
              <a:ext cx="571368" cy="571368"/>
            </a:xfrm>
            <a:prstGeom prst="rect">
              <a:avLst/>
            </a:prstGeom>
          </p:spPr>
        </p:pic>
        <p:pic>
          <p:nvPicPr>
            <p:cNvPr id="19" name="Picture 18" descr="Microsoft Teams app icon">
              <a:extLst>
                <a:ext uri="{FF2B5EF4-FFF2-40B4-BE49-F238E27FC236}">
                  <a16:creationId xmlns:a16="http://schemas.microsoft.com/office/drawing/2014/main" id="{6191C47B-FFE7-BDA5-7FF8-BFD2AEE5876D}"/>
                </a:ext>
              </a:extLst>
            </p:cNvPr>
            <p:cNvPicPr>
              <a:picLocks noChangeAspect="1"/>
            </p:cNvPicPr>
            <p:nvPr/>
          </p:nvPicPr>
          <p:blipFill>
            <a:blip r:embed="rId13"/>
            <a:stretch>
              <a:fillRect/>
            </a:stretch>
          </p:blipFill>
          <p:spPr>
            <a:xfrm>
              <a:off x="3273820" y="2068411"/>
              <a:ext cx="570111" cy="570111"/>
            </a:xfrm>
            <a:prstGeom prst="rect">
              <a:avLst/>
            </a:prstGeom>
          </p:spPr>
        </p:pic>
        <p:pic>
          <p:nvPicPr>
            <p:cNvPr id="20" name="Picture 19" descr="Microsoft Teams app icon">
              <a:extLst>
                <a:ext uri="{FF2B5EF4-FFF2-40B4-BE49-F238E27FC236}">
                  <a16:creationId xmlns:a16="http://schemas.microsoft.com/office/drawing/2014/main" id="{022D879B-05EC-B498-8BE1-ABD86D8CE962}"/>
                </a:ext>
              </a:extLst>
            </p:cNvPr>
            <p:cNvPicPr>
              <a:picLocks noChangeAspect="1"/>
            </p:cNvPicPr>
            <p:nvPr/>
          </p:nvPicPr>
          <p:blipFill>
            <a:blip r:embed="rId13"/>
            <a:stretch>
              <a:fillRect/>
            </a:stretch>
          </p:blipFill>
          <p:spPr>
            <a:xfrm>
              <a:off x="7996595" y="2014213"/>
              <a:ext cx="570111" cy="570111"/>
            </a:xfrm>
            <a:prstGeom prst="rect">
              <a:avLst/>
            </a:prstGeom>
          </p:spPr>
        </p:pic>
        <p:pic>
          <p:nvPicPr>
            <p:cNvPr id="64" name="Picture 63" descr="A close up of a logo&#10;&#10;Description automatically generated">
              <a:extLst>
                <a:ext uri="{FF2B5EF4-FFF2-40B4-BE49-F238E27FC236}">
                  <a16:creationId xmlns:a16="http://schemas.microsoft.com/office/drawing/2014/main" id="{DCB3679E-68F1-BF99-B999-E20BB6FFFF4A}"/>
                </a:ext>
              </a:extLst>
            </p:cNvPr>
            <p:cNvPicPr>
              <a:picLocks noChangeAspect="1"/>
            </p:cNvPicPr>
            <p:nvPr/>
          </p:nvPicPr>
          <p:blipFill>
            <a:blip r:embed="rId17"/>
            <a:stretch>
              <a:fillRect/>
            </a:stretch>
          </p:blipFill>
          <p:spPr>
            <a:xfrm>
              <a:off x="8430038" y="2369134"/>
              <a:ext cx="609425" cy="609425"/>
            </a:xfrm>
            <a:prstGeom prst="rect">
              <a:avLst/>
            </a:prstGeom>
          </p:spPr>
        </p:pic>
        <p:pic>
          <p:nvPicPr>
            <p:cNvPr id="65" name="Picture 64" descr="Microsoft Teams app icon">
              <a:extLst>
                <a:ext uri="{FF2B5EF4-FFF2-40B4-BE49-F238E27FC236}">
                  <a16:creationId xmlns:a16="http://schemas.microsoft.com/office/drawing/2014/main" id="{38EF55B3-834A-7809-47D5-E1505A847062}"/>
                </a:ext>
              </a:extLst>
            </p:cNvPr>
            <p:cNvPicPr>
              <a:picLocks noChangeAspect="1"/>
            </p:cNvPicPr>
            <p:nvPr/>
          </p:nvPicPr>
          <p:blipFill>
            <a:blip r:embed="rId13"/>
            <a:stretch>
              <a:fillRect/>
            </a:stretch>
          </p:blipFill>
          <p:spPr>
            <a:xfrm>
              <a:off x="8671895" y="2732072"/>
              <a:ext cx="570111" cy="570111"/>
            </a:xfrm>
            <a:prstGeom prst="rect">
              <a:avLst/>
            </a:prstGeom>
          </p:spPr>
        </p:pic>
        <p:pic>
          <p:nvPicPr>
            <p:cNvPr id="66" name="Picture 2" descr="See the source image">
              <a:extLst>
                <a:ext uri="{FF2B5EF4-FFF2-40B4-BE49-F238E27FC236}">
                  <a16:creationId xmlns:a16="http://schemas.microsoft.com/office/drawing/2014/main" id="{E716E6B6-6DE2-7197-301F-281BCD20A3F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descr="PowerPoint app icon">
              <a:extLst>
                <a:ext uri="{FF2B5EF4-FFF2-40B4-BE49-F238E27FC236}">
                  <a16:creationId xmlns:a16="http://schemas.microsoft.com/office/drawing/2014/main" id="{95D84B28-DD99-B04E-CA21-A9C53C244FC2}"/>
                </a:ext>
              </a:extLst>
            </p:cNvPr>
            <p:cNvPicPr>
              <a:picLocks noChangeAspect="1"/>
            </p:cNvPicPr>
            <p:nvPr/>
          </p:nvPicPr>
          <p:blipFill>
            <a:blip r:embed="rId19"/>
            <a:stretch>
              <a:fillRect/>
            </a:stretch>
          </p:blipFill>
          <p:spPr>
            <a:xfrm>
              <a:off x="8388530" y="2024198"/>
              <a:ext cx="574195" cy="574193"/>
            </a:xfrm>
            <a:prstGeom prst="rect">
              <a:avLst/>
            </a:prstGeom>
            <a:noFill/>
            <a:ln w="12700" cap="flat">
              <a:noFill/>
              <a:prstDash val="dash"/>
              <a:miter/>
            </a:ln>
          </p:spPr>
        </p:pic>
        <p:pic>
          <p:nvPicPr>
            <p:cNvPr id="77" name="Picture 76" descr="Icon&#10;&#10;Description automatically generated">
              <a:extLst>
                <a:ext uri="{FF2B5EF4-FFF2-40B4-BE49-F238E27FC236}">
                  <a16:creationId xmlns:a16="http://schemas.microsoft.com/office/drawing/2014/main" id="{240A6BAC-5D94-DB16-903D-51C69DD93CA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78" name="Picture 2" descr="Shape&#10;&#10;Description automatically generated">
              <a:extLst>
                <a:ext uri="{FF2B5EF4-FFF2-40B4-BE49-F238E27FC236}">
                  <a16:creationId xmlns:a16="http://schemas.microsoft.com/office/drawing/2014/main" id="{77BDA271-A3A2-F5B8-C2E9-5219072CE9B2}"/>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79" name="Picture 78" descr="Microsoft Teams app icon">
              <a:extLst>
                <a:ext uri="{FF2B5EF4-FFF2-40B4-BE49-F238E27FC236}">
                  <a16:creationId xmlns:a16="http://schemas.microsoft.com/office/drawing/2014/main" id="{D811BAE2-3A66-3076-3EEB-E68BDD8D99AA}"/>
                </a:ext>
              </a:extLst>
            </p:cNvPr>
            <p:cNvPicPr>
              <a:picLocks noChangeAspect="1"/>
            </p:cNvPicPr>
            <p:nvPr/>
          </p:nvPicPr>
          <p:blipFill>
            <a:blip r:embed="rId13"/>
            <a:stretch>
              <a:fillRect/>
            </a:stretch>
          </p:blipFill>
          <p:spPr>
            <a:xfrm>
              <a:off x="2560710" y="4142912"/>
              <a:ext cx="561859" cy="613386"/>
            </a:xfrm>
            <a:prstGeom prst="rect">
              <a:avLst/>
            </a:prstGeom>
          </p:spPr>
        </p:pic>
        <p:pic>
          <p:nvPicPr>
            <p:cNvPr id="80" name="Picture 2">
              <a:extLst>
                <a:ext uri="{FF2B5EF4-FFF2-40B4-BE49-F238E27FC236}">
                  <a16:creationId xmlns:a16="http://schemas.microsoft.com/office/drawing/2014/main" id="{7E07F69E-611E-4453-DE85-D3BE3B47A6AA}"/>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80" descr="Viva Goals icon">
              <a:extLst>
                <a:ext uri="{FF2B5EF4-FFF2-40B4-BE49-F238E27FC236}">
                  <a16:creationId xmlns:a16="http://schemas.microsoft.com/office/drawing/2014/main" id="{A53F26FB-5B34-972B-B11B-374A75DCF36F}"/>
                </a:ext>
              </a:extLst>
            </p:cNvPr>
            <p:cNvPicPr>
              <a:picLocks noChangeAspect="1"/>
            </p:cNvPicPr>
            <p:nvPr/>
          </p:nvPicPr>
          <p:blipFill rotWithShape="1">
            <a:blip r:embed="rId23"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82" name="Graphic 81">
              <a:extLst>
                <a:ext uri="{FF2B5EF4-FFF2-40B4-BE49-F238E27FC236}">
                  <a16:creationId xmlns:a16="http://schemas.microsoft.com/office/drawing/2014/main" id="{32AAB03C-6495-F7A2-E05C-58FC1A2F95D5}"/>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624572" y="3599471"/>
              <a:ext cx="334996" cy="334996"/>
            </a:xfrm>
            <a:prstGeom prst="rect">
              <a:avLst/>
            </a:prstGeom>
          </p:spPr>
        </p:pic>
        <p:pic>
          <p:nvPicPr>
            <p:cNvPr id="83" name="Graphic 82">
              <a:extLst>
                <a:ext uri="{FF2B5EF4-FFF2-40B4-BE49-F238E27FC236}">
                  <a16:creationId xmlns:a16="http://schemas.microsoft.com/office/drawing/2014/main" id="{AB10CBB5-5F3B-E739-5688-591DED8ABC5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675592" y="2901904"/>
              <a:ext cx="334996" cy="334996"/>
            </a:xfrm>
            <a:prstGeom prst="rect">
              <a:avLst/>
            </a:prstGeom>
          </p:spPr>
        </p:pic>
        <p:pic>
          <p:nvPicPr>
            <p:cNvPr id="84" name="Picture 2" descr="Outlook for Windows - Windows に無料でダウンロードしてインストールする | Microsoft Store">
              <a:extLst>
                <a:ext uri="{FF2B5EF4-FFF2-40B4-BE49-F238E27FC236}">
                  <a16:creationId xmlns:a16="http://schemas.microsoft.com/office/drawing/2014/main" id="{29A57D8B-22C9-ECBF-B236-74F458CC7386}"/>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309520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405219D-EEC9-828E-8FC4-EABF1D6C553B}"/>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F8327FF5-BC50-13CD-33AF-D19DA9BAB50C}"/>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D2E146A8-D818-6A27-665B-B923CECB213C}"/>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5" name="TextBox 1">
            <a:extLst>
              <a:ext uri="{FF2B5EF4-FFF2-40B4-BE49-F238E27FC236}">
                <a16:creationId xmlns:a16="http://schemas.microsoft.com/office/drawing/2014/main" id="{DA72ADE6-9CB9-4ACA-D8C2-5ED0D1903C68}"/>
              </a:ext>
            </a:extLst>
          </p:cNvPr>
          <p:cNvSpPr txBox="1"/>
          <p:nvPr/>
        </p:nvSpPr>
        <p:spPr>
          <a:xfrm>
            <a:off x="7496525" y="598533"/>
            <a:ext cx="3530791"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defTabSz="914400">
              <a:lnSpc>
                <a:spcPct val="150000"/>
              </a:lnSpc>
              <a:defRPr/>
            </a:pPr>
            <a:r>
              <a:rPr lang="en-CA" sz="1800">
                <a:solidFill>
                  <a:srgbClr val="000000"/>
                </a:solidFill>
                <a:latin typeface="Segoe UI Semibold"/>
                <a:cs typeface="Segoe UI"/>
              </a:rPr>
              <a:t>Copilot empowering teams</a:t>
            </a:r>
          </a:p>
        </p:txBody>
      </p:sp>
      <p:grpSp>
        <p:nvGrpSpPr>
          <p:cNvPr id="6" name="Group 5">
            <a:extLst>
              <a:ext uri="{FF2B5EF4-FFF2-40B4-BE49-F238E27FC236}">
                <a16:creationId xmlns:a16="http://schemas.microsoft.com/office/drawing/2014/main" id="{C086C69B-E2B2-BA94-BA98-F38F766815FC}"/>
              </a:ext>
            </a:extLst>
          </p:cNvPr>
          <p:cNvGrpSpPr/>
          <p:nvPr/>
        </p:nvGrpSpPr>
        <p:grpSpPr>
          <a:xfrm>
            <a:off x="7683016" y="1767173"/>
            <a:ext cx="3810510" cy="446276"/>
            <a:chOff x="7496525" y="1683602"/>
            <a:chExt cx="3810510" cy="446276"/>
          </a:xfrm>
        </p:grpSpPr>
        <p:pic>
          <p:nvPicPr>
            <p:cNvPr id="7" name="Picture 6">
              <a:extLst>
                <a:ext uri="{FF2B5EF4-FFF2-40B4-BE49-F238E27FC236}">
                  <a16:creationId xmlns:a16="http://schemas.microsoft.com/office/drawing/2014/main" id="{AB3B9B74-5FBE-1159-51B2-4EFBC0B6427C}"/>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8" name="TextBox 7">
              <a:extLst>
                <a:ext uri="{FF2B5EF4-FFF2-40B4-BE49-F238E27FC236}">
                  <a16:creationId xmlns:a16="http://schemas.microsoft.com/office/drawing/2014/main" id="{A27C3335-B86D-F6A3-FF33-5C0345846A99}"/>
                </a:ext>
              </a:extLst>
            </p:cNvPr>
            <p:cNvSpPr txBox="1"/>
            <p:nvPr/>
          </p:nvSpPr>
          <p:spPr>
            <a:xfrm>
              <a:off x="7776242" y="1683602"/>
              <a:ext cx="3530793" cy="446276"/>
            </a:xfrm>
            <a:prstGeom prst="rect">
              <a:avLst/>
            </a:prstGeom>
            <a:noFill/>
          </p:spPr>
          <p:txBody>
            <a:bodyPr wrap="square" rtlCol="0">
              <a:spAutoFit/>
            </a:bodyPr>
            <a:lstStyle/>
            <a:p>
              <a:r>
                <a:rPr lang="en-AU" sz="1400">
                  <a:solidFill>
                    <a:prstClr val="black"/>
                  </a:solidFill>
                  <a:latin typeface="Calibri" panose="020F0502020204030204"/>
                </a:rPr>
                <a:t>Copilot in Whiteboard</a:t>
              </a:r>
            </a:p>
            <a:p>
              <a:r>
                <a:rPr lang="en-AU" sz="900">
                  <a:solidFill>
                    <a:prstClr val="black"/>
                  </a:solidFill>
                  <a:latin typeface="Calibri" panose="020F0502020204030204"/>
                </a:rPr>
                <a:t>Creating, organizing, and understanding ideas has never been easier.</a:t>
              </a:r>
            </a:p>
          </p:txBody>
        </p:sp>
      </p:grpSp>
      <p:grpSp>
        <p:nvGrpSpPr>
          <p:cNvPr id="9" name="Group 8">
            <a:extLst>
              <a:ext uri="{FF2B5EF4-FFF2-40B4-BE49-F238E27FC236}">
                <a16:creationId xmlns:a16="http://schemas.microsoft.com/office/drawing/2014/main" id="{9026E7FE-B414-FBBB-45E8-681D03F7E0F8}"/>
              </a:ext>
            </a:extLst>
          </p:cNvPr>
          <p:cNvGrpSpPr/>
          <p:nvPr/>
        </p:nvGrpSpPr>
        <p:grpSpPr>
          <a:xfrm>
            <a:off x="7683016" y="2155239"/>
            <a:ext cx="3789105" cy="584775"/>
            <a:chOff x="7496525" y="2271759"/>
            <a:chExt cx="3789105" cy="584775"/>
          </a:xfrm>
        </p:grpSpPr>
        <p:pic>
          <p:nvPicPr>
            <p:cNvPr id="10" name="Picture 9">
              <a:extLst>
                <a:ext uri="{FF2B5EF4-FFF2-40B4-BE49-F238E27FC236}">
                  <a16:creationId xmlns:a16="http://schemas.microsoft.com/office/drawing/2014/main" id="{C77BB2BE-68D7-1ADE-4892-18C34DD7C1E7}"/>
                </a:ext>
              </a:extLst>
            </p:cNvPr>
            <p:cNvPicPr>
              <a:picLocks noChangeAspect="1"/>
            </p:cNvPicPr>
            <p:nvPr/>
          </p:nvPicPr>
          <p:blipFill rotWithShape="1">
            <a:blip r:embed="rId3"/>
            <a:srcRect l="13009"/>
            <a:stretch/>
          </p:blipFill>
          <p:spPr>
            <a:xfrm>
              <a:off x="7496525" y="2308446"/>
              <a:ext cx="252287" cy="230984"/>
            </a:xfrm>
            <a:prstGeom prst="rect">
              <a:avLst/>
            </a:prstGeom>
          </p:spPr>
        </p:pic>
        <p:sp>
          <p:nvSpPr>
            <p:cNvPr id="11" name="TextBox 10">
              <a:extLst>
                <a:ext uri="{FF2B5EF4-FFF2-40B4-BE49-F238E27FC236}">
                  <a16:creationId xmlns:a16="http://schemas.microsoft.com/office/drawing/2014/main" id="{C7391FEA-6854-74A1-0613-823A758BF177}"/>
                </a:ext>
              </a:extLst>
            </p:cNvPr>
            <p:cNvSpPr txBox="1"/>
            <p:nvPr/>
          </p:nvSpPr>
          <p:spPr>
            <a:xfrm>
              <a:off x="7754837" y="2271759"/>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Teams</a:t>
              </a:r>
            </a:p>
            <a:p>
              <a:r>
                <a:rPr lang="en-AU" sz="900">
                  <a:solidFill>
                    <a:prstClr val="black"/>
                  </a:solidFill>
                  <a:latin typeface="Calibri" panose="020F0502020204030204"/>
                </a:rPr>
                <a:t>Have more effective meetings, cat up on chats, and bring everything together in teams.</a:t>
              </a:r>
            </a:p>
          </p:txBody>
        </p:sp>
      </p:grpSp>
      <p:grpSp>
        <p:nvGrpSpPr>
          <p:cNvPr id="12" name="Group 11">
            <a:extLst>
              <a:ext uri="{FF2B5EF4-FFF2-40B4-BE49-F238E27FC236}">
                <a16:creationId xmlns:a16="http://schemas.microsoft.com/office/drawing/2014/main" id="{D2A5711F-C673-2898-3A0A-08A6E7B1E8F2}"/>
              </a:ext>
            </a:extLst>
          </p:cNvPr>
          <p:cNvGrpSpPr/>
          <p:nvPr/>
        </p:nvGrpSpPr>
        <p:grpSpPr>
          <a:xfrm>
            <a:off x="7683016" y="3099755"/>
            <a:ext cx="3789105" cy="584775"/>
            <a:chOff x="7496525" y="5800697"/>
            <a:chExt cx="3789105" cy="584775"/>
          </a:xfrm>
        </p:grpSpPr>
        <p:pic>
          <p:nvPicPr>
            <p:cNvPr id="13" name="Picture 12">
              <a:extLst>
                <a:ext uri="{FF2B5EF4-FFF2-40B4-BE49-F238E27FC236}">
                  <a16:creationId xmlns:a16="http://schemas.microsoft.com/office/drawing/2014/main" id="{6D04F503-4504-9D17-31ED-01DBD9255F57}"/>
                </a:ext>
              </a:extLst>
            </p:cNvPr>
            <p:cNvPicPr>
              <a:picLocks noChangeAspect="1"/>
            </p:cNvPicPr>
            <p:nvPr/>
          </p:nvPicPr>
          <p:blipFill rotWithShape="1">
            <a:blip r:embed="rId3"/>
            <a:srcRect l="13009"/>
            <a:stretch/>
          </p:blipFill>
          <p:spPr>
            <a:xfrm>
              <a:off x="7496525" y="5837384"/>
              <a:ext cx="252287" cy="230984"/>
            </a:xfrm>
            <a:prstGeom prst="rect">
              <a:avLst/>
            </a:prstGeom>
          </p:spPr>
        </p:pic>
        <p:sp>
          <p:nvSpPr>
            <p:cNvPr id="14" name="TextBox 13">
              <a:extLst>
                <a:ext uri="{FF2B5EF4-FFF2-40B4-BE49-F238E27FC236}">
                  <a16:creationId xmlns:a16="http://schemas.microsoft.com/office/drawing/2014/main" id="{6CA6E7A8-7B1B-C6ED-617A-682944356655}"/>
                </a:ext>
              </a:extLst>
            </p:cNvPr>
            <p:cNvSpPr txBox="1"/>
            <p:nvPr/>
          </p:nvSpPr>
          <p:spPr>
            <a:xfrm>
              <a:off x="7754837" y="5800697"/>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OneNote</a:t>
              </a:r>
            </a:p>
            <a:p>
              <a:r>
                <a:rPr lang="en-AU" sz="900">
                  <a:solidFill>
                    <a:prstClr val="black"/>
                  </a:solidFill>
                  <a:latin typeface="Calibri" panose="020F0502020204030204"/>
                </a:rPr>
                <a:t>Summarize your notes, create a to-do list, design a plan, and chat with Copilot.</a:t>
              </a:r>
            </a:p>
          </p:txBody>
        </p:sp>
      </p:grpSp>
      <p:grpSp>
        <p:nvGrpSpPr>
          <p:cNvPr id="15" name="Group 14">
            <a:extLst>
              <a:ext uri="{FF2B5EF4-FFF2-40B4-BE49-F238E27FC236}">
                <a16:creationId xmlns:a16="http://schemas.microsoft.com/office/drawing/2014/main" id="{F715B3F6-A813-8415-26D5-7B6F68B1FE83}"/>
              </a:ext>
            </a:extLst>
          </p:cNvPr>
          <p:cNvGrpSpPr/>
          <p:nvPr/>
        </p:nvGrpSpPr>
        <p:grpSpPr>
          <a:xfrm>
            <a:off x="7683017" y="2687794"/>
            <a:ext cx="3789106" cy="446276"/>
            <a:chOff x="7496526" y="4036229"/>
            <a:chExt cx="3789106" cy="446276"/>
          </a:xfrm>
        </p:grpSpPr>
        <p:sp>
          <p:nvSpPr>
            <p:cNvPr id="16" name="TextBox 15">
              <a:extLst>
                <a:ext uri="{FF2B5EF4-FFF2-40B4-BE49-F238E27FC236}">
                  <a16:creationId xmlns:a16="http://schemas.microsoft.com/office/drawing/2014/main" id="{EBBC609F-A6AC-C162-F0D3-4FA21E920431}"/>
                </a:ext>
              </a:extLst>
            </p:cNvPr>
            <p:cNvSpPr txBox="1"/>
            <p:nvPr/>
          </p:nvSpPr>
          <p:spPr>
            <a:xfrm>
              <a:off x="7754839" y="4036229"/>
              <a:ext cx="3530793" cy="446276"/>
            </a:xfrm>
            <a:prstGeom prst="rect">
              <a:avLst/>
            </a:prstGeom>
            <a:noFill/>
          </p:spPr>
          <p:txBody>
            <a:bodyPr wrap="square" rtlCol="0">
              <a:spAutoFit/>
            </a:bodyPr>
            <a:lstStyle/>
            <a:p>
              <a:r>
                <a:rPr lang="en-AU" sz="1400">
                  <a:solidFill>
                    <a:prstClr val="black"/>
                  </a:solidFill>
                  <a:latin typeface="Calibri" panose="020F0502020204030204"/>
                </a:rPr>
                <a:t>Copilot in Loop</a:t>
              </a:r>
            </a:p>
            <a:p>
              <a:r>
                <a:rPr lang="en-AU" sz="900">
                  <a:solidFill>
                    <a:prstClr val="black"/>
                  </a:solidFill>
                  <a:latin typeface="Calibri" panose="020F0502020204030204"/>
                </a:rPr>
                <a:t>Plan, brainstorm, create and collaborate easier to stay in sync.</a:t>
              </a:r>
            </a:p>
          </p:txBody>
        </p:sp>
        <p:pic>
          <p:nvPicPr>
            <p:cNvPr id="17" name="Picture 16">
              <a:extLst>
                <a:ext uri="{FF2B5EF4-FFF2-40B4-BE49-F238E27FC236}">
                  <a16:creationId xmlns:a16="http://schemas.microsoft.com/office/drawing/2014/main" id="{5AC5101B-7E5C-7C7D-DF02-4F735BA7BA5D}"/>
                </a:ext>
              </a:extLst>
            </p:cNvPr>
            <p:cNvPicPr>
              <a:picLocks noChangeAspect="1"/>
            </p:cNvPicPr>
            <p:nvPr/>
          </p:nvPicPr>
          <p:blipFill rotWithShape="1">
            <a:blip r:embed="rId3"/>
            <a:srcRect l="13009"/>
            <a:stretch/>
          </p:blipFill>
          <p:spPr>
            <a:xfrm>
              <a:off x="7496526" y="4077242"/>
              <a:ext cx="252287" cy="230984"/>
            </a:xfrm>
            <a:prstGeom prst="rect">
              <a:avLst/>
            </a:prstGeom>
          </p:spPr>
        </p:pic>
      </p:grpSp>
      <p:grpSp>
        <p:nvGrpSpPr>
          <p:cNvPr id="18" name="Group 17">
            <a:extLst>
              <a:ext uri="{FF2B5EF4-FFF2-40B4-BE49-F238E27FC236}">
                <a16:creationId xmlns:a16="http://schemas.microsoft.com/office/drawing/2014/main" id="{6F89A217-15D7-93BC-2720-BD6CF212AFDF}"/>
              </a:ext>
            </a:extLst>
          </p:cNvPr>
          <p:cNvGrpSpPr/>
          <p:nvPr/>
        </p:nvGrpSpPr>
        <p:grpSpPr>
          <a:xfrm>
            <a:off x="7496525" y="1234723"/>
            <a:ext cx="3810510" cy="584775"/>
            <a:chOff x="7496525" y="1683602"/>
            <a:chExt cx="3810510" cy="584775"/>
          </a:xfrm>
        </p:grpSpPr>
        <p:pic>
          <p:nvPicPr>
            <p:cNvPr id="19" name="Picture 18">
              <a:extLst>
                <a:ext uri="{FF2B5EF4-FFF2-40B4-BE49-F238E27FC236}">
                  <a16:creationId xmlns:a16="http://schemas.microsoft.com/office/drawing/2014/main" id="{AC136B62-EE6D-F1CE-DD39-9499E502B3B8}"/>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20" name="TextBox 19">
              <a:extLst>
                <a:ext uri="{FF2B5EF4-FFF2-40B4-BE49-F238E27FC236}">
                  <a16:creationId xmlns:a16="http://schemas.microsoft.com/office/drawing/2014/main" id="{FC121BD2-3885-130E-7A72-5A5CE897452C}"/>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Microsoft 365</a:t>
              </a:r>
            </a:p>
            <a:p>
              <a:r>
                <a:rPr lang="en-AU" sz="900">
                  <a:solidFill>
                    <a:prstClr val="black"/>
                  </a:solidFill>
                  <a:latin typeface="Calibri" panose="020F0502020204030204"/>
                </a:rPr>
                <a:t>Combine the power of AI with your work in Microsoft 365, assisting people to be more productive.</a:t>
              </a:r>
            </a:p>
          </p:txBody>
        </p:sp>
      </p:grpSp>
      <p:sp>
        <p:nvSpPr>
          <p:cNvPr id="21" name="Rectangle: Rounded Corners 20">
            <a:extLst>
              <a:ext uri="{FF2B5EF4-FFF2-40B4-BE49-F238E27FC236}">
                <a16:creationId xmlns:a16="http://schemas.microsoft.com/office/drawing/2014/main" id="{2FAF913C-6C95-064E-F389-05EDF0AAAB35}"/>
              </a:ext>
              <a:ext uri="{C183D7F6-B498-43B3-948B-1728B52AA6E4}">
                <adec:decorative xmlns:adec="http://schemas.microsoft.com/office/drawing/2017/decorative" val="1"/>
              </a:ext>
            </a:extLst>
          </p:cNvPr>
          <p:cNvSpPr/>
          <p:nvPr/>
        </p:nvSpPr>
        <p:spPr>
          <a:xfrm>
            <a:off x="1829732" y="28264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22" name="Rectangle: Rounded Corners 21">
            <a:extLst>
              <a:ext uri="{FF2B5EF4-FFF2-40B4-BE49-F238E27FC236}">
                <a16:creationId xmlns:a16="http://schemas.microsoft.com/office/drawing/2014/main" id="{E3556387-3A0A-E05A-2A51-D1A4F6AD21AE}"/>
              </a:ext>
              <a:ext uri="{C183D7F6-B498-43B3-948B-1728B52AA6E4}">
                <adec:decorative xmlns:adec="http://schemas.microsoft.com/office/drawing/2017/decorative" val="1"/>
              </a:ext>
            </a:extLst>
          </p:cNvPr>
          <p:cNvSpPr/>
          <p:nvPr/>
        </p:nvSpPr>
        <p:spPr>
          <a:xfrm>
            <a:off x="2075688"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23" name="Rectangle: Rounded Corners 22">
            <a:extLst>
              <a:ext uri="{FF2B5EF4-FFF2-40B4-BE49-F238E27FC236}">
                <a16:creationId xmlns:a16="http://schemas.microsoft.com/office/drawing/2014/main" id="{01BDE159-A51D-504E-67EC-F69E0D8EAE9E}"/>
              </a:ext>
              <a:ext uri="{C183D7F6-B498-43B3-948B-1728B52AA6E4}">
                <adec:decorative xmlns:adec="http://schemas.microsoft.com/office/drawing/2017/decorative" val="1"/>
              </a:ext>
            </a:extLst>
          </p:cNvPr>
          <p:cNvSpPr/>
          <p:nvPr/>
        </p:nvSpPr>
        <p:spPr>
          <a:xfrm>
            <a:off x="1593554" y="371354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24" name="Rectangle: Rounded Corners 23">
            <a:extLst>
              <a:ext uri="{FF2B5EF4-FFF2-40B4-BE49-F238E27FC236}">
                <a16:creationId xmlns:a16="http://schemas.microsoft.com/office/drawing/2014/main" id="{A9F58413-1DCF-5940-365D-73FE138834FD}"/>
              </a:ext>
              <a:ext uri="{C183D7F6-B498-43B3-948B-1728B52AA6E4}">
                <adec:decorative xmlns:adec="http://schemas.microsoft.com/office/drawing/2017/decorative" val="1"/>
              </a:ext>
            </a:extLst>
          </p:cNvPr>
          <p:cNvSpPr/>
          <p:nvPr/>
        </p:nvSpPr>
        <p:spPr>
          <a:xfrm>
            <a:off x="3965216"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25" name="Rectangle: Rounded Corners 24">
            <a:extLst>
              <a:ext uri="{FF2B5EF4-FFF2-40B4-BE49-F238E27FC236}">
                <a16:creationId xmlns:a16="http://schemas.microsoft.com/office/drawing/2014/main" id="{ACBC62D1-07F8-5A64-C672-18DB59B1113B}"/>
              </a:ext>
              <a:ext uri="{C183D7F6-B498-43B3-948B-1728B52AA6E4}">
                <adec:decorative xmlns:adec="http://schemas.microsoft.com/office/drawing/2017/decorative" val="1"/>
              </a:ext>
            </a:extLst>
          </p:cNvPr>
          <p:cNvSpPr/>
          <p:nvPr/>
        </p:nvSpPr>
        <p:spPr>
          <a:xfrm>
            <a:off x="1564988" y="349178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26" name="Rectangle: Rounded Corners 25">
            <a:extLst>
              <a:ext uri="{FF2B5EF4-FFF2-40B4-BE49-F238E27FC236}">
                <a16:creationId xmlns:a16="http://schemas.microsoft.com/office/drawing/2014/main" id="{E9AB5058-BE43-63E5-71C7-CFED56ACC9FF}"/>
              </a:ext>
              <a:ext uri="{C183D7F6-B498-43B3-948B-1728B52AA6E4}">
                <adec:decorative xmlns:adec="http://schemas.microsoft.com/office/drawing/2017/decorative" val="1"/>
              </a:ext>
            </a:extLst>
          </p:cNvPr>
          <p:cNvSpPr/>
          <p:nvPr/>
        </p:nvSpPr>
        <p:spPr>
          <a:xfrm>
            <a:off x="157326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27" name="Rectangle: Rounded Corners 26">
            <a:extLst>
              <a:ext uri="{FF2B5EF4-FFF2-40B4-BE49-F238E27FC236}">
                <a16:creationId xmlns:a16="http://schemas.microsoft.com/office/drawing/2014/main" id="{5E8E86CE-36A8-EE8A-0669-1ACC6E5AD3D3}"/>
              </a:ext>
              <a:ext uri="{C183D7F6-B498-43B3-948B-1728B52AA6E4}">
                <adec:decorative xmlns:adec="http://schemas.microsoft.com/office/drawing/2017/decorative" val="1"/>
              </a:ext>
            </a:extLst>
          </p:cNvPr>
          <p:cNvSpPr/>
          <p:nvPr/>
        </p:nvSpPr>
        <p:spPr>
          <a:xfrm>
            <a:off x="1654595" y="30482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28" name="Rectangle: Rounded Corners 27">
            <a:extLst>
              <a:ext uri="{FF2B5EF4-FFF2-40B4-BE49-F238E27FC236}">
                <a16:creationId xmlns:a16="http://schemas.microsoft.com/office/drawing/2014/main" id="{694874B0-13D2-5478-2A2A-D282622104C7}"/>
              </a:ext>
              <a:ext uri="{C183D7F6-B498-43B3-948B-1728B52AA6E4}">
                <adec:decorative xmlns:adec="http://schemas.microsoft.com/office/drawing/2017/decorative" val="1"/>
              </a:ext>
            </a:extLst>
          </p:cNvPr>
          <p:cNvSpPr/>
          <p:nvPr/>
        </p:nvSpPr>
        <p:spPr>
          <a:xfrm>
            <a:off x="1879404"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9" name="Rectangle: Rounded Corners 28">
            <a:extLst>
              <a:ext uri="{FF2B5EF4-FFF2-40B4-BE49-F238E27FC236}">
                <a16:creationId xmlns:a16="http://schemas.microsoft.com/office/drawing/2014/main" id="{359029A7-0C4A-499B-0053-DA5FFE94DF27}"/>
              </a:ext>
              <a:ext uri="{C183D7F6-B498-43B3-948B-1728B52AA6E4}">
                <adec:decorative xmlns:adec="http://schemas.microsoft.com/office/drawing/2017/decorative" val="1"/>
              </a:ext>
            </a:extLst>
          </p:cNvPr>
          <p:cNvSpPr/>
          <p:nvPr/>
        </p:nvSpPr>
        <p:spPr>
          <a:xfrm>
            <a:off x="3730445"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30" name="Rectangle: Rounded Corners 29">
            <a:extLst>
              <a:ext uri="{FF2B5EF4-FFF2-40B4-BE49-F238E27FC236}">
                <a16:creationId xmlns:a16="http://schemas.microsoft.com/office/drawing/2014/main" id="{B668C673-B871-1822-55EF-AFF3FC7A5064}"/>
              </a:ext>
              <a:ext uri="{C183D7F6-B498-43B3-948B-1728B52AA6E4}">
                <adec:decorative xmlns:adec="http://schemas.microsoft.com/office/drawing/2017/decorative" val="1"/>
              </a:ext>
            </a:extLst>
          </p:cNvPr>
          <p:cNvSpPr/>
          <p:nvPr/>
        </p:nvSpPr>
        <p:spPr>
          <a:xfrm>
            <a:off x="4027328" y="281974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31" name="Rectangle: Rounded Corners 30">
            <a:extLst>
              <a:ext uri="{FF2B5EF4-FFF2-40B4-BE49-F238E27FC236}">
                <a16:creationId xmlns:a16="http://schemas.microsoft.com/office/drawing/2014/main" id="{1BCEBD05-D7F0-6C5B-C586-B1C19ED5D82D}"/>
              </a:ext>
              <a:ext uri="{C183D7F6-B498-43B3-948B-1728B52AA6E4}">
                <adec:decorative xmlns:adec="http://schemas.microsoft.com/office/drawing/2017/decorative" val="1"/>
              </a:ext>
            </a:extLst>
          </p:cNvPr>
          <p:cNvSpPr/>
          <p:nvPr/>
        </p:nvSpPr>
        <p:spPr>
          <a:xfrm>
            <a:off x="4172467" y="304442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32" name="Rectangle: Rounded Corners 31">
            <a:extLst>
              <a:ext uri="{FF2B5EF4-FFF2-40B4-BE49-F238E27FC236}">
                <a16:creationId xmlns:a16="http://schemas.microsoft.com/office/drawing/2014/main" id="{3D2ED9A7-54F2-C2A8-15AE-63099582C5A9}"/>
              </a:ext>
              <a:ext uri="{C183D7F6-B498-43B3-948B-1728B52AA6E4}">
                <adec:decorative xmlns:adec="http://schemas.microsoft.com/office/drawing/2017/decorative" val="1"/>
              </a:ext>
            </a:extLst>
          </p:cNvPr>
          <p:cNvSpPr/>
          <p:nvPr/>
        </p:nvSpPr>
        <p:spPr>
          <a:xfrm>
            <a:off x="425039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33" name="Rectangle: Rounded Corners 32">
            <a:extLst>
              <a:ext uri="{FF2B5EF4-FFF2-40B4-BE49-F238E27FC236}">
                <a16:creationId xmlns:a16="http://schemas.microsoft.com/office/drawing/2014/main" id="{9AB55AFB-917E-B354-025C-9E2972678253}"/>
              </a:ext>
              <a:ext uri="{C183D7F6-B498-43B3-948B-1728B52AA6E4}">
                <adec:decorative xmlns:adec="http://schemas.microsoft.com/office/drawing/2017/decorative" val="1"/>
              </a:ext>
            </a:extLst>
          </p:cNvPr>
          <p:cNvSpPr/>
          <p:nvPr/>
        </p:nvSpPr>
        <p:spPr>
          <a:xfrm>
            <a:off x="4202580" y="349789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34" name="Rectangle: Rounded Corners 33">
            <a:extLst>
              <a:ext uri="{FF2B5EF4-FFF2-40B4-BE49-F238E27FC236}">
                <a16:creationId xmlns:a16="http://schemas.microsoft.com/office/drawing/2014/main" id="{82DE6B02-A5AB-9BD5-C003-56B10D0CC65C}"/>
              </a:ext>
              <a:ext uri="{C183D7F6-B498-43B3-948B-1728B52AA6E4}">
                <adec:decorative xmlns:adec="http://schemas.microsoft.com/office/drawing/2017/decorative" val="1"/>
              </a:ext>
            </a:extLst>
          </p:cNvPr>
          <p:cNvSpPr/>
          <p:nvPr/>
        </p:nvSpPr>
        <p:spPr>
          <a:xfrm>
            <a:off x="4111426" y="371048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35" name="Rectangle: Rounded Corners 34">
            <a:extLst>
              <a:ext uri="{FF2B5EF4-FFF2-40B4-BE49-F238E27FC236}">
                <a16:creationId xmlns:a16="http://schemas.microsoft.com/office/drawing/2014/main" id="{BAB18E7D-8F5F-6D11-12DE-070879034737}"/>
              </a:ext>
              <a:ext uri="{C183D7F6-B498-43B3-948B-1728B52AA6E4}">
                <adec:decorative xmlns:adec="http://schemas.microsoft.com/office/drawing/2017/decorative" val="1"/>
              </a:ext>
            </a:extLst>
          </p:cNvPr>
          <p:cNvSpPr/>
          <p:nvPr/>
        </p:nvSpPr>
        <p:spPr>
          <a:xfrm>
            <a:off x="2829613" y="239453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36" name="Group 35">
            <a:extLst>
              <a:ext uri="{FF2B5EF4-FFF2-40B4-BE49-F238E27FC236}">
                <a16:creationId xmlns:a16="http://schemas.microsoft.com/office/drawing/2014/main" id="{90BD0821-D30E-4B7A-D6FB-AF5543DFEF50}"/>
              </a:ext>
            </a:extLst>
          </p:cNvPr>
          <p:cNvGrpSpPr/>
          <p:nvPr/>
        </p:nvGrpSpPr>
        <p:grpSpPr>
          <a:xfrm>
            <a:off x="3953938" y="2279529"/>
            <a:ext cx="497283" cy="269640"/>
            <a:chOff x="7908561" y="717787"/>
            <a:chExt cx="897039" cy="486398"/>
          </a:xfrm>
        </p:grpSpPr>
        <p:pic>
          <p:nvPicPr>
            <p:cNvPr id="37" name="Picture 36">
              <a:extLst>
                <a:ext uri="{FF2B5EF4-FFF2-40B4-BE49-F238E27FC236}">
                  <a16:creationId xmlns:a16="http://schemas.microsoft.com/office/drawing/2014/main" id="{04C6F9C1-8D16-4F16-16A4-0A29E845DDD0}"/>
                </a:ext>
              </a:extLst>
            </p:cNvPr>
            <p:cNvPicPr>
              <a:picLocks noChangeAspect="1"/>
            </p:cNvPicPr>
            <p:nvPr/>
          </p:nvPicPr>
          <p:blipFill>
            <a:blip r:embed="rId4"/>
            <a:stretch>
              <a:fillRect/>
            </a:stretch>
          </p:blipFill>
          <p:spPr>
            <a:xfrm>
              <a:off x="8526186" y="717787"/>
              <a:ext cx="279414" cy="184159"/>
            </a:xfrm>
            <a:prstGeom prst="rect">
              <a:avLst/>
            </a:prstGeom>
          </p:spPr>
        </p:pic>
        <p:pic>
          <p:nvPicPr>
            <p:cNvPr id="38" name="Picture 37" descr="Logo for Insights">
              <a:extLst>
                <a:ext uri="{FF2B5EF4-FFF2-40B4-BE49-F238E27FC236}">
                  <a16:creationId xmlns:a16="http://schemas.microsoft.com/office/drawing/2014/main" id="{2E5FD3B5-C0A3-8560-9250-D9911A6E237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39" name="TextBox 38">
            <a:extLst>
              <a:ext uri="{FF2B5EF4-FFF2-40B4-BE49-F238E27FC236}">
                <a16:creationId xmlns:a16="http://schemas.microsoft.com/office/drawing/2014/main" id="{4E70BB12-9808-BA1F-F596-86A2D92D67B0}"/>
              </a:ext>
              <a:ext uri="{C183D7F6-B498-43B3-948B-1728B52AA6E4}">
                <adec:decorative xmlns:adec="http://schemas.microsoft.com/office/drawing/2017/decorative" val="1"/>
              </a:ext>
            </a:extLst>
          </p:cNvPr>
          <p:cNvSpPr txBox="1"/>
          <p:nvPr/>
        </p:nvSpPr>
        <p:spPr>
          <a:xfrm>
            <a:off x="2902473" y="4116859"/>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40" name="Group 39">
            <a:extLst>
              <a:ext uri="{FF2B5EF4-FFF2-40B4-BE49-F238E27FC236}">
                <a16:creationId xmlns:a16="http://schemas.microsoft.com/office/drawing/2014/main" id="{A59AF8FE-5E92-1E00-AF27-C79C7D456572}"/>
              </a:ext>
            </a:extLst>
          </p:cNvPr>
          <p:cNvGrpSpPr/>
          <p:nvPr/>
        </p:nvGrpSpPr>
        <p:grpSpPr>
          <a:xfrm>
            <a:off x="2773933" y="2721043"/>
            <a:ext cx="1318903" cy="1318903"/>
            <a:chOff x="4878589" y="2435726"/>
            <a:chExt cx="2109600" cy="2109600"/>
          </a:xfrm>
        </p:grpSpPr>
        <p:sp>
          <p:nvSpPr>
            <p:cNvPr id="41" name="Oval 40">
              <a:extLst>
                <a:ext uri="{FF2B5EF4-FFF2-40B4-BE49-F238E27FC236}">
                  <a16:creationId xmlns:a16="http://schemas.microsoft.com/office/drawing/2014/main" id="{C51A85F5-CB1B-5BB8-3B7D-6BDBD1D2C5FF}"/>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42" name="Graphic 41" descr="Users">
              <a:extLst>
                <a:ext uri="{FF2B5EF4-FFF2-40B4-BE49-F238E27FC236}">
                  <a16:creationId xmlns:a16="http://schemas.microsoft.com/office/drawing/2014/main" id="{2042C408-A266-B95D-2AF3-B622EAAB75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45318" y="2802456"/>
              <a:ext cx="1376142" cy="1376140"/>
            </a:xfrm>
            <a:prstGeom prst="rect">
              <a:avLst/>
            </a:prstGeom>
          </p:spPr>
        </p:pic>
      </p:grpSp>
      <p:sp>
        <p:nvSpPr>
          <p:cNvPr id="62" name="Oval 61">
            <a:extLst>
              <a:ext uri="{FF2B5EF4-FFF2-40B4-BE49-F238E27FC236}">
                <a16:creationId xmlns:a16="http://schemas.microsoft.com/office/drawing/2014/main" id="{48A5A3D7-BBB8-7EB1-648B-736418EE2206}"/>
              </a:ext>
            </a:extLst>
          </p:cNvPr>
          <p:cNvSpPr/>
          <p:nvPr/>
        </p:nvSpPr>
        <p:spPr>
          <a:xfrm>
            <a:off x="2930868" y="286831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3" name="Graphic 62">
            <a:extLst>
              <a:ext uri="{FF2B5EF4-FFF2-40B4-BE49-F238E27FC236}">
                <a16:creationId xmlns:a16="http://schemas.microsoft.com/office/drawing/2014/main" id="{0C796B29-CC27-2BA3-D5A2-4091D973E9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300679" y="3736243"/>
            <a:ext cx="297727" cy="297728"/>
          </a:xfrm>
          <a:prstGeom prst="rect">
            <a:avLst/>
          </a:prstGeom>
        </p:spPr>
      </p:pic>
      <p:grpSp>
        <p:nvGrpSpPr>
          <p:cNvPr id="64" name="Group 63">
            <a:extLst>
              <a:ext uri="{FF2B5EF4-FFF2-40B4-BE49-F238E27FC236}">
                <a16:creationId xmlns:a16="http://schemas.microsoft.com/office/drawing/2014/main" id="{6C50F03D-4623-DA10-D63E-E7A4FDD1D6DC}"/>
              </a:ext>
            </a:extLst>
          </p:cNvPr>
          <p:cNvGrpSpPr/>
          <p:nvPr/>
        </p:nvGrpSpPr>
        <p:grpSpPr>
          <a:xfrm>
            <a:off x="7519097" y="3613411"/>
            <a:ext cx="3810510" cy="584775"/>
            <a:chOff x="7496525" y="1683602"/>
            <a:chExt cx="3810510" cy="584775"/>
          </a:xfrm>
        </p:grpSpPr>
        <p:pic>
          <p:nvPicPr>
            <p:cNvPr id="65" name="Picture 64">
              <a:extLst>
                <a:ext uri="{FF2B5EF4-FFF2-40B4-BE49-F238E27FC236}">
                  <a16:creationId xmlns:a16="http://schemas.microsoft.com/office/drawing/2014/main" id="{D83D2785-4DA6-2CEF-6126-3E59A2E865CC}"/>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66" name="TextBox 65">
              <a:extLst>
                <a:ext uri="{FF2B5EF4-FFF2-40B4-BE49-F238E27FC236}">
                  <a16:creationId xmlns:a16="http://schemas.microsoft.com/office/drawing/2014/main" id="{500E1B1C-C512-B70F-0E61-04E13DD3C5F3}"/>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Power BI</a:t>
              </a:r>
            </a:p>
            <a:p>
              <a:r>
                <a:rPr lang="en-AU" sz="900">
                  <a:solidFill>
                    <a:prstClr val="black"/>
                  </a:solidFill>
                  <a:latin typeface="Calibri" panose="020F0502020204030204"/>
                </a:rPr>
                <a:t>Combine advanced generative AI with your data and helps everyone uncover and share insights faster.</a:t>
              </a:r>
            </a:p>
          </p:txBody>
        </p:sp>
      </p:grpSp>
      <p:grpSp>
        <p:nvGrpSpPr>
          <p:cNvPr id="67" name="Group 66">
            <a:extLst>
              <a:ext uri="{FF2B5EF4-FFF2-40B4-BE49-F238E27FC236}">
                <a16:creationId xmlns:a16="http://schemas.microsoft.com/office/drawing/2014/main" id="{92629409-B23D-009A-9125-58AB0B5FD856}"/>
              </a:ext>
            </a:extLst>
          </p:cNvPr>
          <p:cNvGrpSpPr/>
          <p:nvPr/>
        </p:nvGrpSpPr>
        <p:grpSpPr>
          <a:xfrm>
            <a:off x="1226405" y="2479800"/>
            <a:ext cx="4585773" cy="1709242"/>
            <a:chOff x="2470138" y="2014213"/>
            <a:chExt cx="7141694" cy="2742085"/>
          </a:xfrm>
        </p:grpSpPr>
        <p:pic>
          <p:nvPicPr>
            <p:cNvPr id="68" name="Picture 67" descr="Microsoft Teams app icon">
              <a:extLst>
                <a:ext uri="{FF2B5EF4-FFF2-40B4-BE49-F238E27FC236}">
                  <a16:creationId xmlns:a16="http://schemas.microsoft.com/office/drawing/2014/main" id="{2A9EF86D-3BDB-EDE2-5FEA-6384DA485F2E}"/>
                </a:ext>
              </a:extLst>
            </p:cNvPr>
            <p:cNvPicPr>
              <a:picLocks noChangeAspect="1"/>
            </p:cNvPicPr>
            <p:nvPr/>
          </p:nvPicPr>
          <p:blipFill>
            <a:blip r:embed="rId10"/>
            <a:stretch>
              <a:fillRect/>
            </a:stretch>
          </p:blipFill>
          <p:spPr>
            <a:xfrm>
              <a:off x="8591656" y="3805810"/>
              <a:ext cx="561859" cy="613386"/>
            </a:xfrm>
            <a:prstGeom prst="rect">
              <a:avLst/>
            </a:prstGeom>
          </p:spPr>
        </p:pic>
        <p:pic>
          <p:nvPicPr>
            <p:cNvPr id="69" name="Picture 68">
              <a:extLst>
                <a:ext uri="{FF2B5EF4-FFF2-40B4-BE49-F238E27FC236}">
                  <a16:creationId xmlns:a16="http://schemas.microsoft.com/office/drawing/2014/main" id="{75A10BEE-B86B-517E-5737-622779DCBF91}"/>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contrast="40000"/>
                      </a14:imgEffect>
                    </a14:imgLayer>
                  </a14:imgProps>
                </a:ext>
              </a:extLst>
            </a:blip>
            <a:stretch>
              <a:fillRect/>
            </a:stretch>
          </p:blipFill>
          <p:spPr>
            <a:xfrm>
              <a:off x="2690574" y="3965875"/>
              <a:ext cx="291288" cy="297485"/>
            </a:xfrm>
            <a:prstGeom prst="rect">
              <a:avLst/>
            </a:prstGeom>
          </p:spPr>
        </p:pic>
        <p:pic>
          <p:nvPicPr>
            <p:cNvPr id="70" name="Picture 69" descr="Microsoft Teams app icon">
              <a:extLst>
                <a:ext uri="{FF2B5EF4-FFF2-40B4-BE49-F238E27FC236}">
                  <a16:creationId xmlns:a16="http://schemas.microsoft.com/office/drawing/2014/main" id="{DAC46F4B-8D30-A56B-9161-869F9C11A9D7}"/>
                </a:ext>
              </a:extLst>
            </p:cNvPr>
            <p:cNvPicPr>
              <a:picLocks noChangeAspect="1"/>
            </p:cNvPicPr>
            <p:nvPr/>
          </p:nvPicPr>
          <p:blipFill>
            <a:blip r:embed="rId10"/>
            <a:stretch>
              <a:fillRect/>
            </a:stretch>
          </p:blipFill>
          <p:spPr>
            <a:xfrm>
              <a:off x="2470138" y="3102642"/>
              <a:ext cx="570111" cy="570111"/>
            </a:xfrm>
            <a:prstGeom prst="rect">
              <a:avLst/>
            </a:prstGeom>
          </p:spPr>
        </p:pic>
        <p:pic>
          <p:nvPicPr>
            <p:cNvPr id="71" name="Picture 70" descr="OneNote app icon">
              <a:extLst>
                <a:ext uri="{FF2B5EF4-FFF2-40B4-BE49-F238E27FC236}">
                  <a16:creationId xmlns:a16="http://schemas.microsoft.com/office/drawing/2014/main" id="{F9F1CEE8-DC74-D552-2E40-5F8B07E53DA1}"/>
                </a:ext>
              </a:extLst>
            </p:cNvPr>
            <p:cNvPicPr>
              <a:picLocks noChangeAspect="1"/>
            </p:cNvPicPr>
            <p:nvPr/>
          </p:nvPicPr>
          <p:blipFill>
            <a:blip r:embed="rId13"/>
            <a:stretch>
              <a:fillRect/>
            </a:stretch>
          </p:blipFill>
          <p:spPr>
            <a:xfrm>
              <a:off x="2841640" y="2419063"/>
              <a:ext cx="571368" cy="571368"/>
            </a:xfrm>
            <a:prstGeom prst="rect">
              <a:avLst/>
            </a:prstGeom>
          </p:spPr>
        </p:pic>
        <p:pic>
          <p:nvPicPr>
            <p:cNvPr id="72" name="Picture 71" descr="Microsoft Teams app icon">
              <a:extLst>
                <a:ext uri="{FF2B5EF4-FFF2-40B4-BE49-F238E27FC236}">
                  <a16:creationId xmlns:a16="http://schemas.microsoft.com/office/drawing/2014/main" id="{D8EFA21D-DE8F-5A62-988A-123C6747A2AE}"/>
                </a:ext>
              </a:extLst>
            </p:cNvPr>
            <p:cNvPicPr>
              <a:picLocks noChangeAspect="1"/>
            </p:cNvPicPr>
            <p:nvPr/>
          </p:nvPicPr>
          <p:blipFill>
            <a:blip r:embed="rId10"/>
            <a:stretch>
              <a:fillRect/>
            </a:stretch>
          </p:blipFill>
          <p:spPr>
            <a:xfrm>
              <a:off x="3273820" y="2068411"/>
              <a:ext cx="570111" cy="570111"/>
            </a:xfrm>
            <a:prstGeom prst="rect">
              <a:avLst/>
            </a:prstGeom>
          </p:spPr>
        </p:pic>
        <p:pic>
          <p:nvPicPr>
            <p:cNvPr id="73" name="Picture 72" descr="Microsoft Teams app icon">
              <a:extLst>
                <a:ext uri="{FF2B5EF4-FFF2-40B4-BE49-F238E27FC236}">
                  <a16:creationId xmlns:a16="http://schemas.microsoft.com/office/drawing/2014/main" id="{0B621CFB-6F3B-CB88-E15B-CC2404AA8DD9}"/>
                </a:ext>
              </a:extLst>
            </p:cNvPr>
            <p:cNvPicPr>
              <a:picLocks noChangeAspect="1"/>
            </p:cNvPicPr>
            <p:nvPr/>
          </p:nvPicPr>
          <p:blipFill>
            <a:blip r:embed="rId10"/>
            <a:stretch>
              <a:fillRect/>
            </a:stretch>
          </p:blipFill>
          <p:spPr>
            <a:xfrm>
              <a:off x="7996595" y="2014213"/>
              <a:ext cx="570111" cy="570111"/>
            </a:xfrm>
            <a:prstGeom prst="rect">
              <a:avLst/>
            </a:prstGeom>
          </p:spPr>
        </p:pic>
        <p:pic>
          <p:nvPicPr>
            <p:cNvPr id="74" name="Picture 73" descr="A close up of a logo&#10;&#10;Description automatically generated">
              <a:extLst>
                <a:ext uri="{FF2B5EF4-FFF2-40B4-BE49-F238E27FC236}">
                  <a16:creationId xmlns:a16="http://schemas.microsoft.com/office/drawing/2014/main" id="{F450D177-FDD4-C9BA-E4E3-5FA298639152}"/>
                </a:ext>
              </a:extLst>
            </p:cNvPr>
            <p:cNvPicPr>
              <a:picLocks noChangeAspect="1"/>
            </p:cNvPicPr>
            <p:nvPr/>
          </p:nvPicPr>
          <p:blipFill>
            <a:blip r:embed="rId14"/>
            <a:stretch>
              <a:fillRect/>
            </a:stretch>
          </p:blipFill>
          <p:spPr>
            <a:xfrm>
              <a:off x="8430038" y="2369134"/>
              <a:ext cx="609425" cy="609425"/>
            </a:xfrm>
            <a:prstGeom prst="rect">
              <a:avLst/>
            </a:prstGeom>
          </p:spPr>
        </p:pic>
        <p:pic>
          <p:nvPicPr>
            <p:cNvPr id="75" name="Picture 74" descr="Microsoft Teams app icon">
              <a:extLst>
                <a:ext uri="{FF2B5EF4-FFF2-40B4-BE49-F238E27FC236}">
                  <a16:creationId xmlns:a16="http://schemas.microsoft.com/office/drawing/2014/main" id="{FC6AC7CA-5C76-A198-416B-FCFD472E1684}"/>
                </a:ext>
              </a:extLst>
            </p:cNvPr>
            <p:cNvPicPr>
              <a:picLocks noChangeAspect="1"/>
            </p:cNvPicPr>
            <p:nvPr/>
          </p:nvPicPr>
          <p:blipFill>
            <a:blip r:embed="rId10"/>
            <a:stretch>
              <a:fillRect/>
            </a:stretch>
          </p:blipFill>
          <p:spPr>
            <a:xfrm>
              <a:off x="8671895" y="2732072"/>
              <a:ext cx="570111" cy="570111"/>
            </a:xfrm>
            <a:prstGeom prst="rect">
              <a:avLst/>
            </a:prstGeom>
          </p:spPr>
        </p:pic>
        <p:pic>
          <p:nvPicPr>
            <p:cNvPr id="76" name="Picture 2" descr="See the source image">
              <a:extLst>
                <a:ext uri="{FF2B5EF4-FFF2-40B4-BE49-F238E27FC236}">
                  <a16:creationId xmlns:a16="http://schemas.microsoft.com/office/drawing/2014/main" id="{2000F8F4-D420-DDFE-C622-E1895DBCB41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descr="PowerPoint app icon">
              <a:extLst>
                <a:ext uri="{FF2B5EF4-FFF2-40B4-BE49-F238E27FC236}">
                  <a16:creationId xmlns:a16="http://schemas.microsoft.com/office/drawing/2014/main" id="{F19310E4-E5D1-5D59-0552-4FDE3D202E82}"/>
                </a:ext>
              </a:extLst>
            </p:cNvPr>
            <p:cNvPicPr>
              <a:picLocks noChangeAspect="1"/>
            </p:cNvPicPr>
            <p:nvPr/>
          </p:nvPicPr>
          <p:blipFill>
            <a:blip r:embed="rId16"/>
            <a:stretch>
              <a:fillRect/>
            </a:stretch>
          </p:blipFill>
          <p:spPr>
            <a:xfrm>
              <a:off x="8388530" y="2024198"/>
              <a:ext cx="574195" cy="574193"/>
            </a:xfrm>
            <a:prstGeom prst="rect">
              <a:avLst/>
            </a:prstGeom>
            <a:noFill/>
            <a:ln w="12700" cap="flat">
              <a:noFill/>
              <a:prstDash val="dash"/>
              <a:miter/>
            </a:ln>
          </p:spPr>
        </p:pic>
        <p:pic>
          <p:nvPicPr>
            <p:cNvPr id="78" name="Picture 77" descr="Icon&#10;&#10;Description automatically generated">
              <a:extLst>
                <a:ext uri="{FF2B5EF4-FFF2-40B4-BE49-F238E27FC236}">
                  <a16:creationId xmlns:a16="http://schemas.microsoft.com/office/drawing/2014/main" id="{E7AD1C91-0CB0-3C76-5809-455925C7A88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79" name="Picture 2" descr="Shape&#10;&#10;Description automatically generated">
              <a:extLst>
                <a:ext uri="{FF2B5EF4-FFF2-40B4-BE49-F238E27FC236}">
                  <a16:creationId xmlns:a16="http://schemas.microsoft.com/office/drawing/2014/main" id="{4C92A337-9721-C70D-CDCD-E8C0057AB3B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80" name="Picture 79" descr="Microsoft Teams app icon">
              <a:extLst>
                <a:ext uri="{FF2B5EF4-FFF2-40B4-BE49-F238E27FC236}">
                  <a16:creationId xmlns:a16="http://schemas.microsoft.com/office/drawing/2014/main" id="{35421FF9-5E8E-0E55-5DD0-BA4817CAC66E}"/>
                </a:ext>
              </a:extLst>
            </p:cNvPr>
            <p:cNvPicPr>
              <a:picLocks noChangeAspect="1"/>
            </p:cNvPicPr>
            <p:nvPr/>
          </p:nvPicPr>
          <p:blipFill>
            <a:blip r:embed="rId10"/>
            <a:stretch>
              <a:fillRect/>
            </a:stretch>
          </p:blipFill>
          <p:spPr>
            <a:xfrm>
              <a:off x="2560710" y="4142912"/>
              <a:ext cx="561859" cy="613386"/>
            </a:xfrm>
            <a:prstGeom prst="rect">
              <a:avLst/>
            </a:prstGeom>
          </p:spPr>
        </p:pic>
        <p:pic>
          <p:nvPicPr>
            <p:cNvPr id="81" name="Picture 2">
              <a:extLst>
                <a:ext uri="{FF2B5EF4-FFF2-40B4-BE49-F238E27FC236}">
                  <a16:creationId xmlns:a16="http://schemas.microsoft.com/office/drawing/2014/main" id="{C109AF78-AEBD-53AF-A41F-4E3EB60B006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81" descr="Viva Goals icon">
              <a:extLst>
                <a:ext uri="{FF2B5EF4-FFF2-40B4-BE49-F238E27FC236}">
                  <a16:creationId xmlns:a16="http://schemas.microsoft.com/office/drawing/2014/main" id="{C494238F-74FD-858F-67E3-D46B27CBDA46}"/>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83" name="Graphic 82">
              <a:extLst>
                <a:ext uri="{FF2B5EF4-FFF2-40B4-BE49-F238E27FC236}">
                  <a16:creationId xmlns:a16="http://schemas.microsoft.com/office/drawing/2014/main" id="{954AC6D1-9DA9-3B52-1428-8BBFD93FC832}"/>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624572" y="3599471"/>
              <a:ext cx="334996" cy="334996"/>
            </a:xfrm>
            <a:prstGeom prst="rect">
              <a:avLst/>
            </a:prstGeom>
          </p:spPr>
        </p:pic>
        <p:pic>
          <p:nvPicPr>
            <p:cNvPr id="84" name="Graphic 83">
              <a:extLst>
                <a:ext uri="{FF2B5EF4-FFF2-40B4-BE49-F238E27FC236}">
                  <a16:creationId xmlns:a16="http://schemas.microsoft.com/office/drawing/2014/main" id="{7C8B6ECC-2BCB-DF8A-6732-C118D37F62C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675592" y="2901904"/>
              <a:ext cx="334996" cy="334996"/>
            </a:xfrm>
            <a:prstGeom prst="rect">
              <a:avLst/>
            </a:prstGeom>
          </p:spPr>
        </p:pic>
        <p:pic>
          <p:nvPicPr>
            <p:cNvPr id="85" name="Picture 2" descr="Outlook for Windows - Windows に無料でダウンロードしてインストールする | Microsoft Store">
              <a:extLst>
                <a:ext uri="{FF2B5EF4-FFF2-40B4-BE49-F238E27FC236}">
                  <a16:creationId xmlns:a16="http://schemas.microsoft.com/office/drawing/2014/main" id="{8650507F-847B-C8CB-7A64-07888550EB7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6" name="Group 85">
            <a:extLst>
              <a:ext uri="{FF2B5EF4-FFF2-40B4-BE49-F238E27FC236}">
                <a16:creationId xmlns:a16="http://schemas.microsoft.com/office/drawing/2014/main" id="{C47F3646-8FC2-EFF6-A5C3-62F9F8C91DED}"/>
              </a:ext>
            </a:extLst>
          </p:cNvPr>
          <p:cNvGrpSpPr/>
          <p:nvPr/>
        </p:nvGrpSpPr>
        <p:grpSpPr>
          <a:xfrm>
            <a:off x="3180070" y="3202359"/>
            <a:ext cx="511713" cy="485232"/>
            <a:chOff x="9015261" y="3769473"/>
            <a:chExt cx="935897" cy="935897"/>
          </a:xfrm>
        </p:grpSpPr>
        <p:pic>
          <p:nvPicPr>
            <p:cNvPr id="87" name="Graphic 86" descr="User with solid fill">
              <a:extLst>
                <a:ext uri="{FF2B5EF4-FFF2-40B4-BE49-F238E27FC236}">
                  <a16:creationId xmlns:a16="http://schemas.microsoft.com/office/drawing/2014/main" id="{F86230A8-39DA-605C-268B-8965521C3D2F}"/>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88" name="Graphic 87">
              <a:extLst>
                <a:ext uri="{FF2B5EF4-FFF2-40B4-BE49-F238E27FC236}">
                  <a16:creationId xmlns:a16="http://schemas.microsoft.com/office/drawing/2014/main" id="{084829D4-ECBC-46E6-F153-3AB90C0B08B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57764" y="4304484"/>
              <a:ext cx="236913" cy="236914"/>
            </a:xfrm>
            <a:prstGeom prst="rect">
              <a:avLst/>
            </a:prstGeom>
          </p:spPr>
        </p:pic>
      </p:grpSp>
    </p:spTree>
    <p:extLst>
      <p:ext uri="{BB962C8B-B14F-4D97-AF65-F5344CB8AC3E}">
        <p14:creationId xmlns:p14="http://schemas.microsoft.com/office/powerpoint/2010/main" val="32608518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the 70:20:10 model, which suggests that 70% of all our learning comes from on-the-job experiences, 20% from feedback and developmental relationships, and 10% from formal training and courses.">
            <a:extLst>
              <a:ext uri="{FF2B5EF4-FFF2-40B4-BE49-F238E27FC236}">
                <a16:creationId xmlns:a16="http://schemas.microsoft.com/office/drawing/2014/main" id="{1A3733EA-D0F3-F1BF-6794-3A9ED47C0123}"/>
              </a:ext>
            </a:extLst>
          </p:cNvPr>
          <p:cNvGrpSpPr/>
          <p:nvPr/>
        </p:nvGrpSpPr>
        <p:grpSpPr>
          <a:xfrm>
            <a:off x="5448310" y="2180002"/>
            <a:ext cx="1671572" cy="478376"/>
            <a:chOff x="5448310" y="2180002"/>
            <a:chExt cx="1671572" cy="478376"/>
          </a:xfrm>
        </p:grpSpPr>
        <p:sp>
          <p:nvSpPr>
            <p:cNvPr id="3" name="TextBox 2">
              <a:extLst>
                <a:ext uri="{FF2B5EF4-FFF2-40B4-BE49-F238E27FC236}">
                  <a16:creationId xmlns:a16="http://schemas.microsoft.com/office/drawing/2014/main" id="{9B65C76E-2D20-B8F4-F37A-43AEED846D0B}"/>
                </a:ext>
                <a:ext uri="{C183D7F6-B498-43B3-948B-1728B52AA6E4}">
                  <adec:decorative xmlns:adec="http://schemas.microsoft.com/office/drawing/2017/decorative" val="1"/>
                </a:ext>
              </a:extLst>
            </p:cNvPr>
            <p:cNvSpPr txBox="1"/>
            <p:nvPr/>
          </p:nvSpPr>
          <p:spPr>
            <a:xfrm>
              <a:off x="5448310" y="2180002"/>
              <a:ext cx="630438" cy="478376"/>
            </a:xfrm>
            <a:prstGeom prst="rect">
              <a:avLst/>
            </a:prstGeom>
            <a:noFill/>
          </p:spPr>
          <p:txBody>
            <a:bodyPr wrap="square" rtlCol="0">
              <a:spAutoFit/>
            </a:bodyPr>
            <a:lstStyle/>
            <a:p>
              <a:pPr algn="ctr" defTabSz="932563">
                <a:defRPr/>
              </a:pPr>
              <a:r>
                <a:rPr lang="en-AU" sz="2448" b="1">
                  <a:solidFill>
                    <a:srgbClr val="243A5E"/>
                  </a:solidFill>
                  <a:latin typeface="Calibri" panose="020F0502020204030204"/>
                </a:rPr>
                <a:t>70</a:t>
              </a:r>
            </a:p>
          </p:txBody>
        </p:sp>
        <p:sp>
          <p:nvSpPr>
            <p:cNvPr id="4" name="TextBox 3">
              <a:extLst>
                <a:ext uri="{FF2B5EF4-FFF2-40B4-BE49-F238E27FC236}">
                  <a16:creationId xmlns:a16="http://schemas.microsoft.com/office/drawing/2014/main" id="{52B79430-6C65-3915-F91C-73148E129BE1}"/>
                </a:ext>
                <a:ext uri="{C183D7F6-B498-43B3-948B-1728B52AA6E4}">
                  <adec:decorative xmlns:adec="http://schemas.microsoft.com/office/drawing/2017/decorative" val="1"/>
                </a:ext>
              </a:extLst>
            </p:cNvPr>
            <p:cNvSpPr txBox="1"/>
            <p:nvPr/>
          </p:nvSpPr>
          <p:spPr>
            <a:xfrm>
              <a:off x="5958992" y="2180002"/>
              <a:ext cx="630438" cy="478376"/>
            </a:xfrm>
            <a:prstGeom prst="rect">
              <a:avLst/>
            </a:prstGeom>
            <a:noFill/>
          </p:spPr>
          <p:txBody>
            <a:bodyPr wrap="square" rtlCol="0">
              <a:spAutoFit/>
            </a:bodyPr>
            <a:lstStyle/>
            <a:p>
              <a:pPr algn="ctr" defTabSz="932563">
                <a:defRPr/>
              </a:pPr>
              <a:r>
                <a:rPr lang="en-AU" sz="2448" b="1">
                  <a:solidFill>
                    <a:srgbClr val="243A5E"/>
                  </a:solidFill>
                  <a:latin typeface="Calibri" panose="020F0502020204030204"/>
                </a:rPr>
                <a:t>20</a:t>
              </a:r>
            </a:p>
          </p:txBody>
        </p:sp>
        <p:sp>
          <p:nvSpPr>
            <p:cNvPr id="5" name="TextBox 4">
              <a:extLst>
                <a:ext uri="{FF2B5EF4-FFF2-40B4-BE49-F238E27FC236}">
                  <a16:creationId xmlns:a16="http://schemas.microsoft.com/office/drawing/2014/main" id="{E49E1AEE-42D7-AA48-4EBC-44F27B4C0092}"/>
                </a:ext>
                <a:ext uri="{C183D7F6-B498-43B3-948B-1728B52AA6E4}">
                  <adec:decorative xmlns:adec="http://schemas.microsoft.com/office/drawing/2017/decorative" val="1"/>
                </a:ext>
              </a:extLst>
            </p:cNvPr>
            <p:cNvSpPr txBox="1"/>
            <p:nvPr/>
          </p:nvSpPr>
          <p:spPr>
            <a:xfrm>
              <a:off x="6435484" y="2180002"/>
              <a:ext cx="213779" cy="478376"/>
            </a:xfrm>
            <a:prstGeom prst="rect">
              <a:avLst/>
            </a:prstGeom>
            <a:noFill/>
          </p:spPr>
          <p:txBody>
            <a:bodyPr wrap="square" rtlCol="0">
              <a:spAutoFit/>
            </a:bodyPr>
            <a:lstStyle/>
            <a:p>
              <a:pPr algn="ctr" defTabSz="932563">
                <a:defRPr/>
              </a:pPr>
              <a:r>
                <a:rPr lang="en-AU" sz="2448" b="1">
                  <a:solidFill>
                    <a:srgbClr val="243A5E"/>
                  </a:solidFill>
                  <a:latin typeface="Calibri" panose="020F0502020204030204"/>
                </a:rPr>
                <a:t>:</a:t>
              </a:r>
            </a:p>
          </p:txBody>
        </p:sp>
        <p:sp>
          <p:nvSpPr>
            <p:cNvPr id="6" name="TextBox 5">
              <a:extLst>
                <a:ext uri="{FF2B5EF4-FFF2-40B4-BE49-F238E27FC236}">
                  <a16:creationId xmlns:a16="http://schemas.microsoft.com/office/drawing/2014/main" id="{6E59B49D-5693-E285-5794-2451A2A10B51}"/>
                </a:ext>
                <a:ext uri="{C183D7F6-B498-43B3-948B-1728B52AA6E4}">
                  <adec:decorative xmlns:adec="http://schemas.microsoft.com/office/drawing/2017/decorative" val="1"/>
                </a:ext>
              </a:extLst>
            </p:cNvPr>
            <p:cNvSpPr txBox="1"/>
            <p:nvPr/>
          </p:nvSpPr>
          <p:spPr>
            <a:xfrm>
              <a:off x="6489444" y="2180002"/>
              <a:ext cx="630438" cy="478376"/>
            </a:xfrm>
            <a:prstGeom prst="rect">
              <a:avLst/>
            </a:prstGeom>
            <a:noFill/>
          </p:spPr>
          <p:txBody>
            <a:bodyPr wrap="square" rtlCol="0">
              <a:spAutoFit/>
            </a:bodyPr>
            <a:lstStyle/>
            <a:p>
              <a:pPr algn="ctr" defTabSz="932563">
                <a:defRPr/>
              </a:pPr>
              <a:r>
                <a:rPr lang="en-AU" sz="2448" b="1">
                  <a:solidFill>
                    <a:srgbClr val="243A5E"/>
                  </a:solidFill>
                  <a:latin typeface="Calibri" panose="020F0502020204030204"/>
                </a:rPr>
                <a:t>10</a:t>
              </a:r>
            </a:p>
          </p:txBody>
        </p:sp>
        <p:sp>
          <p:nvSpPr>
            <p:cNvPr id="7" name="TextBox 6">
              <a:extLst>
                <a:ext uri="{FF2B5EF4-FFF2-40B4-BE49-F238E27FC236}">
                  <a16:creationId xmlns:a16="http://schemas.microsoft.com/office/drawing/2014/main" id="{A3BA05CA-063E-77E5-05AA-EA8C6CBBD447}"/>
                </a:ext>
                <a:ext uri="{C183D7F6-B498-43B3-948B-1728B52AA6E4}">
                  <adec:decorative xmlns:adec="http://schemas.microsoft.com/office/drawing/2017/decorative" val="1"/>
                </a:ext>
              </a:extLst>
            </p:cNvPr>
            <p:cNvSpPr txBox="1"/>
            <p:nvPr/>
          </p:nvSpPr>
          <p:spPr>
            <a:xfrm>
              <a:off x="5905365" y="2180002"/>
              <a:ext cx="213779" cy="478376"/>
            </a:xfrm>
            <a:prstGeom prst="rect">
              <a:avLst/>
            </a:prstGeom>
            <a:noFill/>
          </p:spPr>
          <p:txBody>
            <a:bodyPr wrap="square" rtlCol="0">
              <a:spAutoFit/>
            </a:bodyPr>
            <a:lstStyle/>
            <a:p>
              <a:pPr algn="ctr" defTabSz="932563">
                <a:defRPr/>
              </a:pPr>
              <a:r>
                <a:rPr lang="en-AU" sz="2448" b="1">
                  <a:solidFill>
                    <a:srgbClr val="243A5E"/>
                  </a:solidFill>
                  <a:latin typeface="Calibri" panose="020F0502020204030204"/>
                </a:rPr>
                <a:t>:</a:t>
              </a:r>
            </a:p>
          </p:txBody>
        </p:sp>
      </p:grpSp>
      <p:cxnSp>
        <p:nvCxnSpPr>
          <p:cNvPr id="8" name="Connector: Elbow 7">
            <a:extLst>
              <a:ext uri="{FF2B5EF4-FFF2-40B4-BE49-F238E27FC236}">
                <a16:creationId xmlns:a16="http://schemas.microsoft.com/office/drawing/2014/main" id="{175311E5-C937-D0C9-2764-BD9C60A582E3}"/>
              </a:ext>
              <a:ext uri="{C183D7F6-B498-43B3-948B-1728B52AA6E4}">
                <adec:decorative xmlns:adec="http://schemas.microsoft.com/office/drawing/2017/decorative" val="1"/>
              </a:ext>
            </a:extLst>
          </p:cNvPr>
          <p:cNvCxnSpPr>
            <a:cxnSpLocks/>
          </p:cNvCxnSpPr>
          <p:nvPr/>
        </p:nvCxnSpPr>
        <p:spPr>
          <a:xfrm rot="5400000">
            <a:off x="2470646" y="686155"/>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9" name="Rectangle: Rounded Corners 8">
            <a:extLst>
              <a:ext uri="{FF2B5EF4-FFF2-40B4-BE49-F238E27FC236}">
                <a16:creationId xmlns:a16="http://schemas.microsoft.com/office/drawing/2014/main" id="{C2424050-0980-BEA6-FC96-51BD0BCE9190}"/>
              </a:ext>
              <a:ext uri="{C183D7F6-B498-43B3-948B-1728B52AA6E4}">
                <adec:decorative xmlns:adec="http://schemas.microsoft.com/office/drawing/2017/decorative" val="1"/>
              </a:ext>
            </a:extLst>
          </p:cNvPr>
          <p:cNvSpPr/>
          <p:nvPr/>
        </p:nvSpPr>
        <p:spPr>
          <a:xfrm>
            <a:off x="2311669" y="779290"/>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cxnSp>
        <p:nvCxnSpPr>
          <p:cNvPr id="10" name="Connector: Elbow 9">
            <a:extLst>
              <a:ext uri="{FF2B5EF4-FFF2-40B4-BE49-F238E27FC236}">
                <a16:creationId xmlns:a16="http://schemas.microsoft.com/office/drawing/2014/main" id="{B17B11F7-653C-CD3E-CEED-9E8D55EE9355}"/>
              </a:ext>
              <a:ext uri="{C183D7F6-B498-43B3-948B-1728B52AA6E4}">
                <adec:decorative xmlns:adec="http://schemas.microsoft.com/office/drawing/2017/decorative" val="1"/>
              </a:ext>
            </a:extLst>
          </p:cNvPr>
          <p:cNvCxnSpPr/>
          <p:nvPr/>
        </p:nvCxnSpPr>
        <p:spPr>
          <a:xfrm rot="10800000">
            <a:off x="9023477"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11" name="Rectangle: Rounded Corners 10">
            <a:extLst>
              <a:ext uri="{FF2B5EF4-FFF2-40B4-BE49-F238E27FC236}">
                <a16:creationId xmlns:a16="http://schemas.microsoft.com/office/drawing/2014/main" id="{47194FC9-6E6D-B6D0-2E99-4C141495E622}"/>
              </a:ext>
              <a:ext uri="{C183D7F6-B498-43B3-948B-1728B52AA6E4}">
                <adec:decorative xmlns:adec="http://schemas.microsoft.com/office/drawing/2017/decorative" val="1"/>
              </a:ext>
            </a:extLst>
          </p:cNvPr>
          <p:cNvSpPr/>
          <p:nvPr/>
        </p:nvSpPr>
        <p:spPr>
          <a:xfrm>
            <a:off x="9264145"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sp>
        <p:nvSpPr>
          <p:cNvPr id="12" name="Speech Bubble: Rectangle 11" descr="Community: A group of individuals with a common interest.&#10;">
            <a:extLst>
              <a:ext uri="{FF2B5EF4-FFF2-40B4-BE49-F238E27FC236}">
                <a16:creationId xmlns:a16="http://schemas.microsoft.com/office/drawing/2014/main" id="{BFBB7C12-4443-1841-A0F3-16E39E176190}"/>
              </a:ext>
            </a:extLst>
          </p:cNvPr>
          <p:cNvSpPr/>
          <p:nvPr/>
        </p:nvSpPr>
        <p:spPr>
          <a:xfrm flipH="1">
            <a:off x="8563697" y="4209599"/>
            <a:ext cx="2006708" cy="966739"/>
          </a:xfrm>
          <a:prstGeom prst="wedgeRectCallout">
            <a:avLst>
              <a:gd name="adj1" fmla="val -21981"/>
              <a:gd name="adj2" fmla="val -83938"/>
            </a:avLst>
          </a:prstGeom>
          <a:solidFill>
            <a:sysClr val="window" lastClr="FFFFFF">
              <a:lumMod val="85000"/>
            </a:sysClr>
          </a:solidFill>
          <a:ln w="12700" cap="flat" cmpd="sng" algn="ctr">
            <a:noFill/>
            <a:prstDash val="solid"/>
            <a:miter lim="800000"/>
          </a:ln>
          <a:effectLst/>
        </p:spPr>
        <p:txBody>
          <a:bodyPr rtlCol="0" anchor="ctr"/>
          <a:lstStyle/>
          <a:p>
            <a:pPr marL="0" marR="0" lvl="0" indent="0" defTabSz="932597" eaLnBrk="1" fontAlgn="auto" latinLnBrk="0" hangingPunct="1">
              <a:lnSpc>
                <a:spcPct val="110000"/>
              </a:lnSpc>
              <a:spcBef>
                <a:spcPts val="0"/>
              </a:spcBef>
              <a:spcAft>
                <a:spcPts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Light" panose="020F0302020204030204"/>
                <a:ea typeface="+mn-ea"/>
                <a:cs typeface="+mn-cs"/>
              </a:rPr>
              <a:t>Community</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 </a:t>
            </a:r>
            <a:r>
              <a:rPr kumimoji="0" lang="en-US" sz="1428" b="0" i="0" u="none" strike="noStrike" kern="0" cap="none" spc="0" normalizeH="0" baseline="0" noProof="0">
                <a:ln>
                  <a:noFill/>
                </a:ln>
                <a:solidFill>
                  <a:prstClr val="black"/>
                </a:solidFill>
                <a:effectLst/>
                <a:uLnTx/>
                <a:uFillTx/>
                <a:latin typeface="Calibri Light" panose="020F0302020204030204"/>
                <a:ea typeface="+mn-ea"/>
                <a:cs typeface="+mn-cs"/>
              </a:rPr>
              <a:t>A group of individuals with a </a:t>
            </a:r>
            <a:r>
              <a:rPr kumimoji="0" lang="en-US" sz="1428" b="0" i="0" u="sng" strike="noStrike" kern="0" cap="none" spc="0" normalizeH="0" baseline="0" noProof="0">
                <a:ln>
                  <a:noFill/>
                </a:ln>
                <a:solidFill>
                  <a:prstClr val="black"/>
                </a:solidFill>
                <a:effectLst/>
                <a:uLnTx/>
                <a:uFillTx/>
                <a:latin typeface="Calibri Light" panose="020F0302020204030204"/>
                <a:ea typeface="+mn-ea"/>
                <a:cs typeface="+mn-cs"/>
              </a:rPr>
              <a:t>common interest</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a:t>
            </a:r>
          </a:p>
        </p:txBody>
      </p:sp>
      <p:sp>
        <p:nvSpPr>
          <p:cNvPr id="13" name="Oval 12">
            <a:extLst>
              <a:ext uri="{FF2B5EF4-FFF2-40B4-BE49-F238E27FC236}">
                <a16:creationId xmlns:a16="http://schemas.microsoft.com/office/drawing/2014/main" id="{48B38534-853F-3460-8C40-D38153AA4D43}"/>
              </a:ext>
            </a:extLst>
          </p:cNvPr>
          <p:cNvSpPr/>
          <p:nvPr/>
        </p:nvSpPr>
        <p:spPr>
          <a:xfrm>
            <a:off x="9315483" y="2103045"/>
            <a:ext cx="1249200" cy="1249200"/>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B29270A-DF2E-7F02-5ED7-A3226F8D3B09}"/>
              </a:ext>
              <a:ext uri="{C183D7F6-B498-43B3-948B-1728B52AA6E4}">
                <adec:decorative xmlns:adec="http://schemas.microsoft.com/office/drawing/2017/decorative" val="1"/>
              </a:ext>
            </a:extLst>
          </p:cNvPr>
          <p:cNvSpPr txBox="1"/>
          <p:nvPr/>
        </p:nvSpPr>
        <p:spPr>
          <a:xfrm>
            <a:off x="8851699" y="3386121"/>
            <a:ext cx="2232653" cy="307777"/>
          </a:xfrm>
          <a:prstGeom prst="rect">
            <a:avLst/>
          </a:prstGeom>
          <a:noFill/>
        </p:spPr>
        <p:txBody>
          <a:bodyPr wrap="square">
            <a:spAutoFit/>
          </a:bodyPr>
          <a:lstStyle/>
          <a:p>
            <a:pPr algn="ctr">
              <a:defRPr/>
            </a:pPr>
            <a:r>
              <a:rPr lang="en-AU" sz="1400">
                <a:solidFill>
                  <a:srgbClr val="4472C4"/>
                </a:solidFill>
                <a:latin typeface="Calibri" panose="020F0502020204030204"/>
              </a:rPr>
              <a:t>Community</a:t>
            </a:r>
          </a:p>
        </p:txBody>
      </p:sp>
      <p:sp>
        <p:nvSpPr>
          <p:cNvPr id="15" name="Partial Circle 14">
            <a:extLst>
              <a:ext uri="{FF2B5EF4-FFF2-40B4-BE49-F238E27FC236}">
                <a16:creationId xmlns:a16="http://schemas.microsoft.com/office/drawing/2014/main" id="{A3FE543F-2D95-7E0C-34F7-F786898ED1E2}"/>
              </a:ext>
            </a:extLst>
          </p:cNvPr>
          <p:cNvSpPr/>
          <p:nvPr/>
        </p:nvSpPr>
        <p:spPr>
          <a:xfrm>
            <a:off x="9315916" y="2103478"/>
            <a:ext cx="1248335" cy="1248335"/>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83A73F1C-535D-8739-BE87-5645B174915D}"/>
              </a:ext>
            </a:extLst>
          </p:cNvPr>
          <p:cNvGrpSpPr/>
          <p:nvPr/>
        </p:nvGrpSpPr>
        <p:grpSpPr>
          <a:xfrm>
            <a:off x="9625835" y="2413397"/>
            <a:ext cx="628495" cy="628496"/>
            <a:chOff x="5423663" y="2954553"/>
            <a:chExt cx="1061378" cy="1061380"/>
          </a:xfrm>
        </p:grpSpPr>
        <p:sp>
          <p:nvSpPr>
            <p:cNvPr id="17" name="Oval 16">
              <a:extLst>
                <a:ext uri="{FF2B5EF4-FFF2-40B4-BE49-F238E27FC236}">
                  <a16:creationId xmlns:a16="http://schemas.microsoft.com/office/drawing/2014/main" id="{8E12E11E-0985-DD3B-8641-E3E675DBC936}"/>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7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8" name="Graphic 17" descr="Group of people">
              <a:extLst>
                <a:ext uri="{FF2B5EF4-FFF2-40B4-BE49-F238E27FC236}">
                  <a16:creationId xmlns:a16="http://schemas.microsoft.com/office/drawing/2014/main" id="{C7CDC4C6-51FE-7863-70F5-7BB045565A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68398" y="3099286"/>
              <a:ext cx="771912" cy="771913"/>
            </a:xfrm>
            <a:prstGeom prst="rect">
              <a:avLst/>
            </a:prstGeom>
          </p:spPr>
        </p:pic>
      </p:grpSp>
      <p:sp>
        <p:nvSpPr>
          <p:cNvPr id="19" name="TextBox 18">
            <a:extLst>
              <a:ext uri="{FF2B5EF4-FFF2-40B4-BE49-F238E27FC236}">
                <a16:creationId xmlns:a16="http://schemas.microsoft.com/office/drawing/2014/main" id="{C122C3EE-9BC8-CE6D-BA86-C4109C5A391B}"/>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Individual</a:t>
            </a:r>
          </a:p>
        </p:txBody>
      </p:sp>
      <p:sp>
        <p:nvSpPr>
          <p:cNvPr id="20" name="Rectangle: Rounded Corners 19" descr="Linked In and Viva Learned">
            <a:extLst>
              <a:ext uri="{FF2B5EF4-FFF2-40B4-BE49-F238E27FC236}">
                <a16:creationId xmlns:a16="http://schemas.microsoft.com/office/drawing/2014/main" id="{1BF02ED9-25C4-CC5E-B3B5-4D34E983BCFF}"/>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sp>
        <p:nvSpPr>
          <p:cNvPr id="24" name="Oval 23" descr="Icon symbolising a Individual">
            <a:extLst>
              <a:ext uri="{FF2B5EF4-FFF2-40B4-BE49-F238E27FC236}">
                <a16:creationId xmlns:a16="http://schemas.microsoft.com/office/drawing/2014/main" id="{0D404A20-3699-C871-2A1B-74B63386FAAF}"/>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BE042AF8-25AD-604A-9A16-57FFB9C8A47D}"/>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26" name="Rectangle: Rounded Corners 25">
            <a:extLst>
              <a:ext uri="{FF2B5EF4-FFF2-40B4-BE49-F238E27FC236}">
                <a16:creationId xmlns:a16="http://schemas.microsoft.com/office/drawing/2014/main" id="{A6A324C0-B85F-D874-4FF4-3FCC47EE2257}"/>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27" name="Rectangle: Rounded Corners 26">
            <a:extLst>
              <a:ext uri="{FF2B5EF4-FFF2-40B4-BE49-F238E27FC236}">
                <a16:creationId xmlns:a16="http://schemas.microsoft.com/office/drawing/2014/main" id="{E54353E0-3459-DF5C-C706-56548AED6D8A}"/>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28" name="Rectangle: Rounded Corners 27">
            <a:extLst>
              <a:ext uri="{FF2B5EF4-FFF2-40B4-BE49-F238E27FC236}">
                <a16:creationId xmlns:a16="http://schemas.microsoft.com/office/drawing/2014/main" id="{2D250332-5501-DA32-3CF2-8351A7E19A56}"/>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29" name="Rectangle: Rounded Corners 28">
            <a:extLst>
              <a:ext uri="{FF2B5EF4-FFF2-40B4-BE49-F238E27FC236}">
                <a16:creationId xmlns:a16="http://schemas.microsoft.com/office/drawing/2014/main" id="{27B5B591-148C-F8F9-5C82-787987140F48}"/>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30" name="Rectangle: Rounded Corners 29">
            <a:extLst>
              <a:ext uri="{FF2B5EF4-FFF2-40B4-BE49-F238E27FC236}">
                <a16:creationId xmlns:a16="http://schemas.microsoft.com/office/drawing/2014/main" id="{80FEE1E0-BC7D-A3EF-A73A-16512E81A9D9}"/>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31" name="Rectangle: Rounded Corners 30">
            <a:extLst>
              <a:ext uri="{FF2B5EF4-FFF2-40B4-BE49-F238E27FC236}">
                <a16:creationId xmlns:a16="http://schemas.microsoft.com/office/drawing/2014/main" id="{C3A18511-EA87-617A-57E3-889AC0EA493A}"/>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32" name="Rectangle: Rounded Corners 31">
            <a:extLst>
              <a:ext uri="{FF2B5EF4-FFF2-40B4-BE49-F238E27FC236}">
                <a16:creationId xmlns:a16="http://schemas.microsoft.com/office/drawing/2014/main" id="{D3AB8B3B-EC91-4606-9CED-9786F8C2D254}"/>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33" name="Rectangle: Rounded Corners 32">
            <a:extLst>
              <a:ext uri="{FF2B5EF4-FFF2-40B4-BE49-F238E27FC236}">
                <a16:creationId xmlns:a16="http://schemas.microsoft.com/office/drawing/2014/main" id="{6AB0A45D-7E25-2B17-0B8F-0617BB5C573D}"/>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34" name="Rectangle: Rounded Corners 33">
            <a:extLst>
              <a:ext uri="{FF2B5EF4-FFF2-40B4-BE49-F238E27FC236}">
                <a16:creationId xmlns:a16="http://schemas.microsoft.com/office/drawing/2014/main" id="{ACFCA3FC-BCDF-B193-ACD6-DB2229A144C7}"/>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35" name="Rectangle: Rounded Corners 34">
            <a:extLst>
              <a:ext uri="{FF2B5EF4-FFF2-40B4-BE49-F238E27FC236}">
                <a16:creationId xmlns:a16="http://schemas.microsoft.com/office/drawing/2014/main" id="{2D6C019E-2722-2B23-5F90-CE15F86B0A9F}"/>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36" name="Rectangle: Rounded Corners 35">
            <a:extLst>
              <a:ext uri="{FF2B5EF4-FFF2-40B4-BE49-F238E27FC236}">
                <a16:creationId xmlns:a16="http://schemas.microsoft.com/office/drawing/2014/main" id="{3A8C75A7-5744-907D-6D0D-1220A92ACA88}"/>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37" name="Rectangle: Rounded Corners 36">
            <a:extLst>
              <a:ext uri="{FF2B5EF4-FFF2-40B4-BE49-F238E27FC236}">
                <a16:creationId xmlns:a16="http://schemas.microsoft.com/office/drawing/2014/main" id="{DBD5AAD5-5666-F85C-63DF-91EFA9CDA235}"/>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38" name="Rectangle: Rounded Corners 37">
            <a:extLst>
              <a:ext uri="{FF2B5EF4-FFF2-40B4-BE49-F238E27FC236}">
                <a16:creationId xmlns:a16="http://schemas.microsoft.com/office/drawing/2014/main" id="{9DCB38D1-40D6-AD5C-498F-7D57F2E2100F}"/>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39" name="Graphic 38" descr="User">
            <a:extLst>
              <a:ext uri="{FF2B5EF4-FFF2-40B4-BE49-F238E27FC236}">
                <a16:creationId xmlns:a16="http://schemas.microsoft.com/office/drawing/2014/main" id="{0D481C3C-852E-6DB8-509A-07E5A7CD9F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0776" y="767161"/>
            <a:ext cx="628740" cy="628742"/>
          </a:xfrm>
          <a:prstGeom prst="rect">
            <a:avLst/>
          </a:prstGeom>
        </p:spPr>
      </p:pic>
      <p:sp>
        <p:nvSpPr>
          <p:cNvPr id="40" name="Oval 39">
            <a:extLst>
              <a:ext uri="{FF2B5EF4-FFF2-40B4-BE49-F238E27FC236}">
                <a16:creationId xmlns:a16="http://schemas.microsoft.com/office/drawing/2014/main" id="{001DD98A-964E-7581-7D5C-FE7CB1A43108}"/>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1" name="Graphic 40">
            <a:extLst>
              <a:ext uri="{FF2B5EF4-FFF2-40B4-BE49-F238E27FC236}">
                <a16:creationId xmlns:a16="http://schemas.microsoft.com/office/drawing/2014/main" id="{D319F992-2CBB-3C13-37B4-ED175E6B7C4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16564" y="1441062"/>
            <a:ext cx="297727" cy="297728"/>
          </a:xfrm>
          <a:prstGeom prst="rect">
            <a:avLst/>
          </a:prstGeom>
        </p:spPr>
      </p:pic>
      <p:sp>
        <p:nvSpPr>
          <p:cNvPr id="66" name="Rectangle: Rounded Corners 65">
            <a:extLst>
              <a:ext uri="{FF2B5EF4-FFF2-40B4-BE49-F238E27FC236}">
                <a16:creationId xmlns:a16="http://schemas.microsoft.com/office/drawing/2014/main" id="{F7C579CB-A892-6942-D900-C8BA7FE31ACD}"/>
              </a:ext>
              <a:ext uri="{C183D7F6-B498-43B3-948B-1728B52AA6E4}">
                <adec:decorative xmlns:adec="http://schemas.microsoft.com/office/drawing/2017/decorative" val="1"/>
              </a:ext>
            </a:extLst>
          </p:cNvPr>
          <p:cNvSpPr/>
          <p:nvPr/>
        </p:nvSpPr>
        <p:spPr>
          <a:xfrm>
            <a:off x="896505" y="21652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67" name="Rectangle: Rounded Corners 66">
            <a:extLst>
              <a:ext uri="{FF2B5EF4-FFF2-40B4-BE49-F238E27FC236}">
                <a16:creationId xmlns:a16="http://schemas.microsoft.com/office/drawing/2014/main" id="{01A35AC7-1FF8-E2C5-12EE-F9DC5B742F92}"/>
              </a:ext>
              <a:ext uri="{C183D7F6-B498-43B3-948B-1728B52AA6E4}">
                <adec:decorative xmlns:adec="http://schemas.microsoft.com/office/drawing/2017/decorative" val="1"/>
              </a:ext>
            </a:extLst>
          </p:cNvPr>
          <p:cNvSpPr/>
          <p:nvPr/>
        </p:nvSpPr>
        <p:spPr>
          <a:xfrm>
            <a:off x="1142461"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68" name="Rectangle: Rounded Corners 67">
            <a:extLst>
              <a:ext uri="{FF2B5EF4-FFF2-40B4-BE49-F238E27FC236}">
                <a16:creationId xmlns:a16="http://schemas.microsoft.com/office/drawing/2014/main" id="{825360F8-F566-79B2-D5E6-73C43430BA0C}"/>
              </a:ext>
              <a:ext uri="{C183D7F6-B498-43B3-948B-1728B52AA6E4}">
                <adec:decorative xmlns:adec="http://schemas.microsoft.com/office/drawing/2017/decorative" val="1"/>
              </a:ext>
            </a:extLst>
          </p:cNvPr>
          <p:cNvSpPr/>
          <p:nvPr/>
        </p:nvSpPr>
        <p:spPr>
          <a:xfrm>
            <a:off x="660327" y="30522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69" name="Rectangle: Rounded Corners 68">
            <a:extLst>
              <a:ext uri="{FF2B5EF4-FFF2-40B4-BE49-F238E27FC236}">
                <a16:creationId xmlns:a16="http://schemas.microsoft.com/office/drawing/2014/main" id="{1266DFC1-1DBD-6BEB-4AD2-BBBFA92BFDC2}"/>
              </a:ext>
              <a:ext uri="{C183D7F6-B498-43B3-948B-1728B52AA6E4}">
                <adec:decorative xmlns:adec="http://schemas.microsoft.com/office/drawing/2017/decorative" val="1"/>
              </a:ext>
            </a:extLst>
          </p:cNvPr>
          <p:cNvSpPr/>
          <p:nvPr/>
        </p:nvSpPr>
        <p:spPr>
          <a:xfrm>
            <a:off x="3031989"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70" name="Rectangle: Rounded Corners 69">
            <a:extLst>
              <a:ext uri="{FF2B5EF4-FFF2-40B4-BE49-F238E27FC236}">
                <a16:creationId xmlns:a16="http://schemas.microsoft.com/office/drawing/2014/main" id="{3E2DA495-BFAD-820F-5837-C4E89C2E04FC}"/>
              </a:ext>
              <a:ext uri="{C183D7F6-B498-43B3-948B-1728B52AA6E4}">
                <adec:decorative xmlns:adec="http://schemas.microsoft.com/office/drawing/2017/decorative" val="1"/>
              </a:ext>
            </a:extLst>
          </p:cNvPr>
          <p:cNvSpPr/>
          <p:nvPr/>
        </p:nvSpPr>
        <p:spPr>
          <a:xfrm>
            <a:off x="631761" y="28305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71" name="Rectangle: Rounded Corners 70">
            <a:extLst>
              <a:ext uri="{FF2B5EF4-FFF2-40B4-BE49-F238E27FC236}">
                <a16:creationId xmlns:a16="http://schemas.microsoft.com/office/drawing/2014/main" id="{9F62A554-7235-2CF6-D1DF-A9F907A31EB0}"/>
              </a:ext>
              <a:ext uri="{C183D7F6-B498-43B3-948B-1728B52AA6E4}">
                <adec:decorative xmlns:adec="http://schemas.microsoft.com/office/drawing/2017/decorative" val="1"/>
              </a:ext>
            </a:extLst>
          </p:cNvPr>
          <p:cNvSpPr/>
          <p:nvPr/>
        </p:nvSpPr>
        <p:spPr>
          <a:xfrm>
            <a:off x="64004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72" name="Rectangle: Rounded Corners 71">
            <a:extLst>
              <a:ext uri="{FF2B5EF4-FFF2-40B4-BE49-F238E27FC236}">
                <a16:creationId xmlns:a16="http://schemas.microsoft.com/office/drawing/2014/main" id="{7DE41CB1-C5F1-F56B-85E1-3A448C4856F8}"/>
              </a:ext>
              <a:ext uri="{C183D7F6-B498-43B3-948B-1728B52AA6E4}">
                <adec:decorative xmlns:adec="http://schemas.microsoft.com/office/drawing/2017/decorative" val="1"/>
              </a:ext>
            </a:extLst>
          </p:cNvPr>
          <p:cNvSpPr/>
          <p:nvPr/>
        </p:nvSpPr>
        <p:spPr>
          <a:xfrm>
            <a:off x="721368" y="238697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73" name="Rectangle: Rounded Corners 72">
            <a:extLst>
              <a:ext uri="{FF2B5EF4-FFF2-40B4-BE49-F238E27FC236}">
                <a16:creationId xmlns:a16="http://schemas.microsoft.com/office/drawing/2014/main" id="{0A316520-51BA-2C14-F046-91008BD22B43}"/>
              </a:ext>
              <a:ext uri="{C183D7F6-B498-43B3-948B-1728B52AA6E4}">
                <adec:decorative xmlns:adec="http://schemas.microsoft.com/office/drawing/2017/decorative" val="1"/>
              </a:ext>
            </a:extLst>
          </p:cNvPr>
          <p:cNvSpPr/>
          <p:nvPr/>
        </p:nvSpPr>
        <p:spPr>
          <a:xfrm>
            <a:off x="946177"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74" name="Rectangle: Rounded Corners 73">
            <a:extLst>
              <a:ext uri="{FF2B5EF4-FFF2-40B4-BE49-F238E27FC236}">
                <a16:creationId xmlns:a16="http://schemas.microsoft.com/office/drawing/2014/main" id="{545C366E-AEA8-4179-BF50-350410FE119C}"/>
              </a:ext>
              <a:ext uri="{C183D7F6-B498-43B3-948B-1728B52AA6E4}">
                <adec:decorative xmlns:adec="http://schemas.microsoft.com/office/drawing/2017/decorative" val="1"/>
              </a:ext>
            </a:extLst>
          </p:cNvPr>
          <p:cNvSpPr/>
          <p:nvPr/>
        </p:nvSpPr>
        <p:spPr>
          <a:xfrm>
            <a:off x="2797218"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75" name="Rectangle: Rounded Corners 74">
            <a:extLst>
              <a:ext uri="{FF2B5EF4-FFF2-40B4-BE49-F238E27FC236}">
                <a16:creationId xmlns:a16="http://schemas.microsoft.com/office/drawing/2014/main" id="{1CDB7285-C45E-DB48-4668-8DE25E0CC629}"/>
              </a:ext>
              <a:ext uri="{C183D7F6-B498-43B3-948B-1728B52AA6E4}">
                <adec:decorative xmlns:adec="http://schemas.microsoft.com/office/drawing/2017/decorative" val="1"/>
              </a:ext>
            </a:extLst>
          </p:cNvPr>
          <p:cNvSpPr/>
          <p:nvPr/>
        </p:nvSpPr>
        <p:spPr>
          <a:xfrm>
            <a:off x="3094101" y="215847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76" name="Rectangle: Rounded Corners 75">
            <a:extLst>
              <a:ext uri="{FF2B5EF4-FFF2-40B4-BE49-F238E27FC236}">
                <a16:creationId xmlns:a16="http://schemas.microsoft.com/office/drawing/2014/main" id="{BF3376CE-A701-6ACE-48B4-A8CC522358F0}"/>
              </a:ext>
              <a:ext uri="{C183D7F6-B498-43B3-948B-1728B52AA6E4}">
                <adec:decorative xmlns:adec="http://schemas.microsoft.com/office/drawing/2017/decorative" val="1"/>
              </a:ext>
            </a:extLst>
          </p:cNvPr>
          <p:cNvSpPr/>
          <p:nvPr/>
        </p:nvSpPr>
        <p:spPr>
          <a:xfrm>
            <a:off x="3239240" y="238315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77" name="Rectangle: Rounded Corners 76">
            <a:extLst>
              <a:ext uri="{FF2B5EF4-FFF2-40B4-BE49-F238E27FC236}">
                <a16:creationId xmlns:a16="http://schemas.microsoft.com/office/drawing/2014/main" id="{9C444D44-5BCF-5106-2832-5B60B2E8D529}"/>
              </a:ext>
              <a:ext uri="{C183D7F6-B498-43B3-948B-1728B52AA6E4}">
                <adec:decorative xmlns:adec="http://schemas.microsoft.com/office/drawing/2017/decorative" val="1"/>
              </a:ext>
            </a:extLst>
          </p:cNvPr>
          <p:cNvSpPr/>
          <p:nvPr/>
        </p:nvSpPr>
        <p:spPr>
          <a:xfrm>
            <a:off x="331717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78" name="Rectangle: Rounded Corners 77">
            <a:extLst>
              <a:ext uri="{FF2B5EF4-FFF2-40B4-BE49-F238E27FC236}">
                <a16:creationId xmlns:a16="http://schemas.microsoft.com/office/drawing/2014/main" id="{EC4618B7-A9B7-4B12-306C-A52F0DAA40C6}"/>
              </a:ext>
              <a:ext uri="{C183D7F6-B498-43B3-948B-1728B52AA6E4}">
                <adec:decorative xmlns:adec="http://schemas.microsoft.com/office/drawing/2017/decorative" val="1"/>
              </a:ext>
            </a:extLst>
          </p:cNvPr>
          <p:cNvSpPr/>
          <p:nvPr/>
        </p:nvSpPr>
        <p:spPr>
          <a:xfrm>
            <a:off x="3269353" y="283662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79" name="Rectangle: Rounded Corners 78">
            <a:extLst>
              <a:ext uri="{FF2B5EF4-FFF2-40B4-BE49-F238E27FC236}">
                <a16:creationId xmlns:a16="http://schemas.microsoft.com/office/drawing/2014/main" id="{26287D64-DB6F-F138-3398-43B65CD7A9E7}"/>
              </a:ext>
              <a:ext uri="{C183D7F6-B498-43B3-948B-1728B52AA6E4}">
                <adec:decorative xmlns:adec="http://schemas.microsoft.com/office/drawing/2017/decorative" val="1"/>
              </a:ext>
            </a:extLst>
          </p:cNvPr>
          <p:cNvSpPr/>
          <p:nvPr/>
        </p:nvSpPr>
        <p:spPr>
          <a:xfrm>
            <a:off x="3178199" y="304921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80" name="Rectangle: Rounded Corners 79">
            <a:extLst>
              <a:ext uri="{FF2B5EF4-FFF2-40B4-BE49-F238E27FC236}">
                <a16:creationId xmlns:a16="http://schemas.microsoft.com/office/drawing/2014/main" id="{A06C742F-1959-2E38-04F4-C5A503A79D6B}"/>
              </a:ext>
              <a:ext uri="{C183D7F6-B498-43B3-948B-1728B52AA6E4}">
                <adec:decorative xmlns:adec="http://schemas.microsoft.com/office/drawing/2017/decorative" val="1"/>
              </a:ext>
            </a:extLst>
          </p:cNvPr>
          <p:cNvSpPr/>
          <p:nvPr/>
        </p:nvSpPr>
        <p:spPr>
          <a:xfrm>
            <a:off x="1896386" y="173326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81" name="Group 80">
            <a:extLst>
              <a:ext uri="{FF2B5EF4-FFF2-40B4-BE49-F238E27FC236}">
                <a16:creationId xmlns:a16="http://schemas.microsoft.com/office/drawing/2014/main" id="{400F4BDB-73A8-45A7-D1CB-38D2810BEB44}"/>
              </a:ext>
            </a:extLst>
          </p:cNvPr>
          <p:cNvGrpSpPr/>
          <p:nvPr/>
        </p:nvGrpSpPr>
        <p:grpSpPr>
          <a:xfrm>
            <a:off x="3020711" y="1618261"/>
            <a:ext cx="497283" cy="269640"/>
            <a:chOff x="7908561" y="717787"/>
            <a:chExt cx="897039" cy="486398"/>
          </a:xfrm>
        </p:grpSpPr>
        <p:pic>
          <p:nvPicPr>
            <p:cNvPr id="82" name="Picture 81">
              <a:extLst>
                <a:ext uri="{FF2B5EF4-FFF2-40B4-BE49-F238E27FC236}">
                  <a16:creationId xmlns:a16="http://schemas.microsoft.com/office/drawing/2014/main" id="{970E3E43-7EB7-1EBB-D1FE-6CD20361F8AF}"/>
                </a:ext>
              </a:extLst>
            </p:cNvPr>
            <p:cNvPicPr>
              <a:picLocks noChangeAspect="1"/>
            </p:cNvPicPr>
            <p:nvPr/>
          </p:nvPicPr>
          <p:blipFill>
            <a:blip r:embed="rId8"/>
            <a:stretch>
              <a:fillRect/>
            </a:stretch>
          </p:blipFill>
          <p:spPr>
            <a:xfrm>
              <a:off x="8526186" y="717787"/>
              <a:ext cx="279414" cy="184159"/>
            </a:xfrm>
            <a:prstGeom prst="rect">
              <a:avLst/>
            </a:prstGeom>
          </p:spPr>
        </p:pic>
        <p:pic>
          <p:nvPicPr>
            <p:cNvPr id="83" name="Picture 82" descr="Logo for Insights">
              <a:extLst>
                <a:ext uri="{FF2B5EF4-FFF2-40B4-BE49-F238E27FC236}">
                  <a16:creationId xmlns:a16="http://schemas.microsoft.com/office/drawing/2014/main" id="{4C62192A-2A60-FB4E-BBD9-2C59FA5AEA8B}"/>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84" name="TextBox 83">
            <a:extLst>
              <a:ext uri="{FF2B5EF4-FFF2-40B4-BE49-F238E27FC236}">
                <a16:creationId xmlns:a16="http://schemas.microsoft.com/office/drawing/2014/main" id="{4642338A-D7AB-37C3-4B8C-652115556308}"/>
              </a:ext>
              <a:ext uri="{C183D7F6-B498-43B3-948B-1728B52AA6E4}">
                <adec:decorative xmlns:adec="http://schemas.microsoft.com/office/drawing/2017/decorative" val="1"/>
              </a:ext>
            </a:extLst>
          </p:cNvPr>
          <p:cNvSpPr txBox="1"/>
          <p:nvPr/>
        </p:nvSpPr>
        <p:spPr>
          <a:xfrm>
            <a:off x="1969246" y="3455591"/>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85" name="Group 84">
            <a:extLst>
              <a:ext uri="{FF2B5EF4-FFF2-40B4-BE49-F238E27FC236}">
                <a16:creationId xmlns:a16="http://schemas.microsoft.com/office/drawing/2014/main" id="{4C371775-8A4C-3C24-D3BF-43569E925500}"/>
              </a:ext>
            </a:extLst>
          </p:cNvPr>
          <p:cNvGrpSpPr/>
          <p:nvPr/>
        </p:nvGrpSpPr>
        <p:grpSpPr>
          <a:xfrm>
            <a:off x="1840706" y="2059775"/>
            <a:ext cx="1318903" cy="1318903"/>
            <a:chOff x="4878589" y="2435726"/>
            <a:chExt cx="2109600" cy="2109600"/>
          </a:xfrm>
        </p:grpSpPr>
        <p:sp>
          <p:nvSpPr>
            <p:cNvPr id="86" name="Oval 85">
              <a:extLst>
                <a:ext uri="{FF2B5EF4-FFF2-40B4-BE49-F238E27FC236}">
                  <a16:creationId xmlns:a16="http://schemas.microsoft.com/office/drawing/2014/main" id="{0C98EF92-976C-5D49-A3F8-BC184772233D}"/>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87" name="Graphic 86" descr="Users">
              <a:extLst>
                <a:ext uri="{FF2B5EF4-FFF2-40B4-BE49-F238E27FC236}">
                  <a16:creationId xmlns:a16="http://schemas.microsoft.com/office/drawing/2014/main" id="{8DECE5B2-71E9-A5AC-F0FE-3594F84C035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45318" y="2802456"/>
              <a:ext cx="1376142" cy="1376140"/>
            </a:xfrm>
            <a:prstGeom prst="rect">
              <a:avLst/>
            </a:prstGeom>
          </p:spPr>
        </p:pic>
      </p:grpSp>
      <p:sp>
        <p:nvSpPr>
          <p:cNvPr id="107" name="Oval 106">
            <a:extLst>
              <a:ext uri="{FF2B5EF4-FFF2-40B4-BE49-F238E27FC236}">
                <a16:creationId xmlns:a16="http://schemas.microsoft.com/office/drawing/2014/main" id="{E53B5641-C036-446D-670A-A51E825A7875}"/>
              </a:ext>
            </a:extLst>
          </p:cNvPr>
          <p:cNvSpPr/>
          <p:nvPr/>
        </p:nvSpPr>
        <p:spPr>
          <a:xfrm>
            <a:off x="1997641" y="2207051"/>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8" name="Graphic 107">
            <a:extLst>
              <a:ext uri="{FF2B5EF4-FFF2-40B4-BE49-F238E27FC236}">
                <a16:creationId xmlns:a16="http://schemas.microsoft.com/office/drawing/2014/main" id="{F6BD03E9-5B82-9A16-325E-169FC799B6D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67452" y="3074975"/>
            <a:ext cx="297727" cy="297728"/>
          </a:xfrm>
          <a:prstGeom prst="rect">
            <a:avLst/>
          </a:prstGeom>
        </p:spPr>
      </p:pic>
      <p:grpSp>
        <p:nvGrpSpPr>
          <p:cNvPr id="109" name="Group 108">
            <a:extLst>
              <a:ext uri="{FF2B5EF4-FFF2-40B4-BE49-F238E27FC236}">
                <a16:creationId xmlns:a16="http://schemas.microsoft.com/office/drawing/2014/main" id="{6C8CF68C-DA78-4C01-EFFB-89834BF58E2A}"/>
              </a:ext>
            </a:extLst>
          </p:cNvPr>
          <p:cNvGrpSpPr/>
          <p:nvPr/>
        </p:nvGrpSpPr>
        <p:grpSpPr>
          <a:xfrm>
            <a:off x="6759412" y="52659"/>
            <a:ext cx="484462" cy="212019"/>
            <a:chOff x="7936392" y="1002210"/>
            <a:chExt cx="764489" cy="334570"/>
          </a:xfrm>
        </p:grpSpPr>
        <p:pic>
          <p:nvPicPr>
            <p:cNvPr id="110" name="Picture 2" descr="See the source image">
              <a:extLst>
                <a:ext uri="{FF2B5EF4-FFF2-40B4-BE49-F238E27FC236}">
                  <a16:creationId xmlns:a16="http://schemas.microsoft.com/office/drawing/2014/main" id="{A5E3905F-0333-8194-6B44-082E9EB7127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110" descr="Logo for Viva Learning">
              <a:extLst>
                <a:ext uri="{FF2B5EF4-FFF2-40B4-BE49-F238E27FC236}">
                  <a16:creationId xmlns:a16="http://schemas.microsoft.com/office/drawing/2014/main" id="{DE21D82E-FD03-5661-68AC-3E5353756A11}"/>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pic>
        <p:nvPicPr>
          <p:cNvPr id="112" name="Picture 111" descr="Icon&#10;&#10;Description automatically generated">
            <a:extLst>
              <a:ext uri="{FF2B5EF4-FFF2-40B4-BE49-F238E27FC236}">
                <a16:creationId xmlns:a16="http://schemas.microsoft.com/office/drawing/2014/main" id="{C6EAA12A-3FBE-15A8-4CD6-88AF50C3AF1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grpSp>
        <p:nvGrpSpPr>
          <p:cNvPr id="113" name="Group 112">
            <a:extLst>
              <a:ext uri="{FF2B5EF4-FFF2-40B4-BE49-F238E27FC236}">
                <a16:creationId xmlns:a16="http://schemas.microsoft.com/office/drawing/2014/main" id="{0A81DC1F-A201-7F53-0772-FF50671A00F5}"/>
              </a:ext>
            </a:extLst>
          </p:cNvPr>
          <p:cNvGrpSpPr/>
          <p:nvPr/>
        </p:nvGrpSpPr>
        <p:grpSpPr>
          <a:xfrm>
            <a:off x="4012040" y="147444"/>
            <a:ext cx="5657546" cy="1733371"/>
            <a:chOff x="2483890" y="2081454"/>
            <a:chExt cx="8667097" cy="2721591"/>
          </a:xfrm>
        </p:grpSpPr>
        <p:grpSp>
          <p:nvGrpSpPr>
            <p:cNvPr id="114" name="Group 113">
              <a:extLst>
                <a:ext uri="{FF2B5EF4-FFF2-40B4-BE49-F238E27FC236}">
                  <a16:creationId xmlns:a16="http://schemas.microsoft.com/office/drawing/2014/main" id="{6E4255D2-3FC8-D0DC-1A78-3C2B2BB5E548}"/>
                </a:ext>
              </a:extLst>
            </p:cNvPr>
            <p:cNvGrpSpPr/>
            <p:nvPr/>
          </p:nvGrpSpPr>
          <p:grpSpPr>
            <a:xfrm>
              <a:off x="8035760" y="2081454"/>
              <a:ext cx="3115227" cy="2721591"/>
              <a:chOff x="8035760" y="2081454"/>
              <a:chExt cx="3115227" cy="2721591"/>
            </a:xfrm>
          </p:grpSpPr>
          <p:pic>
            <p:nvPicPr>
              <p:cNvPr id="124" name="Picture 123" descr="Logo&#10;&#10;Description automatically generated">
                <a:extLst>
                  <a:ext uri="{FF2B5EF4-FFF2-40B4-BE49-F238E27FC236}">
                    <a16:creationId xmlns:a16="http://schemas.microsoft.com/office/drawing/2014/main" id="{4ADF1CCB-67AD-1485-BEDE-FFD641F63E4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125" name="Picture 124" descr="Microsoft Teams app icon">
                <a:extLst>
                  <a:ext uri="{FF2B5EF4-FFF2-40B4-BE49-F238E27FC236}">
                    <a16:creationId xmlns:a16="http://schemas.microsoft.com/office/drawing/2014/main" id="{F1C68B62-B02C-4F2C-D22A-3B3B2FAB5D99}"/>
                  </a:ext>
                </a:extLst>
              </p:cNvPr>
              <p:cNvPicPr>
                <a:picLocks noChangeAspect="1"/>
              </p:cNvPicPr>
              <p:nvPr/>
            </p:nvPicPr>
            <p:blipFill>
              <a:blip r:embed="rId16"/>
              <a:stretch>
                <a:fillRect/>
              </a:stretch>
            </p:blipFill>
            <p:spPr>
              <a:xfrm>
                <a:off x="8513200" y="2473487"/>
                <a:ext cx="574770" cy="574770"/>
              </a:xfrm>
              <a:prstGeom prst="rect">
                <a:avLst/>
              </a:prstGeom>
              <a:noFill/>
              <a:ln w="12700" cap="flat">
                <a:noFill/>
                <a:prstDash val="dash"/>
                <a:miter/>
              </a:ln>
            </p:spPr>
          </p:pic>
          <p:pic>
            <p:nvPicPr>
              <p:cNvPr id="126" name="Picture 125" descr="Excel app icon">
                <a:extLst>
                  <a:ext uri="{FF2B5EF4-FFF2-40B4-BE49-F238E27FC236}">
                    <a16:creationId xmlns:a16="http://schemas.microsoft.com/office/drawing/2014/main" id="{2556C953-759D-C300-117C-030BB10E4CD3}"/>
                  </a:ext>
                </a:extLst>
              </p:cNvPr>
              <p:cNvPicPr>
                <a:picLocks noChangeAspect="1"/>
              </p:cNvPicPr>
              <p:nvPr/>
            </p:nvPicPr>
            <p:blipFill>
              <a:blip r:embed="rId17"/>
              <a:stretch>
                <a:fillRect/>
              </a:stretch>
            </p:blipFill>
            <p:spPr>
              <a:xfrm>
                <a:off x="8035760" y="2127055"/>
                <a:ext cx="574195" cy="574193"/>
              </a:xfrm>
              <a:prstGeom prst="rect">
                <a:avLst/>
              </a:prstGeom>
              <a:noFill/>
              <a:ln w="12700" cap="flat">
                <a:noFill/>
                <a:prstDash val="dash"/>
                <a:miter/>
              </a:ln>
            </p:spPr>
          </p:pic>
          <p:pic>
            <p:nvPicPr>
              <p:cNvPr id="127" name="Picture 126" descr="OneNote app icon">
                <a:extLst>
                  <a:ext uri="{FF2B5EF4-FFF2-40B4-BE49-F238E27FC236}">
                    <a16:creationId xmlns:a16="http://schemas.microsoft.com/office/drawing/2014/main" id="{135AE1A9-5EC2-CA80-4BF1-6F98D8423BA5}"/>
                  </a:ext>
                </a:extLst>
              </p:cNvPr>
              <p:cNvPicPr>
                <a:picLocks noChangeAspect="1"/>
              </p:cNvPicPr>
              <p:nvPr/>
            </p:nvPicPr>
            <p:blipFill>
              <a:blip r:embed="rId18"/>
              <a:stretch>
                <a:fillRect/>
              </a:stretch>
            </p:blipFill>
            <p:spPr>
              <a:xfrm>
                <a:off x="8470249" y="2127055"/>
                <a:ext cx="574195" cy="574193"/>
              </a:xfrm>
              <a:prstGeom prst="rect">
                <a:avLst/>
              </a:prstGeom>
              <a:noFill/>
              <a:ln w="12700" cap="flat">
                <a:noFill/>
                <a:prstDash val="dash"/>
                <a:miter/>
              </a:ln>
            </p:spPr>
          </p:pic>
          <p:pic>
            <p:nvPicPr>
              <p:cNvPr id="128" name="Picture 127" descr="PowerPoint app icon">
                <a:extLst>
                  <a:ext uri="{FF2B5EF4-FFF2-40B4-BE49-F238E27FC236}">
                    <a16:creationId xmlns:a16="http://schemas.microsoft.com/office/drawing/2014/main" id="{C11CC97C-E4A3-E054-76EF-B38D4944EC5C}"/>
                  </a:ext>
                </a:extLst>
              </p:cNvPr>
              <p:cNvPicPr>
                <a:picLocks noChangeAspect="1"/>
              </p:cNvPicPr>
              <p:nvPr/>
            </p:nvPicPr>
            <p:blipFill>
              <a:blip r:embed="rId19"/>
              <a:stretch>
                <a:fillRect/>
              </a:stretch>
            </p:blipFill>
            <p:spPr>
              <a:xfrm>
                <a:off x="9282358" y="2127055"/>
                <a:ext cx="574195" cy="574193"/>
              </a:xfrm>
              <a:prstGeom prst="rect">
                <a:avLst/>
              </a:prstGeom>
              <a:noFill/>
              <a:ln w="12700" cap="flat">
                <a:noFill/>
                <a:prstDash val="dash"/>
                <a:miter/>
              </a:ln>
            </p:spPr>
          </p:pic>
          <p:pic>
            <p:nvPicPr>
              <p:cNvPr id="129" name="Picture 128" descr="A close up of a logo&#10;&#10;Description automatically generated">
                <a:extLst>
                  <a:ext uri="{FF2B5EF4-FFF2-40B4-BE49-F238E27FC236}">
                    <a16:creationId xmlns:a16="http://schemas.microsoft.com/office/drawing/2014/main" id="{6C4E740B-529B-619E-3CD5-F0AA7566987F}"/>
                  </a:ext>
                </a:extLst>
              </p:cNvPr>
              <p:cNvPicPr>
                <a:picLocks noChangeAspect="1"/>
              </p:cNvPicPr>
              <p:nvPr/>
            </p:nvPicPr>
            <p:blipFill>
              <a:blip r:embed="rId20"/>
              <a:stretch>
                <a:fillRect/>
              </a:stretch>
            </p:blipFill>
            <p:spPr>
              <a:xfrm>
                <a:off x="8880292" y="2127055"/>
                <a:ext cx="574195" cy="574193"/>
              </a:xfrm>
              <a:prstGeom prst="rect">
                <a:avLst/>
              </a:prstGeom>
              <a:noFill/>
              <a:ln w="12700" cap="flat">
                <a:noFill/>
                <a:prstDash val="dash"/>
                <a:miter/>
              </a:ln>
            </p:spPr>
          </p:pic>
          <p:pic>
            <p:nvPicPr>
              <p:cNvPr id="130" name="Picture 129" descr="A picture containing table&#10;&#10;Description automatically generated">
                <a:extLst>
                  <a:ext uri="{FF2B5EF4-FFF2-40B4-BE49-F238E27FC236}">
                    <a16:creationId xmlns:a16="http://schemas.microsoft.com/office/drawing/2014/main" id="{82FEBB72-8040-62C7-A8E7-122C098C45BF}"/>
                  </a:ext>
                </a:extLst>
              </p:cNvPr>
              <p:cNvPicPr>
                <a:picLocks noChangeAspect="1"/>
              </p:cNvPicPr>
              <p:nvPr/>
            </p:nvPicPr>
            <p:blipFill>
              <a:blip r:embed="rId21"/>
              <a:stretch>
                <a:fillRect/>
              </a:stretch>
            </p:blipFill>
            <p:spPr>
              <a:xfrm>
                <a:off x="10054712" y="2081454"/>
                <a:ext cx="617357" cy="617357"/>
              </a:xfrm>
              <a:prstGeom prst="rect">
                <a:avLst/>
              </a:prstGeom>
            </p:spPr>
          </p:pic>
          <p:pic>
            <p:nvPicPr>
              <p:cNvPr id="131" name="Picture 130" descr="A close up of a logo&#10;&#10;Description automatically generated">
                <a:extLst>
                  <a:ext uri="{FF2B5EF4-FFF2-40B4-BE49-F238E27FC236}">
                    <a16:creationId xmlns:a16="http://schemas.microsoft.com/office/drawing/2014/main" id="{1DCAE2A5-C0F3-61CC-C485-D31E85A6FEAE}"/>
                  </a:ext>
                </a:extLst>
              </p:cNvPr>
              <p:cNvPicPr>
                <a:picLocks noChangeAspect="1"/>
              </p:cNvPicPr>
              <p:nvPr/>
            </p:nvPicPr>
            <p:blipFill>
              <a:blip r:embed="rId22"/>
              <a:stretch>
                <a:fillRect/>
              </a:stretch>
            </p:blipFill>
            <p:spPr>
              <a:xfrm>
                <a:off x="9643411" y="2083891"/>
                <a:ext cx="617357" cy="617357"/>
              </a:xfrm>
              <a:prstGeom prst="rect">
                <a:avLst/>
              </a:prstGeom>
            </p:spPr>
          </p:pic>
          <p:pic>
            <p:nvPicPr>
              <p:cNvPr id="132" name="Picture 131" descr="A close up of a logo&#10;&#10;Description automatically generated">
                <a:extLst>
                  <a:ext uri="{FF2B5EF4-FFF2-40B4-BE49-F238E27FC236}">
                    <a16:creationId xmlns:a16="http://schemas.microsoft.com/office/drawing/2014/main" id="{91440BD3-8AC9-C87E-36C4-29EFEB848E6D}"/>
                  </a:ext>
                </a:extLst>
              </p:cNvPr>
              <p:cNvPicPr>
                <a:picLocks noChangeAspect="1"/>
              </p:cNvPicPr>
              <p:nvPr/>
            </p:nvPicPr>
            <p:blipFill>
              <a:blip r:embed="rId23"/>
              <a:stretch>
                <a:fillRect/>
              </a:stretch>
            </p:blipFill>
            <p:spPr>
              <a:xfrm>
                <a:off x="10533630" y="2094899"/>
                <a:ext cx="617357" cy="617357"/>
              </a:xfrm>
              <a:prstGeom prst="rect">
                <a:avLst/>
              </a:prstGeom>
            </p:spPr>
          </p:pic>
          <p:pic>
            <p:nvPicPr>
              <p:cNvPr id="133" name="Picture 2" descr="Shape&#10;&#10;Description automatically generated">
                <a:extLst>
                  <a:ext uri="{FF2B5EF4-FFF2-40B4-BE49-F238E27FC236}">
                    <a16:creationId xmlns:a16="http://schemas.microsoft.com/office/drawing/2014/main" id="{C95D0B0E-23B9-1D7B-CE00-23D2EBB3D3A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134" name="Picture 2">
                <a:extLst>
                  <a:ext uri="{FF2B5EF4-FFF2-40B4-BE49-F238E27FC236}">
                    <a16:creationId xmlns:a16="http://schemas.microsoft.com/office/drawing/2014/main" id="{2DB65131-C3F9-15E9-4216-8EB13C58BA6E}"/>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134" descr="Viva Goals icon">
                <a:extLst>
                  <a:ext uri="{FF2B5EF4-FFF2-40B4-BE49-F238E27FC236}">
                    <a16:creationId xmlns:a16="http://schemas.microsoft.com/office/drawing/2014/main" id="{ED983107-F90D-AAA0-366D-58898D91DFDC}"/>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136" name="Picture 135" descr="Logo for Insights">
                <a:extLst>
                  <a:ext uri="{FF2B5EF4-FFF2-40B4-BE49-F238E27FC236}">
                    <a16:creationId xmlns:a16="http://schemas.microsoft.com/office/drawing/2014/main" id="{99CA9615-169D-2FAC-118D-ABF39B1F391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137" name="Graphic 136">
                <a:extLst>
                  <a:ext uri="{FF2B5EF4-FFF2-40B4-BE49-F238E27FC236}">
                    <a16:creationId xmlns:a16="http://schemas.microsoft.com/office/drawing/2014/main" id="{CDEEFCFE-3DB8-9426-6D17-53998D1726E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83532" y="2926221"/>
                <a:ext cx="334345" cy="334345"/>
              </a:xfrm>
              <a:prstGeom prst="rect">
                <a:avLst/>
              </a:prstGeom>
            </p:spPr>
          </p:pic>
          <p:pic>
            <p:nvPicPr>
              <p:cNvPr id="138" name="Graphic 137">
                <a:extLst>
                  <a:ext uri="{FF2B5EF4-FFF2-40B4-BE49-F238E27FC236}">
                    <a16:creationId xmlns:a16="http://schemas.microsoft.com/office/drawing/2014/main" id="{B200DD1D-09BC-A6A4-EC93-22A7D2BA658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9046260" y="3950375"/>
                <a:ext cx="334996" cy="334996"/>
              </a:xfrm>
              <a:prstGeom prst="rect">
                <a:avLst/>
              </a:prstGeom>
            </p:spPr>
          </p:pic>
        </p:grpSp>
        <p:grpSp>
          <p:nvGrpSpPr>
            <p:cNvPr id="115" name="Group 114">
              <a:extLst>
                <a:ext uri="{FF2B5EF4-FFF2-40B4-BE49-F238E27FC236}">
                  <a16:creationId xmlns:a16="http://schemas.microsoft.com/office/drawing/2014/main" id="{38561FAC-28B4-C6B2-7B21-E48C7097C7B9}"/>
                </a:ext>
              </a:extLst>
            </p:cNvPr>
            <p:cNvGrpSpPr/>
            <p:nvPr/>
          </p:nvGrpSpPr>
          <p:grpSpPr>
            <a:xfrm>
              <a:off x="2483890" y="2272824"/>
              <a:ext cx="1234385" cy="2405125"/>
              <a:chOff x="2483890" y="2272824"/>
              <a:chExt cx="1234385" cy="2405125"/>
            </a:xfrm>
          </p:grpSpPr>
          <p:pic>
            <p:nvPicPr>
              <p:cNvPr id="116" name="Picture 115" descr="A close up of a logo&#10;&#10;Description automatically generated">
                <a:extLst>
                  <a:ext uri="{FF2B5EF4-FFF2-40B4-BE49-F238E27FC236}">
                    <a16:creationId xmlns:a16="http://schemas.microsoft.com/office/drawing/2014/main" id="{C7428D99-677A-0BA3-4CC9-7C2F5F896E27}"/>
                  </a:ext>
                </a:extLst>
              </p:cNvPr>
              <p:cNvPicPr>
                <a:picLocks noChangeAspect="1"/>
              </p:cNvPicPr>
              <p:nvPr/>
            </p:nvPicPr>
            <p:blipFill>
              <a:blip r:embed="rId29"/>
              <a:stretch>
                <a:fillRect/>
              </a:stretch>
            </p:blipFill>
            <p:spPr>
              <a:xfrm>
                <a:off x="2483890" y="3463667"/>
                <a:ext cx="676555" cy="676551"/>
              </a:xfrm>
              <a:prstGeom prst="rect">
                <a:avLst/>
              </a:prstGeom>
              <a:noFill/>
              <a:ln w="12700" cap="flat">
                <a:noFill/>
                <a:prstDash val="dash"/>
                <a:miter/>
              </a:ln>
            </p:spPr>
          </p:pic>
          <p:pic>
            <p:nvPicPr>
              <p:cNvPr id="117" name="Picture 116">
                <a:extLst>
                  <a:ext uri="{FF2B5EF4-FFF2-40B4-BE49-F238E27FC236}">
                    <a16:creationId xmlns:a16="http://schemas.microsoft.com/office/drawing/2014/main" id="{965A3245-30C0-C047-8715-A485544CB739}"/>
                  </a:ext>
                </a:extLst>
              </p:cNvPr>
              <p:cNvPicPr>
                <a:picLocks noChangeAspect="1"/>
              </p:cNvPicPr>
              <p:nvPr/>
            </p:nvPicPr>
            <p:blipFill>
              <a:blip r:embed="rId30"/>
              <a:stretch>
                <a:fillRect/>
              </a:stretch>
            </p:blipFill>
            <p:spPr>
              <a:xfrm>
                <a:off x="2822191" y="2937624"/>
                <a:ext cx="367364" cy="321442"/>
              </a:xfrm>
              <a:prstGeom prst="rect">
                <a:avLst/>
              </a:prstGeom>
            </p:spPr>
          </p:pic>
          <p:pic>
            <p:nvPicPr>
              <p:cNvPr id="118" name="Picture 117" descr="Logo for Insights">
                <a:extLst>
                  <a:ext uri="{FF2B5EF4-FFF2-40B4-BE49-F238E27FC236}">
                    <a16:creationId xmlns:a16="http://schemas.microsoft.com/office/drawing/2014/main" id="{60A259BF-FEB0-90C6-BB22-89336DCC3CC6}"/>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119" name="Object 118">
                <a:extLst>
                  <a:ext uri="{FF2B5EF4-FFF2-40B4-BE49-F238E27FC236}">
                    <a16:creationId xmlns:a16="http://schemas.microsoft.com/office/drawing/2014/main" id="{94717DF4-9ED4-70B5-8731-856D530F3FF7}"/>
                  </a:ext>
                </a:extLst>
              </p:cNvPr>
              <p:cNvGraphicFramePr>
                <a:graphicFrameLocks noChangeAspect="1"/>
              </p:cNvGraphicFramePr>
              <p:nvPr>
                <p:extLst>
                  <p:ext uri="{D42A27DB-BD31-4B8C-83A1-F6EECF244321}">
                    <p14:modId xmlns:p14="http://schemas.microsoft.com/office/powerpoint/2010/main" val="639889675"/>
                  </p:ext>
                </p:extLst>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31" imgW="304355" imgH="304467" progId="AcroExch.Document.DC">
                      <p:embed/>
                    </p:oleObj>
                  </mc:Choice>
                  <mc:Fallback>
                    <p:oleObj name="Acrobat Document" r:id="rId31" imgW="304355" imgH="304467" progId="AcroExch.Document.DC">
                      <p:embed/>
                      <p:pic>
                        <p:nvPicPr>
                          <p:cNvPr id="119" name="Object 118">
                            <a:extLst>
                              <a:ext uri="{FF2B5EF4-FFF2-40B4-BE49-F238E27FC236}">
                                <a16:creationId xmlns:a16="http://schemas.microsoft.com/office/drawing/2014/main" id="{94717DF4-9ED4-70B5-8731-856D530F3FF7}"/>
                              </a:ext>
                            </a:extLst>
                          </p:cNvPr>
                          <p:cNvPicPr/>
                          <p:nvPr/>
                        </p:nvPicPr>
                        <p:blipFill>
                          <a:blip r:embed="rId32"/>
                          <a:stretch>
                            <a:fillRect/>
                          </a:stretch>
                        </p:blipFill>
                        <p:spPr>
                          <a:xfrm>
                            <a:off x="2748499" y="3949906"/>
                            <a:ext cx="375863" cy="375863"/>
                          </a:xfrm>
                          <a:prstGeom prst="rect">
                            <a:avLst/>
                          </a:prstGeom>
                        </p:spPr>
                      </p:pic>
                    </p:oleObj>
                  </mc:Fallback>
                </mc:AlternateContent>
              </a:graphicData>
            </a:graphic>
          </p:graphicFrame>
          <p:pic>
            <p:nvPicPr>
              <p:cNvPr id="120" name="Picture 119" descr="A close up of a logo&#10;&#10;Description automatically generated">
                <a:extLst>
                  <a:ext uri="{FF2B5EF4-FFF2-40B4-BE49-F238E27FC236}">
                    <a16:creationId xmlns:a16="http://schemas.microsoft.com/office/drawing/2014/main" id="{521ED9D5-1AB3-F129-0EF9-BE4B57F59933}"/>
                  </a:ext>
                </a:extLst>
              </p:cNvPr>
              <p:cNvPicPr>
                <a:picLocks noChangeAspect="1"/>
              </p:cNvPicPr>
              <p:nvPr/>
            </p:nvPicPr>
            <p:blipFill>
              <a:blip r:embed="rId29"/>
              <a:stretch>
                <a:fillRect/>
              </a:stretch>
            </p:blipFill>
            <p:spPr>
              <a:xfrm>
                <a:off x="2483890" y="3091677"/>
                <a:ext cx="676555" cy="676551"/>
              </a:xfrm>
              <a:prstGeom prst="rect">
                <a:avLst/>
              </a:prstGeom>
              <a:noFill/>
              <a:ln w="12700" cap="flat">
                <a:noFill/>
                <a:prstDash val="dash"/>
                <a:miter/>
              </a:ln>
            </p:spPr>
          </p:pic>
          <p:pic>
            <p:nvPicPr>
              <p:cNvPr id="121" name="Picture 2" descr="Outlook for Windows - Windows に無料でダウンロードしてインストールする | Microsoft Store">
                <a:extLst>
                  <a:ext uri="{FF2B5EF4-FFF2-40B4-BE49-F238E27FC236}">
                    <a16:creationId xmlns:a16="http://schemas.microsoft.com/office/drawing/2014/main" id="{4ECA9B56-F96A-6083-1F3C-19B08F5E3621}"/>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8" descr="Microsoft_Edge_logo – FirmeCrete">
                <a:extLst>
                  <a:ext uri="{FF2B5EF4-FFF2-40B4-BE49-F238E27FC236}">
                    <a16:creationId xmlns:a16="http://schemas.microsoft.com/office/drawing/2014/main" id="{E58E2AA8-D5B1-86D6-2067-29CB4DB246CC}"/>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22">
                <a:extLst>
                  <a:ext uri="{FF2B5EF4-FFF2-40B4-BE49-F238E27FC236}">
                    <a16:creationId xmlns:a16="http://schemas.microsoft.com/office/drawing/2014/main" id="{A259F9D7-B720-700D-6755-BE6499D53DE6}"/>
                  </a:ext>
                </a:extLst>
              </p:cNvPr>
              <p:cNvPicPr>
                <a:picLocks noChangeAspect="1"/>
              </p:cNvPicPr>
              <p:nvPr/>
            </p:nvPicPr>
            <p:blipFill rotWithShape="1">
              <a:blip r:embed="rId35"/>
              <a:srcRect l="11651"/>
              <a:stretch/>
            </p:blipFill>
            <p:spPr>
              <a:xfrm>
                <a:off x="3048628" y="2272824"/>
                <a:ext cx="287822" cy="283936"/>
              </a:xfrm>
              <a:prstGeom prst="rect">
                <a:avLst/>
              </a:prstGeom>
            </p:spPr>
          </p:pic>
        </p:grpSp>
      </p:grpSp>
      <p:grpSp>
        <p:nvGrpSpPr>
          <p:cNvPr id="139" name="Group 138">
            <a:extLst>
              <a:ext uri="{FF2B5EF4-FFF2-40B4-BE49-F238E27FC236}">
                <a16:creationId xmlns:a16="http://schemas.microsoft.com/office/drawing/2014/main" id="{B5D0D1EB-29FC-B466-C0F2-2B5136A90741}"/>
              </a:ext>
            </a:extLst>
          </p:cNvPr>
          <p:cNvGrpSpPr/>
          <p:nvPr/>
        </p:nvGrpSpPr>
        <p:grpSpPr>
          <a:xfrm>
            <a:off x="284235" y="1823093"/>
            <a:ext cx="4585773" cy="1709242"/>
            <a:chOff x="2470138" y="2014213"/>
            <a:chExt cx="7141694" cy="2742085"/>
          </a:xfrm>
        </p:grpSpPr>
        <p:pic>
          <p:nvPicPr>
            <p:cNvPr id="140" name="Picture 139" descr="Microsoft Teams app icon">
              <a:extLst>
                <a:ext uri="{FF2B5EF4-FFF2-40B4-BE49-F238E27FC236}">
                  <a16:creationId xmlns:a16="http://schemas.microsoft.com/office/drawing/2014/main" id="{20BF2BEC-3C99-70E4-5B44-1A9002BB7F98}"/>
                </a:ext>
              </a:extLst>
            </p:cNvPr>
            <p:cNvPicPr>
              <a:picLocks noChangeAspect="1"/>
            </p:cNvPicPr>
            <p:nvPr/>
          </p:nvPicPr>
          <p:blipFill>
            <a:blip r:embed="rId16"/>
            <a:stretch>
              <a:fillRect/>
            </a:stretch>
          </p:blipFill>
          <p:spPr>
            <a:xfrm>
              <a:off x="8591656" y="3805810"/>
              <a:ext cx="561859" cy="613386"/>
            </a:xfrm>
            <a:prstGeom prst="rect">
              <a:avLst/>
            </a:prstGeom>
          </p:spPr>
        </p:pic>
        <p:pic>
          <p:nvPicPr>
            <p:cNvPr id="141" name="Picture 140">
              <a:extLst>
                <a:ext uri="{FF2B5EF4-FFF2-40B4-BE49-F238E27FC236}">
                  <a16:creationId xmlns:a16="http://schemas.microsoft.com/office/drawing/2014/main" id="{5EB68184-0425-7A21-7DAA-09BEEC02238D}"/>
                </a:ext>
              </a:extLst>
            </p:cNvPr>
            <p:cNvPicPr>
              <a:picLocks noChangeAspect="1"/>
            </p:cNvPicPr>
            <p:nvPr/>
          </p:nvPicPr>
          <p:blipFill>
            <a:blip r:embed="rId36">
              <a:extLst>
                <a:ext uri="{BEBA8EAE-BF5A-486C-A8C5-ECC9F3942E4B}">
                  <a14:imgProps xmlns:a14="http://schemas.microsoft.com/office/drawing/2010/main">
                    <a14:imgLayer r:embed="rId37">
                      <a14:imgEffect>
                        <a14:brightnessContrast contrast="40000"/>
                      </a14:imgEffect>
                    </a14:imgLayer>
                  </a14:imgProps>
                </a:ext>
              </a:extLst>
            </a:blip>
            <a:stretch>
              <a:fillRect/>
            </a:stretch>
          </p:blipFill>
          <p:spPr>
            <a:xfrm>
              <a:off x="2690574" y="3965875"/>
              <a:ext cx="291288" cy="297485"/>
            </a:xfrm>
            <a:prstGeom prst="rect">
              <a:avLst/>
            </a:prstGeom>
          </p:spPr>
        </p:pic>
        <p:pic>
          <p:nvPicPr>
            <p:cNvPr id="142" name="Picture 141" descr="Microsoft Teams app icon">
              <a:extLst>
                <a:ext uri="{FF2B5EF4-FFF2-40B4-BE49-F238E27FC236}">
                  <a16:creationId xmlns:a16="http://schemas.microsoft.com/office/drawing/2014/main" id="{7483B659-BC0E-5053-3739-7D8D61450AE2}"/>
                </a:ext>
              </a:extLst>
            </p:cNvPr>
            <p:cNvPicPr>
              <a:picLocks noChangeAspect="1"/>
            </p:cNvPicPr>
            <p:nvPr/>
          </p:nvPicPr>
          <p:blipFill>
            <a:blip r:embed="rId16"/>
            <a:stretch>
              <a:fillRect/>
            </a:stretch>
          </p:blipFill>
          <p:spPr>
            <a:xfrm>
              <a:off x="2470138" y="3102642"/>
              <a:ext cx="570111" cy="570111"/>
            </a:xfrm>
            <a:prstGeom prst="rect">
              <a:avLst/>
            </a:prstGeom>
          </p:spPr>
        </p:pic>
        <p:pic>
          <p:nvPicPr>
            <p:cNvPr id="143" name="Picture 142" descr="OneNote app icon">
              <a:extLst>
                <a:ext uri="{FF2B5EF4-FFF2-40B4-BE49-F238E27FC236}">
                  <a16:creationId xmlns:a16="http://schemas.microsoft.com/office/drawing/2014/main" id="{3EEC082F-8E8E-E60B-007F-E7ED160A0298}"/>
                </a:ext>
              </a:extLst>
            </p:cNvPr>
            <p:cNvPicPr>
              <a:picLocks noChangeAspect="1"/>
            </p:cNvPicPr>
            <p:nvPr/>
          </p:nvPicPr>
          <p:blipFill>
            <a:blip r:embed="rId18"/>
            <a:stretch>
              <a:fillRect/>
            </a:stretch>
          </p:blipFill>
          <p:spPr>
            <a:xfrm>
              <a:off x="2841640" y="2419063"/>
              <a:ext cx="571368" cy="571368"/>
            </a:xfrm>
            <a:prstGeom prst="rect">
              <a:avLst/>
            </a:prstGeom>
          </p:spPr>
        </p:pic>
        <p:pic>
          <p:nvPicPr>
            <p:cNvPr id="144" name="Picture 143" descr="Microsoft Teams app icon">
              <a:extLst>
                <a:ext uri="{FF2B5EF4-FFF2-40B4-BE49-F238E27FC236}">
                  <a16:creationId xmlns:a16="http://schemas.microsoft.com/office/drawing/2014/main" id="{7095CDDF-C64E-F2B3-C674-6C6A92CBE6AF}"/>
                </a:ext>
              </a:extLst>
            </p:cNvPr>
            <p:cNvPicPr>
              <a:picLocks noChangeAspect="1"/>
            </p:cNvPicPr>
            <p:nvPr/>
          </p:nvPicPr>
          <p:blipFill>
            <a:blip r:embed="rId16"/>
            <a:stretch>
              <a:fillRect/>
            </a:stretch>
          </p:blipFill>
          <p:spPr>
            <a:xfrm>
              <a:off x="3273820" y="2068411"/>
              <a:ext cx="570111" cy="570111"/>
            </a:xfrm>
            <a:prstGeom prst="rect">
              <a:avLst/>
            </a:prstGeom>
          </p:spPr>
        </p:pic>
        <p:pic>
          <p:nvPicPr>
            <p:cNvPr id="145" name="Picture 144" descr="Microsoft Teams app icon">
              <a:extLst>
                <a:ext uri="{FF2B5EF4-FFF2-40B4-BE49-F238E27FC236}">
                  <a16:creationId xmlns:a16="http://schemas.microsoft.com/office/drawing/2014/main" id="{EB9946E9-BA54-5457-5B79-E36A61480DE9}"/>
                </a:ext>
              </a:extLst>
            </p:cNvPr>
            <p:cNvPicPr>
              <a:picLocks noChangeAspect="1"/>
            </p:cNvPicPr>
            <p:nvPr/>
          </p:nvPicPr>
          <p:blipFill>
            <a:blip r:embed="rId16"/>
            <a:stretch>
              <a:fillRect/>
            </a:stretch>
          </p:blipFill>
          <p:spPr>
            <a:xfrm>
              <a:off x="7996595" y="2014213"/>
              <a:ext cx="570111" cy="570111"/>
            </a:xfrm>
            <a:prstGeom prst="rect">
              <a:avLst/>
            </a:prstGeom>
          </p:spPr>
        </p:pic>
        <p:pic>
          <p:nvPicPr>
            <p:cNvPr id="146" name="Picture 145" descr="A close up of a logo&#10;&#10;Description automatically generated">
              <a:extLst>
                <a:ext uri="{FF2B5EF4-FFF2-40B4-BE49-F238E27FC236}">
                  <a16:creationId xmlns:a16="http://schemas.microsoft.com/office/drawing/2014/main" id="{09A4CD74-0516-00F6-5677-23358079C659}"/>
                </a:ext>
              </a:extLst>
            </p:cNvPr>
            <p:cNvPicPr>
              <a:picLocks noChangeAspect="1"/>
            </p:cNvPicPr>
            <p:nvPr/>
          </p:nvPicPr>
          <p:blipFill>
            <a:blip r:embed="rId38"/>
            <a:stretch>
              <a:fillRect/>
            </a:stretch>
          </p:blipFill>
          <p:spPr>
            <a:xfrm>
              <a:off x="8430038" y="2369134"/>
              <a:ext cx="609425" cy="609425"/>
            </a:xfrm>
            <a:prstGeom prst="rect">
              <a:avLst/>
            </a:prstGeom>
          </p:spPr>
        </p:pic>
        <p:pic>
          <p:nvPicPr>
            <p:cNvPr id="147" name="Picture 146" descr="Microsoft Teams app icon">
              <a:extLst>
                <a:ext uri="{FF2B5EF4-FFF2-40B4-BE49-F238E27FC236}">
                  <a16:creationId xmlns:a16="http://schemas.microsoft.com/office/drawing/2014/main" id="{059F68DF-5938-3ADD-57DD-B705B0495919}"/>
                </a:ext>
              </a:extLst>
            </p:cNvPr>
            <p:cNvPicPr>
              <a:picLocks noChangeAspect="1"/>
            </p:cNvPicPr>
            <p:nvPr/>
          </p:nvPicPr>
          <p:blipFill>
            <a:blip r:embed="rId16"/>
            <a:stretch>
              <a:fillRect/>
            </a:stretch>
          </p:blipFill>
          <p:spPr>
            <a:xfrm>
              <a:off x="8671895" y="2732072"/>
              <a:ext cx="570111" cy="570111"/>
            </a:xfrm>
            <a:prstGeom prst="rect">
              <a:avLst/>
            </a:prstGeom>
          </p:spPr>
        </p:pic>
        <p:pic>
          <p:nvPicPr>
            <p:cNvPr id="148" name="Picture 2" descr="See the source image">
              <a:extLst>
                <a:ext uri="{FF2B5EF4-FFF2-40B4-BE49-F238E27FC236}">
                  <a16:creationId xmlns:a16="http://schemas.microsoft.com/office/drawing/2014/main" id="{B387C46E-286B-7EFC-061C-ABB2826241B1}"/>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148" descr="PowerPoint app icon">
              <a:extLst>
                <a:ext uri="{FF2B5EF4-FFF2-40B4-BE49-F238E27FC236}">
                  <a16:creationId xmlns:a16="http://schemas.microsoft.com/office/drawing/2014/main" id="{A57E84C1-7F9A-29E7-E777-EA50617EC774}"/>
                </a:ext>
              </a:extLst>
            </p:cNvPr>
            <p:cNvPicPr>
              <a:picLocks noChangeAspect="1"/>
            </p:cNvPicPr>
            <p:nvPr/>
          </p:nvPicPr>
          <p:blipFill>
            <a:blip r:embed="rId19"/>
            <a:stretch>
              <a:fillRect/>
            </a:stretch>
          </p:blipFill>
          <p:spPr>
            <a:xfrm>
              <a:off x="8388530" y="2024198"/>
              <a:ext cx="574195" cy="574193"/>
            </a:xfrm>
            <a:prstGeom prst="rect">
              <a:avLst/>
            </a:prstGeom>
            <a:noFill/>
            <a:ln w="12700" cap="flat">
              <a:noFill/>
              <a:prstDash val="dash"/>
              <a:miter/>
            </a:ln>
          </p:spPr>
        </p:pic>
        <p:pic>
          <p:nvPicPr>
            <p:cNvPr id="150" name="Picture 149" descr="Icon&#10;&#10;Description automatically generated">
              <a:extLst>
                <a:ext uri="{FF2B5EF4-FFF2-40B4-BE49-F238E27FC236}">
                  <a16:creationId xmlns:a16="http://schemas.microsoft.com/office/drawing/2014/main" id="{C588206F-3C33-917F-4640-63C915D03E6D}"/>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151" name="Picture 2" descr="Shape&#10;&#10;Description automatically generated">
              <a:extLst>
                <a:ext uri="{FF2B5EF4-FFF2-40B4-BE49-F238E27FC236}">
                  <a16:creationId xmlns:a16="http://schemas.microsoft.com/office/drawing/2014/main" id="{F46B1FA2-1871-E10B-12A8-240426E236C1}"/>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152" name="Picture 151" descr="Microsoft Teams app icon">
              <a:extLst>
                <a:ext uri="{FF2B5EF4-FFF2-40B4-BE49-F238E27FC236}">
                  <a16:creationId xmlns:a16="http://schemas.microsoft.com/office/drawing/2014/main" id="{A5CDE2A7-0C01-BC8A-11F2-4235AEBA00B9}"/>
                </a:ext>
              </a:extLst>
            </p:cNvPr>
            <p:cNvPicPr>
              <a:picLocks noChangeAspect="1"/>
            </p:cNvPicPr>
            <p:nvPr/>
          </p:nvPicPr>
          <p:blipFill>
            <a:blip r:embed="rId16"/>
            <a:stretch>
              <a:fillRect/>
            </a:stretch>
          </p:blipFill>
          <p:spPr>
            <a:xfrm>
              <a:off x="2560710" y="4142912"/>
              <a:ext cx="561859" cy="613386"/>
            </a:xfrm>
            <a:prstGeom prst="rect">
              <a:avLst/>
            </a:prstGeom>
          </p:spPr>
        </p:pic>
        <p:pic>
          <p:nvPicPr>
            <p:cNvPr id="153" name="Picture 2">
              <a:extLst>
                <a:ext uri="{FF2B5EF4-FFF2-40B4-BE49-F238E27FC236}">
                  <a16:creationId xmlns:a16="http://schemas.microsoft.com/office/drawing/2014/main" id="{1066981B-5581-AF38-3AA1-CF53A07EE965}"/>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153" descr="Viva Goals icon">
              <a:extLst>
                <a:ext uri="{FF2B5EF4-FFF2-40B4-BE49-F238E27FC236}">
                  <a16:creationId xmlns:a16="http://schemas.microsoft.com/office/drawing/2014/main" id="{B4E89960-151E-FDB9-67FE-40CE1D10A4AC}"/>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155" name="Graphic 154">
              <a:extLst>
                <a:ext uri="{FF2B5EF4-FFF2-40B4-BE49-F238E27FC236}">
                  <a16:creationId xmlns:a16="http://schemas.microsoft.com/office/drawing/2014/main" id="{8FFEBC50-9107-DFD8-4DB8-A82FB5D139A0}"/>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2624572" y="3599471"/>
              <a:ext cx="334996" cy="334996"/>
            </a:xfrm>
            <a:prstGeom prst="rect">
              <a:avLst/>
            </a:prstGeom>
          </p:spPr>
        </p:pic>
        <p:pic>
          <p:nvPicPr>
            <p:cNvPr id="156" name="Graphic 155">
              <a:extLst>
                <a:ext uri="{FF2B5EF4-FFF2-40B4-BE49-F238E27FC236}">
                  <a16:creationId xmlns:a16="http://schemas.microsoft.com/office/drawing/2014/main" id="{B966E431-02F5-FBAF-8AEC-5D81927E1240}"/>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2675592" y="2901904"/>
              <a:ext cx="334996" cy="334996"/>
            </a:xfrm>
            <a:prstGeom prst="rect">
              <a:avLst/>
            </a:prstGeom>
          </p:spPr>
        </p:pic>
        <p:pic>
          <p:nvPicPr>
            <p:cNvPr id="157" name="Picture 2" descr="Outlook for Windows - Windows に無料でダウンロードしてインストールする | Microsoft Store">
              <a:extLst>
                <a:ext uri="{FF2B5EF4-FFF2-40B4-BE49-F238E27FC236}">
                  <a16:creationId xmlns:a16="http://schemas.microsoft.com/office/drawing/2014/main" id="{90922167-E975-21A4-724C-8B8C65AD1CF9}"/>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8" name="Group 157">
            <a:extLst>
              <a:ext uri="{FF2B5EF4-FFF2-40B4-BE49-F238E27FC236}">
                <a16:creationId xmlns:a16="http://schemas.microsoft.com/office/drawing/2014/main" id="{1D091D9D-853B-3318-C195-909C1C9F836C}"/>
              </a:ext>
            </a:extLst>
          </p:cNvPr>
          <p:cNvGrpSpPr/>
          <p:nvPr/>
        </p:nvGrpSpPr>
        <p:grpSpPr>
          <a:xfrm>
            <a:off x="2242998" y="2540390"/>
            <a:ext cx="511713" cy="485232"/>
            <a:chOff x="9015261" y="3769473"/>
            <a:chExt cx="935897" cy="935897"/>
          </a:xfrm>
        </p:grpSpPr>
        <p:pic>
          <p:nvPicPr>
            <p:cNvPr id="159" name="Graphic 158" descr="User with solid fill">
              <a:extLst>
                <a:ext uri="{FF2B5EF4-FFF2-40B4-BE49-F238E27FC236}">
                  <a16:creationId xmlns:a16="http://schemas.microsoft.com/office/drawing/2014/main" id="{A198E5B9-66E7-24F4-AF27-125C7341B56B}"/>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160" name="Graphic 159">
              <a:extLst>
                <a:ext uri="{FF2B5EF4-FFF2-40B4-BE49-F238E27FC236}">
                  <a16:creationId xmlns:a16="http://schemas.microsoft.com/office/drawing/2014/main" id="{EEF3FC7F-36D2-B2A4-3326-B337BE56B10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57764" y="4304484"/>
              <a:ext cx="236913" cy="236914"/>
            </a:xfrm>
            <a:prstGeom prst="rect">
              <a:avLst/>
            </a:prstGeom>
          </p:spPr>
        </p:pic>
      </p:grpSp>
    </p:spTree>
    <p:extLst>
      <p:ext uri="{BB962C8B-B14F-4D97-AF65-F5344CB8AC3E}">
        <p14:creationId xmlns:p14="http://schemas.microsoft.com/office/powerpoint/2010/main" val="2193390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61D2900-49CF-72E2-08A2-F367C381DBC4}"/>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Community focus</a:t>
            </a:r>
          </a:p>
        </p:txBody>
      </p:sp>
      <p:sp>
        <p:nvSpPr>
          <p:cNvPr id="3" name="Oval 2">
            <a:extLst>
              <a:ext uri="{FF2B5EF4-FFF2-40B4-BE49-F238E27FC236}">
                <a16:creationId xmlns:a16="http://schemas.microsoft.com/office/drawing/2014/main" id="{14C7E858-A62B-F9DF-9218-6A032DF03D00}"/>
              </a:ext>
            </a:extLst>
          </p:cNvPr>
          <p:cNvSpPr/>
          <p:nvPr/>
        </p:nvSpPr>
        <p:spPr>
          <a:xfrm>
            <a:off x="4899551" y="2430443"/>
            <a:ext cx="2109600" cy="2109600"/>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4" name="Partial Circle 3">
            <a:extLst>
              <a:ext uri="{FF2B5EF4-FFF2-40B4-BE49-F238E27FC236}">
                <a16:creationId xmlns:a16="http://schemas.microsoft.com/office/drawing/2014/main" id="{DD320ACE-1D4F-A15F-76A3-479F71EFAD5C}"/>
              </a:ext>
            </a:extLst>
          </p:cNvPr>
          <p:cNvSpPr/>
          <p:nvPr/>
        </p:nvSpPr>
        <p:spPr>
          <a:xfrm>
            <a:off x="4900282" y="2431174"/>
            <a:ext cx="2108139" cy="2108139"/>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94E0E633-80B1-5D53-B6E5-F8DD644B9DF7}"/>
              </a:ext>
            </a:extLst>
          </p:cNvPr>
          <p:cNvGrpSpPr/>
          <p:nvPr/>
        </p:nvGrpSpPr>
        <p:grpSpPr>
          <a:xfrm>
            <a:off x="5423662" y="2954553"/>
            <a:ext cx="1061378" cy="1061380"/>
            <a:chOff x="5423663" y="2954553"/>
            <a:chExt cx="1061378" cy="1061380"/>
          </a:xfrm>
        </p:grpSpPr>
        <p:sp>
          <p:nvSpPr>
            <p:cNvPr id="6" name="Oval 5">
              <a:extLst>
                <a:ext uri="{FF2B5EF4-FFF2-40B4-BE49-F238E27FC236}">
                  <a16:creationId xmlns:a16="http://schemas.microsoft.com/office/drawing/2014/main" id="{5A715C40-15FF-B4BA-0816-9E074AFFA5DC}"/>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7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7" name="Graphic 6" descr="Group of people">
              <a:extLst>
                <a:ext uri="{FF2B5EF4-FFF2-40B4-BE49-F238E27FC236}">
                  <a16:creationId xmlns:a16="http://schemas.microsoft.com/office/drawing/2014/main" id="{D5BD8136-5683-F6DA-604D-9F8EF89F4C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68398" y="3099286"/>
              <a:ext cx="771912" cy="771913"/>
            </a:xfrm>
            <a:prstGeom prst="rect">
              <a:avLst/>
            </a:prstGeom>
          </p:spPr>
        </p:pic>
      </p:grpSp>
      <p:sp>
        <p:nvSpPr>
          <p:cNvPr id="8" name="TextBox 7">
            <a:extLst>
              <a:ext uri="{FF2B5EF4-FFF2-40B4-BE49-F238E27FC236}">
                <a16:creationId xmlns:a16="http://schemas.microsoft.com/office/drawing/2014/main" id="{4854D34D-31FD-B5F0-DD47-89D8C5CFECB3}"/>
              </a:ext>
            </a:extLst>
          </p:cNvPr>
          <p:cNvSpPr txBox="1"/>
          <p:nvPr/>
        </p:nvSpPr>
        <p:spPr>
          <a:xfrm>
            <a:off x="2138284" y="5969518"/>
            <a:ext cx="7837226" cy="251159"/>
          </a:xfrm>
          <a:prstGeom prst="rect">
            <a:avLst/>
          </a:prstGeom>
          <a:noFill/>
        </p:spPr>
        <p:txBody>
          <a:bodyPr wrap="square" lIns="0" tIns="0" rIns="0" bIns="0" rtlCol="0">
            <a:spAutoFit/>
          </a:bodyPr>
          <a:lstStyle/>
          <a:p>
            <a:pPr algn="ctr">
              <a:defRPr/>
            </a:pPr>
            <a:r>
              <a:rPr lang="en-GB" sz="1632">
                <a:solidFill>
                  <a:srgbClr val="4472C4"/>
                </a:solidFill>
                <a:latin typeface="Calibri" panose="020F0502020204030204"/>
              </a:rPr>
              <a:t>Community</a:t>
            </a:r>
            <a:r>
              <a:rPr lang="en-GB" sz="1632">
                <a:gradFill>
                  <a:gsLst>
                    <a:gs pos="2917">
                      <a:prstClr val="black"/>
                    </a:gs>
                    <a:gs pos="30000">
                      <a:prstClr val="black"/>
                    </a:gs>
                  </a:gsLst>
                  <a:lin ang="5400000" scaled="0"/>
                </a:gradFill>
                <a:latin typeface="Calibri" panose="020F0502020204030204"/>
              </a:rPr>
              <a:t>: A group of individuals with a </a:t>
            </a:r>
            <a:r>
              <a:rPr lang="en-GB" sz="1632" b="1">
                <a:gradFill>
                  <a:gsLst>
                    <a:gs pos="2917">
                      <a:prstClr val="black"/>
                    </a:gs>
                    <a:gs pos="30000">
                      <a:prstClr val="black"/>
                    </a:gs>
                  </a:gsLst>
                  <a:lin ang="5400000" scaled="0"/>
                </a:gradFill>
                <a:latin typeface="Calibri" panose="020F0502020204030204"/>
              </a:rPr>
              <a:t>common interest </a:t>
            </a:r>
            <a:r>
              <a:rPr lang="en-GB" sz="1632">
                <a:gradFill>
                  <a:gsLst>
                    <a:gs pos="2917">
                      <a:prstClr val="black"/>
                    </a:gs>
                    <a:gs pos="30000">
                      <a:prstClr val="black"/>
                    </a:gs>
                  </a:gsLst>
                  <a:lin ang="5400000" scaled="0"/>
                </a:gradFill>
                <a:latin typeface="Calibri" panose="020F0502020204030204"/>
              </a:rPr>
              <a:t>and a </a:t>
            </a:r>
            <a:r>
              <a:rPr lang="en-GB" sz="1632" b="1">
                <a:gradFill>
                  <a:gsLst>
                    <a:gs pos="2917">
                      <a:prstClr val="black"/>
                    </a:gs>
                    <a:gs pos="30000">
                      <a:prstClr val="black"/>
                    </a:gs>
                  </a:gsLst>
                  <a:lin ang="5400000" scaled="0"/>
                </a:gradFill>
                <a:latin typeface="Calibri" panose="020F0502020204030204"/>
              </a:rPr>
              <a:t>common passion</a:t>
            </a:r>
            <a:r>
              <a:rPr lang="en-GB" sz="1632">
                <a:gradFill>
                  <a:gsLst>
                    <a:gs pos="2917">
                      <a:prstClr val="black"/>
                    </a:gs>
                    <a:gs pos="30000">
                      <a:prstClr val="black"/>
                    </a:gs>
                  </a:gsLst>
                  <a:lin ang="5400000" scaled="0"/>
                </a:gradFill>
                <a:latin typeface="Calibri" panose="020F0502020204030204"/>
              </a:rPr>
              <a:t>.</a:t>
            </a:r>
            <a:endParaRPr lang="en-AU" sz="1632">
              <a:gradFill>
                <a:gsLst>
                  <a:gs pos="2917">
                    <a:prstClr val="black"/>
                  </a:gs>
                  <a:gs pos="30000">
                    <a:prstClr val="black"/>
                  </a:gs>
                </a:gsLst>
                <a:lin ang="5400000" scaled="0"/>
              </a:gradFill>
              <a:latin typeface="Calibri" panose="020F0502020204030204"/>
            </a:endParaRPr>
          </a:p>
        </p:txBody>
      </p:sp>
      <p:grpSp>
        <p:nvGrpSpPr>
          <p:cNvPr id="9" name="Group 8" descr="Community Characteristics: Interest/passion&#10;Facilitator&#10;Innovation&#10;Membership">
            <a:extLst>
              <a:ext uri="{FF2B5EF4-FFF2-40B4-BE49-F238E27FC236}">
                <a16:creationId xmlns:a16="http://schemas.microsoft.com/office/drawing/2014/main" id="{75A212C1-D36F-2C94-6DFE-F4C864018EB3}"/>
              </a:ext>
            </a:extLst>
          </p:cNvPr>
          <p:cNvGrpSpPr/>
          <p:nvPr/>
        </p:nvGrpSpPr>
        <p:grpSpPr>
          <a:xfrm>
            <a:off x="143736" y="2643127"/>
            <a:ext cx="2382621" cy="1387688"/>
            <a:chOff x="4985203" y="1618959"/>
            <a:chExt cx="1982134" cy="1270923"/>
          </a:xfrm>
        </p:grpSpPr>
        <p:sp>
          <p:nvSpPr>
            <p:cNvPr id="10" name="Isosceles Triangle 9">
              <a:extLst>
                <a:ext uri="{FF2B5EF4-FFF2-40B4-BE49-F238E27FC236}">
                  <a16:creationId xmlns:a16="http://schemas.microsoft.com/office/drawing/2014/main" id="{855010EB-73A4-630E-54D9-82CF9806F809}"/>
                </a:ext>
              </a:extLst>
            </p:cNvPr>
            <p:cNvSpPr/>
            <p:nvPr/>
          </p:nvSpPr>
          <p:spPr bwMode="auto">
            <a:xfrm rot="5400000">
              <a:off x="6695787" y="2151296"/>
              <a:ext cx="372042" cy="17105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11" name="Rectangle 10">
              <a:extLst>
                <a:ext uri="{FF2B5EF4-FFF2-40B4-BE49-F238E27FC236}">
                  <a16:creationId xmlns:a16="http://schemas.microsoft.com/office/drawing/2014/main" id="{77EAE789-A886-3613-4B6E-F8F2BCFC49D1}"/>
                </a:ext>
              </a:extLst>
            </p:cNvPr>
            <p:cNvSpPr/>
            <p:nvPr/>
          </p:nvSpPr>
          <p:spPr bwMode="auto">
            <a:xfrm>
              <a:off x="4985204" y="1846416"/>
              <a:ext cx="1812033" cy="1043466"/>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Interest/passion</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Leader</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Innovation</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Membership</a:t>
              </a:r>
            </a:p>
          </p:txBody>
        </p:sp>
        <p:sp>
          <p:nvSpPr>
            <p:cNvPr id="12" name="Rectangle 11">
              <a:extLst>
                <a:ext uri="{FF2B5EF4-FFF2-40B4-BE49-F238E27FC236}">
                  <a16:creationId xmlns:a16="http://schemas.microsoft.com/office/drawing/2014/main" id="{6EEF7C63-C17A-39D0-4969-ED5743C97BF8}"/>
                </a:ext>
              </a:extLst>
            </p:cNvPr>
            <p:cNvSpPr/>
            <p:nvPr/>
          </p:nvSpPr>
          <p:spPr bwMode="auto">
            <a:xfrm>
              <a:off x="4985203" y="1618959"/>
              <a:ext cx="1812033"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Community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sp>
        <p:nvSpPr>
          <p:cNvPr id="13" name="TextBox 12">
            <a:extLst>
              <a:ext uri="{FF2B5EF4-FFF2-40B4-BE49-F238E27FC236}">
                <a16:creationId xmlns:a16="http://schemas.microsoft.com/office/drawing/2014/main" id="{E47044DF-D095-83E1-E4F4-6466AC27D67F}"/>
              </a:ext>
              <a:ext uri="{C183D7F6-B498-43B3-948B-1728B52AA6E4}">
                <adec:decorative xmlns:adec="http://schemas.microsoft.com/office/drawing/2017/decorative" val="1"/>
              </a:ext>
            </a:extLst>
          </p:cNvPr>
          <p:cNvSpPr txBox="1"/>
          <p:nvPr/>
        </p:nvSpPr>
        <p:spPr>
          <a:xfrm>
            <a:off x="4966842" y="4798778"/>
            <a:ext cx="1975017"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Community</a:t>
            </a:r>
          </a:p>
        </p:txBody>
      </p:sp>
      <p:sp>
        <p:nvSpPr>
          <p:cNvPr id="14" name="Title 5">
            <a:extLst>
              <a:ext uri="{FF2B5EF4-FFF2-40B4-BE49-F238E27FC236}">
                <a16:creationId xmlns:a16="http://schemas.microsoft.com/office/drawing/2014/main" id="{DC576A8B-7755-8856-056A-D6AA936F75B2}"/>
              </a:ext>
            </a:extLst>
          </p:cNvPr>
          <p:cNvSpPr txBox="1">
            <a:spLocks/>
          </p:cNvSpPr>
          <p:nvPr/>
        </p:nvSpPr>
        <p:spPr>
          <a:xfrm>
            <a:off x="8335640" y="245349"/>
            <a:ext cx="3750846"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Organizational focus</a:t>
            </a:r>
          </a:p>
        </p:txBody>
      </p:sp>
      <p:grpSp>
        <p:nvGrpSpPr>
          <p:cNvPr id="15" name="Group 14" descr="List of Organizational Characteristics are Active &amp; Visible Sponsorship,&#10;Culture of enablement,&#10;Open communications,&#10;Balanced focus on employees, customers &amp; shareholders">
            <a:extLst>
              <a:ext uri="{FF2B5EF4-FFF2-40B4-BE49-F238E27FC236}">
                <a16:creationId xmlns:a16="http://schemas.microsoft.com/office/drawing/2014/main" id="{459345D7-590C-6BEA-3402-D998562EB061}"/>
              </a:ext>
            </a:extLst>
          </p:cNvPr>
          <p:cNvGrpSpPr/>
          <p:nvPr/>
        </p:nvGrpSpPr>
        <p:grpSpPr>
          <a:xfrm>
            <a:off x="9702715" y="2643127"/>
            <a:ext cx="2383771" cy="1387687"/>
            <a:chOff x="4831527" y="1618960"/>
            <a:chExt cx="1983090" cy="1270922"/>
          </a:xfrm>
        </p:grpSpPr>
        <p:sp>
          <p:nvSpPr>
            <p:cNvPr id="16" name="Isosceles Triangle 15">
              <a:extLst>
                <a:ext uri="{FF2B5EF4-FFF2-40B4-BE49-F238E27FC236}">
                  <a16:creationId xmlns:a16="http://schemas.microsoft.com/office/drawing/2014/main" id="{B659D04C-DB2E-24F7-F284-38E46A74A944}"/>
                </a:ext>
              </a:extLst>
            </p:cNvPr>
            <p:cNvSpPr/>
            <p:nvPr/>
          </p:nvSpPr>
          <p:spPr bwMode="auto">
            <a:xfrm rot="16200000">
              <a:off x="4731035" y="2220331"/>
              <a:ext cx="372042" cy="17105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17" name="Rectangle 16">
              <a:extLst>
                <a:ext uri="{FF2B5EF4-FFF2-40B4-BE49-F238E27FC236}">
                  <a16:creationId xmlns:a16="http://schemas.microsoft.com/office/drawing/2014/main" id="{B66EB705-4645-46C9-F91D-19939BCE50F5}"/>
                </a:ext>
              </a:extLst>
            </p:cNvPr>
            <p:cNvSpPr/>
            <p:nvPr/>
          </p:nvSpPr>
          <p:spPr bwMode="auto">
            <a:xfrm>
              <a:off x="4985205" y="1846416"/>
              <a:ext cx="1829412" cy="1043466"/>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1"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Active &amp; Visible Sponsorship</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enablement</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Changing business processes</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Balanced focus on employees, customers &amp; shareholders</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endPar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669CB706-D37D-022E-EA08-2F89982519E0}"/>
                </a:ext>
              </a:extLst>
            </p:cNvPr>
            <p:cNvSpPr/>
            <p:nvPr/>
          </p:nvSpPr>
          <p:spPr bwMode="auto">
            <a:xfrm>
              <a:off x="4985204" y="1618960"/>
              <a:ext cx="1829413"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Organizational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sp>
        <p:nvSpPr>
          <p:cNvPr id="19" name="Rectangle: Rounded Corners 18">
            <a:extLst>
              <a:ext uri="{FF2B5EF4-FFF2-40B4-BE49-F238E27FC236}">
                <a16:creationId xmlns:a16="http://schemas.microsoft.com/office/drawing/2014/main" id="{1379B294-9A98-2A26-A0AE-6A0A1B58B4B0}"/>
              </a:ext>
              <a:ext uri="{C183D7F6-B498-43B3-948B-1728B52AA6E4}">
                <adec:decorative xmlns:adec="http://schemas.microsoft.com/office/drawing/2017/decorative" val="1"/>
              </a:ext>
            </a:extLst>
          </p:cNvPr>
          <p:cNvSpPr/>
          <p:nvPr/>
        </p:nvSpPr>
        <p:spPr>
          <a:xfrm>
            <a:off x="6496473" y="2243882"/>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20" name="Rectangle: Rounded Corners 19">
            <a:extLst>
              <a:ext uri="{FF2B5EF4-FFF2-40B4-BE49-F238E27FC236}">
                <a16:creationId xmlns:a16="http://schemas.microsoft.com/office/drawing/2014/main" id="{4249D940-71E5-E230-5EC9-F16F4E3D82A5}"/>
              </a:ext>
              <a:ext uri="{C183D7F6-B498-43B3-948B-1728B52AA6E4}">
                <adec:decorative xmlns:adec="http://schemas.microsoft.com/office/drawing/2017/decorative" val="1"/>
              </a:ext>
            </a:extLst>
          </p:cNvPr>
          <p:cNvSpPr/>
          <p:nvPr/>
        </p:nvSpPr>
        <p:spPr>
          <a:xfrm>
            <a:off x="3422794" y="2597179"/>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21" name="Rectangle: Rounded Corners 20">
            <a:extLst>
              <a:ext uri="{FF2B5EF4-FFF2-40B4-BE49-F238E27FC236}">
                <a16:creationId xmlns:a16="http://schemas.microsoft.com/office/drawing/2014/main" id="{266E541B-02EC-7832-7BB3-DA863B904818}"/>
              </a:ext>
              <a:ext uri="{C183D7F6-B498-43B3-948B-1728B52AA6E4}">
                <adec:decorative xmlns:adec="http://schemas.microsoft.com/office/drawing/2017/decorative" val="1"/>
              </a:ext>
            </a:extLst>
          </p:cNvPr>
          <p:cNvSpPr/>
          <p:nvPr/>
        </p:nvSpPr>
        <p:spPr>
          <a:xfrm>
            <a:off x="3197690" y="2917538"/>
            <a:ext cx="1618188"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22" name="Rectangle: Rounded Corners 21">
            <a:extLst>
              <a:ext uri="{FF2B5EF4-FFF2-40B4-BE49-F238E27FC236}">
                <a16:creationId xmlns:a16="http://schemas.microsoft.com/office/drawing/2014/main" id="{1A4FCF4D-68DA-C6A1-C9FA-5E7983822EA5}"/>
              </a:ext>
              <a:ext uri="{C183D7F6-B498-43B3-948B-1728B52AA6E4}">
                <adec:decorative xmlns:adec="http://schemas.microsoft.com/office/drawing/2017/decorative" val="1"/>
              </a:ext>
            </a:extLst>
          </p:cNvPr>
          <p:cNvSpPr/>
          <p:nvPr/>
        </p:nvSpPr>
        <p:spPr>
          <a:xfrm>
            <a:off x="3075160" y="3260467"/>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23" name="Rectangle: Rounded Corners 22">
            <a:extLst>
              <a:ext uri="{FF2B5EF4-FFF2-40B4-BE49-F238E27FC236}">
                <a16:creationId xmlns:a16="http://schemas.microsoft.com/office/drawing/2014/main" id="{A2CD0F5C-46EA-1369-ADFA-AD935B141E41}"/>
              </a:ext>
              <a:ext uri="{C183D7F6-B498-43B3-948B-1728B52AA6E4}">
                <adec:decorative xmlns:adec="http://schemas.microsoft.com/office/drawing/2017/decorative" val="1"/>
              </a:ext>
            </a:extLst>
          </p:cNvPr>
          <p:cNvSpPr/>
          <p:nvPr/>
        </p:nvSpPr>
        <p:spPr>
          <a:xfrm>
            <a:off x="3062355" y="3603395"/>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24" name="Rectangle: Rounded Corners 23">
            <a:extLst>
              <a:ext uri="{FF2B5EF4-FFF2-40B4-BE49-F238E27FC236}">
                <a16:creationId xmlns:a16="http://schemas.microsoft.com/office/drawing/2014/main" id="{4FE7DE89-FBA0-9E67-976C-03938C73F8EB}"/>
              </a:ext>
              <a:ext uri="{C183D7F6-B498-43B3-948B-1728B52AA6E4}">
                <adec:decorative xmlns:adec="http://schemas.microsoft.com/office/drawing/2017/decorative" val="1"/>
              </a:ext>
            </a:extLst>
          </p:cNvPr>
          <p:cNvSpPr/>
          <p:nvPr/>
        </p:nvSpPr>
        <p:spPr>
          <a:xfrm>
            <a:off x="3106528" y="3946323"/>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25" name="Rectangle: Rounded Corners 24">
            <a:extLst>
              <a:ext uri="{FF2B5EF4-FFF2-40B4-BE49-F238E27FC236}">
                <a16:creationId xmlns:a16="http://schemas.microsoft.com/office/drawing/2014/main" id="{61FD205A-4473-FE52-895C-8FFEAC1CC70E}"/>
              </a:ext>
              <a:ext uri="{C183D7F6-B498-43B3-948B-1728B52AA6E4}">
                <adec:decorative xmlns:adec="http://schemas.microsoft.com/office/drawing/2017/decorative" val="1"/>
              </a:ext>
            </a:extLst>
          </p:cNvPr>
          <p:cNvSpPr/>
          <p:nvPr/>
        </p:nvSpPr>
        <p:spPr>
          <a:xfrm>
            <a:off x="3548551" y="4289246"/>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26" name="Rectangle: Rounded Corners 25">
            <a:extLst>
              <a:ext uri="{FF2B5EF4-FFF2-40B4-BE49-F238E27FC236}">
                <a16:creationId xmlns:a16="http://schemas.microsoft.com/office/drawing/2014/main" id="{B8132C0C-C952-4597-DF2F-5EC47A81490E}"/>
              </a:ext>
              <a:ext uri="{C183D7F6-B498-43B3-948B-1728B52AA6E4}">
                <adec:decorative xmlns:adec="http://schemas.microsoft.com/office/drawing/2017/decorative" val="1"/>
              </a:ext>
            </a:extLst>
          </p:cNvPr>
          <p:cNvSpPr/>
          <p:nvPr/>
        </p:nvSpPr>
        <p:spPr>
          <a:xfrm>
            <a:off x="6867527" y="2564191"/>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27" name="Rectangle: Rounded Corners 26">
            <a:extLst>
              <a:ext uri="{FF2B5EF4-FFF2-40B4-BE49-F238E27FC236}">
                <a16:creationId xmlns:a16="http://schemas.microsoft.com/office/drawing/2014/main" id="{6652C8A8-5F9A-1ED5-F2D1-A9EE6ECB3E3A}"/>
              </a:ext>
              <a:ext uri="{C183D7F6-B498-43B3-948B-1728B52AA6E4}">
                <adec:decorative xmlns:adec="http://schemas.microsoft.com/office/drawing/2017/decorative" val="1"/>
              </a:ext>
            </a:extLst>
          </p:cNvPr>
          <p:cNvSpPr/>
          <p:nvPr/>
        </p:nvSpPr>
        <p:spPr>
          <a:xfrm>
            <a:off x="7091963" y="2911627"/>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28" name="Rectangle: Rounded Corners 27">
            <a:extLst>
              <a:ext uri="{FF2B5EF4-FFF2-40B4-BE49-F238E27FC236}">
                <a16:creationId xmlns:a16="http://schemas.microsoft.com/office/drawing/2014/main" id="{AB2389FB-1C8E-0C93-34D2-5075AEFBB4CA}"/>
              </a:ext>
              <a:ext uri="{C183D7F6-B498-43B3-948B-1728B52AA6E4}">
                <adec:decorative xmlns:adec="http://schemas.microsoft.com/office/drawing/2017/decorative" val="1"/>
              </a:ext>
            </a:extLst>
          </p:cNvPr>
          <p:cNvSpPr/>
          <p:nvPr/>
        </p:nvSpPr>
        <p:spPr>
          <a:xfrm>
            <a:off x="7212470" y="3260467"/>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feedback</a:t>
            </a:r>
            <a:endPar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29" name="Rectangle: Rounded Corners 28">
            <a:extLst>
              <a:ext uri="{FF2B5EF4-FFF2-40B4-BE49-F238E27FC236}">
                <a16:creationId xmlns:a16="http://schemas.microsoft.com/office/drawing/2014/main" id="{DF204382-EE44-C9BE-4C3E-6716783438F6}"/>
              </a:ext>
              <a:ext uri="{C183D7F6-B498-43B3-948B-1728B52AA6E4}">
                <adec:decorative xmlns:adec="http://schemas.microsoft.com/office/drawing/2017/decorative" val="1"/>
              </a:ext>
            </a:extLst>
          </p:cNvPr>
          <p:cNvSpPr/>
          <p:nvPr/>
        </p:nvSpPr>
        <p:spPr>
          <a:xfrm>
            <a:off x="7138527" y="3612842"/>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30" name="Rectangle: Rounded Corners 29">
            <a:extLst>
              <a:ext uri="{FF2B5EF4-FFF2-40B4-BE49-F238E27FC236}">
                <a16:creationId xmlns:a16="http://schemas.microsoft.com/office/drawing/2014/main" id="{44A9C5C7-7D4F-A793-4509-14ADB56CE5D8}"/>
              </a:ext>
              <a:ext uri="{C183D7F6-B498-43B3-948B-1728B52AA6E4}">
                <adec:decorative xmlns:adec="http://schemas.microsoft.com/office/drawing/2017/decorative" val="1"/>
              </a:ext>
            </a:extLst>
          </p:cNvPr>
          <p:cNvSpPr/>
          <p:nvPr/>
        </p:nvSpPr>
        <p:spPr>
          <a:xfrm>
            <a:off x="6997572" y="3941583"/>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31" name="Rectangle: Rounded Corners 30">
            <a:extLst>
              <a:ext uri="{FF2B5EF4-FFF2-40B4-BE49-F238E27FC236}">
                <a16:creationId xmlns:a16="http://schemas.microsoft.com/office/drawing/2014/main" id="{B74F2AA9-DB35-4E1E-D5E0-39037D71B0CF}"/>
              </a:ext>
              <a:ext uri="{C183D7F6-B498-43B3-948B-1728B52AA6E4}">
                <adec:decorative xmlns:adec="http://schemas.microsoft.com/office/drawing/2017/decorative" val="1"/>
              </a:ext>
            </a:extLst>
          </p:cNvPr>
          <p:cNvSpPr/>
          <p:nvPr/>
        </p:nvSpPr>
        <p:spPr>
          <a:xfrm>
            <a:off x="6771481" y="4289246"/>
            <a:ext cx="1614959" cy="21329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AD970E0E-7667-E6A4-71AA-A6D79FC591D7}"/>
                  </a:ext>
                  <a:ext uri="{C183D7F6-B498-43B3-948B-1728B52AA6E4}">
                    <adec:decorative xmlns:adec="http://schemas.microsoft.com/office/drawing/2017/decorative" val="1"/>
                  </a:ext>
                </a:extLst>
              </p:cNvPr>
              <p:cNvSpPr txBox="1"/>
              <p:nvPr/>
            </p:nvSpPr>
            <p:spPr>
              <a:xfrm>
                <a:off x="5852366" y="4806275"/>
                <a:ext cx="2020635" cy="461665"/>
              </a:xfrm>
              <a:prstGeom prst="rect">
                <a:avLst/>
              </a:prstGeom>
              <a:noFill/>
            </p:spPr>
            <p:txBody>
              <a:bodyPr wrap="square">
                <a:spAutoFit/>
              </a:bodyPr>
              <a:lstStyle/>
              <a:p>
                <a:pPr algn="ctr">
                  <a:defRPr/>
                </a:pPr>
                <a14:m>
                  <m:oMath xmlns:m="http://schemas.openxmlformats.org/officeDocument/2006/math">
                    <m:r>
                      <a:rPr lang="en-AU" sz="2400" smtClean="0">
                        <a:solidFill>
                          <a:srgbClr val="4472C4"/>
                        </a:solidFill>
                        <a:latin typeface="Cambria Math" panose="02040503050406030204" pitchFamily="18" charset="0"/>
                      </a:rPr>
                      <m:t>⊆</m:t>
                    </m:r>
                  </m:oMath>
                </a14:m>
                <a:r>
                  <a:rPr lang="en-AU" sz="2400" b="1">
                    <a:solidFill>
                      <a:srgbClr val="4472C4"/>
                    </a:solidFill>
                    <a:latin typeface="Calibri Light" panose="020F0302020204030204"/>
                  </a:rPr>
                  <a:t> Organization</a:t>
                </a:r>
              </a:p>
            </p:txBody>
          </p:sp>
        </mc:Choice>
        <mc:Fallback xmlns="">
          <p:sp>
            <p:nvSpPr>
              <p:cNvPr id="32" name="TextBox 31">
                <a:extLst>
                  <a:ext uri="{FF2B5EF4-FFF2-40B4-BE49-F238E27FC236}">
                    <a16:creationId xmlns:a16="http://schemas.microsoft.com/office/drawing/2014/main" id="{AD970E0E-7667-E6A4-71AA-A6D79FC591D7}"/>
                  </a:ext>
                  <a:ext uri="{C183D7F6-B498-43B3-948B-1728B52AA6E4}">
                    <adec:decorative xmlns:adec="http://schemas.microsoft.com/office/drawing/2017/decorative" val="1"/>
                  </a:ext>
                </a:extLst>
              </p:cNvPr>
              <p:cNvSpPr txBox="1">
                <a:spLocks noRot="1" noChangeAspect="1" noMove="1" noResize="1" noEditPoints="1" noAdjustHandles="1" noChangeArrowheads="1" noChangeShapeType="1" noTextEdit="1"/>
              </p:cNvSpPr>
              <p:nvPr/>
            </p:nvSpPr>
            <p:spPr>
              <a:xfrm>
                <a:off x="5852366" y="4806275"/>
                <a:ext cx="2020635" cy="461665"/>
              </a:xfrm>
              <a:prstGeom prst="rect">
                <a:avLst/>
              </a:prstGeom>
              <a:blipFill>
                <a:blip r:embed="rId4"/>
                <a:stretch>
                  <a:fillRect t="-10526" r="-4217" b="-28947"/>
                </a:stretch>
              </a:blipFill>
            </p:spPr>
            <p:txBody>
              <a:bodyPr/>
              <a:lstStyle/>
              <a:p>
                <a:r>
                  <a:rPr lang="en-US">
                    <a:noFill/>
                  </a:rPr>
                  <a:t> </a:t>
                </a:r>
              </a:p>
            </p:txBody>
          </p:sp>
        </mc:Fallback>
      </mc:AlternateContent>
      <p:grpSp>
        <p:nvGrpSpPr>
          <p:cNvPr id="33" name="Group 32">
            <a:extLst>
              <a:ext uri="{FF2B5EF4-FFF2-40B4-BE49-F238E27FC236}">
                <a16:creationId xmlns:a16="http://schemas.microsoft.com/office/drawing/2014/main" id="{BB629511-12B1-E673-F5DC-4C39DCA90F0A}"/>
              </a:ext>
            </a:extLst>
          </p:cNvPr>
          <p:cNvGrpSpPr/>
          <p:nvPr/>
        </p:nvGrpSpPr>
        <p:grpSpPr>
          <a:xfrm>
            <a:off x="2384724" y="2577031"/>
            <a:ext cx="1199531" cy="2141364"/>
            <a:chOff x="2384724" y="2577031"/>
            <a:chExt cx="1199531" cy="2141364"/>
          </a:xfrm>
        </p:grpSpPr>
        <p:pic>
          <p:nvPicPr>
            <p:cNvPr id="34" name="Picture 33" descr="Microsoft Teams app icon">
              <a:extLst>
                <a:ext uri="{FF2B5EF4-FFF2-40B4-BE49-F238E27FC236}">
                  <a16:creationId xmlns:a16="http://schemas.microsoft.com/office/drawing/2014/main" id="{78ADEB90-DF90-6957-2A31-9AF43FFF5271}"/>
                </a:ext>
              </a:extLst>
            </p:cNvPr>
            <p:cNvPicPr>
              <a:picLocks noChangeAspect="1"/>
            </p:cNvPicPr>
            <p:nvPr/>
          </p:nvPicPr>
          <p:blipFill>
            <a:blip r:embed="rId5"/>
            <a:stretch>
              <a:fillRect/>
            </a:stretch>
          </p:blipFill>
          <p:spPr>
            <a:xfrm>
              <a:off x="3029098" y="4112327"/>
              <a:ext cx="555157" cy="606068"/>
            </a:xfrm>
            <a:prstGeom prst="rect">
              <a:avLst/>
            </a:prstGeom>
          </p:spPr>
        </p:pic>
        <p:pic>
          <p:nvPicPr>
            <p:cNvPr id="35" name="Picture 2" descr="See the source image">
              <a:extLst>
                <a:ext uri="{FF2B5EF4-FFF2-40B4-BE49-F238E27FC236}">
                  <a16:creationId xmlns:a16="http://schemas.microsoft.com/office/drawing/2014/main" id="{C3943D1B-44E8-977D-6BE0-63FBA44646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84724"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descr="Viva Engage icon">
              <a:extLst>
                <a:ext uri="{FF2B5EF4-FFF2-40B4-BE49-F238E27FC236}">
                  <a16:creationId xmlns:a16="http://schemas.microsoft.com/office/drawing/2014/main" id="{E4780CAB-EFBE-056A-013A-75AD9CD85476}"/>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37" name="Picture 36" descr="Viva Engage icon">
              <a:extLst>
                <a:ext uri="{FF2B5EF4-FFF2-40B4-BE49-F238E27FC236}">
                  <a16:creationId xmlns:a16="http://schemas.microsoft.com/office/drawing/2014/main" id="{58C7DABA-2911-106F-AAE4-C7106C9D09A6}"/>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38" name="Picture 37" descr="Viva Engage icon">
              <a:extLst>
                <a:ext uri="{FF2B5EF4-FFF2-40B4-BE49-F238E27FC236}">
                  <a16:creationId xmlns:a16="http://schemas.microsoft.com/office/drawing/2014/main" id="{74B4D32A-D99D-CF2D-811D-D72B46CDB12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39" name="Picture 38" descr="Viva Engage icon">
              <a:extLst>
                <a:ext uri="{FF2B5EF4-FFF2-40B4-BE49-F238E27FC236}">
                  <a16:creationId xmlns:a16="http://schemas.microsoft.com/office/drawing/2014/main" id="{1773DC9B-9EE0-5F40-DB12-11C36D6D493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40" name="Picture 39" descr="Viva Engage icon">
              <a:extLst>
                <a:ext uri="{FF2B5EF4-FFF2-40B4-BE49-F238E27FC236}">
                  <a16:creationId xmlns:a16="http://schemas.microsoft.com/office/drawing/2014/main" id="{77433E20-1C95-D4D5-05EB-2D16F7B1129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771966" y="3916791"/>
              <a:ext cx="262205" cy="262879"/>
            </a:xfrm>
            <a:prstGeom prst="rect">
              <a:avLst/>
            </a:prstGeom>
          </p:spPr>
        </p:pic>
      </p:grpSp>
      <p:grpSp>
        <p:nvGrpSpPr>
          <p:cNvPr id="41" name="Group 40">
            <a:extLst>
              <a:ext uri="{FF2B5EF4-FFF2-40B4-BE49-F238E27FC236}">
                <a16:creationId xmlns:a16="http://schemas.microsoft.com/office/drawing/2014/main" id="{7A18024B-30AF-5C4D-AF70-46FF45F0442A}"/>
              </a:ext>
            </a:extLst>
          </p:cNvPr>
          <p:cNvGrpSpPr/>
          <p:nvPr/>
        </p:nvGrpSpPr>
        <p:grpSpPr>
          <a:xfrm>
            <a:off x="4827445" y="5408254"/>
            <a:ext cx="2436522" cy="319939"/>
            <a:chOff x="4827445" y="5408254"/>
            <a:chExt cx="2436522" cy="319939"/>
          </a:xfrm>
        </p:grpSpPr>
        <p:sp>
          <p:nvSpPr>
            <p:cNvPr id="42" name="Rectangle 41">
              <a:extLst>
                <a:ext uri="{FF2B5EF4-FFF2-40B4-BE49-F238E27FC236}">
                  <a16:creationId xmlns:a16="http://schemas.microsoft.com/office/drawing/2014/main" id="{E8F922DA-5354-BDAC-CAD9-ACC0AD33D20F}"/>
                </a:ext>
              </a:extLst>
            </p:cNvPr>
            <p:cNvSpPr/>
            <p:nvPr/>
          </p:nvSpPr>
          <p:spPr bwMode="auto">
            <a:xfrm>
              <a:off x="4827445" y="5408254"/>
              <a:ext cx="2436522" cy="319939"/>
            </a:xfrm>
            <a:prstGeom prst="rect">
              <a:avLst/>
            </a:prstGeom>
            <a:solidFill>
              <a:sysClr val="window" lastClr="FFFFFF">
                <a:lumMod val="95000"/>
              </a:sysClr>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ctr" anchorCtr="0" forceAA="0" compatLnSpc="1">
              <a:prstTxWarp prst="textNoShape">
                <a:avLst/>
              </a:prstTxWarp>
              <a:noAutofit/>
            </a:bodyPr>
            <a:lstStyle/>
            <a:p>
              <a:pPr marL="0" marR="0" lvl="0" indent="0" algn="ctr" defTabSz="951028" eaLnBrk="1" fontAlgn="base" latinLnBrk="0" hangingPunct="1">
                <a:lnSpc>
                  <a:spcPct val="100000"/>
                </a:lnSpc>
                <a:spcBef>
                  <a:spcPct val="0"/>
                </a:spcBef>
                <a:spcAft>
                  <a:spcPct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panose="020F0502020204030204"/>
                  <a:ea typeface="Segoe UI" pitchFamily="34" charset="0"/>
                  <a:cs typeface="Segoe UI" pitchFamily="34" charset="0"/>
                </a:rPr>
                <a:t>Viva Engage</a:t>
              </a:r>
            </a:p>
          </p:txBody>
        </p:sp>
        <p:pic>
          <p:nvPicPr>
            <p:cNvPr id="43" name="Picture 42" descr="Viva Engage icon">
              <a:extLst>
                <a:ext uri="{FF2B5EF4-FFF2-40B4-BE49-F238E27FC236}">
                  <a16:creationId xmlns:a16="http://schemas.microsoft.com/office/drawing/2014/main" id="{30AFDD46-DD34-4FCD-62BF-A555A529324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810756" y="5432736"/>
              <a:ext cx="262205" cy="262879"/>
            </a:xfrm>
            <a:prstGeom prst="rect">
              <a:avLst/>
            </a:prstGeom>
          </p:spPr>
        </p:pic>
      </p:grpSp>
      <p:sp>
        <p:nvSpPr>
          <p:cNvPr id="58" name="Oval 57">
            <a:extLst>
              <a:ext uri="{FF2B5EF4-FFF2-40B4-BE49-F238E27FC236}">
                <a16:creationId xmlns:a16="http://schemas.microsoft.com/office/drawing/2014/main" id="{F9179F85-E3A4-562E-2D80-8FEAB3288A44}"/>
              </a:ext>
            </a:extLst>
          </p:cNvPr>
          <p:cNvSpPr/>
          <p:nvPr/>
        </p:nvSpPr>
        <p:spPr>
          <a:xfrm>
            <a:off x="5202651" y="2724084"/>
            <a:ext cx="1561413" cy="1561413"/>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9" name="Graphic 58">
            <a:extLst>
              <a:ext uri="{FF2B5EF4-FFF2-40B4-BE49-F238E27FC236}">
                <a16:creationId xmlns:a16="http://schemas.microsoft.com/office/drawing/2014/main" id="{954F0BDD-B821-57CF-EE60-ABED139ECE9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32587" y="4076076"/>
            <a:ext cx="457200" cy="457200"/>
          </a:xfrm>
          <a:prstGeom prst="rect">
            <a:avLst/>
          </a:prstGeom>
        </p:spPr>
      </p:pic>
      <p:grpSp>
        <p:nvGrpSpPr>
          <p:cNvPr id="61" name="Group 60">
            <a:extLst>
              <a:ext uri="{FF2B5EF4-FFF2-40B4-BE49-F238E27FC236}">
                <a16:creationId xmlns:a16="http://schemas.microsoft.com/office/drawing/2014/main" id="{838EFB9F-3348-FBF6-A3EC-3EE99342FDB6}"/>
              </a:ext>
            </a:extLst>
          </p:cNvPr>
          <p:cNvGrpSpPr/>
          <p:nvPr/>
        </p:nvGrpSpPr>
        <p:grpSpPr>
          <a:xfrm>
            <a:off x="8060775" y="2014240"/>
            <a:ext cx="1664918" cy="2489012"/>
            <a:chOff x="8060775" y="2014240"/>
            <a:chExt cx="1664918" cy="2489012"/>
          </a:xfrm>
        </p:grpSpPr>
        <p:pic>
          <p:nvPicPr>
            <p:cNvPr id="45" name="Picture 44" descr="A close up of a logo&#10;&#10;Description automatically generated">
              <a:extLst>
                <a:ext uri="{FF2B5EF4-FFF2-40B4-BE49-F238E27FC236}">
                  <a16:creationId xmlns:a16="http://schemas.microsoft.com/office/drawing/2014/main" id="{5DBD84C2-CAD2-4195-54D1-13293B8B1F85}"/>
                </a:ext>
              </a:extLst>
            </p:cNvPr>
            <p:cNvPicPr>
              <a:picLocks noChangeAspect="1"/>
            </p:cNvPicPr>
            <p:nvPr/>
          </p:nvPicPr>
          <p:blipFill>
            <a:blip r:embed="rId10"/>
            <a:stretch>
              <a:fillRect/>
            </a:stretch>
          </p:blipFill>
          <p:spPr>
            <a:xfrm>
              <a:off x="9159504" y="2014240"/>
              <a:ext cx="566189" cy="566189"/>
            </a:xfrm>
            <a:prstGeom prst="rect">
              <a:avLst/>
            </a:prstGeom>
          </p:spPr>
        </p:pic>
        <p:pic>
          <p:nvPicPr>
            <p:cNvPr id="46" name="Picture 45" descr="A close up of a logo&#10;&#10;Description automatically generated">
              <a:extLst>
                <a:ext uri="{FF2B5EF4-FFF2-40B4-BE49-F238E27FC236}">
                  <a16:creationId xmlns:a16="http://schemas.microsoft.com/office/drawing/2014/main" id="{76EAB0C3-6066-0C8F-C3C3-84786999ED56}"/>
                </a:ext>
              </a:extLst>
            </p:cNvPr>
            <p:cNvPicPr>
              <a:picLocks noChangeAspect="1"/>
            </p:cNvPicPr>
            <p:nvPr/>
          </p:nvPicPr>
          <p:blipFill>
            <a:blip r:embed="rId11"/>
            <a:stretch>
              <a:fillRect/>
            </a:stretch>
          </p:blipFill>
          <p:spPr>
            <a:xfrm>
              <a:off x="8060775" y="2032750"/>
              <a:ext cx="602155" cy="602155"/>
            </a:xfrm>
            <a:prstGeom prst="rect">
              <a:avLst/>
            </a:prstGeom>
          </p:spPr>
        </p:pic>
        <p:pic>
          <p:nvPicPr>
            <p:cNvPr id="47" name="Picture 46" descr="Microsoft Teams app icon">
              <a:extLst>
                <a:ext uri="{FF2B5EF4-FFF2-40B4-BE49-F238E27FC236}">
                  <a16:creationId xmlns:a16="http://schemas.microsoft.com/office/drawing/2014/main" id="{A11CA96A-0FA5-3033-4AE0-B244414D4D5A}"/>
                </a:ext>
              </a:extLst>
            </p:cNvPr>
            <p:cNvPicPr>
              <a:picLocks noChangeAspect="1"/>
            </p:cNvPicPr>
            <p:nvPr/>
          </p:nvPicPr>
          <p:blipFill>
            <a:blip r:embed="rId5"/>
            <a:stretch>
              <a:fillRect/>
            </a:stretch>
          </p:blipFill>
          <p:spPr>
            <a:xfrm>
              <a:off x="8752232" y="2367267"/>
              <a:ext cx="571616" cy="541685"/>
            </a:xfrm>
            <a:prstGeom prst="rect">
              <a:avLst/>
            </a:prstGeom>
          </p:spPr>
        </p:pic>
        <p:pic>
          <p:nvPicPr>
            <p:cNvPr id="48" name="Picture 47" descr="A close up of a logo&#10;&#10;Description automatically generated">
              <a:extLst>
                <a:ext uri="{FF2B5EF4-FFF2-40B4-BE49-F238E27FC236}">
                  <a16:creationId xmlns:a16="http://schemas.microsoft.com/office/drawing/2014/main" id="{32A01C48-85FA-7698-6E1D-74DDE672B1AD}"/>
                </a:ext>
              </a:extLst>
            </p:cNvPr>
            <p:cNvPicPr>
              <a:picLocks noChangeAspect="1"/>
            </p:cNvPicPr>
            <p:nvPr/>
          </p:nvPicPr>
          <p:blipFill>
            <a:blip r:embed="rId11"/>
            <a:stretch>
              <a:fillRect/>
            </a:stretch>
          </p:blipFill>
          <p:spPr>
            <a:xfrm>
              <a:off x="8689754" y="3420691"/>
              <a:ext cx="602155" cy="602155"/>
            </a:xfrm>
            <a:prstGeom prst="rect">
              <a:avLst/>
            </a:prstGeom>
          </p:spPr>
        </p:pic>
        <p:pic>
          <p:nvPicPr>
            <p:cNvPr id="49" name="Picture 48" descr="Icon&#10;&#10;Description automatically generated with low confidence">
              <a:extLst>
                <a:ext uri="{FF2B5EF4-FFF2-40B4-BE49-F238E27FC236}">
                  <a16:creationId xmlns:a16="http://schemas.microsoft.com/office/drawing/2014/main" id="{8B5B6AC8-761A-DE34-BC20-93800C5D03D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5432" y="2359978"/>
              <a:ext cx="566189" cy="566189"/>
            </a:xfrm>
            <a:prstGeom prst="rect">
              <a:avLst/>
            </a:prstGeom>
          </p:spPr>
        </p:pic>
        <p:pic>
          <p:nvPicPr>
            <p:cNvPr id="50" name="Picture 49" descr="Logo for Insights">
              <a:extLst>
                <a:ext uri="{FF2B5EF4-FFF2-40B4-BE49-F238E27FC236}">
                  <a16:creationId xmlns:a16="http://schemas.microsoft.com/office/drawing/2014/main" id="{2E5FEC1B-13D7-542B-F79B-4F21EC949127}"/>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8486122" y="4233252"/>
              <a:ext cx="270000" cy="270000"/>
            </a:xfrm>
            <a:prstGeom prst="rect">
              <a:avLst/>
            </a:prstGeom>
          </p:spPr>
        </p:pic>
        <p:pic>
          <p:nvPicPr>
            <p:cNvPr id="52" name="Picture 51">
              <a:extLst>
                <a:ext uri="{FF2B5EF4-FFF2-40B4-BE49-F238E27FC236}">
                  <a16:creationId xmlns:a16="http://schemas.microsoft.com/office/drawing/2014/main" id="{284BCFA9-02B4-CA92-1CED-229BB98611F3}"/>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8853124" y="4228676"/>
              <a:ext cx="270000" cy="270000"/>
            </a:xfrm>
            <a:prstGeom prst="rect">
              <a:avLst/>
            </a:prstGeom>
          </p:spPr>
        </p:pic>
        <p:pic>
          <p:nvPicPr>
            <p:cNvPr id="53" name="Picture 52" descr="A picture containing toy, vector graphics&#10;&#10;Description automatically generated">
              <a:extLst>
                <a:ext uri="{FF2B5EF4-FFF2-40B4-BE49-F238E27FC236}">
                  <a16:creationId xmlns:a16="http://schemas.microsoft.com/office/drawing/2014/main" id="{D5B0D27F-D129-CDDB-C585-A5F7E26EC20A}"/>
                </a:ext>
              </a:extLst>
            </p:cNvPr>
            <p:cNvPicPr>
              <a:picLocks noChangeAspect="1"/>
            </p:cNvPicPr>
            <p:nvPr/>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578908" y="2185930"/>
              <a:ext cx="270000" cy="275173"/>
            </a:xfrm>
            <a:prstGeom prst="rect">
              <a:avLst/>
            </a:prstGeom>
          </p:spPr>
        </p:pic>
        <p:pic>
          <p:nvPicPr>
            <p:cNvPr id="54" name="Picture 53" descr="Viva Engage icon">
              <a:extLst>
                <a:ext uri="{FF2B5EF4-FFF2-40B4-BE49-F238E27FC236}">
                  <a16:creationId xmlns:a16="http://schemas.microsoft.com/office/drawing/2014/main" id="{1437E05C-E718-D841-9542-CDD51AA510C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932676" y="2194083"/>
              <a:ext cx="250162" cy="250805"/>
            </a:xfrm>
            <a:prstGeom prst="rect">
              <a:avLst/>
            </a:prstGeom>
          </p:spPr>
        </p:pic>
        <p:pic>
          <p:nvPicPr>
            <p:cNvPr id="55" name="Picture 54" descr="Icon&#10;&#10;Description automatically generated">
              <a:extLst>
                <a:ext uri="{FF2B5EF4-FFF2-40B4-BE49-F238E27FC236}">
                  <a16:creationId xmlns:a16="http://schemas.microsoft.com/office/drawing/2014/main" id="{A6B73D57-9B33-4D73-3865-29A7D12A193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706922" y="3913551"/>
              <a:ext cx="274851" cy="274850"/>
            </a:xfrm>
            <a:prstGeom prst="rect">
              <a:avLst/>
            </a:prstGeom>
          </p:spPr>
        </p:pic>
        <p:pic>
          <p:nvPicPr>
            <p:cNvPr id="56" name="Picture 55" descr="Viva Connections Logo">
              <a:extLst>
                <a:ext uri="{FF2B5EF4-FFF2-40B4-BE49-F238E27FC236}">
                  <a16:creationId xmlns:a16="http://schemas.microsoft.com/office/drawing/2014/main" id="{97E0DF20-8B20-C929-6263-A175A0698DEE}"/>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9165683" y="2865403"/>
              <a:ext cx="269919" cy="269919"/>
            </a:xfrm>
            <a:prstGeom prst="rect">
              <a:avLst/>
            </a:prstGeom>
          </p:spPr>
        </p:pic>
        <p:pic>
          <p:nvPicPr>
            <p:cNvPr id="57" name="Picture 56" descr="A purple and pink logo&#10;&#10;Description automatically generated">
              <a:extLst>
                <a:ext uri="{FF2B5EF4-FFF2-40B4-BE49-F238E27FC236}">
                  <a16:creationId xmlns:a16="http://schemas.microsoft.com/office/drawing/2014/main" id="{39700F7E-92C9-6496-02CF-58C7598D9B9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877926" y="3193926"/>
              <a:ext cx="292532" cy="292532"/>
            </a:xfrm>
            <a:prstGeom prst="rect">
              <a:avLst/>
            </a:prstGeom>
          </p:spPr>
        </p:pic>
        <p:pic>
          <p:nvPicPr>
            <p:cNvPr id="60" name="Graphic 59">
              <a:extLst>
                <a:ext uri="{FF2B5EF4-FFF2-40B4-BE49-F238E27FC236}">
                  <a16:creationId xmlns:a16="http://schemas.microsoft.com/office/drawing/2014/main" id="{8C037D8B-C0CF-8500-9062-F6C8B812CA6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423" y="2853353"/>
              <a:ext cx="334345" cy="334345"/>
            </a:xfrm>
            <a:prstGeom prst="rect">
              <a:avLst/>
            </a:prstGeom>
          </p:spPr>
        </p:pic>
      </p:grpSp>
    </p:spTree>
    <p:extLst>
      <p:ext uri="{BB962C8B-B14F-4D97-AF65-F5344CB8AC3E}">
        <p14:creationId xmlns:p14="http://schemas.microsoft.com/office/powerpoint/2010/main" val="3132527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250"/>
                                        <p:tgtEl>
                                          <p:spTgt spid="25"/>
                                        </p:tgtEl>
                                      </p:cBhvr>
                                    </p:animEffect>
                                  </p:childTnLst>
                                </p:cTn>
                              </p:par>
                            </p:childTnLst>
                          </p:cTn>
                        </p:par>
                        <p:par>
                          <p:cTn id="14" fill="hold">
                            <p:stCondLst>
                              <p:cond delay="1250"/>
                            </p:stCondLst>
                            <p:childTnLst>
                              <p:par>
                                <p:cTn id="15" presetID="10" presetClass="entr" presetSubtype="0"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250"/>
                                        <p:tgtEl>
                                          <p:spTgt spid="24"/>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250"/>
                                        <p:tgtEl>
                                          <p:spTgt spid="23"/>
                                        </p:tgtEl>
                                      </p:cBhvr>
                                    </p:animEffect>
                                  </p:childTnLst>
                                </p:cTn>
                              </p:par>
                            </p:childTnLst>
                          </p:cTn>
                        </p:par>
                        <p:par>
                          <p:cTn id="22" fill="hold">
                            <p:stCondLst>
                              <p:cond delay="1750"/>
                            </p:stCondLst>
                            <p:childTnLst>
                              <p:par>
                                <p:cTn id="23" presetID="10" presetClass="entr" presetSubtype="0"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250"/>
                                        <p:tgtEl>
                                          <p:spTgt spid="22"/>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250"/>
                                        <p:tgtEl>
                                          <p:spTgt spid="21"/>
                                        </p:tgtEl>
                                      </p:cBhvr>
                                    </p:animEffect>
                                  </p:childTnLst>
                                </p:cTn>
                              </p:par>
                            </p:childTnLst>
                          </p:cTn>
                        </p:par>
                        <p:par>
                          <p:cTn id="30" fill="hold">
                            <p:stCondLst>
                              <p:cond delay="2250"/>
                            </p:stCondLst>
                            <p:childTnLst>
                              <p:par>
                                <p:cTn id="31" presetID="10" presetClass="entr" presetSubtype="0"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25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500"/>
                                        <p:tgtEl>
                                          <p:spTgt spid="3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0" nodeType="clickEffect">
                                  <p:stCondLst>
                                    <p:cond delay="0"/>
                                  </p:stCondLst>
                                  <p:childTnLst>
                                    <p:animMotion origin="layout" path="M -1.45833E-6 -3.33333E-6 L -0.06081 -0.00023 " pathEditMode="relative" rAng="0" ptsTypes="AA">
                                      <p:cBhvr>
                                        <p:cTn id="42" dur="2000" fill="hold"/>
                                        <p:tgtEl>
                                          <p:spTgt spid="13"/>
                                        </p:tgtEl>
                                        <p:attrNameLst>
                                          <p:attrName>ppt_x</p:attrName>
                                          <p:attrName>ppt_y</p:attrName>
                                        </p:attrNameLst>
                                      </p:cBhvr>
                                      <p:rCtr x="-3047" y="-23"/>
                                    </p:animMotion>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500"/>
                                        <p:tgtEl>
                                          <p:spTgt spid="32"/>
                                        </p:tgtEl>
                                      </p:cBhvr>
                                    </p:animEffect>
                                  </p:childTnLst>
                                </p:cTn>
                              </p:par>
                            </p:childTnLst>
                          </p:cTn>
                        </p:par>
                        <p:par>
                          <p:cTn id="47" fill="hold">
                            <p:stCondLst>
                              <p:cond delay="2500"/>
                            </p:stCondLst>
                            <p:childTnLst>
                              <p:par>
                                <p:cTn id="48" presetID="47" presetClass="entr" presetSubtype="0" fill="hold"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par>
                                <p:cTn id="53" presetID="10"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childTnLst>
                          </p:cTn>
                        </p:par>
                        <p:par>
                          <p:cTn id="56" fill="hold">
                            <p:stCondLst>
                              <p:cond delay="3500"/>
                            </p:stCondLst>
                            <p:childTnLst>
                              <p:par>
                                <p:cTn id="57" presetID="10"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250"/>
                                        <p:tgtEl>
                                          <p:spTgt spid="19"/>
                                        </p:tgtEl>
                                      </p:cBhvr>
                                    </p:animEffect>
                                  </p:childTnLst>
                                </p:cTn>
                              </p:par>
                            </p:childTnLst>
                          </p:cTn>
                        </p:par>
                        <p:par>
                          <p:cTn id="60" fill="hold">
                            <p:stCondLst>
                              <p:cond delay="3750"/>
                            </p:stCondLst>
                            <p:childTnLst>
                              <p:par>
                                <p:cTn id="61" presetID="10"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250"/>
                                        <p:tgtEl>
                                          <p:spTgt spid="26"/>
                                        </p:tgtEl>
                                      </p:cBhvr>
                                    </p:animEffect>
                                  </p:childTnLst>
                                </p:cTn>
                              </p:par>
                            </p:childTnLst>
                          </p:cTn>
                        </p:par>
                        <p:par>
                          <p:cTn id="64" fill="hold">
                            <p:stCondLst>
                              <p:cond delay="4000"/>
                            </p:stCondLst>
                            <p:childTnLst>
                              <p:par>
                                <p:cTn id="65" presetID="10" presetClass="entr" presetSubtype="0" fill="hold" grpId="0"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250"/>
                                        <p:tgtEl>
                                          <p:spTgt spid="27"/>
                                        </p:tgtEl>
                                      </p:cBhvr>
                                    </p:animEffect>
                                  </p:childTnLst>
                                </p:cTn>
                              </p:par>
                            </p:childTnLst>
                          </p:cTn>
                        </p:par>
                        <p:par>
                          <p:cTn id="68" fill="hold">
                            <p:stCondLst>
                              <p:cond delay="4250"/>
                            </p:stCondLst>
                            <p:childTnLst>
                              <p:par>
                                <p:cTn id="69" presetID="10" presetClass="entr" presetSubtype="0" fill="hold" grpId="0" nodeType="after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250"/>
                                        <p:tgtEl>
                                          <p:spTgt spid="28"/>
                                        </p:tgtEl>
                                      </p:cBhvr>
                                    </p:animEffect>
                                  </p:childTnLst>
                                </p:cTn>
                              </p:par>
                            </p:childTnLst>
                          </p:cTn>
                        </p:par>
                        <p:par>
                          <p:cTn id="72" fill="hold">
                            <p:stCondLst>
                              <p:cond delay="4500"/>
                            </p:stCondLst>
                            <p:childTnLst>
                              <p:par>
                                <p:cTn id="73" presetID="10" presetClass="entr" presetSubtype="0" fill="hold" grpId="0" nodeType="after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250"/>
                                        <p:tgtEl>
                                          <p:spTgt spid="29"/>
                                        </p:tgtEl>
                                      </p:cBhvr>
                                    </p:animEffect>
                                  </p:childTnLst>
                                </p:cTn>
                              </p:par>
                            </p:childTnLst>
                          </p:cTn>
                        </p:par>
                        <p:par>
                          <p:cTn id="76" fill="hold">
                            <p:stCondLst>
                              <p:cond delay="4750"/>
                            </p:stCondLst>
                            <p:childTnLst>
                              <p:par>
                                <p:cTn id="77" presetID="10" presetClass="entr" presetSubtype="0" fill="hold" grpId="0" nodeType="after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250"/>
                                        <p:tgtEl>
                                          <p:spTgt spid="30"/>
                                        </p:tgtEl>
                                      </p:cBhvr>
                                    </p:animEffect>
                                  </p:childTnLst>
                                </p:cTn>
                              </p:par>
                            </p:childTnLst>
                          </p:cTn>
                        </p:par>
                        <p:par>
                          <p:cTn id="80" fill="hold">
                            <p:stCondLst>
                              <p:cond delay="5000"/>
                            </p:stCondLst>
                            <p:childTnLst>
                              <p:par>
                                <p:cTn id="81" presetID="10" presetClass="entr" presetSubtype="0" fill="hold" grpId="0" nodeType="afterEffect">
                                  <p:stCondLst>
                                    <p:cond delay="0"/>
                                  </p:stCondLst>
                                  <p:childTnLst>
                                    <p:set>
                                      <p:cBhvr>
                                        <p:cTn id="82" dur="1" fill="hold">
                                          <p:stCondLst>
                                            <p:cond delay="0"/>
                                          </p:stCondLst>
                                        </p:cTn>
                                        <p:tgtEl>
                                          <p:spTgt spid="31"/>
                                        </p:tgtEl>
                                        <p:attrNameLst>
                                          <p:attrName>style.visibility</p:attrName>
                                        </p:attrNameLst>
                                      </p:cBhvr>
                                      <p:to>
                                        <p:strVal val="visible"/>
                                      </p:to>
                                    </p:set>
                                    <p:animEffect transition="in" filter="fade">
                                      <p:cBhvr>
                                        <p:cTn id="83" dur="250"/>
                                        <p:tgtEl>
                                          <p:spTgt spid="31"/>
                                        </p:tgtEl>
                                      </p:cBhvr>
                                    </p:animEffect>
                                  </p:childTnLst>
                                </p:cTn>
                              </p:par>
                              <p:par>
                                <p:cTn id="84" presetID="10" presetClass="entr" presetSubtype="0" fill="hold" nodeType="withEffect">
                                  <p:stCondLst>
                                    <p:cond delay="0"/>
                                  </p:stCondLst>
                                  <p:childTnLst>
                                    <p:set>
                                      <p:cBhvr>
                                        <p:cTn id="85" dur="1" fill="hold">
                                          <p:stCondLst>
                                            <p:cond delay="0"/>
                                          </p:stCondLst>
                                        </p:cTn>
                                        <p:tgtEl>
                                          <p:spTgt spid="61"/>
                                        </p:tgtEl>
                                        <p:attrNameLst>
                                          <p:attrName>style.visibility</p:attrName>
                                        </p:attrNameLst>
                                      </p:cBhvr>
                                      <p:to>
                                        <p:strVal val="visible"/>
                                      </p:to>
                                    </p:set>
                                    <p:animEffect transition="in" filter="fade">
                                      <p:cBhvr>
                                        <p:cTn id="86" dur="500"/>
                                        <p:tgtEl>
                                          <p:spTgt spid="61"/>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58"/>
                                        </p:tgtEl>
                                        <p:attrNameLst>
                                          <p:attrName>style.visibility</p:attrName>
                                        </p:attrNameLst>
                                      </p:cBhvr>
                                      <p:to>
                                        <p:strVal val="visible"/>
                                      </p:to>
                                    </p:set>
                                    <p:animEffect transition="in" filter="fade">
                                      <p:cBhvr>
                                        <p:cTn id="91" dur="500"/>
                                        <p:tgtEl>
                                          <p:spTgt spid="58"/>
                                        </p:tgtEl>
                                      </p:cBhvr>
                                    </p:animEffect>
                                  </p:childTnLst>
                                </p:cTn>
                              </p:par>
                              <p:par>
                                <p:cTn id="92" presetID="10" presetClass="entr" presetSubtype="0" fill="hold" nodeType="withEffect">
                                  <p:stCondLst>
                                    <p:cond delay="0"/>
                                  </p:stCondLst>
                                  <p:childTnLst>
                                    <p:set>
                                      <p:cBhvr>
                                        <p:cTn id="93" dur="1" fill="hold">
                                          <p:stCondLst>
                                            <p:cond delay="0"/>
                                          </p:stCondLst>
                                        </p:cTn>
                                        <p:tgtEl>
                                          <p:spTgt spid="59"/>
                                        </p:tgtEl>
                                        <p:attrNameLst>
                                          <p:attrName>style.visibility</p:attrName>
                                        </p:attrNameLst>
                                      </p:cBhvr>
                                      <p:to>
                                        <p:strVal val="visible"/>
                                      </p:to>
                                    </p:set>
                                    <p:animEffect transition="in" filter="fade">
                                      <p:cBhvr>
                                        <p:cTn id="94" dur="500"/>
                                        <p:tgtEl>
                                          <p:spTgt spid="59"/>
                                        </p:tgtEl>
                                      </p:cBhvr>
                                    </p:animEffect>
                                  </p:childTnLst>
                                </p:cTn>
                              </p:par>
                            </p:childTnLst>
                          </p:cTn>
                        </p:par>
                        <p:par>
                          <p:cTn id="95" fill="hold">
                            <p:stCondLst>
                              <p:cond delay="500"/>
                            </p:stCondLst>
                            <p:childTnLst>
                              <p:par>
                                <p:cTn id="96" presetID="10" presetClass="entr" presetSubtype="0" fill="hold" nodeType="afterEffect">
                                  <p:stCondLst>
                                    <p:cond delay="0"/>
                                  </p:stCondLst>
                                  <p:childTnLst>
                                    <p:set>
                                      <p:cBhvr>
                                        <p:cTn id="97" dur="1" fill="hold">
                                          <p:stCondLst>
                                            <p:cond delay="0"/>
                                          </p:stCondLst>
                                        </p:cTn>
                                        <p:tgtEl>
                                          <p:spTgt spid="41"/>
                                        </p:tgtEl>
                                        <p:attrNameLst>
                                          <p:attrName>style.visibility</p:attrName>
                                        </p:attrNameLst>
                                      </p:cBhvr>
                                      <p:to>
                                        <p:strVal val="visible"/>
                                      </p:to>
                                    </p:set>
                                    <p:animEffect transition="in" filter="fade">
                                      <p:cBhvr>
                                        <p:cTn id="9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p:bldP spid="5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428D685B-ADCB-A253-BDF5-FF6D123BD524}"/>
              </a:ext>
              <a:ext uri="{C183D7F6-B498-43B3-948B-1728B52AA6E4}">
                <adec:decorative xmlns:adec="http://schemas.microsoft.com/office/drawing/2017/decorative" val="1"/>
              </a:ext>
            </a:extLst>
          </p:cNvPr>
          <p:cNvSpPr txBox="1"/>
          <p:nvPr/>
        </p:nvSpPr>
        <p:spPr>
          <a:xfrm>
            <a:off x="2372306" y="4091347"/>
            <a:ext cx="2232653" cy="307777"/>
          </a:xfrm>
          <a:prstGeom prst="rect">
            <a:avLst/>
          </a:prstGeom>
          <a:noFill/>
        </p:spPr>
        <p:txBody>
          <a:bodyPr wrap="square">
            <a:spAutoFit/>
          </a:bodyPr>
          <a:lstStyle/>
          <a:p>
            <a:pPr algn="ctr">
              <a:defRPr/>
            </a:pPr>
            <a:r>
              <a:rPr lang="en-AU" sz="1400">
                <a:solidFill>
                  <a:srgbClr val="4472C4"/>
                </a:solidFill>
                <a:latin typeface="Calibri" panose="020F0502020204030204"/>
              </a:rPr>
              <a:t>Community + Organization</a:t>
            </a:r>
          </a:p>
        </p:txBody>
      </p:sp>
      <p:sp>
        <p:nvSpPr>
          <p:cNvPr id="13" name="Oval 12">
            <a:extLst>
              <a:ext uri="{FF2B5EF4-FFF2-40B4-BE49-F238E27FC236}">
                <a16:creationId xmlns:a16="http://schemas.microsoft.com/office/drawing/2014/main" id="{AFAFB7A3-3DCA-9D28-FF9A-5A983150F12C}"/>
              </a:ext>
            </a:extLst>
          </p:cNvPr>
          <p:cNvSpPr/>
          <p:nvPr/>
        </p:nvSpPr>
        <p:spPr>
          <a:xfrm>
            <a:off x="2814470" y="2733422"/>
            <a:ext cx="1275702" cy="1275701"/>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4" name="Partial Circle 13">
            <a:extLst>
              <a:ext uri="{FF2B5EF4-FFF2-40B4-BE49-F238E27FC236}">
                <a16:creationId xmlns:a16="http://schemas.microsoft.com/office/drawing/2014/main" id="{AB402136-00CE-14C8-F423-1194ECD2E348}"/>
              </a:ext>
            </a:extLst>
          </p:cNvPr>
          <p:cNvSpPr/>
          <p:nvPr/>
        </p:nvSpPr>
        <p:spPr>
          <a:xfrm>
            <a:off x="2814912" y="2733864"/>
            <a:ext cx="1274818" cy="1274818"/>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F854BC0E-8052-0E43-3580-B864E65CB9DA}"/>
              </a:ext>
            </a:extLst>
          </p:cNvPr>
          <p:cNvGrpSpPr/>
          <p:nvPr/>
        </p:nvGrpSpPr>
        <p:grpSpPr>
          <a:xfrm>
            <a:off x="3131406" y="3050358"/>
            <a:ext cx="641829" cy="641830"/>
            <a:chOff x="5423663" y="2954553"/>
            <a:chExt cx="1061378" cy="1061380"/>
          </a:xfrm>
        </p:grpSpPr>
        <p:sp>
          <p:nvSpPr>
            <p:cNvPr id="16" name="Oval 15">
              <a:extLst>
                <a:ext uri="{FF2B5EF4-FFF2-40B4-BE49-F238E27FC236}">
                  <a16:creationId xmlns:a16="http://schemas.microsoft.com/office/drawing/2014/main" id="{AE9D5819-3EDF-7213-763C-4F79DB723EE8}"/>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7" name="Graphic 16" descr="Group of people">
              <a:extLst>
                <a:ext uri="{FF2B5EF4-FFF2-40B4-BE49-F238E27FC236}">
                  <a16:creationId xmlns:a16="http://schemas.microsoft.com/office/drawing/2014/main" id="{FCBB2FC0-54A9-E38A-40A5-E5EEEAC0F1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68398" y="3099286"/>
              <a:ext cx="771912" cy="771913"/>
            </a:xfrm>
            <a:prstGeom prst="rect">
              <a:avLst/>
            </a:prstGeom>
          </p:spPr>
        </p:pic>
      </p:grpSp>
      <p:sp>
        <p:nvSpPr>
          <p:cNvPr id="18" name="Rectangle: Rounded Corners 17">
            <a:extLst>
              <a:ext uri="{FF2B5EF4-FFF2-40B4-BE49-F238E27FC236}">
                <a16:creationId xmlns:a16="http://schemas.microsoft.com/office/drawing/2014/main" id="{CBD914F7-ABF2-D5AD-44F9-32E23C32316E}"/>
              </a:ext>
              <a:ext uri="{C183D7F6-B498-43B3-948B-1728B52AA6E4}">
                <adec:decorative xmlns:adec="http://schemas.microsoft.com/office/drawing/2017/decorative" val="1"/>
              </a:ext>
            </a:extLst>
          </p:cNvPr>
          <p:cNvSpPr/>
          <p:nvPr/>
        </p:nvSpPr>
        <p:spPr>
          <a:xfrm>
            <a:off x="3780149" y="2620606"/>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19" name="Rectangle: Rounded Corners 18">
            <a:extLst>
              <a:ext uri="{FF2B5EF4-FFF2-40B4-BE49-F238E27FC236}">
                <a16:creationId xmlns:a16="http://schemas.microsoft.com/office/drawing/2014/main" id="{315EDB5B-2329-097A-94B8-1D44C24CD429}"/>
              </a:ext>
              <a:ext uri="{C183D7F6-B498-43B3-948B-1728B52AA6E4}">
                <adec:decorative xmlns:adec="http://schemas.microsoft.com/office/drawing/2017/decorative" val="1"/>
              </a:ext>
            </a:extLst>
          </p:cNvPr>
          <p:cNvSpPr/>
          <p:nvPr/>
        </p:nvSpPr>
        <p:spPr>
          <a:xfrm>
            <a:off x="1921456" y="283424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20" name="Rectangle: Rounded Corners 19">
            <a:extLst>
              <a:ext uri="{FF2B5EF4-FFF2-40B4-BE49-F238E27FC236}">
                <a16:creationId xmlns:a16="http://schemas.microsoft.com/office/drawing/2014/main" id="{21E7015D-1E05-8308-8E13-B1FC64F0DDEB}"/>
              </a:ext>
              <a:ext uri="{C183D7F6-B498-43B3-948B-1728B52AA6E4}">
                <adec:decorative xmlns:adec="http://schemas.microsoft.com/office/drawing/2017/decorative" val="1"/>
              </a:ext>
            </a:extLst>
          </p:cNvPr>
          <p:cNvSpPr/>
          <p:nvPr/>
        </p:nvSpPr>
        <p:spPr>
          <a:xfrm>
            <a:off x="1785333" y="3027974"/>
            <a:ext cx="978539"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21" name="Rectangle: Rounded Corners 20">
            <a:extLst>
              <a:ext uri="{FF2B5EF4-FFF2-40B4-BE49-F238E27FC236}">
                <a16:creationId xmlns:a16="http://schemas.microsoft.com/office/drawing/2014/main" id="{00F7D0B8-C5B1-BF09-E645-D771BDF75F7D}"/>
              </a:ext>
              <a:ext uri="{C183D7F6-B498-43B3-948B-1728B52AA6E4}">
                <adec:decorative xmlns:adec="http://schemas.microsoft.com/office/drawing/2017/decorative" val="1"/>
              </a:ext>
            </a:extLst>
          </p:cNvPr>
          <p:cNvSpPr/>
          <p:nvPr/>
        </p:nvSpPr>
        <p:spPr>
          <a:xfrm>
            <a:off x="1711237" y="3235348"/>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22" name="Rectangle: Rounded Corners 21">
            <a:extLst>
              <a:ext uri="{FF2B5EF4-FFF2-40B4-BE49-F238E27FC236}">
                <a16:creationId xmlns:a16="http://schemas.microsoft.com/office/drawing/2014/main" id="{AAA7F370-2F74-67A9-9D2E-BE70E356AE3F}"/>
              </a:ext>
              <a:ext uri="{C183D7F6-B498-43B3-948B-1728B52AA6E4}">
                <adec:decorative xmlns:adec="http://schemas.microsoft.com/office/drawing/2017/decorative" val="1"/>
              </a:ext>
            </a:extLst>
          </p:cNvPr>
          <p:cNvSpPr/>
          <p:nvPr/>
        </p:nvSpPr>
        <p:spPr>
          <a:xfrm>
            <a:off x="1703494" y="3442721"/>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23" name="Rectangle: Rounded Corners 22">
            <a:extLst>
              <a:ext uri="{FF2B5EF4-FFF2-40B4-BE49-F238E27FC236}">
                <a16:creationId xmlns:a16="http://schemas.microsoft.com/office/drawing/2014/main" id="{EB536C5E-BA3F-D5FF-5E0F-C9459172D8C0}"/>
              </a:ext>
              <a:ext uri="{C183D7F6-B498-43B3-948B-1728B52AA6E4}">
                <adec:decorative xmlns:adec="http://schemas.microsoft.com/office/drawing/2017/decorative" val="1"/>
              </a:ext>
            </a:extLst>
          </p:cNvPr>
          <p:cNvSpPr/>
          <p:nvPr/>
        </p:nvSpPr>
        <p:spPr>
          <a:xfrm>
            <a:off x="1730206" y="365009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24" name="Rectangle: Rounded Corners 23">
            <a:extLst>
              <a:ext uri="{FF2B5EF4-FFF2-40B4-BE49-F238E27FC236}">
                <a16:creationId xmlns:a16="http://schemas.microsoft.com/office/drawing/2014/main" id="{D45F40E5-2B6E-D75D-5119-E071886425D2}"/>
              </a:ext>
              <a:ext uri="{C183D7F6-B498-43B3-948B-1728B52AA6E4}">
                <adec:decorative xmlns:adec="http://schemas.microsoft.com/office/drawing/2017/decorative" val="1"/>
              </a:ext>
            </a:extLst>
          </p:cNvPr>
          <p:cNvSpPr/>
          <p:nvPr/>
        </p:nvSpPr>
        <p:spPr>
          <a:xfrm>
            <a:off x="1997503" y="3857463"/>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25" name="Rectangle: Rounded Corners 24">
            <a:extLst>
              <a:ext uri="{FF2B5EF4-FFF2-40B4-BE49-F238E27FC236}">
                <a16:creationId xmlns:a16="http://schemas.microsoft.com/office/drawing/2014/main" id="{3B15269B-F665-0897-2425-B570C37306C0}"/>
              </a:ext>
              <a:ext uri="{C183D7F6-B498-43B3-948B-1728B52AA6E4}">
                <adec:decorative xmlns:adec="http://schemas.microsoft.com/office/drawing/2017/decorative" val="1"/>
              </a:ext>
            </a:extLst>
          </p:cNvPr>
          <p:cNvSpPr/>
          <p:nvPr/>
        </p:nvSpPr>
        <p:spPr>
          <a:xfrm>
            <a:off x="4004530" y="2814301"/>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26" name="Rectangle: Rounded Corners 25">
            <a:extLst>
              <a:ext uri="{FF2B5EF4-FFF2-40B4-BE49-F238E27FC236}">
                <a16:creationId xmlns:a16="http://schemas.microsoft.com/office/drawing/2014/main" id="{89638F22-B581-58DB-21DE-3E93C8D2CCB3}"/>
              </a:ext>
              <a:ext uri="{C183D7F6-B498-43B3-948B-1728B52AA6E4}">
                <adec:decorative xmlns:adec="http://schemas.microsoft.com/office/drawing/2017/decorative" val="1"/>
              </a:ext>
            </a:extLst>
          </p:cNvPr>
          <p:cNvSpPr/>
          <p:nvPr/>
        </p:nvSpPr>
        <p:spPr>
          <a:xfrm>
            <a:off x="4140249" y="3024400"/>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27" name="Rectangle: Rounded Corners 26">
            <a:extLst>
              <a:ext uri="{FF2B5EF4-FFF2-40B4-BE49-F238E27FC236}">
                <a16:creationId xmlns:a16="http://schemas.microsoft.com/office/drawing/2014/main" id="{AF23B009-2207-458A-2864-D9A938438FEF}"/>
              </a:ext>
              <a:ext uri="{C183D7F6-B498-43B3-948B-1728B52AA6E4}">
                <adec:decorative xmlns:adec="http://schemas.microsoft.com/office/drawing/2017/decorative" val="1"/>
              </a:ext>
            </a:extLst>
          </p:cNvPr>
          <p:cNvSpPr/>
          <p:nvPr/>
        </p:nvSpPr>
        <p:spPr>
          <a:xfrm>
            <a:off x="4213121" y="3235348"/>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feedback</a:t>
            </a:r>
            <a:endPar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708A5B37-7710-B714-3428-7658DE3536A6}"/>
              </a:ext>
              <a:ext uri="{C183D7F6-B498-43B3-948B-1728B52AA6E4}">
                <adec:decorative xmlns:adec="http://schemas.microsoft.com/office/drawing/2017/decorative" val="1"/>
              </a:ext>
            </a:extLst>
          </p:cNvPr>
          <p:cNvSpPr/>
          <p:nvPr/>
        </p:nvSpPr>
        <p:spPr>
          <a:xfrm>
            <a:off x="4168407" y="3448433"/>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29" name="Rectangle: Rounded Corners 28">
            <a:extLst>
              <a:ext uri="{FF2B5EF4-FFF2-40B4-BE49-F238E27FC236}">
                <a16:creationId xmlns:a16="http://schemas.microsoft.com/office/drawing/2014/main" id="{C4C74D95-8237-F3D6-ED7C-6D3A1E2AE16F}"/>
              </a:ext>
              <a:ext uri="{C183D7F6-B498-43B3-948B-1728B52AA6E4}">
                <adec:decorative xmlns:adec="http://schemas.microsoft.com/office/drawing/2017/decorative" val="1"/>
              </a:ext>
            </a:extLst>
          </p:cNvPr>
          <p:cNvSpPr/>
          <p:nvPr/>
        </p:nvSpPr>
        <p:spPr>
          <a:xfrm>
            <a:off x="4083170" y="364722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30" name="Rectangle: Rounded Corners 29">
            <a:extLst>
              <a:ext uri="{FF2B5EF4-FFF2-40B4-BE49-F238E27FC236}">
                <a16:creationId xmlns:a16="http://schemas.microsoft.com/office/drawing/2014/main" id="{D09AC6AA-9ABA-CFF3-194D-FA34F1F5E3C6}"/>
              </a:ext>
              <a:ext uri="{C183D7F6-B498-43B3-948B-1728B52AA6E4}">
                <adec:decorative xmlns:adec="http://schemas.microsoft.com/office/drawing/2017/decorative" val="1"/>
              </a:ext>
            </a:extLst>
          </p:cNvPr>
          <p:cNvSpPr/>
          <p:nvPr/>
        </p:nvSpPr>
        <p:spPr>
          <a:xfrm>
            <a:off x="3946450" y="3857463"/>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31" name="Group 30">
            <a:extLst>
              <a:ext uri="{FF2B5EF4-FFF2-40B4-BE49-F238E27FC236}">
                <a16:creationId xmlns:a16="http://schemas.microsoft.com/office/drawing/2014/main" id="{D092C956-9FCA-EC4E-0ACA-451096793E82}"/>
              </a:ext>
            </a:extLst>
          </p:cNvPr>
          <p:cNvGrpSpPr/>
          <p:nvPr/>
        </p:nvGrpSpPr>
        <p:grpSpPr>
          <a:xfrm>
            <a:off x="1293722" y="2822066"/>
            <a:ext cx="725372" cy="1294909"/>
            <a:chOff x="2384724" y="2577031"/>
            <a:chExt cx="1199531" cy="2141364"/>
          </a:xfrm>
        </p:grpSpPr>
        <p:pic>
          <p:nvPicPr>
            <p:cNvPr id="32" name="Picture 31" descr="Microsoft Teams app icon">
              <a:extLst>
                <a:ext uri="{FF2B5EF4-FFF2-40B4-BE49-F238E27FC236}">
                  <a16:creationId xmlns:a16="http://schemas.microsoft.com/office/drawing/2014/main" id="{F59E309A-3660-2683-A387-EC5734B489A0}"/>
                </a:ext>
              </a:extLst>
            </p:cNvPr>
            <p:cNvPicPr>
              <a:picLocks noChangeAspect="1"/>
            </p:cNvPicPr>
            <p:nvPr/>
          </p:nvPicPr>
          <p:blipFill>
            <a:blip r:embed="rId4"/>
            <a:stretch>
              <a:fillRect/>
            </a:stretch>
          </p:blipFill>
          <p:spPr>
            <a:xfrm>
              <a:off x="3029098" y="4112327"/>
              <a:ext cx="555157" cy="606068"/>
            </a:xfrm>
            <a:prstGeom prst="rect">
              <a:avLst/>
            </a:prstGeom>
          </p:spPr>
        </p:pic>
        <p:pic>
          <p:nvPicPr>
            <p:cNvPr id="33" name="Picture 2" descr="See the source image">
              <a:extLst>
                <a:ext uri="{FF2B5EF4-FFF2-40B4-BE49-F238E27FC236}">
                  <a16:creationId xmlns:a16="http://schemas.microsoft.com/office/drawing/2014/main" id="{E5016286-1746-9BF2-A382-8F398116E0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4724"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descr="Viva Engage icon">
              <a:extLst>
                <a:ext uri="{FF2B5EF4-FFF2-40B4-BE49-F238E27FC236}">
                  <a16:creationId xmlns:a16="http://schemas.microsoft.com/office/drawing/2014/main" id="{4E9B8EDA-4057-7424-3B8C-9171A8772BD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35" name="Picture 34" descr="Viva Engage icon">
              <a:extLst>
                <a:ext uri="{FF2B5EF4-FFF2-40B4-BE49-F238E27FC236}">
                  <a16:creationId xmlns:a16="http://schemas.microsoft.com/office/drawing/2014/main" id="{7D616C2B-7FEF-FA79-FBEC-FC92CCE1714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36" name="Picture 35" descr="Viva Engage icon">
              <a:extLst>
                <a:ext uri="{FF2B5EF4-FFF2-40B4-BE49-F238E27FC236}">
                  <a16:creationId xmlns:a16="http://schemas.microsoft.com/office/drawing/2014/main" id="{B7EE0EC1-B60C-0807-32BD-6C9D759D42C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37" name="Picture 36" descr="Viva Engage icon">
              <a:extLst>
                <a:ext uri="{FF2B5EF4-FFF2-40B4-BE49-F238E27FC236}">
                  <a16:creationId xmlns:a16="http://schemas.microsoft.com/office/drawing/2014/main" id="{F42EB199-E74B-F651-5936-F5501009A14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38" name="Picture 37" descr="Viva Engage icon">
              <a:extLst>
                <a:ext uri="{FF2B5EF4-FFF2-40B4-BE49-F238E27FC236}">
                  <a16:creationId xmlns:a16="http://schemas.microsoft.com/office/drawing/2014/main" id="{0869A5FC-34CB-1E06-9D1B-D48A62F7375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771966" y="3916791"/>
              <a:ext cx="262205" cy="262879"/>
            </a:xfrm>
            <a:prstGeom prst="rect">
              <a:avLst/>
            </a:prstGeom>
          </p:spPr>
        </p:pic>
      </p:grpSp>
      <p:sp>
        <p:nvSpPr>
          <p:cNvPr id="53" name="Oval 52">
            <a:extLst>
              <a:ext uri="{FF2B5EF4-FFF2-40B4-BE49-F238E27FC236}">
                <a16:creationId xmlns:a16="http://schemas.microsoft.com/office/drawing/2014/main" id="{A28B4FF3-6BDA-52CD-4F2E-61FF40983B55}"/>
              </a:ext>
            </a:extLst>
          </p:cNvPr>
          <p:cNvSpPr/>
          <p:nvPr/>
        </p:nvSpPr>
        <p:spPr>
          <a:xfrm>
            <a:off x="2997758" y="2910990"/>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4" name="Graphic 53">
            <a:extLst>
              <a:ext uri="{FF2B5EF4-FFF2-40B4-BE49-F238E27FC236}">
                <a16:creationId xmlns:a16="http://schemas.microsoft.com/office/drawing/2014/main" id="{D98EE5F7-4944-CFA4-BBF7-B64AD601812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18217" y="3728557"/>
            <a:ext cx="276475" cy="276474"/>
          </a:xfrm>
          <a:prstGeom prst="rect">
            <a:avLst/>
          </a:prstGeom>
        </p:spPr>
      </p:pic>
      <p:grpSp>
        <p:nvGrpSpPr>
          <p:cNvPr id="72" name="Group 71">
            <a:extLst>
              <a:ext uri="{FF2B5EF4-FFF2-40B4-BE49-F238E27FC236}">
                <a16:creationId xmlns:a16="http://schemas.microsoft.com/office/drawing/2014/main" id="{CFAE6B6A-0DB6-26DB-8F90-CE23A19FA6E7}"/>
              </a:ext>
            </a:extLst>
          </p:cNvPr>
          <p:cNvGrpSpPr/>
          <p:nvPr/>
        </p:nvGrpSpPr>
        <p:grpSpPr>
          <a:xfrm>
            <a:off x="4728931" y="2479309"/>
            <a:ext cx="1008001" cy="1504802"/>
            <a:chOff x="8060775" y="2014240"/>
            <a:chExt cx="1664918" cy="2489012"/>
          </a:xfrm>
        </p:grpSpPr>
        <p:pic>
          <p:nvPicPr>
            <p:cNvPr id="73" name="Picture 72" descr="A close up of a logo&#10;&#10;Description automatically generated">
              <a:extLst>
                <a:ext uri="{FF2B5EF4-FFF2-40B4-BE49-F238E27FC236}">
                  <a16:creationId xmlns:a16="http://schemas.microsoft.com/office/drawing/2014/main" id="{171D0323-DD2A-DD82-7F44-1922DBE04774}"/>
                </a:ext>
              </a:extLst>
            </p:cNvPr>
            <p:cNvPicPr>
              <a:picLocks noChangeAspect="1"/>
            </p:cNvPicPr>
            <p:nvPr/>
          </p:nvPicPr>
          <p:blipFill>
            <a:blip r:embed="rId9"/>
            <a:stretch>
              <a:fillRect/>
            </a:stretch>
          </p:blipFill>
          <p:spPr>
            <a:xfrm>
              <a:off x="9159504" y="2014240"/>
              <a:ext cx="566189" cy="566189"/>
            </a:xfrm>
            <a:prstGeom prst="rect">
              <a:avLst/>
            </a:prstGeom>
          </p:spPr>
        </p:pic>
        <p:pic>
          <p:nvPicPr>
            <p:cNvPr id="74" name="Picture 73" descr="A close up of a logo&#10;&#10;Description automatically generated">
              <a:extLst>
                <a:ext uri="{FF2B5EF4-FFF2-40B4-BE49-F238E27FC236}">
                  <a16:creationId xmlns:a16="http://schemas.microsoft.com/office/drawing/2014/main" id="{389258C8-7751-9800-52EF-E255DC5555FB}"/>
                </a:ext>
              </a:extLst>
            </p:cNvPr>
            <p:cNvPicPr>
              <a:picLocks noChangeAspect="1"/>
            </p:cNvPicPr>
            <p:nvPr/>
          </p:nvPicPr>
          <p:blipFill>
            <a:blip r:embed="rId10"/>
            <a:stretch>
              <a:fillRect/>
            </a:stretch>
          </p:blipFill>
          <p:spPr>
            <a:xfrm>
              <a:off x="8060775" y="2032750"/>
              <a:ext cx="602155" cy="602155"/>
            </a:xfrm>
            <a:prstGeom prst="rect">
              <a:avLst/>
            </a:prstGeom>
          </p:spPr>
        </p:pic>
        <p:pic>
          <p:nvPicPr>
            <p:cNvPr id="75" name="Picture 74" descr="Microsoft Teams app icon">
              <a:extLst>
                <a:ext uri="{FF2B5EF4-FFF2-40B4-BE49-F238E27FC236}">
                  <a16:creationId xmlns:a16="http://schemas.microsoft.com/office/drawing/2014/main" id="{8A32AF6D-63BE-7ED2-A2FC-3E406232590F}"/>
                </a:ext>
              </a:extLst>
            </p:cNvPr>
            <p:cNvPicPr>
              <a:picLocks noChangeAspect="1"/>
            </p:cNvPicPr>
            <p:nvPr/>
          </p:nvPicPr>
          <p:blipFill>
            <a:blip r:embed="rId4"/>
            <a:stretch>
              <a:fillRect/>
            </a:stretch>
          </p:blipFill>
          <p:spPr>
            <a:xfrm>
              <a:off x="8752232" y="2367267"/>
              <a:ext cx="571616" cy="541685"/>
            </a:xfrm>
            <a:prstGeom prst="rect">
              <a:avLst/>
            </a:prstGeom>
          </p:spPr>
        </p:pic>
        <p:pic>
          <p:nvPicPr>
            <p:cNvPr id="76" name="Picture 75" descr="A close up of a logo&#10;&#10;Description automatically generated">
              <a:extLst>
                <a:ext uri="{FF2B5EF4-FFF2-40B4-BE49-F238E27FC236}">
                  <a16:creationId xmlns:a16="http://schemas.microsoft.com/office/drawing/2014/main" id="{8C236324-7065-CA11-DB45-B953FD1F2B11}"/>
                </a:ext>
              </a:extLst>
            </p:cNvPr>
            <p:cNvPicPr>
              <a:picLocks noChangeAspect="1"/>
            </p:cNvPicPr>
            <p:nvPr/>
          </p:nvPicPr>
          <p:blipFill>
            <a:blip r:embed="rId10"/>
            <a:stretch>
              <a:fillRect/>
            </a:stretch>
          </p:blipFill>
          <p:spPr>
            <a:xfrm>
              <a:off x="8689754" y="3420691"/>
              <a:ext cx="602155" cy="602155"/>
            </a:xfrm>
            <a:prstGeom prst="rect">
              <a:avLst/>
            </a:prstGeom>
          </p:spPr>
        </p:pic>
        <p:pic>
          <p:nvPicPr>
            <p:cNvPr id="77" name="Picture 76" descr="Icon&#10;&#10;Description automatically generated with low confidence">
              <a:extLst>
                <a:ext uri="{FF2B5EF4-FFF2-40B4-BE49-F238E27FC236}">
                  <a16:creationId xmlns:a16="http://schemas.microsoft.com/office/drawing/2014/main" id="{6F6089A6-7A2B-1468-D1EA-1447912BE66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5432" y="2359978"/>
              <a:ext cx="566189" cy="566189"/>
            </a:xfrm>
            <a:prstGeom prst="rect">
              <a:avLst/>
            </a:prstGeom>
          </p:spPr>
        </p:pic>
        <p:pic>
          <p:nvPicPr>
            <p:cNvPr id="78" name="Picture 77" descr="Logo for Insights">
              <a:extLst>
                <a:ext uri="{FF2B5EF4-FFF2-40B4-BE49-F238E27FC236}">
                  <a16:creationId xmlns:a16="http://schemas.microsoft.com/office/drawing/2014/main" id="{BC0B25F5-25BB-0653-1AE0-644164706DD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8486122" y="4233252"/>
              <a:ext cx="270000" cy="270000"/>
            </a:xfrm>
            <a:prstGeom prst="rect">
              <a:avLst/>
            </a:prstGeom>
          </p:spPr>
        </p:pic>
        <p:pic>
          <p:nvPicPr>
            <p:cNvPr id="79" name="Picture 78">
              <a:extLst>
                <a:ext uri="{FF2B5EF4-FFF2-40B4-BE49-F238E27FC236}">
                  <a16:creationId xmlns:a16="http://schemas.microsoft.com/office/drawing/2014/main" id="{7DCF3399-85E9-E8C4-BB4A-15D05D5A5CCD}"/>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8853124" y="4228676"/>
              <a:ext cx="270000" cy="270000"/>
            </a:xfrm>
            <a:prstGeom prst="rect">
              <a:avLst/>
            </a:prstGeom>
          </p:spPr>
        </p:pic>
        <p:pic>
          <p:nvPicPr>
            <p:cNvPr id="80" name="Picture 79" descr="A picture containing toy, vector graphics&#10;&#10;Description automatically generated">
              <a:extLst>
                <a:ext uri="{FF2B5EF4-FFF2-40B4-BE49-F238E27FC236}">
                  <a16:creationId xmlns:a16="http://schemas.microsoft.com/office/drawing/2014/main" id="{BCD45C83-B099-6AA8-127D-6641B4472CE8}"/>
                </a:ext>
              </a:extLst>
            </p:cNvPr>
            <p:cNvPicPr>
              <a:picLocks noChangeAspect="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578908" y="2185930"/>
              <a:ext cx="270000" cy="275173"/>
            </a:xfrm>
            <a:prstGeom prst="rect">
              <a:avLst/>
            </a:prstGeom>
          </p:spPr>
        </p:pic>
        <p:pic>
          <p:nvPicPr>
            <p:cNvPr id="81" name="Picture 80" descr="Viva Engage icon">
              <a:extLst>
                <a:ext uri="{FF2B5EF4-FFF2-40B4-BE49-F238E27FC236}">
                  <a16:creationId xmlns:a16="http://schemas.microsoft.com/office/drawing/2014/main" id="{379782A2-3FF9-A950-072B-B6006FCC741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932676" y="2194083"/>
              <a:ext cx="250162" cy="250805"/>
            </a:xfrm>
            <a:prstGeom prst="rect">
              <a:avLst/>
            </a:prstGeom>
          </p:spPr>
        </p:pic>
        <p:pic>
          <p:nvPicPr>
            <p:cNvPr id="82" name="Picture 81" descr="Icon&#10;&#10;Description automatically generated">
              <a:extLst>
                <a:ext uri="{FF2B5EF4-FFF2-40B4-BE49-F238E27FC236}">
                  <a16:creationId xmlns:a16="http://schemas.microsoft.com/office/drawing/2014/main" id="{051CD390-150D-1C92-73E6-7E24B64BE2B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706922" y="3913551"/>
              <a:ext cx="274851" cy="274850"/>
            </a:xfrm>
            <a:prstGeom prst="rect">
              <a:avLst/>
            </a:prstGeom>
          </p:spPr>
        </p:pic>
        <p:pic>
          <p:nvPicPr>
            <p:cNvPr id="83" name="Picture 82" descr="Viva Connections Logo">
              <a:extLst>
                <a:ext uri="{FF2B5EF4-FFF2-40B4-BE49-F238E27FC236}">
                  <a16:creationId xmlns:a16="http://schemas.microsoft.com/office/drawing/2014/main" id="{85DC9415-922A-7C01-7E1C-B8B70000E1A3}"/>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9165683" y="2865403"/>
              <a:ext cx="269919" cy="269919"/>
            </a:xfrm>
            <a:prstGeom prst="rect">
              <a:avLst/>
            </a:prstGeom>
          </p:spPr>
        </p:pic>
        <p:pic>
          <p:nvPicPr>
            <p:cNvPr id="84" name="Picture 83" descr="A purple and pink logo&#10;&#10;Description automatically generated">
              <a:extLst>
                <a:ext uri="{FF2B5EF4-FFF2-40B4-BE49-F238E27FC236}">
                  <a16:creationId xmlns:a16="http://schemas.microsoft.com/office/drawing/2014/main" id="{A01D0475-FB25-B262-3995-302DCA3D290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877926" y="3193926"/>
              <a:ext cx="292532" cy="292532"/>
            </a:xfrm>
            <a:prstGeom prst="rect">
              <a:avLst/>
            </a:prstGeom>
          </p:spPr>
        </p:pic>
        <p:pic>
          <p:nvPicPr>
            <p:cNvPr id="85" name="Graphic 84">
              <a:extLst>
                <a:ext uri="{FF2B5EF4-FFF2-40B4-BE49-F238E27FC236}">
                  <a16:creationId xmlns:a16="http://schemas.microsoft.com/office/drawing/2014/main" id="{28A3C493-45BC-6609-C9FB-9E1E172F03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53423" y="2853353"/>
              <a:ext cx="334345" cy="334345"/>
            </a:xfrm>
            <a:prstGeom prst="rect">
              <a:avLst/>
            </a:prstGeom>
          </p:spPr>
        </p:pic>
      </p:grpSp>
      <p:grpSp>
        <p:nvGrpSpPr>
          <p:cNvPr id="39" name="Group 38">
            <a:extLst>
              <a:ext uri="{FF2B5EF4-FFF2-40B4-BE49-F238E27FC236}">
                <a16:creationId xmlns:a16="http://schemas.microsoft.com/office/drawing/2014/main" id="{83454CBD-A753-2BE8-BF4D-47915039684E}"/>
              </a:ext>
            </a:extLst>
          </p:cNvPr>
          <p:cNvGrpSpPr/>
          <p:nvPr/>
        </p:nvGrpSpPr>
        <p:grpSpPr>
          <a:xfrm>
            <a:off x="7075615" y="474542"/>
            <a:ext cx="4585773" cy="6059608"/>
            <a:chOff x="3803113" y="1071466"/>
            <a:chExt cx="4585773" cy="4715069"/>
          </a:xfrm>
        </p:grpSpPr>
        <p:sp>
          <p:nvSpPr>
            <p:cNvPr id="40" name="Rectangle: Rounded Corners 39">
              <a:extLst>
                <a:ext uri="{FF2B5EF4-FFF2-40B4-BE49-F238E27FC236}">
                  <a16:creationId xmlns:a16="http://schemas.microsoft.com/office/drawing/2014/main" id="{80C34B0B-853D-7539-E53F-5CED78FDED4D}"/>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1" name="Freeform 29">
              <a:extLst>
                <a:ext uri="{FF2B5EF4-FFF2-40B4-BE49-F238E27FC236}">
                  <a16:creationId xmlns:a16="http://schemas.microsoft.com/office/drawing/2014/main" id="{898A26ED-82DB-91F0-F639-4F65E8B42F87}"/>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42" name="TextBox 1">
            <a:extLst>
              <a:ext uri="{FF2B5EF4-FFF2-40B4-BE49-F238E27FC236}">
                <a16:creationId xmlns:a16="http://schemas.microsoft.com/office/drawing/2014/main" id="{C04A1BAF-8540-3D93-BF24-A3C18D90DF45}"/>
              </a:ext>
            </a:extLst>
          </p:cNvPr>
          <p:cNvSpPr txBox="1"/>
          <p:nvPr/>
        </p:nvSpPr>
        <p:spPr>
          <a:xfrm>
            <a:off x="7496525" y="598533"/>
            <a:ext cx="4164863"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CA" sz="1800" b="0" i="0" u="none" strike="noStrike" kern="1200" cap="none" spc="0" normalizeH="0" baseline="0" noProof="0">
                <a:ln>
                  <a:noFill/>
                </a:ln>
                <a:solidFill>
                  <a:srgbClr val="000000"/>
                </a:solidFill>
                <a:effectLst/>
                <a:uLnTx/>
                <a:uFillTx/>
                <a:latin typeface="Segoe UI Semibold"/>
                <a:ea typeface="+mn-ea"/>
                <a:cs typeface="Segoe UI"/>
              </a:rPr>
              <a:t>Copilot empowering the organization</a:t>
            </a:r>
          </a:p>
        </p:txBody>
      </p:sp>
      <p:grpSp>
        <p:nvGrpSpPr>
          <p:cNvPr id="43" name="Group 42">
            <a:extLst>
              <a:ext uri="{FF2B5EF4-FFF2-40B4-BE49-F238E27FC236}">
                <a16:creationId xmlns:a16="http://schemas.microsoft.com/office/drawing/2014/main" id="{2529CAB7-30CE-8A3F-9CFE-8C45F2EBC306}"/>
              </a:ext>
            </a:extLst>
          </p:cNvPr>
          <p:cNvGrpSpPr/>
          <p:nvPr/>
        </p:nvGrpSpPr>
        <p:grpSpPr>
          <a:xfrm>
            <a:off x="7496525" y="1234723"/>
            <a:ext cx="3810510" cy="723275"/>
            <a:chOff x="7496525" y="1683602"/>
            <a:chExt cx="3810510" cy="723275"/>
          </a:xfrm>
        </p:grpSpPr>
        <p:pic>
          <p:nvPicPr>
            <p:cNvPr id="44" name="Picture 43">
              <a:extLst>
                <a:ext uri="{FF2B5EF4-FFF2-40B4-BE49-F238E27FC236}">
                  <a16:creationId xmlns:a16="http://schemas.microsoft.com/office/drawing/2014/main" id="{29A26BCF-9830-49A9-8084-311855590AEA}"/>
                </a:ext>
              </a:extLst>
            </p:cNvPr>
            <p:cNvPicPr>
              <a:picLocks noChangeAspect="1"/>
            </p:cNvPicPr>
            <p:nvPr/>
          </p:nvPicPr>
          <p:blipFill rotWithShape="1">
            <a:blip r:embed="rId18"/>
            <a:srcRect l="17708" b="9724"/>
            <a:stretch/>
          </p:blipFill>
          <p:spPr>
            <a:xfrm>
              <a:off x="7496525" y="1701841"/>
              <a:ext cx="278786" cy="250227"/>
            </a:xfrm>
            <a:prstGeom prst="rect">
              <a:avLst/>
            </a:prstGeom>
          </p:spPr>
        </p:pic>
        <p:sp>
          <p:nvSpPr>
            <p:cNvPr id="45" name="TextBox 44">
              <a:extLst>
                <a:ext uri="{FF2B5EF4-FFF2-40B4-BE49-F238E27FC236}">
                  <a16:creationId xmlns:a16="http://schemas.microsoft.com/office/drawing/2014/main" id="{F01AE2E5-94D3-43EC-DCD2-AE1CA9978787}"/>
                </a:ext>
              </a:extLst>
            </p:cNvPr>
            <p:cNvSpPr txBox="1"/>
            <p:nvPr/>
          </p:nvSpPr>
          <p:spPr>
            <a:xfrm>
              <a:off x="7776242" y="1683602"/>
              <a:ext cx="3530793" cy="7232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Viva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Take advantage of next-generation AI to accelerate this new performance equation, where engagement and productivity lead to better business outcomes and success</a:t>
              </a:r>
              <a:endParaRPr kumimoji="0" lang="en-AU"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6" name="Group 45">
            <a:extLst>
              <a:ext uri="{FF2B5EF4-FFF2-40B4-BE49-F238E27FC236}">
                <a16:creationId xmlns:a16="http://schemas.microsoft.com/office/drawing/2014/main" id="{923016D9-5BC9-CFA6-6FB3-DA6CAE748E61}"/>
              </a:ext>
            </a:extLst>
          </p:cNvPr>
          <p:cNvGrpSpPr/>
          <p:nvPr/>
        </p:nvGrpSpPr>
        <p:grpSpPr>
          <a:xfrm>
            <a:off x="7498269" y="1872106"/>
            <a:ext cx="3810510" cy="584775"/>
            <a:chOff x="7496525" y="1683602"/>
            <a:chExt cx="3810510" cy="584775"/>
          </a:xfrm>
        </p:grpSpPr>
        <p:pic>
          <p:nvPicPr>
            <p:cNvPr id="47" name="Picture 46">
              <a:extLst>
                <a:ext uri="{FF2B5EF4-FFF2-40B4-BE49-F238E27FC236}">
                  <a16:creationId xmlns:a16="http://schemas.microsoft.com/office/drawing/2014/main" id="{BE1ABE61-7DED-DD86-936E-1DBF85B4B86F}"/>
                </a:ext>
              </a:extLst>
            </p:cNvPr>
            <p:cNvPicPr>
              <a:picLocks noChangeAspect="1"/>
            </p:cNvPicPr>
            <p:nvPr/>
          </p:nvPicPr>
          <p:blipFill rotWithShape="1">
            <a:blip r:embed="rId18"/>
            <a:srcRect l="17708" b="9724"/>
            <a:stretch/>
          </p:blipFill>
          <p:spPr>
            <a:xfrm>
              <a:off x="7496525" y="1701841"/>
              <a:ext cx="278786" cy="250227"/>
            </a:xfrm>
            <a:prstGeom prst="rect">
              <a:avLst/>
            </a:prstGeom>
          </p:spPr>
        </p:pic>
        <p:sp>
          <p:nvSpPr>
            <p:cNvPr id="48" name="TextBox 47">
              <a:extLst>
                <a:ext uri="{FF2B5EF4-FFF2-40B4-BE49-F238E27FC236}">
                  <a16:creationId xmlns:a16="http://schemas.microsoft.com/office/drawing/2014/main" id="{17E00038-2216-6BC1-55E2-C7FD32964368}"/>
                </a:ext>
              </a:extLst>
            </p:cNvPr>
            <p:cNvSpPr txBox="1"/>
            <p:nvPr/>
          </p:nvSpPr>
          <p:spPr>
            <a:xfrm>
              <a:off x="7776242" y="1683602"/>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Power BI (Fabric)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Combines advanced generative AI with your data to help everyone uncover and share insights faster</a:t>
              </a:r>
              <a:endParaRPr kumimoji="0" lang="en-AU"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9" name="Group 48">
            <a:extLst>
              <a:ext uri="{FF2B5EF4-FFF2-40B4-BE49-F238E27FC236}">
                <a16:creationId xmlns:a16="http://schemas.microsoft.com/office/drawing/2014/main" id="{4FD72FD5-A3CD-B9B6-9ACF-AA1F8E25A707}"/>
              </a:ext>
            </a:extLst>
          </p:cNvPr>
          <p:cNvGrpSpPr/>
          <p:nvPr/>
        </p:nvGrpSpPr>
        <p:grpSpPr>
          <a:xfrm>
            <a:off x="7496525" y="2368643"/>
            <a:ext cx="3810510" cy="584775"/>
            <a:chOff x="7496525" y="1683602"/>
            <a:chExt cx="3810510" cy="584775"/>
          </a:xfrm>
        </p:grpSpPr>
        <p:pic>
          <p:nvPicPr>
            <p:cNvPr id="50" name="Picture 49">
              <a:extLst>
                <a:ext uri="{FF2B5EF4-FFF2-40B4-BE49-F238E27FC236}">
                  <a16:creationId xmlns:a16="http://schemas.microsoft.com/office/drawing/2014/main" id="{33A88633-5494-C01E-E6D4-9ACBD6DEA3DB}"/>
                </a:ext>
              </a:extLst>
            </p:cNvPr>
            <p:cNvPicPr>
              <a:picLocks noChangeAspect="1"/>
            </p:cNvPicPr>
            <p:nvPr/>
          </p:nvPicPr>
          <p:blipFill rotWithShape="1">
            <a:blip r:embed="rId18"/>
            <a:srcRect l="17708" b="9724"/>
            <a:stretch/>
          </p:blipFill>
          <p:spPr>
            <a:xfrm>
              <a:off x="7496525" y="1701841"/>
              <a:ext cx="278786" cy="250227"/>
            </a:xfrm>
            <a:prstGeom prst="rect">
              <a:avLst/>
            </a:prstGeom>
          </p:spPr>
        </p:pic>
        <p:sp>
          <p:nvSpPr>
            <p:cNvPr id="51" name="TextBox 50">
              <a:extLst>
                <a:ext uri="{FF2B5EF4-FFF2-40B4-BE49-F238E27FC236}">
                  <a16:creationId xmlns:a16="http://schemas.microsoft.com/office/drawing/2014/main" id="{24045048-01ED-4DFE-3A53-0716521D208A}"/>
                </a:ext>
              </a:extLst>
            </p:cNvPr>
            <p:cNvSpPr txBox="1"/>
            <p:nvPr/>
          </p:nvSpPr>
          <p:spPr>
            <a:xfrm>
              <a:off x="7776242" y="1683602"/>
              <a:ext cx="35307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Calibri" panose="020F0502020204030204"/>
                  <a:ea typeface="+mn-ea"/>
                  <a:cs typeface="+mn-cs"/>
                </a:rPr>
                <a:t>Copilot in Microsoft 365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prstClr val="black"/>
                  </a:solidFill>
                  <a:effectLst/>
                  <a:uLnTx/>
                  <a:uFillTx/>
                  <a:latin typeface="Calibri" panose="020F0502020204030204"/>
                  <a:ea typeface="+mn-ea"/>
                  <a:cs typeface="+mn-cs"/>
                </a:rPr>
                <a:t>Combine the power of AI with your work in Microsoft 365, assisting people to be more productive.</a:t>
              </a:r>
            </a:p>
          </p:txBody>
        </p:sp>
      </p:grpSp>
      <p:grpSp>
        <p:nvGrpSpPr>
          <p:cNvPr id="52" name="Group 51">
            <a:extLst>
              <a:ext uri="{FF2B5EF4-FFF2-40B4-BE49-F238E27FC236}">
                <a16:creationId xmlns:a16="http://schemas.microsoft.com/office/drawing/2014/main" id="{728E0726-058E-EDE0-93AB-FDFAAF6AB50F}"/>
              </a:ext>
            </a:extLst>
          </p:cNvPr>
          <p:cNvGrpSpPr/>
          <p:nvPr/>
        </p:nvGrpSpPr>
        <p:grpSpPr>
          <a:xfrm>
            <a:off x="7496525" y="2893842"/>
            <a:ext cx="3810510" cy="446276"/>
            <a:chOff x="7496525" y="1683602"/>
            <a:chExt cx="3810510" cy="446276"/>
          </a:xfrm>
        </p:grpSpPr>
        <p:pic>
          <p:nvPicPr>
            <p:cNvPr id="58" name="Picture 57">
              <a:extLst>
                <a:ext uri="{FF2B5EF4-FFF2-40B4-BE49-F238E27FC236}">
                  <a16:creationId xmlns:a16="http://schemas.microsoft.com/office/drawing/2014/main" id="{1A9BE6B5-8E1D-493A-E437-E1DF447BB0D7}"/>
                </a:ext>
              </a:extLst>
            </p:cNvPr>
            <p:cNvPicPr>
              <a:picLocks noChangeAspect="1"/>
            </p:cNvPicPr>
            <p:nvPr/>
          </p:nvPicPr>
          <p:blipFill rotWithShape="1">
            <a:blip r:embed="rId18"/>
            <a:srcRect l="17708" b="9724"/>
            <a:stretch/>
          </p:blipFill>
          <p:spPr>
            <a:xfrm>
              <a:off x="7496525" y="1701841"/>
              <a:ext cx="278786" cy="250227"/>
            </a:xfrm>
            <a:prstGeom prst="rect">
              <a:avLst/>
            </a:prstGeom>
          </p:spPr>
        </p:pic>
        <p:sp>
          <p:nvSpPr>
            <p:cNvPr id="59" name="TextBox 58">
              <a:extLst>
                <a:ext uri="{FF2B5EF4-FFF2-40B4-BE49-F238E27FC236}">
                  <a16:creationId xmlns:a16="http://schemas.microsoft.com/office/drawing/2014/main" id="{9E02FB10-04AD-E639-5786-79B2D116B140}"/>
                </a:ext>
              </a:extLst>
            </p:cNvPr>
            <p:cNvSpPr txBox="1"/>
            <p:nvPr/>
          </p:nvSpPr>
          <p:spPr>
            <a:xfrm>
              <a:off x="7776242" y="1683602"/>
              <a:ext cx="3530793" cy="446276"/>
            </a:xfrm>
            <a:prstGeom prst="rect">
              <a:avLst/>
            </a:prstGeom>
            <a:noFill/>
          </p:spPr>
          <p:txBody>
            <a:bodyPr wrap="square" rtlCol="0">
              <a:spAutoFit/>
            </a:bodyPr>
            <a:lstStyle/>
            <a:p>
              <a:r>
                <a:rPr lang="en-AU" sz="1400">
                  <a:solidFill>
                    <a:prstClr val="black"/>
                  </a:solidFill>
                  <a:latin typeface="Calibri" panose="020F0502020204030204"/>
                </a:rPr>
                <a:t>Copilot in PowerPlatform</a:t>
              </a:r>
            </a:p>
            <a:p>
              <a:r>
                <a:rPr lang="en-GB" sz="900">
                  <a:solidFill>
                    <a:srgbClr val="111111"/>
                  </a:solidFill>
                  <a:latin typeface="-apple-system"/>
                </a:rPr>
                <a:t>Describe what you need in plain English.</a:t>
              </a:r>
              <a:endParaRPr lang="en-AU" sz="900">
                <a:solidFill>
                  <a:prstClr val="black"/>
                </a:solidFill>
                <a:latin typeface="Calibri" panose="020F0502020204030204"/>
              </a:endParaRPr>
            </a:p>
          </p:txBody>
        </p:sp>
      </p:grpSp>
      <p:grpSp>
        <p:nvGrpSpPr>
          <p:cNvPr id="60" name="Group 59">
            <a:extLst>
              <a:ext uri="{FF2B5EF4-FFF2-40B4-BE49-F238E27FC236}">
                <a16:creationId xmlns:a16="http://schemas.microsoft.com/office/drawing/2014/main" id="{EA25ED37-53A7-AD6E-017B-87D895A20658}"/>
              </a:ext>
            </a:extLst>
          </p:cNvPr>
          <p:cNvGrpSpPr/>
          <p:nvPr/>
        </p:nvGrpSpPr>
        <p:grpSpPr>
          <a:xfrm>
            <a:off x="7635918" y="3301076"/>
            <a:ext cx="3810510" cy="584775"/>
            <a:chOff x="7496525" y="1683602"/>
            <a:chExt cx="3810510" cy="584775"/>
          </a:xfrm>
        </p:grpSpPr>
        <p:pic>
          <p:nvPicPr>
            <p:cNvPr id="61" name="Picture 60">
              <a:extLst>
                <a:ext uri="{FF2B5EF4-FFF2-40B4-BE49-F238E27FC236}">
                  <a16:creationId xmlns:a16="http://schemas.microsoft.com/office/drawing/2014/main" id="{72855BEB-DC5D-3382-6EF2-E4F0ACEDDA16}"/>
                </a:ext>
              </a:extLst>
            </p:cNvPr>
            <p:cNvPicPr>
              <a:picLocks noChangeAspect="1"/>
            </p:cNvPicPr>
            <p:nvPr/>
          </p:nvPicPr>
          <p:blipFill rotWithShape="1">
            <a:blip r:embed="rId18"/>
            <a:srcRect l="17708" b="9724"/>
            <a:stretch/>
          </p:blipFill>
          <p:spPr>
            <a:xfrm>
              <a:off x="7496525" y="1701841"/>
              <a:ext cx="278786" cy="250227"/>
            </a:xfrm>
            <a:prstGeom prst="rect">
              <a:avLst/>
            </a:prstGeom>
          </p:spPr>
        </p:pic>
        <p:sp>
          <p:nvSpPr>
            <p:cNvPr id="62" name="TextBox 61">
              <a:extLst>
                <a:ext uri="{FF2B5EF4-FFF2-40B4-BE49-F238E27FC236}">
                  <a16:creationId xmlns:a16="http://schemas.microsoft.com/office/drawing/2014/main" id="{6E3396C4-EA19-949F-7C70-3979A3D4114F}"/>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Power Apps</a:t>
              </a:r>
            </a:p>
            <a:p>
              <a:r>
                <a:rPr lang="en-GB" sz="900">
                  <a:solidFill>
                    <a:prstClr val="black"/>
                  </a:solidFill>
                  <a:latin typeface="Calibri" panose="020F0502020204030204"/>
                </a:rPr>
                <a:t>Build an app, including the data behind it, just by describing what you need through multiple steps of conversation</a:t>
              </a:r>
              <a:r>
                <a:rPr lang="en-AU" sz="900">
                  <a:solidFill>
                    <a:prstClr val="black"/>
                  </a:solidFill>
                  <a:latin typeface="Calibri" panose="020F0502020204030204"/>
                </a:rPr>
                <a:t>.</a:t>
              </a:r>
            </a:p>
          </p:txBody>
        </p:sp>
      </p:grpSp>
      <p:grpSp>
        <p:nvGrpSpPr>
          <p:cNvPr id="63" name="Group 62">
            <a:extLst>
              <a:ext uri="{FF2B5EF4-FFF2-40B4-BE49-F238E27FC236}">
                <a16:creationId xmlns:a16="http://schemas.microsoft.com/office/drawing/2014/main" id="{127A86BC-3D11-8E62-EB4E-46AF96CB2F8C}"/>
              </a:ext>
            </a:extLst>
          </p:cNvPr>
          <p:cNvGrpSpPr/>
          <p:nvPr/>
        </p:nvGrpSpPr>
        <p:grpSpPr>
          <a:xfrm>
            <a:off x="7636383" y="3857829"/>
            <a:ext cx="3810510" cy="723275"/>
            <a:chOff x="7496525" y="1683602"/>
            <a:chExt cx="3810510" cy="723275"/>
          </a:xfrm>
        </p:grpSpPr>
        <p:pic>
          <p:nvPicPr>
            <p:cNvPr id="64" name="Picture 63">
              <a:extLst>
                <a:ext uri="{FF2B5EF4-FFF2-40B4-BE49-F238E27FC236}">
                  <a16:creationId xmlns:a16="http://schemas.microsoft.com/office/drawing/2014/main" id="{92984A0F-ED4F-A0C6-9A70-40C32A289243}"/>
                </a:ext>
              </a:extLst>
            </p:cNvPr>
            <p:cNvPicPr>
              <a:picLocks noChangeAspect="1"/>
            </p:cNvPicPr>
            <p:nvPr/>
          </p:nvPicPr>
          <p:blipFill rotWithShape="1">
            <a:blip r:embed="rId18"/>
            <a:srcRect l="17708" b="9724"/>
            <a:stretch/>
          </p:blipFill>
          <p:spPr>
            <a:xfrm>
              <a:off x="7496525" y="1701841"/>
              <a:ext cx="278786" cy="250227"/>
            </a:xfrm>
            <a:prstGeom prst="rect">
              <a:avLst/>
            </a:prstGeom>
          </p:spPr>
        </p:pic>
        <p:sp>
          <p:nvSpPr>
            <p:cNvPr id="65" name="TextBox 64">
              <a:extLst>
                <a:ext uri="{FF2B5EF4-FFF2-40B4-BE49-F238E27FC236}">
                  <a16:creationId xmlns:a16="http://schemas.microsoft.com/office/drawing/2014/main" id="{38B92D71-87D9-6580-C577-63F21BC692D4}"/>
                </a:ext>
              </a:extLst>
            </p:cNvPr>
            <p:cNvSpPr txBox="1"/>
            <p:nvPr/>
          </p:nvSpPr>
          <p:spPr>
            <a:xfrm>
              <a:off x="7776242" y="1683602"/>
              <a:ext cx="3530793" cy="723275"/>
            </a:xfrm>
            <a:prstGeom prst="rect">
              <a:avLst/>
            </a:prstGeom>
            <a:noFill/>
          </p:spPr>
          <p:txBody>
            <a:bodyPr wrap="square" rtlCol="0">
              <a:spAutoFit/>
            </a:bodyPr>
            <a:lstStyle/>
            <a:p>
              <a:r>
                <a:rPr lang="en-AU" sz="1400">
                  <a:solidFill>
                    <a:prstClr val="black"/>
                  </a:solidFill>
                  <a:latin typeface="Calibri" panose="020F0502020204030204"/>
                </a:rPr>
                <a:t>Copilot in Virtual Agents</a:t>
              </a:r>
            </a:p>
            <a:p>
              <a:r>
                <a:rPr lang="en-GB" sz="900">
                  <a:solidFill>
                    <a:prstClr val="black"/>
                  </a:solidFill>
                  <a:latin typeface="Calibri" panose="020F0502020204030204"/>
                </a:rPr>
                <a:t>Let’s you create and iterate on topics by describing what you want and having AI build it for you, significantly decreasing the time it takes to create and update bot topics.</a:t>
              </a:r>
              <a:endParaRPr lang="en-AU" sz="900">
                <a:solidFill>
                  <a:prstClr val="black"/>
                </a:solidFill>
                <a:latin typeface="Calibri" panose="020F0502020204030204"/>
              </a:endParaRPr>
            </a:p>
          </p:txBody>
        </p:sp>
      </p:grpSp>
      <p:grpSp>
        <p:nvGrpSpPr>
          <p:cNvPr id="66" name="Group 65">
            <a:extLst>
              <a:ext uri="{FF2B5EF4-FFF2-40B4-BE49-F238E27FC236}">
                <a16:creationId xmlns:a16="http://schemas.microsoft.com/office/drawing/2014/main" id="{EFC2B4BF-4A32-C07D-5491-AEBA00DD8121}"/>
              </a:ext>
            </a:extLst>
          </p:cNvPr>
          <p:cNvGrpSpPr/>
          <p:nvPr/>
        </p:nvGrpSpPr>
        <p:grpSpPr>
          <a:xfrm>
            <a:off x="7636383" y="4512604"/>
            <a:ext cx="3810510" cy="584775"/>
            <a:chOff x="7496525" y="1683602"/>
            <a:chExt cx="3810510" cy="584775"/>
          </a:xfrm>
        </p:grpSpPr>
        <p:pic>
          <p:nvPicPr>
            <p:cNvPr id="67" name="Picture 66">
              <a:extLst>
                <a:ext uri="{FF2B5EF4-FFF2-40B4-BE49-F238E27FC236}">
                  <a16:creationId xmlns:a16="http://schemas.microsoft.com/office/drawing/2014/main" id="{BF360F3A-0110-4C89-D90A-7A5304D674F1}"/>
                </a:ext>
              </a:extLst>
            </p:cNvPr>
            <p:cNvPicPr>
              <a:picLocks noChangeAspect="1"/>
            </p:cNvPicPr>
            <p:nvPr/>
          </p:nvPicPr>
          <p:blipFill rotWithShape="1">
            <a:blip r:embed="rId18"/>
            <a:srcRect l="17708" b="9724"/>
            <a:stretch/>
          </p:blipFill>
          <p:spPr>
            <a:xfrm>
              <a:off x="7496525" y="1701841"/>
              <a:ext cx="278786" cy="250227"/>
            </a:xfrm>
            <a:prstGeom prst="rect">
              <a:avLst/>
            </a:prstGeom>
          </p:spPr>
        </p:pic>
        <p:sp>
          <p:nvSpPr>
            <p:cNvPr id="68" name="TextBox 67">
              <a:extLst>
                <a:ext uri="{FF2B5EF4-FFF2-40B4-BE49-F238E27FC236}">
                  <a16:creationId xmlns:a16="http://schemas.microsoft.com/office/drawing/2014/main" id="{938FEE15-72ED-E443-A3DD-D9FF08CF35D2}"/>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PowerAutomate</a:t>
              </a:r>
            </a:p>
            <a:p>
              <a:r>
                <a:rPr lang="en-GB" sz="900">
                  <a:solidFill>
                    <a:prstClr val="black"/>
                  </a:solidFill>
                  <a:latin typeface="Calibri" panose="020F0502020204030204"/>
                </a:rPr>
                <a:t>Stays with you in your flow building journey and helps you build, set up, and run an automation on your behalf through a chat experience</a:t>
              </a:r>
              <a:r>
                <a:rPr lang="en-AU" sz="900">
                  <a:solidFill>
                    <a:prstClr val="black"/>
                  </a:solidFill>
                  <a:latin typeface="Calibri" panose="020F0502020204030204"/>
                </a:rPr>
                <a:t>.</a:t>
              </a:r>
            </a:p>
          </p:txBody>
        </p:sp>
      </p:grpSp>
      <p:grpSp>
        <p:nvGrpSpPr>
          <p:cNvPr id="69" name="Group 68">
            <a:extLst>
              <a:ext uri="{FF2B5EF4-FFF2-40B4-BE49-F238E27FC236}">
                <a16:creationId xmlns:a16="http://schemas.microsoft.com/office/drawing/2014/main" id="{2D5C88B0-FC81-EB12-F20E-7419724AEE9D}"/>
              </a:ext>
            </a:extLst>
          </p:cNvPr>
          <p:cNvGrpSpPr/>
          <p:nvPr/>
        </p:nvGrpSpPr>
        <p:grpSpPr>
          <a:xfrm>
            <a:off x="7636383" y="5048890"/>
            <a:ext cx="3810510" cy="723275"/>
            <a:chOff x="7496525" y="1683602"/>
            <a:chExt cx="3810510" cy="723275"/>
          </a:xfrm>
        </p:grpSpPr>
        <p:pic>
          <p:nvPicPr>
            <p:cNvPr id="70" name="Picture 69">
              <a:extLst>
                <a:ext uri="{FF2B5EF4-FFF2-40B4-BE49-F238E27FC236}">
                  <a16:creationId xmlns:a16="http://schemas.microsoft.com/office/drawing/2014/main" id="{583A7480-8DE6-4762-0D6A-353BED49508E}"/>
                </a:ext>
              </a:extLst>
            </p:cNvPr>
            <p:cNvPicPr>
              <a:picLocks noChangeAspect="1"/>
            </p:cNvPicPr>
            <p:nvPr/>
          </p:nvPicPr>
          <p:blipFill rotWithShape="1">
            <a:blip r:embed="rId18"/>
            <a:srcRect l="17708" b="9724"/>
            <a:stretch/>
          </p:blipFill>
          <p:spPr>
            <a:xfrm>
              <a:off x="7496525" y="1701841"/>
              <a:ext cx="278786" cy="250227"/>
            </a:xfrm>
            <a:prstGeom prst="rect">
              <a:avLst/>
            </a:prstGeom>
          </p:spPr>
        </p:pic>
        <p:sp>
          <p:nvSpPr>
            <p:cNvPr id="71" name="TextBox 70">
              <a:extLst>
                <a:ext uri="{FF2B5EF4-FFF2-40B4-BE49-F238E27FC236}">
                  <a16:creationId xmlns:a16="http://schemas.microsoft.com/office/drawing/2014/main" id="{8B250340-D44A-B2D4-0BDB-CC85AC66DD4A}"/>
                </a:ext>
              </a:extLst>
            </p:cNvPr>
            <p:cNvSpPr txBox="1"/>
            <p:nvPr/>
          </p:nvSpPr>
          <p:spPr>
            <a:xfrm>
              <a:off x="7776242" y="1683602"/>
              <a:ext cx="3530793" cy="723275"/>
            </a:xfrm>
            <a:prstGeom prst="rect">
              <a:avLst/>
            </a:prstGeom>
            <a:noFill/>
          </p:spPr>
          <p:txBody>
            <a:bodyPr wrap="square" rtlCol="0">
              <a:spAutoFit/>
            </a:bodyPr>
            <a:lstStyle/>
            <a:p>
              <a:r>
                <a:rPr lang="en-AU" sz="1400">
                  <a:solidFill>
                    <a:prstClr val="black"/>
                  </a:solidFill>
                  <a:latin typeface="Calibri" panose="020F0502020204030204"/>
                </a:rPr>
                <a:t>Copilot in Power Pages</a:t>
              </a:r>
            </a:p>
            <a:p>
              <a:r>
                <a:rPr lang="en-GB" sz="900">
                  <a:solidFill>
                    <a:prstClr val="black"/>
                  </a:solidFill>
                  <a:latin typeface="Calibri" panose="020F0502020204030204"/>
                </a:rPr>
                <a:t>Simplifies creating forms, incorporating text, embedding chatbots, and other tasks with a user-friendly, conversational interface that doesn't require years of coding experience</a:t>
              </a:r>
              <a:r>
                <a:rPr lang="en-AU" sz="900">
                  <a:solidFill>
                    <a:prstClr val="black"/>
                  </a:solidFill>
                  <a:latin typeface="Calibri" panose="020F0502020204030204"/>
                </a:rPr>
                <a:t>.</a:t>
              </a:r>
            </a:p>
          </p:txBody>
        </p:sp>
      </p:grpSp>
      <p:grpSp>
        <p:nvGrpSpPr>
          <p:cNvPr id="86" name="Group 85">
            <a:extLst>
              <a:ext uri="{FF2B5EF4-FFF2-40B4-BE49-F238E27FC236}">
                <a16:creationId xmlns:a16="http://schemas.microsoft.com/office/drawing/2014/main" id="{CD967451-B6C1-5D05-4B47-62000E8747BF}"/>
              </a:ext>
            </a:extLst>
          </p:cNvPr>
          <p:cNvGrpSpPr/>
          <p:nvPr/>
        </p:nvGrpSpPr>
        <p:grpSpPr>
          <a:xfrm>
            <a:off x="7506867" y="5717053"/>
            <a:ext cx="3800168" cy="584775"/>
            <a:chOff x="7506867" y="5717053"/>
            <a:chExt cx="3800168" cy="584775"/>
          </a:xfrm>
        </p:grpSpPr>
        <p:sp>
          <p:nvSpPr>
            <p:cNvPr id="87" name="TextBox 86">
              <a:extLst>
                <a:ext uri="{FF2B5EF4-FFF2-40B4-BE49-F238E27FC236}">
                  <a16:creationId xmlns:a16="http://schemas.microsoft.com/office/drawing/2014/main" id="{BFEB6C0A-A148-E4AB-315D-805FCF0CFB1A}"/>
                </a:ext>
              </a:extLst>
            </p:cNvPr>
            <p:cNvSpPr txBox="1"/>
            <p:nvPr/>
          </p:nvSpPr>
          <p:spPr>
            <a:xfrm>
              <a:off x="7776242" y="5717053"/>
              <a:ext cx="3530793" cy="584775"/>
            </a:xfrm>
            <a:prstGeom prst="rect">
              <a:avLst/>
            </a:prstGeom>
            <a:noFill/>
          </p:spPr>
          <p:txBody>
            <a:bodyPr wrap="square" rtlCol="0">
              <a:spAutoFit/>
            </a:bodyPr>
            <a:lstStyle/>
            <a:p>
              <a:r>
                <a:rPr lang="en-AU" sz="1400">
                  <a:solidFill>
                    <a:prstClr val="black"/>
                  </a:solidFill>
                  <a:latin typeface="Calibri" panose="020F0502020204030204"/>
                </a:rPr>
                <a:t>Copilot Studio</a:t>
              </a:r>
            </a:p>
            <a:p>
              <a:r>
                <a:rPr lang="en-GB" sz="900">
                  <a:solidFill>
                    <a:prstClr val="black"/>
                  </a:solidFill>
                  <a:latin typeface="Calibri" panose="020F0502020204030204"/>
                </a:rPr>
                <a:t>Create custom copilots, customize copilot for Microsoft 365 and use one connected platform</a:t>
              </a:r>
              <a:r>
                <a:rPr lang="en-AU" sz="900">
                  <a:solidFill>
                    <a:prstClr val="black"/>
                  </a:solidFill>
                  <a:latin typeface="Calibri" panose="020F0502020204030204"/>
                </a:rPr>
                <a:t>.</a:t>
              </a:r>
            </a:p>
          </p:txBody>
        </p:sp>
        <p:pic>
          <p:nvPicPr>
            <p:cNvPr id="88" name="Picture 2" descr="Sales scenario: Respond to a RFP (Copilot Scenario Library) – Microsoft ...">
              <a:extLst>
                <a:ext uri="{FF2B5EF4-FFF2-40B4-BE49-F238E27FC236}">
                  <a16:creationId xmlns:a16="http://schemas.microsoft.com/office/drawing/2014/main" id="{0BA6AEC1-99F9-EBFF-D3F0-291BA1AFA0E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506867" y="5759390"/>
              <a:ext cx="250461" cy="22498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61889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List of Team Characteristics: Membership is mandatory based on skills required&#10;Recommended team size is 5-12 individuals &#10;Focus on outcome delivery aligned with strategic priority of the organization">
            <a:extLst>
              <a:ext uri="{FF2B5EF4-FFF2-40B4-BE49-F238E27FC236}">
                <a16:creationId xmlns:a16="http://schemas.microsoft.com/office/drawing/2014/main" id="{22E3B22E-BF3D-A93C-5A96-4AF3A2BAF158}"/>
              </a:ext>
            </a:extLst>
          </p:cNvPr>
          <p:cNvGrpSpPr/>
          <p:nvPr/>
        </p:nvGrpSpPr>
        <p:grpSpPr>
          <a:xfrm>
            <a:off x="2192059" y="1253704"/>
            <a:ext cx="2875811" cy="2424648"/>
            <a:chOff x="4985204" y="440611"/>
            <a:chExt cx="1874520" cy="2619228"/>
          </a:xfrm>
        </p:grpSpPr>
        <p:sp>
          <p:nvSpPr>
            <p:cNvPr id="3" name="Isosceles Triangle 2">
              <a:extLst>
                <a:ext uri="{FF2B5EF4-FFF2-40B4-BE49-F238E27FC236}">
                  <a16:creationId xmlns:a16="http://schemas.microsoft.com/office/drawing/2014/main" id="{62DCB9D1-636D-426D-868D-B68A14B5F189}"/>
                </a:ext>
              </a:extLst>
            </p:cNvPr>
            <p:cNvSpPr/>
            <p:nvPr/>
          </p:nvSpPr>
          <p:spPr bwMode="auto">
            <a:xfrm rot="10800000">
              <a:off x="5753493" y="2871521"/>
              <a:ext cx="337942" cy="18831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4" name="Rectangle 3">
              <a:extLst>
                <a:ext uri="{FF2B5EF4-FFF2-40B4-BE49-F238E27FC236}">
                  <a16:creationId xmlns:a16="http://schemas.microsoft.com/office/drawing/2014/main" id="{AD216E74-3516-FAE6-6B29-D2B70A5DD60C}"/>
                </a:ext>
              </a:extLst>
            </p:cNvPr>
            <p:cNvSpPr/>
            <p:nvPr/>
          </p:nvSpPr>
          <p:spPr bwMode="auto">
            <a:xfrm>
              <a:off x="4985204" y="686028"/>
              <a:ext cx="1874520" cy="2203854"/>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Membership is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mandatory</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based on skills required</a:t>
              </a:r>
            </a:p>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Recommended team size is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5-12 </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individuals </a:t>
              </a:r>
            </a:p>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Focus on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outcome delivery </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aligned with strategic priority of the organization</a:t>
              </a:r>
            </a:p>
          </p:txBody>
        </p:sp>
        <p:sp>
          <p:nvSpPr>
            <p:cNvPr id="5" name="Rectangle 4">
              <a:extLst>
                <a:ext uri="{FF2B5EF4-FFF2-40B4-BE49-F238E27FC236}">
                  <a16:creationId xmlns:a16="http://schemas.microsoft.com/office/drawing/2014/main" id="{741B35A4-D4D7-8773-BE74-9F2C6F415EB1}"/>
                </a:ext>
              </a:extLst>
            </p:cNvPr>
            <p:cNvSpPr/>
            <p:nvPr/>
          </p:nvSpPr>
          <p:spPr bwMode="auto">
            <a:xfrm>
              <a:off x="4985204" y="440611"/>
              <a:ext cx="187452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Membership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grpSp>
        <p:nvGrpSpPr>
          <p:cNvPr id="6" name="Group 5" descr="List of Community Characteristics Membership is optional based on interest or passion&#10;The larger the community, the better &#10;Focus on learning, innovating, capture organizational experience and employee engagement">
            <a:extLst>
              <a:ext uri="{FF2B5EF4-FFF2-40B4-BE49-F238E27FC236}">
                <a16:creationId xmlns:a16="http://schemas.microsoft.com/office/drawing/2014/main" id="{54697BCE-9960-FCD8-4675-F5C30AEC52F3}"/>
              </a:ext>
            </a:extLst>
          </p:cNvPr>
          <p:cNvGrpSpPr/>
          <p:nvPr/>
        </p:nvGrpSpPr>
        <p:grpSpPr>
          <a:xfrm>
            <a:off x="7324089" y="1235272"/>
            <a:ext cx="2875811" cy="2424648"/>
            <a:chOff x="4985204" y="440611"/>
            <a:chExt cx="1874520" cy="2619228"/>
          </a:xfrm>
        </p:grpSpPr>
        <p:sp>
          <p:nvSpPr>
            <p:cNvPr id="7" name="Isosceles Triangle 6">
              <a:extLst>
                <a:ext uri="{FF2B5EF4-FFF2-40B4-BE49-F238E27FC236}">
                  <a16:creationId xmlns:a16="http://schemas.microsoft.com/office/drawing/2014/main" id="{01376B48-3491-5DFB-5B6B-A5673A9C157D}"/>
                </a:ext>
              </a:extLst>
            </p:cNvPr>
            <p:cNvSpPr/>
            <p:nvPr/>
          </p:nvSpPr>
          <p:spPr bwMode="auto">
            <a:xfrm rot="10800000">
              <a:off x="5753493" y="2871521"/>
              <a:ext cx="337942" cy="18831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8" name="Rectangle 7">
              <a:extLst>
                <a:ext uri="{FF2B5EF4-FFF2-40B4-BE49-F238E27FC236}">
                  <a16:creationId xmlns:a16="http://schemas.microsoft.com/office/drawing/2014/main" id="{7948F123-C82F-2080-0436-FE2D0E0C9C01}"/>
                </a:ext>
              </a:extLst>
            </p:cNvPr>
            <p:cNvSpPr/>
            <p:nvPr/>
          </p:nvSpPr>
          <p:spPr bwMode="auto">
            <a:xfrm>
              <a:off x="4985204" y="686028"/>
              <a:ext cx="1874520" cy="2203854"/>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Membership is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optional</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based on interest or passion</a:t>
              </a:r>
            </a:p>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The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larger</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the community, the better </a:t>
              </a:r>
            </a:p>
            <a:p>
              <a:pPr marL="275246" marR="0" lvl="0" indent="-275246" defTabSz="951028" eaLnBrk="1" fontAlgn="base" latinLnBrk="0" hangingPunct="1">
                <a:lnSpc>
                  <a:spcPct val="100000"/>
                </a:lnSpc>
                <a:spcBef>
                  <a:spcPts val="306"/>
                </a:spcBef>
                <a:spcAft>
                  <a:spcPts val="1224"/>
                </a:spcAft>
                <a:buClrTx/>
                <a:buSzTx/>
                <a:buFont typeface="+mj-lt"/>
                <a:buAutoNum type="arabicPeriod"/>
                <a:tabLst/>
                <a:defRPr/>
              </a:pP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Focus on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learning</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innovating</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 capture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organizational experience </a:t>
              </a:r>
              <a:r>
                <a:rPr kumimoji="0" lang="en-US" sz="120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and </a:t>
              </a:r>
              <a:r>
                <a:rPr kumimoji="0" lang="en-US" sz="1200" b="1"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employee engagement </a:t>
              </a:r>
            </a:p>
          </p:txBody>
        </p:sp>
        <p:sp>
          <p:nvSpPr>
            <p:cNvPr id="9" name="Rectangle 8">
              <a:extLst>
                <a:ext uri="{FF2B5EF4-FFF2-40B4-BE49-F238E27FC236}">
                  <a16:creationId xmlns:a16="http://schemas.microsoft.com/office/drawing/2014/main" id="{DAA56503-FCE7-3B81-C849-1123E9D93FA7}"/>
                </a:ext>
              </a:extLst>
            </p:cNvPr>
            <p:cNvSpPr/>
            <p:nvPr/>
          </p:nvSpPr>
          <p:spPr bwMode="auto">
            <a:xfrm>
              <a:off x="4985204" y="440611"/>
              <a:ext cx="187452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Membership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sp>
        <p:nvSpPr>
          <p:cNvPr id="10" name="TextBox 9">
            <a:extLst>
              <a:ext uri="{FF2B5EF4-FFF2-40B4-BE49-F238E27FC236}">
                <a16:creationId xmlns:a16="http://schemas.microsoft.com/office/drawing/2014/main" id="{25906724-678C-1218-0495-F0D35F86CC94}"/>
              </a:ext>
              <a:ext uri="{C183D7F6-B498-43B3-948B-1728B52AA6E4}">
                <adec:decorative xmlns:adec="http://schemas.microsoft.com/office/drawing/2017/decorative" val="1"/>
              </a:ext>
            </a:extLst>
          </p:cNvPr>
          <p:cNvSpPr txBox="1"/>
          <p:nvPr/>
        </p:nvSpPr>
        <p:spPr>
          <a:xfrm>
            <a:off x="7710094" y="5434626"/>
            <a:ext cx="2232653" cy="307777"/>
          </a:xfrm>
          <a:prstGeom prst="rect">
            <a:avLst/>
          </a:prstGeom>
          <a:noFill/>
        </p:spPr>
        <p:txBody>
          <a:bodyPr wrap="square">
            <a:spAutoFit/>
          </a:bodyPr>
          <a:lstStyle/>
          <a:p>
            <a:pPr algn="ctr">
              <a:defRPr/>
            </a:pPr>
            <a:r>
              <a:rPr lang="en-AU" sz="1400">
                <a:solidFill>
                  <a:srgbClr val="4472C4"/>
                </a:solidFill>
                <a:latin typeface="Calibri" panose="020F0502020204030204"/>
              </a:rPr>
              <a:t>Community + Organization</a:t>
            </a:r>
          </a:p>
        </p:txBody>
      </p:sp>
      <p:grpSp>
        <p:nvGrpSpPr>
          <p:cNvPr id="11" name="Group 10">
            <a:extLst>
              <a:ext uri="{FF2B5EF4-FFF2-40B4-BE49-F238E27FC236}">
                <a16:creationId xmlns:a16="http://schemas.microsoft.com/office/drawing/2014/main" id="{2E05431F-72B9-CE0E-3E53-8FFBAB385B30}"/>
              </a:ext>
            </a:extLst>
          </p:cNvPr>
          <p:cNvGrpSpPr/>
          <p:nvPr/>
        </p:nvGrpSpPr>
        <p:grpSpPr>
          <a:xfrm>
            <a:off x="5251299" y="1995049"/>
            <a:ext cx="1819775" cy="589122"/>
            <a:chOff x="5251299" y="1995049"/>
            <a:chExt cx="1819775" cy="589122"/>
          </a:xfrm>
        </p:grpSpPr>
        <p:pic>
          <p:nvPicPr>
            <p:cNvPr id="12" name="Picture 11" descr="Microsoft Teams app icon">
              <a:extLst>
                <a:ext uri="{FF2B5EF4-FFF2-40B4-BE49-F238E27FC236}">
                  <a16:creationId xmlns:a16="http://schemas.microsoft.com/office/drawing/2014/main" id="{93636AC9-862B-A372-8E80-9918037A8433}"/>
                </a:ext>
              </a:extLst>
            </p:cNvPr>
            <p:cNvPicPr>
              <a:picLocks noChangeAspect="1"/>
            </p:cNvPicPr>
            <p:nvPr/>
          </p:nvPicPr>
          <p:blipFill>
            <a:blip r:embed="rId2"/>
            <a:stretch>
              <a:fillRect/>
            </a:stretch>
          </p:blipFill>
          <p:spPr>
            <a:xfrm>
              <a:off x="5251299" y="1995049"/>
              <a:ext cx="589122" cy="589122"/>
            </a:xfrm>
            <a:prstGeom prst="rect">
              <a:avLst/>
            </a:prstGeom>
          </p:spPr>
        </p:pic>
        <p:sp>
          <p:nvSpPr>
            <p:cNvPr id="13" name="Plus Sign 12">
              <a:extLst>
                <a:ext uri="{FF2B5EF4-FFF2-40B4-BE49-F238E27FC236}">
                  <a16:creationId xmlns:a16="http://schemas.microsoft.com/office/drawing/2014/main" id="{136A8C88-9FD4-37FF-6B55-F81646E2B093}"/>
                </a:ext>
              </a:extLst>
            </p:cNvPr>
            <p:cNvSpPr/>
            <p:nvPr/>
          </p:nvSpPr>
          <p:spPr bwMode="auto">
            <a:xfrm>
              <a:off x="6113000" y="2135436"/>
              <a:ext cx="308349" cy="308348"/>
            </a:xfrm>
            <a:prstGeom prst="mathPlus">
              <a:avLst/>
            </a:prstGeom>
            <a:solidFill>
              <a:srgbClr val="00B050"/>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4" name="Picture 13" descr="Viva Engage icon">
              <a:extLst>
                <a:ext uri="{FF2B5EF4-FFF2-40B4-BE49-F238E27FC236}">
                  <a16:creationId xmlns:a16="http://schemas.microsoft.com/office/drawing/2014/main" id="{954A36FC-CD79-794B-8C10-29D56752E27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806320" y="2166474"/>
              <a:ext cx="264754" cy="265435"/>
            </a:xfrm>
            <a:prstGeom prst="rect">
              <a:avLst/>
            </a:prstGeom>
          </p:spPr>
        </p:pic>
      </p:grpSp>
      <p:sp>
        <p:nvSpPr>
          <p:cNvPr id="15" name="Oval 14">
            <a:extLst>
              <a:ext uri="{FF2B5EF4-FFF2-40B4-BE49-F238E27FC236}">
                <a16:creationId xmlns:a16="http://schemas.microsoft.com/office/drawing/2014/main" id="{AF755E3F-5EE5-5423-2E07-E09D154E0CEC}"/>
              </a:ext>
            </a:extLst>
          </p:cNvPr>
          <p:cNvSpPr/>
          <p:nvPr/>
        </p:nvSpPr>
        <p:spPr>
          <a:xfrm>
            <a:off x="8152258" y="4076701"/>
            <a:ext cx="1275702" cy="1275701"/>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6" name="Partial Circle 15">
            <a:extLst>
              <a:ext uri="{FF2B5EF4-FFF2-40B4-BE49-F238E27FC236}">
                <a16:creationId xmlns:a16="http://schemas.microsoft.com/office/drawing/2014/main" id="{68066788-DFCE-2A32-6947-59638C9117AA}"/>
              </a:ext>
            </a:extLst>
          </p:cNvPr>
          <p:cNvSpPr/>
          <p:nvPr/>
        </p:nvSpPr>
        <p:spPr>
          <a:xfrm>
            <a:off x="8152700" y="4077143"/>
            <a:ext cx="1274818" cy="1274818"/>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97FB87EF-C2DC-CF37-41BA-4047F6A7076C}"/>
              </a:ext>
            </a:extLst>
          </p:cNvPr>
          <p:cNvGrpSpPr/>
          <p:nvPr/>
        </p:nvGrpSpPr>
        <p:grpSpPr>
          <a:xfrm>
            <a:off x="8469194" y="4393637"/>
            <a:ext cx="641829" cy="641830"/>
            <a:chOff x="5423663" y="2954553"/>
            <a:chExt cx="1061378" cy="1061380"/>
          </a:xfrm>
        </p:grpSpPr>
        <p:sp>
          <p:nvSpPr>
            <p:cNvPr id="18" name="Oval 17">
              <a:extLst>
                <a:ext uri="{FF2B5EF4-FFF2-40B4-BE49-F238E27FC236}">
                  <a16:creationId xmlns:a16="http://schemas.microsoft.com/office/drawing/2014/main" id="{D089AC16-1422-A4AB-1A24-46EE6B8813B9}"/>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9" name="Graphic 18" descr="Group of people">
              <a:extLst>
                <a:ext uri="{FF2B5EF4-FFF2-40B4-BE49-F238E27FC236}">
                  <a16:creationId xmlns:a16="http://schemas.microsoft.com/office/drawing/2014/main" id="{48121A8A-883F-FB05-542D-E2E4FF0E57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68398" y="3099286"/>
              <a:ext cx="771912" cy="771913"/>
            </a:xfrm>
            <a:prstGeom prst="rect">
              <a:avLst/>
            </a:prstGeom>
          </p:spPr>
        </p:pic>
      </p:grpSp>
      <p:sp>
        <p:nvSpPr>
          <p:cNvPr id="20" name="Rectangle: Rounded Corners 19">
            <a:extLst>
              <a:ext uri="{FF2B5EF4-FFF2-40B4-BE49-F238E27FC236}">
                <a16:creationId xmlns:a16="http://schemas.microsoft.com/office/drawing/2014/main" id="{B59C6970-DE7B-97E4-22A5-337D237D8C24}"/>
              </a:ext>
              <a:ext uri="{C183D7F6-B498-43B3-948B-1728B52AA6E4}">
                <adec:decorative xmlns:adec="http://schemas.microsoft.com/office/drawing/2017/decorative" val="1"/>
              </a:ext>
            </a:extLst>
          </p:cNvPr>
          <p:cNvSpPr/>
          <p:nvPr/>
        </p:nvSpPr>
        <p:spPr>
          <a:xfrm>
            <a:off x="9117937" y="3963885"/>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21" name="Rectangle: Rounded Corners 20">
            <a:extLst>
              <a:ext uri="{FF2B5EF4-FFF2-40B4-BE49-F238E27FC236}">
                <a16:creationId xmlns:a16="http://schemas.microsoft.com/office/drawing/2014/main" id="{4DF86536-7D5B-01E8-F281-069AA808F81B}"/>
              </a:ext>
              <a:ext uri="{C183D7F6-B498-43B3-948B-1728B52AA6E4}">
                <adec:decorative xmlns:adec="http://schemas.microsoft.com/office/drawing/2017/decorative" val="1"/>
              </a:ext>
            </a:extLst>
          </p:cNvPr>
          <p:cNvSpPr/>
          <p:nvPr/>
        </p:nvSpPr>
        <p:spPr>
          <a:xfrm>
            <a:off x="7259244" y="4177528"/>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22" name="Rectangle: Rounded Corners 21">
            <a:extLst>
              <a:ext uri="{FF2B5EF4-FFF2-40B4-BE49-F238E27FC236}">
                <a16:creationId xmlns:a16="http://schemas.microsoft.com/office/drawing/2014/main" id="{FEE6C812-2A41-A821-2D49-5B3D6EDA7755}"/>
              </a:ext>
              <a:ext uri="{C183D7F6-B498-43B3-948B-1728B52AA6E4}">
                <adec:decorative xmlns:adec="http://schemas.microsoft.com/office/drawing/2017/decorative" val="1"/>
              </a:ext>
            </a:extLst>
          </p:cNvPr>
          <p:cNvSpPr/>
          <p:nvPr/>
        </p:nvSpPr>
        <p:spPr>
          <a:xfrm>
            <a:off x="7123121" y="4371253"/>
            <a:ext cx="978539"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23" name="Rectangle: Rounded Corners 22">
            <a:extLst>
              <a:ext uri="{FF2B5EF4-FFF2-40B4-BE49-F238E27FC236}">
                <a16:creationId xmlns:a16="http://schemas.microsoft.com/office/drawing/2014/main" id="{8A6E3ACD-C1EE-7F97-1C45-6B8F6A845D95}"/>
              </a:ext>
              <a:ext uri="{C183D7F6-B498-43B3-948B-1728B52AA6E4}">
                <adec:decorative xmlns:adec="http://schemas.microsoft.com/office/drawing/2017/decorative" val="1"/>
              </a:ext>
            </a:extLst>
          </p:cNvPr>
          <p:cNvSpPr/>
          <p:nvPr/>
        </p:nvSpPr>
        <p:spPr>
          <a:xfrm>
            <a:off x="7049025" y="457862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24" name="Rectangle: Rounded Corners 23">
            <a:extLst>
              <a:ext uri="{FF2B5EF4-FFF2-40B4-BE49-F238E27FC236}">
                <a16:creationId xmlns:a16="http://schemas.microsoft.com/office/drawing/2014/main" id="{525AE850-BD92-823C-688D-9A2780282313}"/>
              </a:ext>
              <a:ext uri="{C183D7F6-B498-43B3-948B-1728B52AA6E4}">
                <adec:decorative xmlns:adec="http://schemas.microsoft.com/office/drawing/2017/decorative" val="1"/>
              </a:ext>
            </a:extLst>
          </p:cNvPr>
          <p:cNvSpPr/>
          <p:nvPr/>
        </p:nvSpPr>
        <p:spPr>
          <a:xfrm>
            <a:off x="7041282" y="4786000"/>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25" name="Rectangle: Rounded Corners 24">
            <a:extLst>
              <a:ext uri="{FF2B5EF4-FFF2-40B4-BE49-F238E27FC236}">
                <a16:creationId xmlns:a16="http://schemas.microsoft.com/office/drawing/2014/main" id="{B4A16FA3-2770-BAE5-5F2E-64E62F318A05}"/>
              </a:ext>
              <a:ext uri="{C183D7F6-B498-43B3-948B-1728B52AA6E4}">
                <adec:decorative xmlns:adec="http://schemas.microsoft.com/office/drawing/2017/decorative" val="1"/>
              </a:ext>
            </a:extLst>
          </p:cNvPr>
          <p:cNvSpPr/>
          <p:nvPr/>
        </p:nvSpPr>
        <p:spPr>
          <a:xfrm>
            <a:off x="7067994" y="4993373"/>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26" name="Rectangle: Rounded Corners 25">
            <a:extLst>
              <a:ext uri="{FF2B5EF4-FFF2-40B4-BE49-F238E27FC236}">
                <a16:creationId xmlns:a16="http://schemas.microsoft.com/office/drawing/2014/main" id="{07DC3D3F-DDAE-83EA-1690-F0E8E09F8FD6}"/>
              </a:ext>
              <a:ext uri="{C183D7F6-B498-43B3-948B-1728B52AA6E4}">
                <adec:decorative xmlns:adec="http://schemas.microsoft.com/office/drawing/2017/decorative" val="1"/>
              </a:ext>
            </a:extLst>
          </p:cNvPr>
          <p:cNvSpPr/>
          <p:nvPr/>
        </p:nvSpPr>
        <p:spPr>
          <a:xfrm>
            <a:off x="7335291" y="5200742"/>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27" name="Rectangle: Rounded Corners 26">
            <a:extLst>
              <a:ext uri="{FF2B5EF4-FFF2-40B4-BE49-F238E27FC236}">
                <a16:creationId xmlns:a16="http://schemas.microsoft.com/office/drawing/2014/main" id="{49D928C8-AB59-EEE4-4CB8-39660AF751AE}"/>
              </a:ext>
              <a:ext uri="{C183D7F6-B498-43B3-948B-1728B52AA6E4}">
                <adec:decorative xmlns:adec="http://schemas.microsoft.com/office/drawing/2017/decorative" val="1"/>
              </a:ext>
            </a:extLst>
          </p:cNvPr>
          <p:cNvSpPr/>
          <p:nvPr/>
        </p:nvSpPr>
        <p:spPr>
          <a:xfrm>
            <a:off x="9342318" y="4157580"/>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28" name="Rectangle: Rounded Corners 27">
            <a:extLst>
              <a:ext uri="{FF2B5EF4-FFF2-40B4-BE49-F238E27FC236}">
                <a16:creationId xmlns:a16="http://schemas.microsoft.com/office/drawing/2014/main" id="{06A1EE29-4271-08AF-50F8-57BC9EC61417}"/>
              </a:ext>
              <a:ext uri="{C183D7F6-B498-43B3-948B-1728B52AA6E4}">
                <adec:decorative xmlns:adec="http://schemas.microsoft.com/office/drawing/2017/decorative" val="1"/>
              </a:ext>
            </a:extLst>
          </p:cNvPr>
          <p:cNvSpPr/>
          <p:nvPr/>
        </p:nvSpPr>
        <p:spPr>
          <a:xfrm>
            <a:off x="9478037" y="436767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29" name="Rectangle: Rounded Corners 28">
            <a:extLst>
              <a:ext uri="{FF2B5EF4-FFF2-40B4-BE49-F238E27FC236}">
                <a16:creationId xmlns:a16="http://schemas.microsoft.com/office/drawing/2014/main" id="{10EAE7B5-2CE4-A884-4EE2-B4C61917154B}"/>
              </a:ext>
              <a:ext uri="{C183D7F6-B498-43B3-948B-1728B52AA6E4}">
                <adec:decorative xmlns:adec="http://schemas.microsoft.com/office/drawing/2017/decorative" val="1"/>
              </a:ext>
            </a:extLst>
          </p:cNvPr>
          <p:cNvSpPr/>
          <p:nvPr/>
        </p:nvSpPr>
        <p:spPr>
          <a:xfrm>
            <a:off x="9550909" y="457862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feedback</a:t>
            </a:r>
            <a:endPar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D1F91F17-0E1B-10CA-612F-0687C2288C97}"/>
              </a:ext>
              <a:ext uri="{C183D7F6-B498-43B3-948B-1728B52AA6E4}">
                <adec:decorative xmlns:adec="http://schemas.microsoft.com/office/drawing/2017/decorative" val="1"/>
              </a:ext>
            </a:extLst>
          </p:cNvPr>
          <p:cNvSpPr/>
          <p:nvPr/>
        </p:nvSpPr>
        <p:spPr>
          <a:xfrm>
            <a:off x="9506195" y="4791712"/>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31" name="Rectangle: Rounded Corners 30">
            <a:extLst>
              <a:ext uri="{FF2B5EF4-FFF2-40B4-BE49-F238E27FC236}">
                <a16:creationId xmlns:a16="http://schemas.microsoft.com/office/drawing/2014/main" id="{4D500D14-1632-28A6-0C55-93A16CF13AEC}"/>
              </a:ext>
              <a:ext uri="{C183D7F6-B498-43B3-948B-1728B52AA6E4}">
                <adec:decorative xmlns:adec="http://schemas.microsoft.com/office/drawing/2017/decorative" val="1"/>
              </a:ext>
            </a:extLst>
          </p:cNvPr>
          <p:cNvSpPr/>
          <p:nvPr/>
        </p:nvSpPr>
        <p:spPr>
          <a:xfrm>
            <a:off x="9420958" y="4990506"/>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32" name="Rectangle: Rounded Corners 31">
            <a:extLst>
              <a:ext uri="{FF2B5EF4-FFF2-40B4-BE49-F238E27FC236}">
                <a16:creationId xmlns:a16="http://schemas.microsoft.com/office/drawing/2014/main" id="{573080BA-A3F2-57E7-6FAF-4FEC620F81F2}"/>
              </a:ext>
              <a:ext uri="{C183D7F6-B498-43B3-948B-1728B52AA6E4}">
                <adec:decorative xmlns:adec="http://schemas.microsoft.com/office/drawing/2017/decorative" val="1"/>
              </a:ext>
            </a:extLst>
          </p:cNvPr>
          <p:cNvSpPr/>
          <p:nvPr/>
        </p:nvSpPr>
        <p:spPr>
          <a:xfrm>
            <a:off x="9284238" y="5200742"/>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33" name="Group 32">
            <a:extLst>
              <a:ext uri="{FF2B5EF4-FFF2-40B4-BE49-F238E27FC236}">
                <a16:creationId xmlns:a16="http://schemas.microsoft.com/office/drawing/2014/main" id="{D3776B14-E277-BBF0-4B64-07B68CD3CE0B}"/>
              </a:ext>
            </a:extLst>
          </p:cNvPr>
          <p:cNvGrpSpPr/>
          <p:nvPr/>
        </p:nvGrpSpPr>
        <p:grpSpPr>
          <a:xfrm>
            <a:off x="6631510" y="4165345"/>
            <a:ext cx="725372" cy="1294909"/>
            <a:chOff x="2384724" y="2577031"/>
            <a:chExt cx="1199531" cy="2141364"/>
          </a:xfrm>
        </p:grpSpPr>
        <p:pic>
          <p:nvPicPr>
            <p:cNvPr id="34" name="Picture 33" descr="Microsoft Teams app icon">
              <a:extLst>
                <a:ext uri="{FF2B5EF4-FFF2-40B4-BE49-F238E27FC236}">
                  <a16:creationId xmlns:a16="http://schemas.microsoft.com/office/drawing/2014/main" id="{ABEB95EB-11A6-24AA-13D2-770485A8C3A1}"/>
                </a:ext>
              </a:extLst>
            </p:cNvPr>
            <p:cNvPicPr>
              <a:picLocks noChangeAspect="1"/>
            </p:cNvPicPr>
            <p:nvPr/>
          </p:nvPicPr>
          <p:blipFill>
            <a:blip r:embed="rId2"/>
            <a:stretch>
              <a:fillRect/>
            </a:stretch>
          </p:blipFill>
          <p:spPr>
            <a:xfrm>
              <a:off x="3029098" y="4112327"/>
              <a:ext cx="555157" cy="606068"/>
            </a:xfrm>
            <a:prstGeom prst="rect">
              <a:avLst/>
            </a:prstGeom>
          </p:spPr>
        </p:pic>
        <p:pic>
          <p:nvPicPr>
            <p:cNvPr id="35" name="Picture 2" descr="See the source image">
              <a:extLst>
                <a:ext uri="{FF2B5EF4-FFF2-40B4-BE49-F238E27FC236}">
                  <a16:creationId xmlns:a16="http://schemas.microsoft.com/office/drawing/2014/main" id="{B7571A42-1468-D7B5-9B26-8AD253DB0C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84724"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descr="Viva Engage icon">
              <a:extLst>
                <a:ext uri="{FF2B5EF4-FFF2-40B4-BE49-F238E27FC236}">
                  <a16:creationId xmlns:a16="http://schemas.microsoft.com/office/drawing/2014/main" id="{C922F23C-EE9E-6DB8-9E3A-81C9A06EE52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37" name="Picture 36" descr="Viva Engage icon">
              <a:extLst>
                <a:ext uri="{FF2B5EF4-FFF2-40B4-BE49-F238E27FC236}">
                  <a16:creationId xmlns:a16="http://schemas.microsoft.com/office/drawing/2014/main" id="{B582923B-A2BC-F09E-E668-4D7835D34E0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38" name="Picture 37" descr="Viva Engage icon">
              <a:extLst>
                <a:ext uri="{FF2B5EF4-FFF2-40B4-BE49-F238E27FC236}">
                  <a16:creationId xmlns:a16="http://schemas.microsoft.com/office/drawing/2014/main" id="{258AB0EC-F0E1-69D4-CC70-D187152CE9B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39" name="Picture 38" descr="Viva Engage icon">
              <a:extLst>
                <a:ext uri="{FF2B5EF4-FFF2-40B4-BE49-F238E27FC236}">
                  <a16:creationId xmlns:a16="http://schemas.microsoft.com/office/drawing/2014/main" id="{394A3EFD-4496-56E5-140B-408F2E8929E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40" name="Picture 39" descr="Viva Engage icon">
              <a:extLst>
                <a:ext uri="{FF2B5EF4-FFF2-40B4-BE49-F238E27FC236}">
                  <a16:creationId xmlns:a16="http://schemas.microsoft.com/office/drawing/2014/main" id="{98FA1964-164A-9078-0C7B-A86F19F8425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71966" y="3916791"/>
              <a:ext cx="262205" cy="262879"/>
            </a:xfrm>
            <a:prstGeom prst="rect">
              <a:avLst/>
            </a:prstGeom>
          </p:spPr>
        </p:pic>
      </p:grpSp>
      <p:sp>
        <p:nvSpPr>
          <p:cNvPr id="55" name="Oval 54">
            <a:extLst>
              <a:ext uri="{FF2B5EF4-FFF2-40B4-BE49-F238E27FC236}">
                <a16:creationId xmlns:a16="http://schemas.microsoft.com/office/drawing/2014/main" id="{249B1047-FCF6-5AFB-6170-B95698443DC4}"/>
              </a:ext>
            </a:extLst>
          </p:cNvPr>
          <p:cNvSpPr/>
          <p:nvPr/>
        </p:nvSpPr>
        <p:spPr>
          <a:xfrm>
            <a:off x="8335546" y="4254269"/>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6" name="Graphic 55">
            <a:extLst>
              <a:ext uri="{FF2B5EF4-FFF2-40B4-BE49-F238E27FC236}">
                <a16:creationId xmlns:a16="http://schemas.microsoft.com/office/drawing/2014/main" id="{4BB4635C-1FE6-7B5E-7BF2-699DF5E90F1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56005" y="5071836"/>
            <a:ext cx="276475" cy="276474"/>
          </a:xfrm>
          <a:prstGeom prst="rect">
            <a:avLst/>
          </a:prstGeom>
        </p:spPr>
      </p:pic>
      <p:sp>
        <p:nvSpPr>
          <p:cNvPr id="57" name="Rectangle: Rounded Corners 56">
            <a:extLst>
              <a:ext uri="{FF2B5EF4-FFF2-40B4-BE49-F238E27FC236}">
                <a16:creationId xmlns:a16="http://schemas.microsoft.com/office/drawing/2014/main" id="{71CF0FEB-5747-C38A-DB0C-6848002C4BA7}"/>
              </a:ext>
              <a:ext uri="{C183D7F6-B498-43B3-948B-1728B52AA6E4}">
                <adec:decorative xmlns:adec="http://schemas.microsoft.com/office/drawing/2017/decorative" val="1"/>
              </a:ext>
            </a:extLst>
          </p:cNvPr>
          <p:cNvSpPr/>
          <p:nvPr/>
        </p:nvSpPr>
        <p:spPr>
          <a:xfrm>
            <a:off x="2108620" y="418530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58" name="Rectangle: Rounded Corners 57">
            <a:extLst>
              <a:ext uri="{FF2B5EF4-FFF2-40B4-BE49-F238E27FC236}">
                <a16:creationId xmlns:a16="http://schemas.microsoft.com/office/drawing/2014/main" id="{9F8BD7C1-1D3C-2777-B325-00DD0F3EB64E}"/>
              </a:ext>
              <a:ext uri="{C183D7F6-B498-43B3-948B-1728B52AA6E4}">
                <adec:decorative xmlns:adec="http://schemas.microsoft.com/office/drawing/2017/decorative" val="1"/>
              </a:ext>
            </a:extLst>
          </p:cNvPr>
          <p:cNvSpPr/>
          <p:nvPr/>
        </p:nvSpPr>
        <p:spPr>
          <a:xfrm>
            <a:off x="2354576" y="396353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59" name="Rectangle: Rounded Corners 58">
            <a:extLst>
              <a:ext uri="{FF2B5EF4-FFF2-40B4-BE49-F238E27FC236}">
                <a16:creationId xmlns:a16="http://schemas.microsoft.com/office/drawing/2014/main" id="{B2A38558-548B-C090-D7F6-E469A5DD0C83}"/>
              </a:ext>
              <a:ext uri="{C183D7F6-B498-43B3-948B-1728B52AA6E4}">
                <adec:decorative xmlns:adec="http://schemas.microsoft.com/office/drawing/2017/decorative" val="1"/>
              </a:ext>
            </a:extLst>
          </p:cNvPr>
          <p:cNvSpPr/>
          <p:nvPr/>
        </p:nvSpPr>
        <p:spPr>
          <a:xfrm>
            <a:off x="1872442" y="507236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60" name="Rectangle: Rounded Corners 59">
            <a:extLst>
              <a:ext uri="{FF2B5EF4-FFF2-40B4-BE49-F238E27FC236}">
                <a16:creationId xmlns:a16="http://schemas.microsoft.com/office/drawing/2014/main" id="{F9792894-DA0C-5A16-A845-C4933E426D20}"/>
              </a:ext>
              <a:ext uri="{C183D7F6-B498-43B3-948B-1728B52AA6E4}">
                <adec:decorative xmlns:adec="http://schemas.microsoft.com/office/drawing/2017/decorative" val="1"/>
              </a:ext>
            </a:extLst>
          </p:cNvPr>
          <p:cNvSpPr/>
          <p:nvPr/>
        </p:nvSpPr>
        <p:spPr>
          <a:xfrm>
            <a:off x="4244104" y="529413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61" name="Rectangle: Rounded Corners 60">
            <a:extLst>
              <a:ext uri="{FF2B5EF4-FFF2-40B4-BE49-F238E27FC236}">
                <a16:creationId xmlns:a16="http://schemas.microsoft.com/office/drawing/2014/main" id="{91BDA89C-3B8D-A2C3-F2DC-34B5D6EA4133}"/>
              </a:ext>
              <a:ext uri="{C183D7F6-B498-43B3-948B-1728B52AA6E4}">
                <adec:decorative xmlns:adec="http://schemas.microsoft.com/office/drawing/2017/decorative" val="1"/>
              </a:ext>
            </a:extLst>
          </p:cNvPr>
          <p:cNvSpPr/>
          <p:nvPr/>
        </p:nvSpPr>
        <p:spPr>
          <a:xfrm>
            <a:off x="1843876" y="485060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62" name="Rectangle: Rounded Corners 61">
            <a:extLst>
              <a:ext uri="{FF2B5EF4-FFF2-40B4-BE49-F238E27FC236}">
                <a16:creationId xmlns:a16="http://schemas.microsoft.com/office/drawing/2014/main" id="{6E132644-A4CD-C456-FE0A-BD4EABC178BB}"/>
              </a:ext>
              <a:ext uri="{C183D7F6-B498-43B3-948B-1728B52AA6E4}">
                <adec:decorative xmlns:adec="http://schemas.microsoft.com/office/drawing/2017/decorative" val="1"/>
              </a:ext>
            </a:extLst>
          </p:cNvPr>
          <p:cNvSpPr/>
          <p:nvPr/>
        </p:nvSpPr>
        <p:spPr>
          <a:xfrm>
            <a:off x="1852156" y="462883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63" name="Rectangle: Rounded Corners 62">
            <a:extLst>
              <a:ext uri="{FF2B5EF4-FFF2-40B4-BE49-F238E27FC236}">
                <a16:creationId xmlns:a16="http://schemas.microsoft.com/office/drawing/2014/main" id="{CC1BA60C-B5D8-CA72-ECFD-2B89CF967F4C}"/>
              </a:ext>
              <a:ext uri="{C183D7F6-B498-43B3-948B-1728B52AA6E4}">
                <adec:decorative xmlns:adec="http://schemas.microsoft.com/office/drawing/2017/decorative" val="1"/>
              </a:ext>
            </a:extLst>
          </p:cNvPr>
          <p:cNvSpPr/>
          <p:nvPr/>
        </p:nvSpPr>
        <p:spPr>
          <a:xfrm>
            <a:off x="1933483" y="440706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64" name="Rectangle: Rounded Corners 63">
            <a:extLst>
              <a:ext uri="{FF2B5EF4-FFF2-40B4-BE49-F238E27FC236}">
                <a16:creationId xmlns:a16="http://schemas.microsoft.com/office/drawing/2014/main" id="{4247A148-CDE0-62FD-9EB7-AE4B682AC9B3}"/>
              </a:ext>
              <a:ext uri="{C183D7F6-B498-43B3-948B-1728B52AA6E4}">
                <adec:decorative xmlns:adec="http://schemas.microsoft.com/office/drawing/2017/decorative" val="1"/>
              </a:ext>
            </a:extLst>
          </p:cNvPr>
          <p:cNvSpPr/>
          <p:nvPr/>
        </p:nvSpPr>
        <p:spPr>
          <a:xfrm>
            <a:off x="2158292" y="529413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65" name="Rectangle: Rounded Corners 64">
            <a:extLst>
              <a:ext uri="{FF2B5EF4-FFF2-40B4-BE49-F238E27FC236}">
                <a16:creationId xmlns:a16="http://schemas.microsoft.com/office/drawing/2014/main" id="{271FEE31-C75D-FB0B-8F23-D4A47E44FC73}"/>
              </a:ext>
              <a:ext uri="{C183D7F6-B498-43B3-948B-1728B52AA6E4}">
                <adec:decorative xmlns:adec="http://schemas.microsoft.com/office/drawing/2017/decorative" val="1"/>
              </a:ext>
            </a:extLst>
          </p:cNvPr>
          <p:cNvSpPr/>
          <p:nvPr/>
        </p:nvSpPr>
        <p:spPr>
          <a:xfrm>
            <a:off x="4009333" y="396353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66" name="Rectangle: Rounded Corners 65">
            <a:extLst>
              <a:ext uri="{FF2B5EF4-FFF2-40B4-BE49-F238E27FC236}">
                <a16:creationId xmlns:a16="http://schemas.microsoft.com/office/drawing/2014/main" id="{0650CCB4-F19E-3178-C973-FB2D7B7B9316}"/>
              </a:ext>
              <a:ext uri="{C183D7F6-B498-43B3-948B-1728B52AA6E4}">
                <adec:decorative xmlns:adec="http://schemas.microsoft.com/office/drawing/2017/decorative" val="1"/>
              </a:ext>
            </a:extLst>
          </p:cNvPr>
          <p:cNvSpPr/>
          <p:nvPr/>
        </p:nvSpPr>
        <p:spPr>
          <a:xfrm>
            <a:off x="4306216" y="417856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67" name="Rectangle: Rounded Corners 66">
            <a:extLst>
              <a:ext uri="{FF2B5EF4-FFF2-40B4-BE49-F238E27FC236}">
                <a16:creationId xmlns:a16="http://schemas.microsoft.com/office/drawing/2014/main" id="{AF00FE27-FF96-4C5E-6518-7C30FAE89DBC}"/>
              </a:ext>
              <a:ext uri="{C183D7F6-B498-43B3-948B-1728B52AA6E4}">
                <adec:decorative xmlns:adec="http://schemas.microsoft.com/office/drawing/2017/decorative" val="1"/>
              </a:ext>
            </a:extLst>
          </p:cNvPr>
          <p:cNvSpPr/>
          <p:nvPr/>
        </p:nvSpPr>
        <p:spPr>
          <a:xfrm>
            <a:off x="4451355" y="44032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68" name="Rectangle: Rounded Corners 67">
            <a:extLst>
              <a:ext uri="{FF2B5EF4-FFF2-40B4-BE49-F238E27FC236}">
                <a16:creationId xmlns:a16="http://schemas.microsoft.com/office/drawing/2014/main" id="{5095FC65-2E37-8475-C920-04C2F3C179BD}"/>
              </a:ext>
              <a:ext uri="{C183D7F6-B498-43B3-948B-1728B52AA6E4}">
                <adec:decorative xmlns:adec="http://schemas.microsoft.com/office/drawing/2017/decorative" val="1"/>
              </a:ext>
            </a:extLst>
          </p:cNvPr>
          <p:cNvSpPr/>
          <p:nvPr/>
        </p:nvSpPr>
        <p:spPr>
          <a:xfrm>
            <a:off x="4529286" y="462883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69" name="Rectangle: Rounded Corners 68">
            <a:extLst>
              <a:ext uri="{FF2B5EF4-FFF2-40B4-BE49-F238E27FC236}">
                <a16:creationId xmlns:a16="http://schemas.microsoft.com/office/drawing/2014/main" id="{EF249B70-BD44-90FB-E29B-07D04459DF31}"/>
              </a:ext>
              <a:ext uri="{C183D7F6-B498-43B3-948B-1728B52AA6E4}">
                <adec:decorative xmlns:adec="http://schemas.microsoft.com/office/drawing/2017/decorative" val="1"/>
              </a:ext>
            </a:extLst>
          </p:cNvPr>
          <p:cNvSpPr/>
          <p:nvPr/>
        </p:nvSpPr>
        <p:spPr>
          <a:xfrm>
            <a:off x="4481468" y="48567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70" name="Rectangle: Rounded Corners 69">
            <a:extLst>
              <a:ext uri="{FF2B5EF4-FFF2-40B4-BE49-F238E27FC236}">
                <a16:creationId xmlns:a16="http://schemas.microsoft.com/office/drawing/2014/main" id="{1DC402DD-3268-9274-CADF-830775217B18}"/>
              </a:ext>
              <a:ext uri="{C183D7F6-B498-43B3-948B-1728B52AA6E4}">
                <adec:decorative xmlns:adec="http://schemas.microsoft.com/office/drawing/2017/decorative" val="1"/>
              </a:ext>
            </a:extLst>
          </p:cNvPr>
          <p:cNvSpPr/>
          <p:nvPr/>
        </p:nvSpPr>
        <p:spPr>
          <a:xfrm>
            <a:off x="4390314" y="506930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71" name="Rectangle: Rounded Corners 70">
            <a:extLst>
              <a:ext uri="{FF2B5EF4-FFF2-40B4-BE49-F238E27FC236}">
                <a16:creationId xmlns:a16="http://schemas.microsoft.com/office/drawing/2014/main" id="{450EBF0D-7088-1A6D-4695-940C90F22EA4}"/>
              </a:ext>
              <a:ext uri="{C183D7F6-B498-43B3-948B-1728B52AA6E4}">
                <adec:decorative xmlns:adec="http://schemas.microsoft.com/office/drawing/2017/decorative" val="1"/>
              </a:ext>
            </a:extLst>
          </p:cNvPr>
          <p:cNvSpPr/>
          <p:nvPr/>
        </p:nvSpPr>
        <p:spPr>
          <a:xfrm>
            <a:off x="3108501" y="375335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72" name="Group 71">
            <a:extLst>
              <a:ext uri="{FF2B5EF4-FFF2-40B4-BE49-F238E27FC236}">
                <a16:creationId xmlns:a16="http://schemas.microsoft.com/office/drawing/2014/main" id="{6134E4DE-7B54-987D-EF4C-2B34D18125DD}"/>
              </a:ext>
            </a:extLst>
          </p:cNvPr>
          <p:cNvGrpSpPr/>
          <p:nvPr/>
        </p:nvGrpSpPr>
        <p:grpSpPr>
          <a:xfrm>
            <a:off x="4232826" y="3638350"/>
            <a:ext cx="497283" cy="269640"/>
            <a:chOff x="7908561" y="717787"/>
            <a:chExt cx="897039" cy="486398"/>
          </a:xfrm>
        </p:grpSpPr>
        <p:pic>
          <p:nvPicPr>
            <p:cNvPr id="73" name="Picture 72">
              <a:extLst>
                <a:ext uri="{FF2B5EF4-FFF2-40B4-BE49-F238E27FC236}">
                  <a16:creationId xmlns:a16="http://schemas.microsoft.com/office/drawing/2014/main" id="{9B2F91C4-B0EA-0FAB-16BE-E6044942BEA8}"/>
                </a:ext>
              </a:extLst>
            </p:cNvPr>
            <p:cNvPicPr>
              <a:picLocks noChangeAspect="1"/>
            </p:cNvPicPr>
            <p:nvPr/>
          </p:nvPicPr>
          <p:blipFill>
            <a:blip r:embed="rId9"/>
            <a:stretch>
              <a:fillRect/>
            </a:stretch>
          </p:blipFill>
          <p:spPr>
            <a:xfrm>
              <a:off x="8526186" y="717787"/>
              <a:ext cx="279414" cy="184159"/>
            </a:xfrm>
            <a:prstGeom prst="rect">
              <a:avLst/>
            </a:prstGeom>
          </p:spPr>
        </p:pic>
        <p:pic>
          <p:nvPicPr>
            <p:cNvPr id="74" name="Picture 73" descr="Logo for Insights">
              <a:extLst>
                <a:ext uri="{FF2B5EF4-FFF2-40B4-BE49-F238E27FC236}">
                  <a16:creationId xmlns:a16="http://schemas.microsoft.com/office/drawing/2014/main" id="{9C08ECC4-A2D7-C871-2E16-DBFD2B6F36B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75" name="TextBox 74">
            <a:extLst>
              <a:ext uri="{FF2B5EF4-FFF2-40B4-BE49-F238E27FC236}">
                <a16:creationId xmlns:a16="http://schemas.microsoft.com/office/drawing/2014/main" id="{A601CF5C-943A-3BD5-F9E5-0B5DC3C59A50}"/>
              </a:ext>
              <a:ext uri="{C183D7F6-B498-43B3-948B-1728B52AA6E4}">
                <adec:decorative xmlns:adec="http://schemas.microsoft.com/office/drawing/2017/decorative" val="1"/>
              </a:ext>
            </a:extLst>
          </p:cNvPr>
          <p:cNvSpPr txBox="1"/>
          <p:nvPr/>
        </p:nvSpPr>
        <p:spPr>
          <a:xfrm>
            <a:off x="3181361" y="5475680"/>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76" name="Group 75">
            <a:extLst>
              <a:ext uri="{FF2B5EF4-FFF2-40B4-BE49-F238E27FC236}">
                <a16:creationId xmlns:a16="http://schemas.microsoft.com/office/drawing/2014/main" id="{B468AF9A-8100-CD40-DDAF-7DF7134888AA}"/>
              </a:ext>
            </a:extLst>
          </p:cNvPr>
          <p:cNvGrpSpPr/>
          <p:nvPr/>
        </p:nvGrpSpPr>
        <p:grpSpPr>
          <a:xfrm>
            <a:off x="3052821" y="4079864"/>
            <a:ext cx="1318903" cy="1318903"/>
            <a:chOff x="4878589" y="2435726"/>
            <a:chExt cx="2109600" cy="2109600"/>
          </a:xfrm>
        </p:grpSpPr>
        <p:sp>
          <p:nvSpPr>
            <p:cNvPr id="77" name="Oval 76">
              <a:extLst>
                <a:ext uri="{FF2B5EF4-FFF2-40B4-BE49-F238E27FC236}">
                  <a16:creationId xmlns:a16="http://schemas.microsoft.com/office/drawing/2014/main" id="{F38045E7-B428-C33A-BD25-EE0D452534EB}"/>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78" name="Graphic 77" descr="Users">
              <a:extLst>
                <a:ext uri="{FF2B5EF4-FFF2-40B4-BE49-F238E27FC236}">
                  <a16:creationId xmlns:a16="http://schemas.microsoft.com/office/drawing/2014/main" id="{D153304A-2157-D9F7-3EFC-4DEB7C2B8B4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45318" y="2802456"/>
              <a:ext cx="1376142" cy="1376140"/>
            </a:xfrm>
            <a:prstGeom prst="rect">
              <a:avLst/>
            </a:prstGeom>
          </p:spPr>
        </p:pic>
      </p:grpSp>
      <p:grpSp>
        <p:nvGrpSpPr>
          <p:cNvPr id="98" name="Group 97">
            <a:extLst>
              <a:ext uri="{FF2B5EF4-FFF2-40B4-BE49-F238E27FC236}">
                <a16:creationId xmlns:a16="http://schemas.microsoft.com/office/drawing/2014/main" id="{6F9F062A-8A3B-B217-CE73-31B8D43B0D12}"/>
              </a:ext>
            </a:extLst>
          </p:cNvPr>
          <p:cNvGrpSpPr/>
          <p:nvPr/>
        </p:nvGrpSpPr>
        <p:grpSpPr>
          <a:xfrm>
            <a:off x="3209756" y="4227140"/>
            <a:ext cx="1016788" cy="1165652"/>
            <a:chOff x="3209756" y="4227140"/>
            <a:chExt cx="1016788" cy="1165652"/>
          </a:xfrm>
        </p:grpSpPr>
        <p:sp>
          <p:nvSpPr>
            <p:cNvPr id="99" name="Oval 98">
              <a:extLst>
                <a:ext uri="{FF2B5EF4-FFF2-40B4-BE49-F238E27FC236}">
                  <a16:creationId xmlns:a16="http://schemas.microsoft.com/office/drawing/2014/main" id="{ACF4D378-AF93-9E3D-0A01-CD96F8385E3C}"/>
                </a:ext>
              </a:extLst>
            </p:cNvPr>
            <p:cNvSpPr/>
            <p:nvPr/>
          </p:nvSpPr>
          <p:spPr>
            <a:xfrm>
              <a:off x="3209756" y="4227140"/>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0" name="Graphic 99">
              <a:extLst>
                <a:ext uri="{FF2B5EF4-FFF2-40B4-BE49-F238E27FC236}">
                  <a16:creationId xmlns:a16="http://schemas.microsoft.com/office/drawing/2014/main" id="{84E39010-9187-7BBF-CBB1-99798264544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9567" y="5095064"/>
              <a:ext cx="297727" cy="297728"/>
            </a:xfrm>
            <a:prstGeom prst="rect">
              <a:avLst/>
            </a:prstGeom>
          </p:spPr>
        </p:pic>
      </p:grpSp>
      <p:grpSp>
        <p:nvGrpSpPr>
          <p:cNvPr id="115" name="Group 114">
            <a:extLst>
              <a:ext uri="{FF2B5EF4-FFF2-40B4-BE49-F238E27FC236}">
                <a16:creationId xmlns:a16="http://schemas.microsoft.com/office/drawing/2014/main" id="{3886AAA8-423C-1B7D-2CDE-2905C0C8D6A8}"/>
              </a:ext>
            </a:extLst>
          </p:cNvPr>
          <p:cNvGrpSpPr/>
          <p:nvPr/>
        </p:nvGrpSpPr>
        <p:grpSpPr>
          <a:xfrm>
            <a:off x="10056345" y="3822588"/>
            <a:ext cx="1008001" cy="1504802"/>
            <a:chOff x="8060775" y="2014240"/>
            <a:chExt cx="1664918" cy="2489012"/>
          </a:xfrm>
        </p:grpSpPr>
        <p:pic>
          <p:nvPicPr>
            <p:cNvPr id="116" name="Picture 115" descr="A close up of a logo&#10;&#10;Description automatically generated">
              <a:extLst>
                <a:ext uri="{FF2B5EF4-FFF2-40B4-BE49-F238E27FC236}">
                  <a16:creationId xmlns:a16="http://schemas.microsoft.com/office/drawing/2014/main" id="{488C7891-2F56-5DE3-3F03-8B4EE10DE920}"/>
                </a:ext>
              </a:extLst>
            </p:cNvPr>
            <p:cNvPicPr>
              <a:picLocks noChangeAspect="1"/>
            </p:cNvPicPr>
            <p:nvPr/>
          </p:nvPicPr>
          <p:blipFill>
            <a:blip r:embed="rId13"/>
            <a:stretch>
              <a:fillRect/>
            </a:stretch>
          </p:blipFill>
          <p:spPr>
            <a:xfrm>
              <a:off x="9159504" y="2014240"/>
              <a:ext cx="566189" cy="566189"/>
            </a:xfrm>
            <a:prstGeom prst="rect">
              <a:avLst/>
            </a:prstGeom>
          </p:spPr>
        </p:pic>
        <p:pic>
          <p:nvPicPr>
            <p:cNvPr id="117" name="Picture 116" descr="A close up of a logo&#10;&#10;Description automatically generated">
              <a:extLst>
                <a:ext uri="{FF2B5EF4-FFF2-40B4-BE49-F238E27FC236}">
                  <a16:creationId xmlns:a16="http://schemas.microsoft.com/office/drawing/2014/main" id="{1C9D09C3-DDF1-2617-D61C-7CF4B8DFA78E}"/>
                </a:ext>
              </a:extLst>
            </p:cNvPr>
            <p:cNvPicPr>
              <a:picLocks noChangeAspect="1"/>
            </p:cNvPicPr>
            <p:nvPr/>
          </p:nvPicPr>
          <p:blipFill>
            <a:blip r:embed="rId14"/>
            <a:stretch>
              <a:fillRect/>
            </a:stretch>
          </p:blipFill>
          <p:spPr>
            <a:xfrm>
              <a:off x="8060775" y="2032750"/>
              <a:ext cx="602155" cy="602155"/>
            </a:xfrm>
            <a:prstGeom prst="rect">
              <a:avLst/>
            </a:prstGeom>
          </p:spPr>
        </p:pic>
        <p:pic>
          <p:nvPicPr>
            <p:cNvPr id="118" name="Picture 117" descr="Microsoft Teams app icon">
              <a:extLst>
                <a:ext uri="{FF2B5EF4-FFF2-40B4-BE49-F238E27FC236}">
                  <a16:creationId xmlns:a16="http://schemas.microsoft.com/office/drawing/2014/main" id="{2D11C1F9-0576-9D25-39F6-8FF6C392AD28}"/>
                </a:ext>
              </a:extLst>
            </p:cNvPr>
            <p:cNvPicPr>
              <a:picLocks noChangeAspect="1"/>
            </p:cNvPicPr>
            <p:nvPr/>
          </p:nvPicPr>
          <p:blipFill>
            <a:blip r:embed="rId2"/>
            <a:stretch>
              <a:fillRect/>
            </a:stretch>
          </p:blipFill>
          <p:spPr>
            <a:xfrm>
              <a:off x="8752232" y="2367267"/>
              <a:ext cx="571616" cy="541685"/>
            </a:xfrm>
            <a:prstGeom prst="rect">
              <a:avLst/>
            </a:prstGeom>
          </p:spPr>
        </p:pic>
        <p:pic>
          <p:nvPicPr>
            <p:cNvPr id="119" name="Picture 118" descr="A close up of a logo&#10;&#10;Description automatically generated">
              <a:extLst>
                <a:ext uri="{FF2B5EF4-FFF2-40B4-BE49-F238E27FC236}">
                  <a16:creationId xmlns:a16="http://schemas.microsoft.com/office/drawing/2014/main" id="{42393E4D-30B6-06C2-4C1A-493C263DC60D}"/>
                </a:ext>
              </a:extLst>
            </p:cNvPr>
            <p:cNvPicPr>
              <a:picLocks noChangeAspect="1"/>
            </p:cNvPicPr>
            <p:nvPr/>
          </p:nvPicPr>
          <p:blipFill>
            <a:blip r:embed="rId14"/>
            <a:stretch>
              <a:fillRect/>
            </a:stretch>
          </p:blipFill>
          <p:spPr>
            <a:xfrm>
              <a:off x="8689754" y="3420691"/>
              <a:ext cx="602155" cy="602155"/>
            </a:xfrm>
            <a:prstGeom prst="rect">
              <a:avLst/>
            </a:prstGeom>
          </p:spPr>
        </p:pic>
        <p:pic>
          <p:nvPicPr>
            <p:cNvPr id="120" name="Picture 119" descr="Icon&#10;&#10;Description automatically generated with low confidence">
              <a:extLst>
                <a:ext uri="{FF2B5EF4-FFF2-40B4-BE49-F238E27FC236}">
                  <a16:creationId xmlns:a16="http://schemas.microsoft.com/office/drawing/2014/main" id="{9943AB2C-6725-E9FD-B202-2FCC346717B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405432" y="2359978"/>
              <a:ext cx="566189" cy="566189"/>
            </a:xfrm>
            <a:prstGeom prst="rect">
              <a:avLst/>
            </a:prstGeom>
          </p:spPr>
        </p:pic>
        <p:pic>
          <p:nvPicPr>
            <p:cNvPr id="121" name="Picture 120" descr="Logo for Insights">
              <a:extLst>
                <a:ext uri="{FF2B5EF4-FFF2-40B4-BE49-F238E27FC236}">
                  <a16:creationId xmlns:a16="http://schemas.microsoft.com/office/drawing/2014/main" id="{C823EFC9-40B5-116E-5E02-6630BDBE89B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486122" y="4233252"/>
              <a:ext cx="270000" cy="270000"/>
            </a:xfrm>
            <a:prstGeom prst="rect">
              <a:avLst/>
            </a:prstGeom>
          </p:spPr>
        </p:pic>
        <p:pic>
          <p:nvPicPr>
            <p:cNvPr id="122" name="Picture 121">
              <a:extLst>
                <a:ext uri="{FF2B5EF4-FFF2-40B4-BE49-F238E27FC236}">
                  <a16:creationId xmlns:a16="http://schemas.microsoft.com/office/drawing/2014/main" id="{C72491DD-A238-18FA-9FEF-7B0F7655B8EB}"/>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8853124" y="4228676"/>
              <a:ext cx="270000" cy="270000"/>
            </a:xfrm>
            <a:prstGeom prst="rect">
              <a:avLst/>
            </a:prstGeom>
          </p:spPr>
        </p:pic>
        <p:pic>
          <p:nvPicPr>
            <p:cNvPr id="123" name="Picture 122" descr="A picture containing toy, vector graphics&#10;&#10;Description automatically generated">
              <a:extLst>
                <a:ext uri="{FF2B5EF4-FFF2-40B4-BE49-F238E27FC236}">
                  <a16:creationId xmlns:a16="http://schemas.microsoft.com/office/drawing/2014/main" id="{C287508D-E54E-A203-3405-FF0A8403D53E}"/>
                </a:ext>
              </a:extLst>
            </p:cNvPr>
            <p:cNvPicPr>
              <a:picLocks noChangeAspect="1"/>
            </p:cNvPicPr>
            <p:nvPr/>
          </p:nvPicPr>
          <p:blipFill rotWithShape="1">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578908" y="2185930"/>
              <a:ext cx="270000" cy="275173"/>
            </a:xfrm>
            <a:prstGeom prst="rect">
              <a:avLst/>
            </a:prstGeom>
          </p:spPr>
        </p:pic>
        <p:pic>
          <p:nvPicPr>
            <p:cNvPr id="124" name="Picture 123" descr="Viva Engage icon">
              <a:extLst>
                <a:ext uri="{FF2B5EF4-FFF2-40B4-BE49-F238E27FC236}">
                  <a16:creationId xmlns:a16="http://schemas.microsoft.com/office/drawing/2014/main" id="{FEA018BF-43C7-30A6-4BFB-52FADC313B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32676" y="2194083"/>
              <a:ext cx="250162" cy="250805"/>
            </a:xfrm>
            <a:prstGeom prst="rect">
              <a:avLst/>
            </a:prstGeom>
          </p:spPr>
        </p:pic>
        <p:pic>
          <p:nvPicPr>
            <p:cNvPr id="125" name="Picture 124" descr="Icon&#10;&#10;Description automatically generated">
              <a:extLst>
                <a:ext uri="{FF2B5EF4-FFF2-40B4-BE49-F238E27FC236}">
                  <a16:creationId xmlns:a16="http://schemas.microsoft.com/office/drawing/2014/main" id="{4B267195-5D4A-ED72-66FC-281F276C4E5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706922" y="3913551"/>
              <a:ext cx="274851" cy="274850"/>
            </a:xfrm>
            <a:prstGeom prst="rect">
              <a:avLst/>
            </a:prstGeom>
          </p:spPr>
        </p:pic>
        <p:pic>
          <p:nvPicPr>
            <p:cNvPr id="126" name="Picture 125" descr="Viva Connections Logo">
              <a:extLst>
                <a:ext uri="{FF2B5EF4-FFF2-40B4-BE49-F238E27FC236}">
                  <a16:creationId xmlns:a16="http://schemas.microsoft.com/office/drawing/2014/main" id="{1742B3CE-15C2-C920-F921-BE794274E740}"/>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9165683" y="2865403"/>
              <a:ext cx="269919" cy="269919"/>
            </a:xfrm>
            <a:prstGeom prst="rect">
              <a:avLst/>
            </a:prstGeom>
          </p:spPr>
        </p:pic>
        <p:pic>
          <p:nvPicPr>
            <p:cNvPr id="127" name="Picture 126" descr="A purple and pink logo&#10;&#10;Description automatically generated">
              <a:extLst>
                <a:ext uri="{FF2B5EF4-FFF2-40B4-BE49-F238E27FC236}">
                  <a16:creationId xmlns:a16="http://schemas.microsoft.com/office/drawing/2014/main" id="{42024E16-710A-89A9-C883-FAD9BE72981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877926" y="3193926"/>
              <a:ext cx="292532" cy="292532"/>
            </a:xfrm>
            <a:prstGeom prst="rect">
              <a:avLst/>
            </a:prstGeom>
          </p:spPr>
        </p:pic>
        <p:pic>
          <p:nvPicPr>
            <p:cNvPr id="128" name="Graphic 127">
              <a:extLst>
                <a:ext uri="{FF2B5EF4-FFF2-40B4-BE49-F238E27FC236}">
                  <a16:creationId xmlns:a16="http://schemas.microsoft.com/office/drawing/2014/main" id="{73821D8C-DB3A-9E81-1F13-0EB98AFFC85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53423" y="2853353"/>
              <a:ext cx="334345" cy="334345"/>
            </a:xfrm>
            <a:prstGeom prst="rect">
              <a:avLst/>
            </a:prstGeom>
          </p:spPr>
        </p:pic>
      </p:grpSp>
      <p:grpSp>
        <p:nvGrpSpPr>
          <p:cNvPr id="41" name="Group 40">
            <a:extLst>
              <a:ext uri="{FF2B5EF4-FFF2-40B4-BE49-F238E27FC236}">
                <a16:creationId xmlns:a16="http://schemas.microsoft.com/office/drawing/2014/main" id="{CA0E1523-16ED-686B-70D1-A624B73329F7}"/>
              </a:ext>
            </a:extLst>
          </p:cNvPr>
          <p:cNvGrpSpPr/>
          <p:nvPr/>
        </p:nvGrpSpPr>
        <p:grpSpPr>
          <a:xfrm>
            <a:off x="1506006" y="3842356"/>
            <a:ext cx="4585773" cy="1709242"/>
            <a:chOff x="2470138" y="2014213"/>
            <a:chExt cx="7141694" cy="2742085"/>
          </a:xfrm>
        </p:grpSpPr>
        <p:pic>
          <p:nvPicPr>
            <p:cNvPr id="42" name="Picture 41" descr="Microsoft Teams app icon">
              <a:extLst>
                <a:ext uri="{FF2B5EF4-FFF2-40B4-BE49-F238E27FC236}">
                  <a16:creationId xmlns:a16="http://schemas.microsoft.com/office/drawing/2014/main" id="{2909CAD8-A91B-34D5-183B-F7FC60D2790F}"/>
                </a:ext>
              </a:extLst>
            </p:cNvPr>
            <p:cNvPicPr>
              <a:picLocks noChangeAspect="1"/>
            </p:cNvPicPr>
            <p:nvPr/>
          </p:nvPicPr>
          <p:blipFill>
            <a:blip r:embed="rId2"/>
            <a:stretch>
              <a:fillRect/>
            </a:stretch>
          </p:blipFill>
          <p:spPr>
            <a:xfrm>
              <a:off x="8591656" y="3805810"/>
              <a:ext cx="561859" cy="613386"/>
            </a:xfrm>
            <a:prstGeom prst="rect">
              <a:avLst/>
            </a:prstGeom>
          </p:spPr>
        </p:pic>
        <p:pic>
          <p:nvPicPr>
            <p:cNvPr id="43" name="Picture 42">
              <a:extLst>
                <a:ext uri="{FF2B5EF4-FFF2-40B4-BE49-F238E27FC236}">
                  <a16:creationId xmlns:a16="http://schemas.microsoft.com/office/drawing/2014/main" id="{8C79A20C-02FD-CE04-7C46-E20E6406C5ED}"/>
                </a:ext>
              </a:extLst>
            </p:cNvPr>
            <p:cNvPicPr>
              <a:picLocks noChangeAspect="1"/>
            </p:cNvPicPr>
            <p:nvPr/>
          </p:nvPicPr>
          <p:blipFill>
            <a:blip r:embed="rId21">
              <a:extLst>
                <a:ext uri="{BEBA8EAE-BF5A-486C-A8C5-ECC9F3942E4B}">
                  <a14:imgProps xmlns:a14="http://schemas.microsoft.com/office/drawing/2010/main">
                    <a14:imgLayer r:embed="rId22">
                      <a14:imgEffect>
                        <a14:brightnessContrast contrast="40000"/>
                      </a14:imgEffect>
                    </a14:imgLayer>
                  </a14:imgProps>
                </a:ext>
              </a:extLst>
            </a:blip>
            <a:stretch>
              <a:fillRect/>
            </a:stretch>
          </p:blipFill>
          <p:spPr>
            <a:xfrm>
              <a:off x="2690574" y="3965875"/>
              <a:ext cx="291288" cy="297485"/>
            </a:xfrm>
            <a:prstGeom prst="rect">
              <a:avLst/>
            </a:prstGeom>
          </p:spPr>
        </p:pic>
        <p:pic>
          <p:nvPicPr>
            <p:cNvPr id="44" name="Picture 43" descr="Microsoft Teams app icon">
              <a:extLst>
                <a:ext uri="{FF2B5EF4-FFF2-40B4-BE49-F238E27FC236}">
                  <a16:creationId xmlns:a16="http://schemas.microsoft.com/office/drawing/2014/main" id="{5D47F424-F856-C675-B53F-5B1472974947}"/>
                </a:ext>
              </a:extLst>
            </p:cNvPr>
            <p:cNvPicPr>
              <a:picLocks noChangeAspect="1"/>
            </p:cNvPicPr>
            <p:nvPr/>
          </p:nvPicPr>
          <p:blipFill>
            <a:blip r:embed="rId2"/>
            <a:stretch>
              <a:fillRect/>
            </a:stretch>
          </p:blipFill>
          <p:spPr>
            <a:xfrm>
              <a:off x="2470138" y="3102642"/>
              <a:ext cx="570111" cy="570111"/>
            </a:xfrm>
            <a:prstGeom prst="rect">
              <a:avLst/>
            </a:prstGeom>
          </p:spPr>
        </p:pic>
        <p:pic>
          <p:nvPicPr>
            <p:cNvPr id="45" name="Picture 44" descr="OneNote app icon">
              <a:extLst>
                <a:ext uri="{FF2B5EF4-FFF2-40B4-BE49-F238E27FC236}">
                  <a16:creationId xmlns:a16="http://schemas.microsoft.com/office/drawing/2014/main" id="{C5EBB9B9-291C-E8F6-2719-E13FA31C0189}"/>
                </a:ext>
              </a:extLst>
            </p:cNvPr>
            <p:cNvPicPr>
              <a:picLocks noChangeAspect="1"/>
            </p:cNvPicPr>
            <p:nvPr/>
          </p:nvPicPr>
          <p:blipFill>
            <a:blip r:embed="rId23"/>
            <a:stretch>
              <a:fillRect/>
            </a:stretch>
          </p:blipFill>
          <p:spPr>
            <a:xfrm>
              <a:off x="2841640" y="2419063"/>
              <a:ext cx="571368" cy="571368"/>
            </a:xfrm>
            <a:prstGeom prst="rect">
              <a:avLst/>
            </a:prstGeom>
          </p:spPr>
        </p:pic>
        <p:pic>
          <p:nvPicPr>
            <p:cNvPr id="46" name="Picture 45" descr="Microsoft Teams app icon">
              <a:extLst>
                <a:ext uri="{FF2B5EF4-FFF2-40B4-BE49-F238E27FC236}">
                  <a16:creationId xmlns:a16="http://schemas.microsoft.com/office/drawing/2014/main" id="{FAD2CA86-3FC7-C37D-9495-8C7159D84DEE}"/>
                </a:ext>
              </a:extLst>
            </p:cNvPr>
            <p:cNvPicPr>
              <a:picLocks noChangeAspect="1"/>
            </p:cNvPicPr>
            <p:nvPr/>
          </p:nvPicPr>
          <p:blipFill>
            <a:blip r:embed="rId2"/>
            <a:stretch>
              <a:fillRect/>
            </a:stretch>
          </p:blipFill>
          <p:spPr>
            <a:xfrm>
              <a:off x="3273820" y="2068411"/>
              <a:ext cx="570111" cy="570111"/>
            </a:xfrm>
            <a:prstGeom prst="rect">
              <a:avLst/>
            </a:prstGeom>
          </p:spPr>
        </p:pic>
        <p:pic>
          <p:nvPicPr>
            <p:cNvPr id="47" name="Picture 46" descr="Microsoft Teams app icon">
              <a:extLst>
                <a:ext uri="{FF2B5EF4-FFF2-40B4-BE49-F238E27FC236}">
                  <a16:creationId xmlns:a16="http://schemas.microsoft.com/office/drawing/2014/main" id="{8B8A84D7-ACA4-48E1-9537-4EB911EBEFF1}"/>
                </a:ext>
              </a:extLst>
            </p:cNvPr>
            <p:cNvPicPr>
              <a:picLocks noChangeAspect="1"/>
            </p:cNvPicPr>
            <p:nvPr/>
          </p:nvPicPr>
          <p:blipFill>
            <a:blip r:embed="rId2"/>
            <a:stretch>
              <a:fillRect/>
            </a:stretch>
          </p:blipFill>
          <p:spPr>
            <a:xfrm>
              <a:off x="7996595" y="2014213"/>
              <a:ext cx="570111" cy="570111"/>
            </a:xfrm>
            <a:prstGeom prst="rect">
              <a:avLst/>
            </a:prstGeom>
          </p:spPr>
        </p:pic>
        <p:pic>
          <p:nvPicPr>
            <p:cNvPr id="48" name="Picture 47" descr="A close up of a logo&#10;&#10;Description automatically generated">
              <a:extLst>
                <a:ext uri="{FF2B5EF4-FFF2-40B4-BE49-F238E27FC236}">
                  <a16:creationId xmlns:a16="http://schemas.microsoft.com/office/drawing/2014/main" id="{D55977D1-4D37-3F9D-68E4-1360A3D6AF7F}"/>
                </a:ext>
              </a:extLst>
            </p:cNvPr>
            <p:cNvPicPr>
              <a:picLocks noChangeAspect="1"/>
            </p:cNvPicPr>
            <p:nvPr/>
          </p:nvPicPr>
          <p:blipFill>
            <a:blip r:embed="rId14"/>
            <a:stretch>
              <a:fillRect/>
            </a:stretch>
          </p:blipFill>
          <p:spPr>
            <a:xfrm>
              <a:off x="8430038" y="2369134"/>
              <a:ext cx="609425" cy="609425"/>
            </a:xfrm>
            <a:prstGeom prst="rect">
              <a:avLst/>
            </a:prstGeom>
          </p:spPr>
        </p:pic>
        <p:pic>
          <p:nvPicPr>
            <p:cNvPr id="49" name="Picture 48" descr="Microsoft Teams app icon">
              <a:extLst>
                <a:ext uri="{FF2B5EF4-FFF2-40B4-BE49-F238E27FC236}">
                  <a16:creationId xmlns:a16="http://schemas.microsoft.com/office/drawing/2014/main" id="{2EFD4F49-FBFA-CB4D-D6B1-9A7219F14645}"/>
                </a:ext>
              </a:extLst>
            </p:cNvPr>
            <p:cNvPicPr>
              <a:picLocks noChangeAspect="1"/>
            </p:cNvPicPr>
            <p:nvPr/>
          </p:nvPicPr>
          <p:blipFill>
            <a:blip r:embed="rId2"/>
            <a:stretch>
              <a:fillRect/>
            </a:stretch>
          </p:blipFill>
          <p:spPr>
            <a:xfrm>
              <a:off x="8671895" y="2732072"/>
              <a:ext cx="570111" cy="570111"/>
            </a:xfrm>
            <a:prstGeom prst="rect">
              <a:avLst/>
            </a:prstGeom>
          </p:spPr>
        </p:pic>
        <p:pic>
          <p:nvPicPr>
            <p:cNvPr id="50" name="Picture 2" descr="See the source image">
              <a:extLst>
                <a:ext uri="{FF2B5EF4-FFF2-40B4-BE49-F238E27FC236}">
                  <a16:creationId xmlns:a16="http://schemas.microsoft.com/office/drawing/2014/main" id="{CDAFEA1D-BD85-D1E9-AC82-F47BD5D6DCA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descr="PowerPoint app icon">
              <a:extLst>
                <a:ext uri="{FF2B5EF4-FFF2-40B4-BE49-F238E27FC236}">
                  <a16:creationId xmlns:a16="http://schemas.microsoft.com/office/drawing/2014/main" id="{8EC82CC7-1375-260E-2FC1-0784B2DE1E17}"/>
                </a:ext>
              </a:extLst>
            </p:cNvPr>
            <p:cNvPicPr>
              <a:picLocks noChangeAspect="1"/>
            </p:cNvPicPr>
            <p:nvPr/>
          </p:nvPicPr>
          <p:blipFill>
            <a:blip r:embed="rId25"/>
            <a:stretch>
              <a:fillRect/>
            </a:stretch>
          </p:blipFill>
          <p:spPr>
            <a:xfrm>
              <a:off x="8388530" y="2024198"/>
              <a:ext cx="574195" cy="574193"/>
            </a:xfrm>
            <a:prstGeom prst="rect">
              <a:avLst/>
            </a:prstGeom>
            <a:noFill/>
            <a:ln w="12700" cap="flat">
              <a:noFill/>
              <a:prstDash val="dash"/>
              <a:miter/>
            </a:ln>
          </p:spPr>
        </p:pic>
        <p:pic>
          <p:nvPicPr>
            <p:cNvPr id="52" name="Picture 51" descr="Icon&#10;&#10;Description automatically generated">
              <a:extLst>
                <a:ext uri="{FF2B5EF4-FFF2-40B4-BE49-F238E27FC236}">
                  <a16:creationId xmlns:a16="http://schemas.microsoft.com/office/drawing/2014/main" id="{D1F3F763-1A7F-2298-34E7-986E598D4EF8}"/>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53" name="Picture 2" descr="Shape&#10;&#10;Description automatically generated">
              <a:extLst>
                <a:ext uri="{FF2B5EF4-FFF2-40B4-BE49-F238E27FC236}">
                  <a16:creationId xmlns:a16="http://schemas.microsoft.com/office/drawing/2014/main" id="{7D297BFB-7E7A-F38D-F5EA-D86B4DB41650}"/>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54" name="Picture 53" descr="Microsoft Teams app icon">
              <a:extLst>
                <a:ext uri="{FF2B5EF4-FFF2-40B4-BE49-F238E27FC236}">
                  <a16:creationId xmlns:a16="http://schemas.microsoft.com/office/drawing/2014/main" id="{4EF848B4-A084-7A08-A739-7326102DBE65}"/>
                </a:ext>
              </a:extLst>
            </p:cNvPr>
            <p:cNvPicPr>
              <a:picLocks noChangeAspect="1"/>
            </p:cNvPicPr>
            <p:nvPr/>
          </p:nvPicPr>
          <p:blipFill>
            <a:blip r:embed="rId2"/>
            <a:stretch>
              <a:fillRect/>
            </a:stretch>
          </p:blipFill>
          <p:spPr>
            <a:xfrm>
              <a:off x="2560710" y="4142912"/>
              <a:ext cx="561859" cy="613386"/>
            </a:xfrm>
            <a:prstGeom prst="rect">
              <a:avLst/>
            </a:prstGeom>
          </p:spPr>
        </p:pic>
        <p:pic>
          <p:nvPicPr>
            <p:cNvPr id="101" name="Picture 2">
              <a:extLst>
                <a:ext uri="{FF2B5EF4-FFF2-40B4-BE49-F238E27FC236}">
                  <a16:creationId xmlns:a16="http://schemas.microsoft.com/office/drawing/2014/main" id="{04F767C5-7369-D1E3-9412-79891664347B}"/>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101" descr="Viva Goals icon">
              <a:extLst>
                <a:ext uri="{FF2B5EF4-FFF2-40B4-BE49-F238E27FC236}">
                  <a16:creationId xmlns:a16="http://schemas.microsoft.com/office/drawing/2014/main" id="{5D65677F-1493-2FDD-9B5D-F69237B35E42}"/>
                </a:ext>
              </a:extLst>
            </p:cNvPr>
            <p:cNvPicPr>
              <a:picLocks noChangeAspect="1"/>
            </p:cNvPicPr>
            <p:nvPr/>
          </p:nvPicPr>
          <p:blipFill rotWithShape="1">
            <a:blip r:embed="rId29"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103" name="Graphic 102">
              <a:extLst>
                <a:ext uri="{FF2B5EF4-FFF2-40B4-BE49-F238E27FC236}">
                  <a16:creationId xmlns:a16="http://schemas.microsoft.com/office/drawing/2014/main" id="{69AA288B-C869-6975-3CAB-32E60420C6EC}"/>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2624572" y="3599471"/>
              <a:ext cx="334996" cy="334996"/>
            </a:xfrm>
            <a:prstGeom prst="rect">
              <a:avLst/>
            </a:prstGeom>
          </p:spPr>
        </p:pic>
        <p:pic>
          <p:nvPicPr>
            <p:cNvPr id="104" name="Graphic 103">
              <a:extLst>
                <a:ext uri="{FF2B5EF4-FFF2-40B4-BE49-F238E27FC236}">
                  <a16:creationId xmlns:a16="http://schemas.microsoft.com/office/drawing/2014/main" id="{6F12E9E5-892D-6B46-29B4-8F1C97A1E92C}"/>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2675592" y="2901904"/>
              <a:ext cx="334996" cy="334996"/>
            </a:xfrm>
            <a:prstGeom prst="rect">
              <a:avLst/>
            </a:prstGeom>
          </p:spPr>
        </p:pic>
        <p:pic>
          <p:nvPicPr>
            <p:cNvPr id="105" name="Picture 2" descr="Outlook for Windows - Windows に無料でダウンロードしてインストールする | Microsoft Store">
              <a:extLst>
                <a:ext uri="{FF2B5EF4-FFF2-40B4-BE49-F238E27FC236}">
                  <a16:creationId xmlns:a16="http://schemas.microsoft.com/office/drawing/2014/main" id="{CC009D9B-DBD6-B9F7-3587-675570F4DB4D}"/>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6" name="Group 105">
            <a:extLst>
              <a:ext uri="{FF2B5EF4-FFF2-40B4-BE49-F238E27FC236}">
                <a16:creationId xmlns:a16="http://schemas.microsoft.com/office/drawing/2014/main" id="{D470334B-D8AB-487A-D825-DA315C7F2FFF}"/>
              </a:ext>
            </a:extLst>
          </p:cNvPr>
          <p:cNvGrpSpPr/>
          <p:nvPr/>
        </p:nvGrpSpPr>
        <p:grpSpPr>
          <a:xfrm>
            <a:off x="3463743" y="4557150"/>
            <a:ext cx="511713" cy="485232"/>
            <a:chOff x="9015261" y="3769473"/>
            <a:chExt cx="935897" cy="935897"/>
          </a:xfrm>
        </p:grpSpPr>
        <p:pic>
          <p:nvPicPr>
            <p:cNvPr id="107" name="Graphic 106" descr="User with solid fill">
              <a:extLst>
                <a:ext uri="{FF2B5EF4-FFF2-40B4-BE49-F238E27FC236}">
                  <a16:creationId xmlns:a16="http://schemas.microsoft.com/office/drawing/2014/main" id="{23637B81-82AF-A7AC-1AA7-0406DB431C39}"/>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108" name="Graphic 107">
              <a:extLst>
                <a:ext uri="{FF2B5EF4-FFF2-40B4-BE49-F238E27FC236}">
                  <a16:creationId xmlns:a16="http://schemas.microsoft.com/office/drawing/2014/main" id="{625FF9CC-DB0E-D212-9BCE-290522803C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57764" y="4304484"/>
              <a:ext cx="236913" cy="236914"/>
            </a:xfrm>
            <a:prstGeom prst="rect">
              <a:avLst/>
            </a:prstGeom>
          </p:spPr>
        </p:pic>
      </p:grpSp>
    </p:spTree>
    <p:extLst>
      <p:ext uri="{BB962C8B-B14F-4D97-AF65-F5344CB8AC3E}">
        <p14:creationId xmlns:p14="http://schemas.microsoft.com/office/powerpoint/2010/main" val="983755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BBFBE7-E84A-C355-4189-0568C00F7904}"/>
              </a:ext>
              <a:ext uri="{C183D7F6-B498-43B3-948B-1728B52AA6E4}">
                <adec:decorative xmlns:adec="http://schemas.microsoft.com/office/drawing/2017/decorative" val="1"/>
              </a:ext>
            </a:extLst>
          </p:cNvPr>
          <p:cNvGrpSpPr/>
          <p:nvPr/>
        </p:nvGrpSpPr>
        <p:grpSpPr>
          <a:xfrm>
            <a:off x="5250163" y="2226089"/>
            <a:ext cx="2223402" cy="157113"/>
            <a:chOff x="5250163" y="2226089"/>
            <a:chExt cx="2223402" cy="157113"/>
          </a:xfrm>
        </p:grpSpPr>
        <p:cxnSp>
          <p:nvCxnSpPr>
            <p:cNvPr id="3" name="Straight Arrow Connector 2">
              <a:extLst>
                <a:ext uri="{FF2B5EF4-FFF2-40B4-BE49-F238E27FC236}">
                  <a16:creationId xmlns:a16="http://schemas.microsoft.com/office/drawing/2014/main" id="{ED1AC4C6-F064-CACD-338A-86C46715D737}"/>
                </a:ext>
              </a:extLst>
            </p:cNvPr>
            <p:cNvCxnSpPr/>
            <p:nvPr/>
          </p:nvCxnSpPr>
          <p:spPr>
            <a:xfrm flipH="1">
              <a:off x="5250163" y="2383202"/>
              <a:ext cx="2178824" cy="0"/>
            </a:xfrm>
            <a:prstGeom prst="straightConnector1">
              <a:avLst/>
            </a:prstGeom>
            <a:noFill/>
            <a:ln w="6350" cap="flat" cmpd="sng" algn="ctr">
              <a:solidFill>
                <a:srgbClr val="A5A5A5"/>
              </a:solidFill>
              <a:prstDash val="solid"/>
              <a:miter lim="800000"/>
              <a:tailEnd type="triangle"/>
            </a:ln>
            <a:effectLst/>
          </p:spPr>
        </p:cxnSp>
        <p:sp>
          <p:nvSpPr>
            <p:cNvPr id="4" name="Rectangle: Rounded Corners 3">
              <a:extLst>
                <a:ext uri="{FF2B5EF4-FFF2-40B4-BE49-F238E27FC236}">
                  <a16:creationId xmlns:a16="http://schemas.microsoft.com/office/drawing/2014/main" id="{1072407E-667A-6AEF-FFEC-E6195ABBFBA1}"/>
                </a:ext>
              </a:extLst>
            </p:cNvPr>
            <p:cNvSpPr/>
            <p:nvPr/>
          </p:nvSpPr>
          <p:spPr>
            <a:xfrm>
              <a:off x="6519565" y="2226089"/>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grpSp>
      <p:cxnSp>
        <p:nvCxnSpPr>
          <p:cNvPr id="5" name="Connector: Elbow 4">
            <a:extLst>
              <a:ext uri="{FF2B5EF4-FFF2-40B4-BE49-F238E27FC236}">
                <a16:creationId xmlns:a16="http://schemas.microsoft.com/office/drawing/2014/main" id="{C36BA04F-30E5-14D9-C205-AEF30084F8F5}"/>
              </a:ext>
              <a:ext uri="{C183D7F6-B498-43B3-948B-1728B52AA6E4}">
                <adec:decorative xmlns:adec="http://schemas.microsoft.com/office/drawing/2017/decorative" val="1"/>
              </a:ext>
            </a:extLst>
          </p:cNvPr>
          <p:cNvCxnSpPr/>
          <p:nvPr/>
        </p:nvCxnSpPr>
        <p:spPr>
          <a:xfrm rot="10800000">
            <a:off x="9023477"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6" name="Rectangle: Rounded Corners 5">
            <a:extLst>
              <a:ext uri="{FF2B5EF4-FFF2-40B4-BE49-F238E27FC236}">
                <a16:creationId xmlns:a16="http://schemas.microsoft.com/office/drawing/2014/main" id="{F74B87CB-4293-B577-4299-3DB1C2F83C54}"/>
              </a:ext>
              <a:ext uri="{C183D7F6-B498-43B3-948B-1728B52AA6E4}">
                <adec:decorative xmlns:adec="http://schemas.microsoft.com/office/drawing/2017/decorative" val="1"/>
              </a:ext>
            </a:extLst>
          </p:cNvPr>
          <p:cNvSpPr/>
          <p:nvPr/>
        </p:nvSpPr>
        <p:spPr>
          <a:xfrm>
            <a:off x="9264145"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cxnSp>
        <p:nvCxnSpPr>
          <p:cNvPr id="7" name="Connector: Elbow 6">
            <a:extLst>
              <a:ext uri="{FF2B5EF4-FFF2-40B4-BE49-F238E27FC236}">
                <a16:creationId xmlns:a16="http://schemas.microsoft.com/office/drawing/2014/main" id="{E9DACC40-D587-D3A9-4843-346AA8705BBE}"/>
              </a:ext>
              <a:ext uri="{C183D7F6-B498-43B3-948B-1728B52AA6E4}">
                <adec:decorative xmlns:adec="http://schemas.microsoft.com/office/drawing/2017/decorative" val="1"/>
              </a:ext>
            </a:extLst>
          </p:cNvPr>
          <p:cNvCxnSpPr>
            <a:cxnSpLocks/>
          </p:cNvCxnSpPr>
          <p:nvPr/>
        </p:nvCxnSpPr>
        <p:spPr>
          <a:xfrm rot="5400000">
            <a:off x="2418710"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8" name="Rectangle: Rounded Corners 7">
            <a:extLst>
              <a:ext uri="{FF2B5EF4-FFF2-40B4-BE49-F238E27FC236}">
                <a16:creationId xmlns:a16="http://schemas.microsoft.com/office/drawing/2014/main" id="{F29E5DB1-C08F-0516-3DD2-CEC350108188}"/>
              </a:ext>
              <a:ext uri="{C183D7F6-B498-43B3-948B-1728B52AA6E4}">
                <adec:decorative xmlns:adec="http://schemas.microsoft.com/office/drawing/2017/decorative" val="1"/>
              </a:ext>
            </a:extLst>
          </p:cNvPr>
          <p:cNvSpPr/>
          <p:nvPr/>
        </p:nvSpPr>
        <p:spPr>
          <a:xfrm>
            <a:off x="2259733"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sp>
        <p:nvSpPr>
          <p:cNvPr id="9" name="TextBox 8">
            <a:extLst>
              <a:ext uri="{FF2B5EF4-FFF2-40B4-BE49-F238E27FC236}">
                <a16:creationId xmlns:a16="http://schemas.microsoft.com/office/drawing/2014/main" id="{C4FCE791-D259-9962-AE48-46BCA63CF013}"/>
              </a:ext>
              <a:ext uri="{C183D7F6-B498-43B3-948B-1728B52AA6E4}">
                <adec:decorative xmlns:adec="http://schemas.microsoft.com/office/drawing/2017/decorative" val="1"/>
              </a:ext>
            </a:extLst>
          </p:cNvPr>
          <p:cNvSpPr txBox="1"/>
          <p:nvPr/>
        </p:nvSpPr>
        <p:spPr>
          <a:xfrm>
            <a:off x="7234646" y="6440092"/>
            <a:ext cx="2679026" cy="307777"/>
          </a:xfrm>
          <a:prstGeom prst="rect">
            <a:avLst/>
          </a:prstGeom>
          <a:noFill/>
        </p:spPr>
        <p:txBody>
          <a:bodyPr wrap="square">
            <a:spAutoFit/>
          </a:bodyPr>
          <a:lstStyle/>
          <a:p>
            <a:pPr algn="ctr">
              <a:defRPr/>
            </a:pPr>
            <a:r>
              <a:rPr lang="en-AU" sz="1400">
                <a:solidFill>
                  <a:srgbClr val="4472C4"/>
                </a:solidFill>
                <a:latin typeface="Calibri" panose="020F0502020204030204"/>
              </a:rPr>
              <a:t>Business Optimization</a:t>
            </a:r>
          </a:p>
        </p:txBody>
      </p:sp>
      <p:sp>
        <p:nvSpPr>
          <p:cNvPr id="10" name="Oval 9">
            <a:extLst>
              <a:ext uri="{FF2B5EF4-FFF2-40B4-BE49-F238E27FC236}">
                <a16:creationId xmlns:a16="http://schemas.microsoft.com/office/drawing/2014/main" id="{D518AE21-A14E-BA1A-E656-44C07BAB13E1}"/>
              </a:ext>
            </a:extLst>
          </p:cNvPr>
          <p:cNvSpPr/>
          <p:nvPr/>
        </p:nvSpPr>
        <p:spPr>
          <a:xfrm>
            <a:off x="7946740" y="5049701"/>
            <a:ext cx="1254836" cy="1254836"/>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1" name="Graphic 10" descr="Workflow with solid fill">
            <a:extLst>
              <a:ext uri="{FF2B5EF4-FFF2-40B4-BE49-F238E27FC236}">
                <a16:creationId xmlns:a16="http://schemas.microsoft.com/office/drawing/2014/main" id="{B1F91DF1-E17D-91B9-6D3C-8F0A6F6D05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04423" y="5402055"/>
            <a:ext cx="548898" cy="548898"/>
          </a:xfrm>
          <a:prstGeom prst="rect">
            <a:avLst/>
          </a:prstGeom>
        </p:spPr>
      </p:pic>
      <p:sp>
        <p:nvSpPr>
          <p:cNvPr id="12" name="TextBox 11">
            <a:extLst>
              <a:ext uri="{FF2B5EF4-FFF2-40B4-BE49-F238E27FC236}">
                <a16:creationId xmlns:a16="http://schemas.microsoft.com/office/drawing/2014/main" id="{E310950D-696A-F145-1297-4D03E4D1142A}"/>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Individual</a:t>
            </a:r>
          </a:p>
        </p:txBody>
      </p:sp>
      <p:sp>
        <p:nvSpPr>
          <p:cNvPr id="13" name="Rectangle: Rounded Corners 12" descr="Linked In and Viva Learned">
            <a:extLst>
              <a:ext uri="{FF2B5EF4-FFF2-40B4-BE49-F238E27FC236}">
                <a16:creationId xmlns:a16="http://schemas.microsoft.com/office/drawing/2014/main" id="{55CC1C5B-C81F-D0B8-C0CA-3186E09FF013}"/>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sp>
        <p:nvSpPr>
          <p:cNvPr id="17" name="Oval 16" descr="Icon symbolising a Individual">
            <a:extLst>
              <a:ext uri="{FF2B5EF4-FFF2-40B4-BE49-F238E27FC236}">
                <a16:creationId xmlns:a16="http://schemas.microsoft.com/office/drawing/2014/main" id="{74B8CDA3-AE16-D993-A309-B1AB6483082E}"/>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8B434034-4EAE-9C32-AFC6-92A4CDADB0A5}"/>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19" name="Rectangle: Rounded Corners 18">
            <a:extLst>
              <a:ext uri="{FF2B5EF4-FFF2-40B4-BE49-F238E27FC236}">
                <a16:creationId xmlns:a16="http://schemas.microsoft.com/office/drawing/2014/main" id="{6B3767E7-1254-E1CB-9B89-4E996235B81E}"/>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20" name="Rectangle: Rounded Corners 19">
            <a:extLst>
              <a:ext uri="{FF2B5EF4-FFF2-40B4-BE49-F238E27FC236}">
                <a16:creationId xmlns:a16="http://schemas.microsoft.com/office/drawing/2014/main" id="{F6DA1184-B4D3-527B-9BE2-875D2D51368E}"/>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21" name="Rectangle: Rounded Corners 20">
            <a:extLst>
              <a:ext uri="{FF2B5EF4-FFF2-40B4-BE49-F238E27FC236}">
                <a16:creationId xmlns:a16="http://schemas.microsoft.com/office/drawing/2014/main" id="{80288512-889A-4E3A-7EE5-AF431C13CC9F}"/>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22" name="Rectangle: Rounded Corners 21">
            <a:extLst>
              <a:ext uri="{FF2B5EF4-FFF2-40B4-BE49-F238E27FC236}">
                <a16:creationId xmlns:a16="http://schemas.microsoft.com/office/drawing/2014/main" id="{587FBF1A-5269-60C5-BAEF-E247C4FCE134}"/>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23" name="Rectangle: Rounded Corners 22">
            <a:extLst>
              <a:ext uri="{FF2B5EF4-FFF2-40B4-BE49-F238E27FC236}">
                <a16:creationId xmlns:a16="http://schemas.microsoft.com/office/drawing/2014/main" id="{0FFF3559-7B48-835B-8B66-EA240C101DA3}"/>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24" name="Rectangle: Rounded Corners 23">
            <a:extLst>
              <a:ext uri="{FF2B5EF4-FFF2-40B4-BE49-F238E27FC236}">
                <a16:creationId xmlns:a16="http://schemas.microsoft.com/office/drawing/2014/main" id="{0D19FCF1-C85C-070C-D967-55B91120259B}"/>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25" name="Rectangle: Rounded Corners 24">
            <a:extLst>
              <a:ext uri="{FF2B5EF4-FFF2-40B4-BE49-F238E27FC236}">
                <a16:creationId xmlns:a16="http://schemas.microsoft.com/office/drawing/2014/main" id="{97CDCF40-130F-1D88-1FBA-BEE5A82391E8}"/>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26" name="Rectangle: Rounded Corners 25">
            <a:extLst>
              <a:ext uri="{FF2B5EF4-FFF2-40B4-BE49-F238E27FC236}">
                <a16:creationId xmlns:a16="http://schemas.microsoft.com/office/drawing/2014/main" id="{EB1573F1-727D-61E8-4446-9684D3180ACD}"/>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27" name="Rectangle: Rounded Corners 26">
            <a:extLst>
              <a:ext uri="{FF2B5EF4-FFF2-40B4-BE49-F238E27FC236}">
                <a16:creationId xmlns:a16="http://schemas.microsoft.com/office/drawing/2014/main" id="{86B03FCC-21C8-F364-6540-E86DA40012C5}"/>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28" name="Rectangle: Rounded Corners 27">
            <a:extLst>
              <a:ext uri="{FF2B5EF4-FFF2-40B4-BE49-F238E27FC236}">
                <a16:creationId xmlns:a16="http://schemas.microsoft.com/office/drawing/2014/main" id="{6531FA50-9564-65B3-34CE-FF8E6695845D}"/>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29" name="Rectangle: Rounded Corners 28">
            <a:extLst>
              <a:ext uri="{FF2B5EF4-FFF2-40B4-BE49-F238E27FC236}">
                <a16:creationId xmlns:a16="http://schemas.microsoft.com/office/drawing/2014/main" id="{D98EAE1F-4484-38F9-45B8-244FEBC56D10}"/>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30" name="Rectangle: Rounded Corners 29">
            <a:extLst>
              <a:ext uri="{FF2B5EF4-FFF2-40B4-BE49-F238E27FC236}">
                <a16:creationId xmlns:a16="http://schemas.microsoft.com/office/drawing/2014/main" id="{05E1046D-39A6-55C7-9150-CECB30D0B090}"/>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31" name="Rectangle: Rounded Corners 30">
            <a:extLst>
              <a:ext uri="{FF2B5EF4-FFF2-40B4-BE49-F238E27FC236}">
                <a16:creationId xmlns:a16="http://schemas.microsoft.com/office/drawing/2014/main" id="{D8ED59F1-1525-061C-4D38-917ABA5FC370}"/>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32" name="Graphic 31" descr="User">
            <a:extLst>
              <a:ext uri="{FF2B5EF4-FFF2-40B4-BE49-F238E27FC236}">
                <a16:creationId xmlns:a16="http://schemas.microsoft.com/office/drawing/2014/main" id="{30020FD9-E06F-4C86-63DD-59D7A5D150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0776" y="767161"/>
            <a:ext cx="628740" cy="628742"/>
          </a:xfrm>
          <a:prstGeom prst="rect">
            <a:avLst/>
          </a:prstGeom>
        </p:spPr>
      </p:pic>
      <p:sp>
        <p:nvSpPr>
          <p:cNvPr id="34" name="Oval 33">
            <a:extLst>
              <a:ext uri="{FF2B5EF4-FFF2-40B4-BE49-F238E27FC236}">
                <a16:creationId xmlns:a16="http://schemas.microsoft.com/office/drawing/2014/main" id="{9A1F9C55-6561-99B5-68B4-D7EE409853A3}"/>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5" name="Graphic 34">
            <a:extLst>
              <a:ext uri="{FF2B5EF4-FFF2-40B4-BE49-F238E27FC236}">
                <a16:creationId xmlns:a16="http://schemas.microsoft.com/office/drawing/2014/main" id="{9133FF14-FFDE-D086-091F-50C333BEBF3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16564" y="1441062"/>
            <a:ext cx="297727" cy="297728"/>
          </a:xfrm>
          <a:prstGeom prst="rect">
            <a:avLst/>
          </a:prstGeom>
        </p:spPr>
      </p:pic>
      <p:sp>
        <p:nvSpPr>
          <p:cNvPr id="36" name="TextBox 35">
            <a:extLst>
              <a:ext uri="{FF2B5EF4-FFF2-40B4-BE49-F238E27FC236}">
                <a16:creationId xmlns:a16="http://schemas.microsoft.com/office/drawing/2014/main" id="{95AECB71-2DC6-6261-6C31-51369B9D2B47}"/>
              </a:ext>
              <a:ext uri="{C183D7F6-B498-43B3-948B-1728B52AA6E4}">
                <adec:decorative xmlns:adec="http://schemas.microsoft.com/office/drawing/2017/decorative" val="1"/>
              </a:ext>
            </a:extLst>
          </p:cNvPr>
          <p:cNvSpPr txBox="1"/>
          <p:nvPr/>
        </p:nvSpPr>
        <p:spPr>
          <a:xfrm>
            <a:off x="8865791" y="3350703"/>
            <a:ext cx="2232653" cy="307777"/>
          </a:xfrm>
          <a:prstGeom prst="rect">
            <a:avLst/>
          </a:prstGeom>
          <a:noFill/>
        </p:spPr>
        <p:txBody>
          <a:bodyPr wrap="square">
            <a:spAutoFit/>
          </a:bodyPr>
          <a:lstStyle/>
          <a:p>
            <a:pPr algn="ctr">
              <a:defRPr/>
            </a:pPr>
            <a:r>
              <a:rPr lang="en-AU" sz="1400">
                <a:solidFill>
                  <a:srgbClr val="4472C4"/>
                </a:solidFill>
                <a:latin typeface="Calibri" panose="020F0502020204030204"/>
              </a:rPr>
              <a:t>Community + Organization</a:t>
            </a:r>
          </a:p>
        </p:txBody>
      </p:sp>
      <p:sp>
        <p:nvSpPr>
          <p:cNvPr id="37" name="Oval 36">
            <a:extLst>
              <a:ext uri="{FF2B5EF4-FFF2-40B4-BE49-F238E27FC236}">
                <a16:creationId xmlns:a16="http://schemas.microsoft.com/office/drawing/2014/main" id="{EBD3FC00-9F95-5439-4E80-638D1D0C7C4F}"/>
              </a:ext>
            </a:extLst>
          </p:cNvPr>
          <p:cNvSpPr/>
          <p:nvPr/>
        </p:nvSpPr>
        <p:spPr>
          <a:xfrm>
            <a:off x="9307955" y="1992778"/>
            <a:ext cx="1275702" cy="1275701"/>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38" name="Partial Circle 37">
            <a:extLst>
              <a:ext uri="{FF2B5EF4-FFF2-40B4-BE49-F238E27FC236}">
                <a16:creationId xmlns:a16="http://schemas.microsoft.com/office/drawing/2014/main" id="{AA21EF6D-179D-BCED-5065-F177E9B238AD}"/>
              </a:ext>
            </a:extLst>
          </p:cNvPr>
          <p:cNvSpPr/>
          <p:nvPr/>
        </p:nvSpPr>
        <p:spPr>
          <a:xfrm>
            <a:off x="9308397" y="1993220"/>
            <a:ext cx="1274818" cy="1274818"/>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39" name="Group 38">
            <a:extLst>
              <a:ext uri="{FF2B5EF4-FFF2-40B4-BE49-F238E27FC236}">
                <a16:creationId xmlns:a16="http://schemas.microsoft.com/office/drawing/2014/main" id="{132D779F-4FFD-7B96-1B68-04A0DAA80ED5}"/>
              </a:ext>
            </a:extLst>
          </p:cNvPr>
          <p:cNvGrpSpPr/>
          <p:nvPr/>
        </p:nvGrpSpPr>
        <p:grpSpPr>
          <a:xfrm>
            <a:off x="9624891" y="2309714"/>
            <a:ext cx="641829" cy="641830"/>
            <a:chOff x="5423663" y="2954553"/>
            <a:chExt cx="1061378" cy="1061380"/>
          </a:xfrm>
        </p:grpSpPr>
        <p:sp>
          <p:nvSpPr>
            <p:cNvPr id="40" name="Oval 39">
              <a:extLst>
                <a:ext uri="{FF2B5EF4-FFF2-40B4-BE49-F238E27FC236}">
                  <a16:creationId xmlns:a16="http://schemas.microsoft.com/office/drawing/2014/main" id="{242391DC-37F1-7031-3F36-F1BCF78958F6}"/>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41" name="Graphic 40" descr="Group of people">
              <a:extLst>
                <a:ext uri="{FF2B5EF4-FFF2-40B4-BE49-F238E27FC236}">
                  <a16:creationId xmlns:a16="http://schemas.microsoft.com/office/drawing/2014/main" id="{7D1EF58E-EC8F-ADDD-9F43-3431D8AA36B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68398" y="3099286"/>
              <a:ext cx="771912" cy="771913"/>
            </a:xfrm>
            <a:prstGeom prst="rect">
              <a:avLst/>
            </a:prstGeom>
          </p:spPr>
        </p:pic>
      </p:grpSp>
      <p:sp>
        <p:nvSpPr>
          <p:cNvPr id="42" name="Rectangle: Rounded Corners 41">
            <a:extLst>
              <a:ext uri="{FF2B5EF4-FFF2-40B4-BE49-F238E27FC236}">
                <a16:creationId xmlns:a16="http://schemas.microsoft.com/office/drawing/2014/main" id="{766E6B55-22A4-7BE6-E045-2F753775E9F9}"/>
              </a:ext>
              <a:ext uri="{C183D7F6-B498-43B3-948B-1728B52AA6E4}">
                <adec:decorative xmlns:adec="http://schemas.microsoft.com/office/drawing/2017/decorative" val="1"/>
              </a:ext>
            </a:extLst>
          </p:cNvPr>
          <p:cNvSpPr/>
          <p:nvPr/>
        </p:nvSpPr>
        <p:spPr>
          <a:xfrm>
            <a:off x="10273634" y="1879962"/>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43" name="Rectangle: Rounded Corners 42">
            <a:extLst>
              <a:ext uri="{FF2B5EF4-FFF2-40B4-BE49-F238E27FC236}">
                <a16:creationId xmlns:a16="http://schemas.microsoft.com/office/drawing/2014/main" id="{73CDF08F-F2B3-0F71-29EB-9E35BB61D3BB}"/>
              </a:ext>
              <a:ext uri="{C183D7F6-B498-43B3-948B-1728B52AA6E4}">
                <adec:decorative xmlns:adec="http://schemas.microsoft.com/office/drawing/2017/decorative" val="1"/>
              </a:ext>
            </a:extLst>
          </p:cNvPr>
          <p:cNvSpPr/>
          <p:nvPr/>
        </p:nvSpPr>
        <p:spPr>
          <a:xfrm>
            <a:off x="8414941" y="2093605"/>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44" name="Rectangle: Rounded Corners 43">
            <a:extLst>
              <a:ext uri="{FF2B5EF4-FFF2-40B4-BE49-F238E27FC236}">
                <a16:creationId xmlns:a16="http://schemas.microsoft.com/office/drawing/2014/main" id="{88C13AD7-0D40-E816-DE67-BFC46C5D7ACF}"/>
              </a:ext>
              <a:ext uri="{C183D7F6-B498-43B3-948B-1728B52AA6E4}">
                <adec:decorative xmlns:adec="http://schemas.microsoft.com/office/drawing/2017/decorative" val="1"/>
              </a:ext>
            </a:extLst>
          </p:cNvPr>
          <p:cNvSpPr/>
          <p:nvPr/>
        </p:nvSpPr>
        <p:spPr>
          <a:xfrm>
            <a:off x="8278818" y="2287330"/>
            <a:ext cx="978539"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45" name="Rectangle: Rounded Corners 44">
            <a:extLst>
              <a:ext uri="{FF2B5EF4-FFF2-40B4-BE49-F238E27FC236}">
                <a16:creationId xmlns:a16="http://schemas.microsoft.com/office/drawing/2014/main" id="{E5969DCE-023C-C113-A7BE-AD45A0D67FB9}"/>
              </a:ext>
              <a:ext uri="{C183D7F6-B498-43B3-948B-1728B52AA6E4}">
                <adec:decorative xmlns:adec="http://schemas.microsoft.com/office/drawing/2017/decorative" val="1"/>
              </a:ext>
            </a:extLst>
          </p:cNvPr>
          <p:cNvSpPr/>
          <p:nvPr/>
        </p:nvSpPr>
        <p:spPr>
          <a:xfrm>
            <a:off x="8204722"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46" name="Rectangle: Rounded Corners 45">
            <a:extLst>
              <a:ext uri="{FF2B5EF4-FFF2-40B4-BE49-F238E27FC236}">
                <a16:creationId xmlns:a16="http://schemas.microsoft.com/office/drawing/2014/main" id="{83B77E80-7D15-49DE-6C39-E66DA31335C9}"/>
              </a:ext>
              <a:ext uri="{C183D7F6-B498-43B3-948B-1728B52AA6E4}">
                <adec:decorative xmlns:adec="http://schemas.microsoft.com/office/drawing/2017/decorative" val="1"/>
              </a:ext>
            </a:extLst>
          </p:cNvPr>
          <p:cNvSpPr/>
          <p:nvPr/>
        </p:nvSpPr>
        <p:spPr>
          <a:xfrm>
            <a:off x="8196979" y="270207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47" name="Rectangle: Rounded Corners 46">
            <a:extLst>
              <a:ext uri="{FF2B5EF4-FFF2-40B4-BE49-F238E27FC236}">
                <a16:creationId xmlns:a16="http://schemas.microsoft.com/office/drawing/2014/main" id="{45E73073-F5CB-9BA5-EC37-5E53E0C028BB}"/>
              </a:ext>
              <a:ext uri="{C183D7F6-B498-43B3-948B-1728B52AA6E4}">
                <adec:decorative xmlns:adec="http://schemas.microsoft.com/office/drawing/2017/decorative" val="1"/>
              </a:ext>
            </a:extLst>
          </p:cNvPr>
          <p:cNvSpPr/>
          <p:nvPr/>
        </p:nvSpPr>
        <p:spPr>
          <a:xfrm>
            <a:off x="8223691" y="2909450"/>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48" name="Rectangle: Rounded Corners 47">
            <a:extLst>
              <a:ext uri="{FF2B5EF4-FFF2-40B4-BE49-F238E27FC236}">
                <a16:creationId xmlns:a16="http://schemas.microsoft.com/office/drawing/2014/main" id="{DE5CB9BF-6140-72C9-D575-A4C7A8B1D3FB}"/>
              </a:ext>
              <a:ext uri="{C183D7F6-B498-43B3-948B-1728B52AA6E4}">
                <adec:decorative xmlns:adec="http://schemas.microsoft.com/office/drawing/2017/decorative" val="1"/>
              </a:ext>
            </a:extLst>
          </p:cNvPr>
          <p:cNvSpPr/>
          <p:nvPr/>
        </p:nvSpPr>
        <p:spPr>
          <a:xfrm>
            <a:off x="8490988"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49" name="Rectangle: Rounded Corners 48">
            <a:extLst>
              <a:ext uri="{FF2B5EF4-FFF2-40B4-BE49-F238E27FC236}">
                <a16:creationId xmlns:a16="http://schemas.microsoft.com/office/drawing/2014/main" id="{D404D809-122B-18DC-C886-1C07F62F5325}"/>
              </a:ext>
              <a:ext uri="{C183D7F6-B498-43B3-948B-1728B52AA6E4}">
                <adec:decorative xmlns:adec="http://schemas.microsoft.com/office/drawing/2017/decorative" val="1"/>
              </a:ext>
            </a:extLst>
          </p:cNvPr>
          <p:cNvSpPr/>
          <p:nvPr/>
        </p:nvSpPr>
        <p:spPr>
          <a:xfrm>
            <a:off x="10498015" y="207365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50" name="Rectangle: Rounded Corners 49">
            <a:extLst>
              <a:ext uri="{FF2B5EF4-FFF2-40B4-BE49-F238E27FC236}">
                <a16:creationId xmlns:a16="http://schemas.microsoft.com/office/drawing/2014/main" id="{9A4C2E95-0A67-92B9-B3C9-21BD4F9D98DC}"/>
              </a:ext>
              <a:ext uri="{C183D7F6-B498-43B3-948B-1728B52AA6E4}">
                <adec:decorative xmlns:adec="http://schemas.microsoft.com/office/drawing/2017/decorative" val="1"/>
              </a:ext>
            </a:extLst>
          </p:cNvPr>
          <p:cNvSpPr/>
          <p:nvPr/>
        </p:nvSpPr>
        <p:spPr>
          <a:xfrm>
            <a:off x="10633734" y="2283756"/>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51" name="Rectangle: Rounded Corners 50">
            <a:extLst>
              <a:ext uri="{FF2B5EF4-FFF2-40B4-BE49-F238E27FC236}">
                <a16:creationId xmlns:a16="http://schemas.microsoft.com/office/drawing/2014/main" id="{7309135D-19CC-A8BC-B9E7-C29D3F8D17E7}"/>
              </a:ext>
              <a:ext uri="{C183D7F6-B498-43B3-948B-1728B52AA6E4}">
                <adec:decorative xmlns:adec="http://schemas.microsoft.com/office/drawing/2017/decorative" val="1"/>
              </a:ext>
            </a:extLst>
          </p:cNvPr>
          <p:cNvSpPr/>
          <p:nvPr/>
        </p:nvSpPr>
        <p:spPr>
          <a:xfrm>
            <a:off x="10706606"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feedback</a:t>
            </a:r>
            <a:endPar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52" name="Rectangle: Rounded Corners 51">
            <a:extLst>
              <a:ext uri="{FF2B5EF4-FFF2-40B4-BE49-F238E27FC236}">
                <a16:creationId xmlns:a16="http://schemas.microsoft.com/office/drawing/2014/main" id="{A667F43E-4841-6B9F-11D7-1EF56490951D}"/>
              </a:ext>
              <a:ext uri="{C183D7F6-B498-43B3-948B-1728B52AA6E4}">
                <adec:decorative xmlns:adec="http://schemas.microsoft.com/office/drawing/2017/decorative" val="1"/>
              </a:ext>
            </a:extLst>
          </p:cNvPr>
          <p:cNvSpPr/>
          <p:nvPr/>
        </p:nvSpPr>
        <p:spPr>
          <a:xfrm>
            <a:off x="10661892" y="270778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53" name="Rectangle: Rounded Corners 52">
            <a:extLst>
              <a:ext uri="{FF2B5EF4-FFF2-40B4-BE49-F238E27FC236}">
                <a16:creationId xmlns:a16="http://schemas.microsoft.com/office/drawing/2014/main" id="{97987F7A-69F1-48A7-7FE1-344DE3DBE915}"/>
              </a:ext>
              <a:ext uri="{C183D7F6-B498-43B3-948B-1728B52AA6E4}">
                <adec:decorative xmlns:adec="http://schemas.microsoft.com/office/drawing/2017/decorative" val="1"/>
              </a:ext>
            </a:extLst>
          </p:cNvPr>
          <p:cNvSpPr/>
          <p:nvPr/>
        </p:nvSpPr>
        <p:spPr>
          <a:xfrm>
            <a:off x="10576655" y="2906583"/>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54" name="Rectangle: Rounded Corners 53">
            <a:extLst>
              <a:ext uri="{FF2B5EF4-FFF2-40B4-BE49-F238E27FC236}">
                <a16:creationId xmlns:a16="http://schemas.microsoft.com/office/drawing/2014/main" id="{5802B9B1-DAFA-D457-DB4E-44B15F3DE09F}"/>
              </a:ext>
              <a:ext uri="{C183D7F6-B498-43B3-948B-1728B52AA6E4}">
                <adec:decorative xmlns:adec="http://schemas.microsoft.com/office/drawing/2017/decorative" val="1"/>
              </a:ext>
            </a:extLst>
          </p:cNvPr>
          <p:cNvSpPr/>
          <p:nvPr/>
        </p:nvSpPr>
        <p:spPr>
          <a:xfrm>
            <a:off x="10439935"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55" name="Group 54">
            <a:extLst>
              <a:ext uri="{FF2B5EF4-FFF2-40B4-BE49-F238E27FC236}">
                <a16:creationId xmlns:a16="http://schemas.microsoft.com/office/drawing/2014/main" id="{9E9B4907-B8E6-596C-DAD9-8EC33B105997}"/>
              </a:ext>
            </a:extLst>
          </p:cNvPr>
          <p:cNvGrpSpPr/>
          <p:nvPr/>
        </p:nvGrpSpPr>
        <p:grpSpPr>
          <a:xfrm>
            <a:off x="7787207" y="2081422"/>
            <a:ext cx="725372" cy="1294909"/>
            <a:chOff x="2384724" y="2577031"/>
            <a:chExt cx="1199531" cy="2141364"/>
          </a:xfrm>
        </p:grpSpPr>
        <p:pic>
          <p:nvPicPr>
            <p:cNvPr id="56" name="Picture 55" descr="Microsoft Teams app icon">
              <a:extLst>
                <a:ext uri="{FF2B5EF4-FFF2-40B4-BE49-F238E27FC236}">
                  <a16:creationId xmlns:a16="http://schemas.microsoft.com/office/drawing/2014/main" id="{F2E2218E-BF0E-55F3-7A11-644301C3C1BE}"/>
                </a:ext>
              </a:extLst>
            </p:cNvPr>
            <p:cNvPicPr>
              <a:picLocks noChangeAspect="1"/>
            </p:cNvPicPr>
            <p:nvPr/>
          </p:nvPicPr>
          <p:blipFill>
            <a:blip r:embed="rId10"/>
            <a:stretch>
              <a:fillRect/>
            </a:stretch>
          </p:blipFill>
          <p:spPr>
            <a:xfrm>
              <a:off x="3029098" y="4112327"/>
              <a:ext cx="555157" cy="606068"/>
            </a:xfrm>
            <a:prstGeom prst="rect">
              <a:avLst/>
            </a:prstGeom>
          </p:spPr>
        </p:pic>
        <p:pic>
          <p:nvPicPr>
            <p:cNvPr id="57" name="Picture 2" descr="See the source image">
              <a:extLst>
                <a:ext uri="{FF2B5EF4-FFF2-40B4-BE49-F238E27FC236}">
                  <a16:creationId xmlns:a16="http://schemas.microsoft.com/office/drawing/2014/main" id="{7171C0CE-8B1D-BE17-D671-4EF8023C5C9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84724"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descr="Viva Engage icon">
              <a:extLst>
                <a:ext uri="{FF2B5EF4-FFF2-40B4-BE49-F238E27FC236}">
                  <a16:creationId xmlns:a16="http://schemas.microsoft.com/office/drawing/2014/main" id="{2D64E068-068A-BDE1-36B3-36C598E36113}"/>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59" name="Picture 58" descr="Viva Engage icon">
              <a:extLst>
                <a:ext uri="{FF2B5EF4-FFF2-40B4-BE49-F238E27FC236}">
                  <a16:creationId xmlns:a16="http://schemas.microsoft.com/office/drawing/2014/main" id="{012EADE4-9B16-FF8B-E74F-20CF41B2F2A9}"/>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60" name="Picture 59" descr="Viva Engage icon">
              <a:extLst>
                <a:ext uri="{FF2B5EF4-FFF2-40B4-BE49-F238E27FC236}">
                  <a16:creationId xmlns:a16="http://schemas.microsoft.com/office/drawing/2014/main" id="{8EEAEF28-0B4C-E8E3-6DFE-F9D5E9414DEA}"/>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61" name="Picture 60" descr="Viva Engage icon">
              <a:extLst>
                <a:ext uri="{FF2B5EF4-FFF2-40B4-BE49-F238E27FC236}">
                  <a16:creationId xmlns:a16="http://schemas.microsoft.com/office/drawing/2014/main" id="{D4033CCD-94D1-045D-B028-73456F12FFAA}"/>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62" name="Picture 61" descr="Viva Engage icon">
              <a:extLst>
                <a:ext uri="{FF2B5EF4-FFF2-40B4-BE49-F238E27FC236}">
                  <a16:creationId xmlns:a16="http://schemas.microsoft.com/office/drawing/2014/main" id="{7DB2C0A4-F870-783A-8C20-BD880E6E7FA4}"/>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2771966" y="3916791"/>
              <a:ext cx="262205" cy="262879"/>
            </a:xfrm>
            <a:prstGeom prst="rect">
              <a:avLst/>
            </a:prstGeom>
          </p:spPr>
        </p:pic>
      </p:grpSp>
      <p:sp>
        <p:nvSpPr>
          <p:cNvPr id="77" name="Oval 76">
            <a:extLst>
              <a:ext uri="{FF2B5EF4-FFF2-40B4-BE49-F238E27FC236}">
                <a16:creationId xmlns:a16="http://schemas.microsoft.com/office/drawing/2014/main" id="{A0222A80-CC84-FDF3-CE07-ED154FBF156D}"/>
              </a:ext>
            </a:extLst>
          </p:cNvPr>
          <p:cNvSpPr/>
          <p:nvPr/>
        </p:nvSpPr>
        <p:spPr>
          <a:xfrm>
            <a:off x="9491243" y="2170346"/>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8" name="Graphic 77">
            <a:extLst>
              <a:ext uri="{FF2B5EF4-FFF2-40B4-BE49-F238E27FC236}">
                <a16:creationId xmlns:a16="http://schemas.microsoft.com/office/drawing/2014/main" id="{56831BA8-CF29-59ED-C8C4-5C7F77C0933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11702" y="2987913"/>
            <a:ext cx="276475" cy="276474"/>
          </a:xfrm>
          <a:prstGeom prst="rect">
            <a:avLst/>
          </a:prstGeom>
        </p:spPr>
      </p:pic>
      <p:sp>
        <p:nvSpPr>
          <p:cNvPr id="102" name="Rectangle: Rounded Corners 101">
            <a:extLst>
              <a:ext uri="{FF2B5EF4-FFF2-40B4-BE49-F238E27FC236}">
                <a16:creationId xmlns:a16="http://schemas.microsoft.com/office/drawing/2014/main" id="{D4EAE960-2435-494B-D905-128E1FF5BF86}"/>
              </a:ext>
              <a:ext uri="{C183D7F6-B498-43B3-948B-1728B52AA6E4}">
                <adec:decorative xmlns:adec="http://schemas.microsoft.com/office/drawing/2017/decorative" val="1"/>
              </a:ext>
            </a:extLst>
          </p:cNvPr>
          <p:cNvSpPr/>
          <p:nvPr/>
        </p:nvSpPr>
        <p:spPr>
          <a:xfrm>
            <a:off x="896505" y="21652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103" name="Rectangle: Rounded Corners 102">
            <a:extLst>
              <a:ext uri="{FF2B5EF4-FFF2-40B4-BE49-F238E27FC236}">
                <a16:creationId xmlns:a16="http://schemas.microsoft.com/office/drawing/2014/main" id="{468032B6-2F86-A15C-0386-1D2CE94C4F70}"/>
              </a:ext>
              <a:ext uri="{C183D7F6-B498-43B3-948B-1728B52AA6E4}">
                <adec:decorative xmlns:adec="http://schemas.microsoft.com/office/drawing/2017/decorative" val="1"/>
              </a:ext>
            </a:extLst>
          </p:cNvPr>
          <p:cNvSpPr/>
          <p:nvPr/>
        </p:nvSpPr>
        <p:spPr>
          <a:xfrm>
            <a:off x="1142461"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104" name="Rectangle: Rounded Corners 103">
            <a:extLst>
              <a:ext uri="{FF2B5EF4-FFF2-40B4-BE49-F238E27FC236}">
                <a16:creationId xmlns:a16="http://schemas.microsoft.com/office/drawing/2014/main" id="{61583AAB-8319-7198-4F58-EE6AA5288CF8}"/>
              </a:ext>
              <a:ext uri="{C183D7F6-B498-43B3-948B-1728B52AA6E4}">
                <adec:decorative xmlns:adec="http://schemas.microsoft.com/office/drawing/2017/decorative" val="1"/>
              </a:ext>
            </a:extLst>
          </p:cNvPr>
          <p:cNvSpPr/>
          <p:nvPr/>
        </p:nvSpPr>
        <p:spPr>
          <a:xfrm>
            <a:off x="660327" y="30522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105" name="Rectangle: Rounded Corners 104">
            <a:extLst>
              <a:ext uri="{FF2B5EF4-FFF2-40B4-BE49-F238E27FC236}">
                <a16:creationId xmlns:a16="http://schemas.microsoft.com/office/drawing/2014/main" id="{78E3CC23-2F75-30DF-8DEA-5B2A4D9A6DED}"/>
              </a:ext>
              <a:ext uri="{C183D7F6-B498-43B3-948B-1728B52AA6E4}">
                <adec:decorative xmlns:adec="http://schemas.microsoft.com/office/drawing/2017/decorative" val="1"/>
              </a:ext>
            </a:extLst>
          </p:cNvPr>
          <p:cNvSpPr/>
          <p:nvPr/>
        </p:nvSpPr>
        <p:spPr>
          <a:xfrm>
            <a:off x="3031989"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106" name="Rectangle: Rounded Corners 105">
            <a:extLst>
              <a:ext uri="{FF2B5EF4-FFF2-40B4-BE49-F238E27FC236}">
                <a16:creationId xmlns:a16="http://schemas.microsoft.com/office/drawing/2014/main" id="{6B648054-6CED-E8E6-0624-4061C202289B}"/>
              </a:ext>
              <a:ext uri="{C183D7F6-B498-43B3-948B-1728B52AA6E4}">
                <adec:decorative xmlns:adec="http://schemas.microsoft.com/office/drawing/2017/decorative" val="1"/>
              </a:ext>
            </a:extLst>
          </p:cNvPr>
          <p:cNvSpPr/>
          <p:nvPr/>
        </p:nvSpPr>
        <p:spPr>
          <a:xfrm>
            <a:off x="631761" y="28305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107" name="Rectangle: Rounded Corners 106">
            <a:extLst>
              <a:ext uri="{FF2B5EF4-FFF2-40B4-BE49-F238E27FC236}">
                <a16:creationId xmlns:a16="http://schemas.microsoft.com/office/drawing/2014/main" id="{DD85D9F7-DF73-B1C7-346F-D336754E45C9}"/>
              </a:ext>
              <a:ext uri="{C183D7F6-B498-43B3-948B-1728B52AA6E4}">
                <adec:decorative xmlns:adec="http://schemas.microsoft.com/office/drawing/2017/decorative" val="1"/>
              </a:ext>
            </a:extLst>
          </p:cNvPr>
          <p:cNvSpPr/>
          <p:nvPr/>
        </p:nvSpPr>
        <p:spPr>
          <a:xfrm>
            <a:off x="64004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108" name="Rectangle: Rounded Corners 107">
            <a:extLst>
              <a:ext uri="{FF2B5EF4-FFF2-40B4-BE49-F238E27FC236}">
                <a16:creationId xmlns:a16="http://schemas.microsoft.com/office/drawing/2014/main" id="{522A6AFE-F6A7-B0DF-4ACA-DEBEEC86020E}"/>
              </a:ext>
              <a:ext uri="{C183D7F6-B498-43B3-948B-1728B52AA6E4}">
                <adec:decorative xmlns:adec="http://schemas.microsoft.com/office/drawing/2017/decorative" val="1"/>
              </a:ext>
            </a:extLst>
          </p:cNvPr>
          <p:cNvSpPr/>
          <p:nvPr/>
        </p:nvSpPr>
        <p:spPr>
          <a:xfrm>
            <a:off x="721368" y="238697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109" name="Rectangle: Rounded Corners 108">
            <a:extLst>
              <a:ext uri="{FF2B5EF4-FFF2-40B4-BE49-F238E27FC236}">
                <a16:creationId xmlns:a16="http://schemas.microsoft.com/office/drawing/2014/main" id="{1AEF4EF3-CED7-908F-AAD3-81AA5B6709A0}"/>
              </a:ext>
              <a:ext uri="{C183D7F6-B498-43B3-948B-1728B52AA6E4}">
                <adec:decorative xmlns:adec="http://schemas.microsoft.com/office/drawing/2017/decorative" val="1"/>
              </a:ext>
            </a:extLst>
          </p:cNvPr>
          <p:cNvSpPr/>
          <p:nvPr/>
        </p:nvSpPr>
        <p:spPr>
          <a:xfrm>
            <a:off x="946177"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110" name="Rectangle: Rounded Corners 109">
            <a:extLst>
              <a:ext uri="{FF2B5EF4-FFF2-40B4-BE49-F238E27FC236}">
                <a16:creationId xmlns:a16="http://schemas.microsoft.com/office/drawing/2014/main" id="{1FA66139-2149-9519-C902-06E91AE2CA91}"/>
              </a:ext>
              <a:ext uri="{C183D7F6-B498-43B3-948B-1728B52AA6E4}">
                <adec:decorative xmlns:adec="http://schemas.microsoft.com/office/drawing/2017/decorative" val="1"/>
              </a:ext>
            </a:extLst>
          </p:cNvPr>
          <p:cNvSpPr/>
          <p:nvPr/>
        </p:nvSpPr>
        <p:spPr>
          <a:xfrm>
            <a:off x="2797218"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111" name="Rectangle: Rounded Corners 110">
            <a:extLst>
              <a:ext uri="{FF2B5EF4-FFF2-40B4-BE49-F238E27FC236}">
                <a16:creationId xmlns:a16="http://schemas.microsoft.com/office/drawing/2014/main" id="{1AFD13A1-4B5A-1E8A-4C97-BCAA9817932C}"/>
              </a:ext>
              <a:ext uri="{C183D7F6-B498-43B3-948B-1728B52AA6E4}">
                <adec:decorative xmlns:adec="http://schemas.microsoft.com/office/drawing/2017/decorative" val="1"/>
              </a:ext>
            </a:extLst>
          </p:cNvPr>
          <p:cNvSpPr/>
          <p:nvPr/>
        </p:nvSpPr>
        <p:spPr>
          <a:xfrm>
            <a:off x="3094101" y="215847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112" name="Rectangle: Rounded Corners 111">
            <a:extLst>
              <a:ext uri="{FF2B5EF4-FFF2-40B4-BE49-F238E27FC236}">
                <a16:creationId xmlns:a16="http://schemas.microsoft.com/office/drawing/2014/main" id="{7835658A-7B94-141A-F6D9-25D98BA26C25}"/>
              </a:ext>
              <a:ext uri="{C183D7F6-B498-43B3-948B-1728B52AA6E4}">
                <adec:decorative xmlns:adec="http://schemas.microsoft.com/office/drawing/2017/decorative" val="1"/>
              </a:ext>
            </a:extLst>
          </p:cNvPr>
          <p:cNvSpPr/>
          <p:nvPr/>
        </p:nvSpPr>
        <p:spPr>
          <a:xfrm>
            <a:off x="3239240" y="238315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113" name="Rectangle: Rounded Corners 112">
            <a:extLst>
              <a:ext uri="{FF2B5EF4-FFF2-40B4-BE49-F238E27FC236}">
                <a16:creationId xmlns:a16="http://schemas.microsoft.com/office/drawing/2014/main" id="{128257D6-AD87-DF0B-7BF2-323D2C82AA2C}"/>
              </a:ext>
              <a:ext uri="{C183D7F6-B498-43B3-948B-1728B52AA6E4}">
                <adec:decorative xmlns:adec="http://schemas.microsoft.com/office/drawing/2017/decorative" val="1"/>
              </a:ext>
            </a:extLst>
          </p:cNvPr>
          <p:cNvSpPr/>
          <p:nvPr/>
        </p:nvSpPr>
        <p:spPr>
          <a:xfrm>
            <a:off x="331717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114" name="Rectangle: Rounded Corners 113">
            <a:extLst>
              <a:ext uri="{FF2B5EF4-FFF2-40B4-BE49-F238E27FC236}">
                <a16:creationId xmlns:a16="http://schemas.microsoft.com/office/drawing/2014/main" id="{B1416C5E-7700-42E6-6534-65D2832657D5}"/>
              </a:ext>
              <a:ext uri="{C183D7F6-B498-43B3-948B-1728B52AA6E4}">
                <adec:decorative xmlns:adec="http://schemas.microsoft.com/office/drawing/2017/decorative" val="1"/>
              </a:ext>
            </a:extLst>
          </p:cNvPr>
          <p:cNvSpPr/>
          <p:nvPr/>
        </p:nvSpPr>
        <p:spPr>
          <a:xfrm>
            <a:off x="3269353" y="283662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115" name="Rectangle: Rounded Corners 114">
            <a:extLst>
              <a:ext uri="{FF2B5EF4-FFF2-40B4-BE49-F238E27FC236}">
                <a16:creationId xmlns:a16="http://schemas.microsoft.com/office/drawing/2014/main" id="{4DB0A73A-00EF-E7C3-A965-CEE15A9855F5}"/>
              </a:ext>
              <a:ext uri="{C183D7F6-B498-43B3-948B-1728B52AA6E4}">
                <adec:decorative xmlns:adec="http://schemas.microsoft.com/office/drawing/2017/decorative" val="1"/>
              </a:ext>
            </a:extLst>
          </p:cNvPr>
          <p:cNvSpPr/>
          <p:nvPr/>
        </p:nvSpPr>
        <p:spPr>
          <a:xfrm>
            <a:off x="3178199" y="304921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116" name="Rectangle: Rounded Corners 115">
            <a:extLst>
              <a:ext uri="{FF2B5EF4-FFF2-40B4-BE49-F238E27FC236}">
                <a16:creationId xmlns:a16="http://schemas.microsoft.com/office/drawing/2014/main" id="{608EE0F0-7DE6-AEA0-47ED-9F62207810D3}"/>
              </a:ext>
              <a:ext uri="{C183D7F6-B498-43B3-948B-1728B52AA6E4}">
                <adec:decorative xmlns:adec="http://schemas.microsoft.com/office/drawing/2017/decorative" val="1"/>
              </a:ext>
            </a:extLst>
          </p:cNvPr>
          <p:cNvSpPr/>
          <p:nvPr/>
        </p:nvSpPr>
        <p:spPr>
          <a:xfrm>
            <a:off x="1896386" y="173326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117" name="Group 116">
            <a:extLst>
              <a:ext uri="{FF2B5EF4-FFF2-40B4-BE49-F238E27FC236}">
                <a16:creationId xmlns:a16="http://schemas.microsoft.com/office/drawing/2014/main" id="{5C2B7F7B-8688-1FBE-B6C3-269DECDCAE0E}"/>
              </a:ext>
            </a:extLst>
          </p:cNvPr>
          <p:cNvGrpSpPr/>
          <p:nvPr/>
        </p:nvGrpSpPr>
        <p:grpSpPr>
          <a:xfrm>
            <a:off x="3020711" y="1618261"/>
            <a:ext cx="497283" cy="269640"/>
            <a:chOff x="7908561" y="717787"/>
            <a:chExt cx="897039" cy="486398"/>
          </a:xfrm>
        </p:grpSpPr>
        <p:pic>
          <p:nvPicPr>
            <p:cNvPr id="118" name="Picture 117">
              <a:extLst>
                <a:ext uri="{FF2B5EF4-FFF2-40B4-BE49-F238E27FC236}">
                  <a16:creationId xmlns:a16="http://schemas.microsoft.com/office/drawing/2014/main" id="{45CA2E29-15EE-A502-74E7-C8E934425EF9}"/>
                </a:ext>
              </a:extLst>
            </p:cNvPr>
            <p:cNvPicPr>
              <a:picLocks noChangeAspect="1"/>
            </p:cNvPicPr>
            <p:nvPr/>
          </p:nvPicPr>
          <p:blipFill>
            <a:blip r:embed="rId13"/>
            <a:stretch>
              <a:fillRect/>
            </a:stretch>
          </p:blipFill>
          <p:spPr>
            <a:xfrm>
              <a:off x="8526186" y="717787"/>
              <a:ext cx="279414" cy="184159"/>
            </a:xfrm>
            <a:prstGeom prst="rect">
              <a:avLst/>
            </a:prstGeom>
          </p:spPr>
        </p:pic>
        <p:pic>
          <p:nvPicPr>
            <p:cNvPr id="119" name="Picture 118" descr="Logo for Insights">
              <a:extLst>
                <a:ext uri="{FF2B5EF4-FFF2-40B4-BE49-F238E27FC236}">
                  <a16:creationId xmlns:a16="http://schemas.microsoft.com/office/drawing/2014/main" id="{E2EE1C0E-6E7D-C977-6BFA-86CEBB900864}"/>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120" name="TextBox 119">
            <a:extLst>
              <a:ext uri="{FF2B5EF4-FFF2-40B4-BE49-F238E27FC236}">
                <a16:creationId xmlns:a16="http://schemas.microsoft.com/office/drawing/2014/main" id="{278CB7CF-E551-A59B-033D-68C50495B54C}"/>
              </a:ext>
              <a:ext uri="{C183D7F6-B498-43B3-948B-1728B52AA6E4}">
                <adec:decorative xmlns:adec="http://schemas.microsoft.com/office/drawing/2017/decorative" val="1"/>
              </a:ext>
            </a:extLst>
          </p:cNvPr>
          <p:cNvSpPr txBox="1"/>
          <p:nvPr/>
        </p:nvSpPr>
        <p:spPr>
          <a:xfrm>
            <a:off x="1969246" y="3455591"/>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121" name="Group 120">
            <a:extLst>
              <a:ext uri="{FF2B5EF4-FFF2-40B4-BE49-F238E27FC236}">
                <a16:creationId xmlns:a16="http://schemas.microsoft.com/office/drawing/2014/main" id="{FC0A4027-E60C-3D60-BA19-595065DF3376}"/>
              </a:ext>
            </a:extLst>
          </p:cNvPr>
          <p:cNvGrpSpPr/>
          <p:nvPr/>
        </p:nvGrpSpPr>
        <p:grpSpPr>
          <a:xfrm>
            <a:off x="1840706" y="2059775"/>
            <a:ext cx="1318903" cy="1318903"/>
            <a:chOff x="4878589" y="2435726"/>
            <a:chExt cx="2109600" cy="2109600"/>
          </a:xfrm>
        </p:grpSpPr>
        <p:sp>
          <p:nvSpPr>
            <p:cNvPr id="122" name="Oval 121">
              <a:extLst>
                <a:ext uri="{FF2B5EF4-FFF2-40B4-BE49-F238E27FC236}">
                  <a16:creationId xmlns:a16="http://schemas.microsoft.com/office/drawing/2014/main" id="{96E7F35A-FBBC-CDCD-4A82-91DA3840AD81}"/>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23" name="Graphic 122" descr="Users">
              <a:extLst>
                <a:ext uri="{FF2B5EF4-FFF2-40B4-BE49-F238E27FC236}">
                  <a16:creationId xmlns:a16="http://schemas.microsoft.com/office/drawing/2014/main" id="{ABD50D55-953C-9FAE-7439-A9300D56659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245318" y="2802456"/>
              <a:ext cx="1376142" cy="1376140"/>
            </a:xfrm>
            <a:prstGeom prst="rect">
              <a:avLst/>
            </a:prstGeom>
          </p:spPr>
        </p:pic>
      </p:grpSp>
      <p:grpSp>
        <p:nvGrpSpPr>
          <p:cNvPr id="143" name="Group 142">
            <a:extLst>
              <a:ext uri="{FF2B5EF4-FFF2-40B4-BE49-F238E27FC236}">
                <a16:creationId xmlns:a16="http://schemas.microsoft.com/office/drawing/2014/main" id="{A17E0882-BA66-ACE6-A556-1FB8D6020A40}"/>
              </a:ext>
            </a:extLst>
          </p:cNvPr>
          <p:cNvGrpSpPr/>
          <p:nvPr/>
        </p:nvGrpSpPr>
        <p:grpSpPr>
          <a:xfrm>
            <a:off x="1997641" y="2207051"/>
            <a:ext cx="1016788" cy="1165652"/>
            <a:chOff x="1997641" y="2207051"/>
            <a:chExt cx="1016788" cy="1165652"/>
          </a:xfrm>
        </p:grpSpPr>
        <p:sp>
          <p:nvSpPr>
            <p:cNvPr id="144" name="Oval 143">
              <a:extLst>
                <a:ext uri="{FF2B5EF4-FFF2-40B4-BE49-F238E27FC236}">
                  <a16:creationId xmlns:a16="http://schemas.microsoft.com/office/drawing/2014/main" id="{93366311-59D6-8905-6841-4F60F507A51D}"/>
                </a:ext>
              </a:extLst>
            </p:cNvPr>
            <p:cNvSpPr/>
            <p:nvPr/>
          </p:nvSpPr>
          <p:spPr>
            <a:xfrm>
              <a:off x="1997641" y="2207051"/>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45" name="Graphic 144">
              <a:extLst>
                <a:ext uri="{FF2B5EF4-FFF2-40B4-BE49-F238E27FC236}">
                  <a16:creationId xmlns:a16="http://schemas.microsoft.com/office/drawing/2014/main" id="{F8CC25CA-8CA5-9C1A-08C2-AAC7896C341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67452" y="3074975"/>
              <a:ext cx="297727" cy="297728"/>
            </a:xfrm>
            <a:prstGeom prst="rect">
              <a:avLst/>
            </a:prstGeom>
          </p:spPr>
        </p:pic>
      </p:grpSp>
      <p:grpSp>
        <p:nvGrpSpPr>
          <p:cNvPr id="160" name="Group 159">
            <a:extLst>
              <a:ext uri="{FF2B5EF4-FFF2-40B4-BE49-F238E27FC236}">
                <a16:creationId xmlns:a16="http://schemas.microsoft.com/office/drawing/2014/main" id="{5A6BBF28-C739-1BC8-7917-A710E4E54FC3}"/>
              </a:ext>
            </a:extLst>
          </p:cNvPr>
          <p:cNvGrpSpPr/>
          <p:nvPr/>
        </p:nvGrpSpPr>
        <p:grpSpPr>
          <a:xfrm>
            <a:off x="11218389" y="1739575"/>
            <a:ext cx="1008001" cy="1504802"/>
            <a:chOff x="8060775" y="2014240"/>
            <a:chExt cx="1664918" cy="2489012"/>
          </a:xfrm>
        </p:grpSpPr>
        <p:pic>
          <p:nvPicPr>
            <p:cNvPr id="161" name="Picture 160" descr="A close up of a logo&#10;&#10;Description automatically generated">
              <a:extLst>
                <a:ext uri="{FF2B5EF4-FFF2-40B4-BE49-F238E27FC236}">
                  <a16:creationId xmlns:a16="http://schemas.microsoft.com/office/drawing/2014/main" id="{CF603F02-3DCC-F0B6-B8DE-AECB96EEF007}"/>
                </a:ext>
              </a:extLst>
            </p:cNvPr>
            <p:cNvPicPr>
              <a:picLocks noChangeAspect="1"/>
            </p:cNvPicPr>
            <p:nvPr/>
          </p:nvPicPr>
          <p:blipFill>
            <a:blip r:embed="rId17"/>
            <a:stretch>
              <a:fillRect/>
            </a:stretch>
          </p:blipFill>
          <p:spPr>
            <a:xfrm>
              <a:off x="9159504" y="2014240"/>
              <a:ext cx="566189" cy="566189"/>
            </a:xfrm>
            <a:prstGeom prst="rect">
              <a:avLst/>
            </a:prstGeom>
          </p:spPr>
        </p:pic>
        <p:pic>
          <p:nvPicPr>
            <p:cNvPr id="162" name="Picture 161" descr="A close up of a logo&#10;&#10;Description automatically generated">
              <a:extLst>
                <a:ext uri="{FF2B5EF4-FFF2-40B4-BE49-F238E27FC236}">
                  <a16:creationId xmlns:a16="http://schemas.microsoft.com/office/drawing/2014/main" id="{9F46A7F9-B586-C00D-52CC-B41257AD16A7}"/>
                </a:ext>
              </a:extLst>
            </p:cNvPr>
            <p:cNvPicPr>
              <a:picLocks noChangeAspect="1"/>
            </p:cNvPicPr>
            <p:nvPr/>
          </p:nvPicPr>
          <p:blipFill>
            <a:blip r:embed="rId18"/>
            <a:stretch>
              <a:fillRect/>
            </a:stretch>
          </p:blipFill>
          <p:spPr>
            <a:xfrm>
              <a:off x="8060775" y="2032750"/>
              <a:ext cx="602155" cy="602155"/>
            </a:xfrm>
            <a:prstGeom prst="rect">
              <a:avLst/>
            </a:prstGeom>
          </p:spPr>
        </p:pic>
        <p:pic>
          <p:nvPicPr>
            <p:cNvPr id="163" name="Picture 162" descr="Microsoft Teams app icon">
              <a:extLst>
                <a:ext uri="{FF2B5EF4-FFF2-40B4-BE49-F238E27FC236}">
                  <a16:creationId xmlns:a16="http://schemas.microsoft.com/office/drawing/2014/main" id="{DBF40070-459A-0DD2-A1A9-04F6E4AA6B2A}"/>
                </a:ext>
              </a:extLst>
            </p:cNvPr>
            <p:cNvPicPr>
              <a:picLocks noChangeAspect="1"/>
            </p:cNvPicPr>
            <p:nvPr/>
          </p:nvPicPr>
          <p:blipFill>
            <a:blip r:embed="rId10"/>
            <a:stretch>
              <a:fillRect/>
            </a:stretch>
          </p:blipFill>
          <p:spPr>
            <a:xfrm>
              <a:off x="8752232" y="2367267"/>
              <a:ext cx="571616" cy="541685"/>
            </a:xfrm>
            <a:prstGeom prst="rect">
              <a:avLst/>
            </a:prstGeom>
          </p:spPr>
        </p:pic>
        <p:pic>
          <p:nvPicPr>
            <p:cNvPr id="164" name="Picture 163" descr="A close up of a logo&#10;&#10;Description automatically generated">
              <a:extLst>
                <a:ext uri="{FF2B5EF4-FFF2-40B4-BE49-F238E27FC236}">
                  <a16:creationId xmlns:a16="http://schemas.microsoft.com/office/drawing/2014/main" id="{671B9829-8936-5CB7-4AB7-F991ABDDD3CF}"/>
                </a:ext>
              </a:extLst>
            </p:cNvPr>
            <p:cNvPicPr>
              <a:picLocks noChangeAspect="1"/>
            </p:cNvPicPr>
            <p:nvPr/>
          </p:nvPicPr>
          <p:blipFill>
            <a:blip r:embed="rId18"/>
            <a:stretch>
              <a:fillRect/>
            </a:stretch>
          </p:blipFill>
          <p:spPr>
            <a:xfrm>
              <a:off x="8689754" y="3420691"/>
              <a:ext cx="602155" cy="602155"/>
            </a:xfrm>
            <a:prstGeom prst="rect">
              <a:avLst/>
            </a:prstGeom>
          </p:spPr>
        </p:pic>
        <p:pic>
          <p:nvPicPr>
            <p:cNvPr id="165" name="Picture 164" descr="Icon&#10;&#10;Description automatically generated with low confidence">
              <a:extLst>
                <a:ext uri="{FF2B5EF4-FFF2-40B4-BE49-F238E27FC236}">
                  <a16:creationId xmlns:a16="http://schemas.microsoft.com/office/drawing/2014/main" id="{537358C3-FA93-4765-0AFA-91A152B065F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405432" y="2359978"/>
              <a:ext cx="566189" cy="566189"/>
            </a:xfrm>
            <a:prstGeom prst="rect">
              <a:avLst/>
            </a:prstGeom>
          </p:spPr>
        </p:pic>
        <p:pic>
          <p:nvPicPr>
            <p:cNvPr id="166" name="Picture 165" descr="Logo for Insights">
              <a:extLst>
                <a:ext uri="{FF2B5EF4-FFF2-40B4-BE49-F238E27FC236}">
                  <a16:creationId xmlns:a16="http://schemas.microsoft.com/office/drawing/2014/main" id="{304A74A4-F595-CFD6-917F-DB1B082E3648}"/>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8486122" y="4233252"/>
              <a:ext cx="270000" cy="270000"/>
            </a:xfrm>
            <a:prstGeom prst="rect">
              <a:avLst/>
            </a:prstGeom>
          </p:spPr>
        </p:pic>
        <p:pic>
          <p:nvPicPr>
            <p:cNvPr id="167" name="Picture 166">
              <a:extLst>
                <a:ext uri="{FF2B5EF4-FFF2-40B4-BE49-F238E27FC236}">
                  <a16:creationId xmlns:a16="http://schemas.microsoft.com/office/drawing/2014/main" id="{E254AE4F-5916-B133-B075-109AC2656799}"/>
                </a:ext>
              </a:extLst>
            </p:cNvPr>
            <p:cNvPicPr>
              <a:picLocks noChangeAspect="1"/>
            </p:cNvPicPr>
            <p:nvPr/>
          </p:nvPicPr>
          <p:blipFill>
            <a:blip r:embed="rId20" cstate="print">
              <a:extLst>
                <a:ext uri="{28A0092B-C50C-407E-A947-70E740481C1C}">
                  <a14:useLocalDpi xmlns:a14="http://schemas.microsoft.com/office/drawing/2010/main" val="0"/>
                </a:ext>
              </a:extLst>
            </a:blip>
            <a:srcRect/>
            <a:stretch/>
          </p:blipFill>
          <p:spPr>
            <a:xfrm>
              <a:off x="8853124" y="4228676"/>
              <a:ext cx="270000" cy="270000"/>
            </a:xfrm>
            <a:prstGeom prst="rect">
              <a:avLst/>
            </a:prstGeom>
          </p:spPr>
        </p:pic>
        <p:pic>
          <p:nvPicPr>
            <p:cNvPr id="168" name="Picture 167" descr="A picture containing toy, vector graphics&#10;&#10;Description automatically generated">
              <a:extLst>
                <a:ext uri="{FF2B5EF4-FFF2-40B4-BE49-F238E27FC236}">
                  <a16:creationId xmlns:a16="http://schemas.microsoft.com/office/drawing/2014/main" id="{B8548FAD-76A1-6A42-F3B2-6BBB6C416347}"/>
                </a:ext>
              </a:extLst>
            </p:cNvPr>
            <p:cNvPicPr>
              <a:picLocks noChangeAspect="1"/>
            </p:cNvPicPr>
            <p:nvPr/>
          </p:nvPicPr>
          <p:blipFill rotWithShape="1">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578908" y="2185930"/>
              <a:ext cx="270000" cy="275173"/>
            </a:xfrm>
            <a:prstGeom prst="rect">
              <a:avLst/>
            </a:prstGeom>
          </p:spPr>
        </p:pic>
        <p:pic>
          <p:nvPicPr>
            <p:cNvPr id="169" name="Picture 168" descr="Viva Engage icon">
              <a:extLst>
                <a:ext uri="{FF2B5EF4-FFF2-40B4-BE49-F238E27FC236}">
                  <a16:creationId xmlns:a16="http://schemas.microsoft.com/office/drawing/2014/main" id="{67337A08-2783-B53B-AD08-6A2D4AFF6872}"/>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8932676" y="2194083"/>
              <a:ext cx="250162" cy="250805"/>
            </a:xfrm>
            <a:prstGeom prst="rect">
              <a:avLst/>
            </a:prstGeom>
          </p:spPr>
        </p:pic>
        <p:pic>
          <p:nvPicPr>
            <p:cNvPr id="170" name="Picture 169" descr="Icon&#10;&#10;Description automatically generated">
              <a:extLst>
                <a:ext uri="{FF2B5EF4-FFF2-40B4-BE49-F238E27FC236}">
                  <a16:creationId xmlns:a16="http://schemas.microsoft.com/office/drawing/2014/main" id="{A4B1C058-67C6-3637-C407-50E83835A739}"/>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8706922" y="3913551"/>
              <a:ext cx="274851" cy="274850"/>
            </a:xfrm>
            <a:prstGeom prst="rect">
              <a:avLst/>
            </a:prstGeom>
          </p:spPr>
        </p:pic>
        <p:pic>
          <p:nvPicPr>
            <p:cNvPr id="171" name="Picture 170" descr="Viva Connections Logo">
              <a:extLst>
                <a:ext uri="{FF2B5EF4-FFF2-40B4-BE49-F238E27FC236}">
                  <a16:creationId xmlns:a16="http://schemas.microsoft.com/office/drawing/2014/main" id="{A51F3F43-ABC3-E266-088B-95CBFC3B1A71}"/>
                </a:ext>
              </a:extLst>
            </p:cNvPr>
            <p:cNvPicPr>
              <a:picLocks noChangeAspect="1"/>
            </p:cNvPicPr>
            <p:nvPr/>
          </p:nvPicPr>
          <p:blipFill>
            <a:blip r:embed="rId23">
              <a:extLst>
                <a:ext uri="{28A0092B-C50C-407E-A947-70E740481C1C}">
                  <a14:useLocalDpi xmlns:a14="http://schemas.microsoft.com/office/drawing/2010/main" val="0"/>
                </a:ext>
              </a:extLst>
            </a:blip>
            <a:srcRect/>
            <a:stretch/>
          </p:blipFill>
          <p:spPr>
            <a:xfrm>
              <a:off x="9165683" y="2865403"/>
              <a:ext cx="269919" cy="269919"/>
            </a:xfrm>
            <a:prstGeom prst="rect">
              <a:avLst/>
            </a:prstGeom>
          </p:spPr>
        </p:pic>
        <p:pic>
          <p:nvPicPr>
            <p:cNvPr id="172" name="Picture 171" descr="A purple and pink logo&#10;&#10;Description automatically generated">
              <a:extLst>
                <a:ext uri="{FF2B5EF4-FFF2-40B4-BE49-F238E27FC236}">
                  <a16:creationId xmlns:a16="http://schemas.microsoft.com/office/drawing/2014/main" id="{950DDD61-8752-A188-4206-1E18E10B3B42}"/>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877926" y="3193926"/>
              <a:ext cx="292532" cy="292532"/>
            </a:xfrm>
            <a:prstGeom prst="rect">
              <a:avLst/>
            </a:prstGeom>
          </p:spPr>
        </p:pic>
        <p:pic>
          <p:nvPicPr>
            <p:cNvPr id="173" name="Graphic 172">
              <a:extLst>
                <a:ext uri="{FF2B5EF4-FFF2-40B4-BE49-F238E27FC236}">
                  <a16:creationId xmlns:a16="http://schemas.microsoft.com/office/drawing/2014/main" id="{1991D84F-FC0B-7626-3CE3-B55A5881AE5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53423" y="2853353"/>
              <a:ext cx="334345" cy="334345"/>
            </a:xfrm>
            <a:prstGeom prst="rect">
              <a:avLst/>
            </a:prstGeom>
          </p:spPr>
        </p:pic>
      </p:grpSp>
      <p:grpSp>
        <p:nvGrpSpPr>
          <p:cNvPr id="63" name="Group 62">
            <a:extLst>
              <a:ext uri="{FF2B5EF4-FFF2-40B4-BE49-F238E27FC236}">
                <a16:creationId xmlns:a16="http://schemas.microsoft.com/office/drawing/2014/main" id="{C3382CF2-FC64-B2A6-2573-4E9AC559DAF7}"/>
              </a:ext>
            </a:extLst>
          </p:cNvPr>
          <p:cNvGrpSpPr/>
          <p:nvPr/>
        </p:nvGrpSpPr>
        <p:grpSpPr>
          <a:xfrm>
            <a:off x="6759412" y="52659"/>
            <a:ext cx="484462" cy="212019"/>
            <a:chOff x="7936392" y="1002210"/>
            <a:chExt cx="764489" cy="334570"/>
          </a:xfrm>
        </p:grpSpPr>
        <p:pic>
          <p:nvPicPr>
            <p:cNvPr id="64" name="Picture 2" descr="See the source image">
              <a:extLst>
                <a:ext uri="{FF2B5EF4-FFF2-40B4-BE49-F238E27FC236}">
                  <a16:creationId xmlns:a16="http://schemas.microsoft.com/office/drawing/2014/main" id="{A4CC100F-983D-51FC-3CE3-EB06A85A81CC}"/>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descr="Logo for Viva Learning">
              <a:extLst>
                <a:ext uri="{FF2B5EF4-FFF2-40B4-BE49-F238E27FC236}">
                  <a16:creationId xmlns:a16="http://schemas.microsoft.com/office/drawing/2014/main" id="{36715426-5BBC-BDCA-A426-2C19403074E2}"/>
                </a:ext>
              </a:extLst>
            </p:cNvPr>
            <p:cNvPicPr>
              <a:picLocks noChangeAspect="1"/>
            </p:cNvPicPr>
            <p:nvPr/>
          </p:nvPicPr>
          <p:blipFill>
            <a:blip r:embed="rId26">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pic>
        <p:nvPicPr>
          <p:cNvPr id="66" name="Picture 65" descr="Icon&#10;&#10;Description automatically generated">
            <a:extLst>
              <a:ext uri="{FF2B5EF4-FFF2-40B4-BE49-F238E27FC236}">
                <a16:creationId xmlns:a16="http://schemas.microsoft.com/office/drawing/2014/main" id="{4A7B2D5B-374B-3546-6305-B52AE3DB6DC2}"/>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grpSp>
        <p:nvGrpSpPr>
          <p:cNvPr id="67" name="Group 66">
            <a:extLst>
              <a:ext uri="{FF2B5EF4-FFF2-40B4-BE49-F238E27FC236}">
                <a16:creationId xmlns:a16="http://schemas.microsoft.com/office/drawing/2014/main" id="{C7BBF66E-A50C-F561-1A8A-024130816504}"/>
              </a:ext>
            </a:extLst>
          </p:cNvPr>
          <p:cNvGrpSpPr/>
          <p:nvPr/>
        </p:nvGrpSpPr>
        <p:grpSpPr>
          <a:xfrm>
            <a:off x="4012040" y="147444"/>
            <a:ext cx="5657546" cy="1733371"/>
            <a:chOff x="2483890" y="2081454"/>
            <a:chExt cx="8667097" cy="2721591"/>
          </a:xfrm>
        </p:grpSpPr>
        <p:grpSp>
          <p:nvGrpSpPr>
            <p:cNvPr id="68" name="Group 67">
              <a:extLst>
                <a:ext uri="{FF2B5EF4-FFF2-40B4-BE49-F238E27FC236}">
                  <a16:creationId xmlns:a16="http://schemas.microsoft.com/office/drawing/2014/main" id="{1EE2829F-A2C6-E3DA-36A6-CBAEAD4C3512}"/>
                </a:ext>
              </a:extLst>
            </p:cNvPr>
            <p:cNvGrpSpPr/>
            <p:nvPr/>
          </p:nvGrpSpPr>
          <p:grpSpPr>
            <a:xfrm>
              <a:off x="8035760" y="2081454"/>
              <a:ext cx="3115227" cy="2721591"/>
              <a:chOff x="8035760" y="2081454"/>
              <a:chExt cx="3115227" cy="2721591"/>
            </a:xfrm>
          </p:grpSpPr>
          <p:pic>
            <p:nvPicPr>
              <p:cNvPr id="147" name="Picture 146" descr="Logo&#10;&#10;Description automatically generated">
                <a:extLst>
                  <a:ext uri="{FF2B5EF4-FFF2-40B4-BE49-F238E27FC236}">
                    <a16:creationId xmlns:a16="http://schemas.microsoft.com/office/drawing/2014/main" id="{03C567E2-E065-A748-38DE-2F9BDDA3DD1D}"/>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148" name="Picture 147" descr="Microsoft Teams app icon">
                <a:extLst>
                  <a:ext uri="{FF2B5EF4-FFF2-40B4-BE49-F238E27FC236}">
                    <a16:creationId xmlns:a16="http://schemas.microsoft.com/office/drawing/2014/main" id="{37A771BF-451C-DD8F-A707-5175CBA75712}"/>
                  </a:ext>
                </a:extLst>
              </p:cNvPr>
              <p:cNvPicPr>
                <a:picLocks noChangeAspect="1"/>
              </p:cNvPicPr>
              <p:nvPr/>
            </p:nvPicPr>
            <p:blipFill>
              <a:blip r:embed="rId10"/>
              <a:stretch>
                <a:fillRect/>
              </a:stretch>
            </p:blipFill>
            <p:spPr>
              <a:xfrm>
                <a:off x="8513200" y="2473487"/>
                <a:ext cx="574770" cy="574770"/>
              </a:xfrm>
              <a:prstGeom prst="rect">
                <a:avLst/>
              </a:prstGeom>
              <a:noFill/>
              <a:ln w="12700" cap="flat">
                <a:noFill/>
                <a:prstDash val="dash"/>
                <a:miter/>
              </a:ln>
            </p:spPr>
          </p:pic>
          <p:pic>
            <p:nvPicPr>
              <p:cNvPr id="149" name="Picture 148" descr="Excel app icon">
                <a:extLst>
                  <a:ext uri="{FF2B5EF4-FFF2-40B4-BE49-F238E27FC236}">
                    <a16:creationId xmlns:a16="http://schemas.microsoft.com/office/drawing/2014/main" id="{8132C705-B448-C27A-E02F-FB8ABE8420AE}"/>
                  </a:ext>
                </a:extLst>
              </p:cNvPr>
              <p:cNvPicPr>
                <a:picLocks noChangeAspect="1"/>
              </p:cNvPicPr>
              <p:nvPr/>
            </p:nvPicPr>
            <p:blipFill>
              <a:blip r:embed="rId29"/>
              <a:stretch>
                <a:fillRect/>
              </a:stretch>
            </p:blipFill>
            <p:spPr>
              <a:xfrm>
                <a:off x="8035760" y="2127055"/>
                <a:ext cx="574195" cy="574193"/>
              </a:xfrm>
              <a:prstGeom prst="rect">
                <a:avLst/>
              </a:prstGeom>
              <a:noFill/>
              <a:ln w="12700" cap="flat">
                <a:noFill/>
                <a:prstDash val="dash"/>
                <a:miter/>
              </a:ln>
            </p:spPr>
          </p:pic>
          <p:pic>
            <p:nvPicPr>
              <p:cNvPr id="150" name="Picture 149" descr="OneNote app icon">
                <a:extLst>
                  <a:ext uri="{FF2B5EF4-FFF2-40B4-BE49-F238E27FC236}">
                    <a16:creationId xmlns:a16="http://schemas.microsoft.com/office/drawing/2014/main" id="{A1ADEAFA-F78F-FCA2-939A-B915E218651E}"/>
                  </a:ext>
                </a:extLst>
              </p:cNvPr>
              <p:cNvPicPr>
                <a:picLocks noChangeAspect="1"/>
              </p:cNvPicPr>
              <p:nvPr/>
            </p:nvPicPr>
            <p:blipFill>
              <a:blip r:embed="rId30"/>
              <a:stretch>
                <a:fillRect/>
              </a:stretch>
            </p:blipFill>
            <p:spPr>
              <a:xfrm>
                <a:off x="8470249" y="2127055"/>
                <a:ext cx="574195" cy="574193"/>
              </a:xfrm>
              <a:prstGeom prst="rect">
                <a:avLst/>
              </a:prstGeom>
              <a:noFill/>
              <a:ln w="12700" cap="flat">
                <a:noFill/>
                <a:prstDash val="dash"/>
                <a:miter/>
              </a:ln>
            </p:spPr>
          </p:pic>
          <p:pic>
            <p:nvPicPr>
              <p:cNvPr id="151" name="Picture 150" descr="PowerPoint app icon">
                <a:extLst>
                  <a:ext uri="{FF2B5EF4-FFF2-40B4-BE49-F238E27FC236}">
                    <a16:creationId xmlns:a16="http://schemas.microsoft.com/office/drawing/2014/main" id="{3FFEF971-5C40-DC46-56DC-A1F3CE6F98CD}"/>
                  </a:ext>
                </a:extLst>
              </p:cNvPr>
              <p:cNvPicPr>
                <a:picLocks noChangeAspect="1"/>
              </p:cNvPicPr>
              <p:nvPr/>
            </p:nvPicPr>
            <p:blipFill>
              <a:blip r:embed="rId31"/>
              <a:stretch>
                <a:fillRect/>
              </a:stretch>
            </p:blipFill>
            <p:spPr>
              <a:xfrm>
                <a:off x="9282358" y="2127055"/>
                <a:ext cx="574195" cy="574193"/>
              </a:xfrm>
              <a:prstGeom prst="rect">
                <a:avLst/>
              </a:prstGeom>
              <a:noFill/>
              <a:ln w="12700" cap="flat">
                <a:noFill/>
                <a:prstDash val="dash"/>
                <a:miter/>
              </a:ln>
            </p:spPr>
          </p:pic>
          <p:pic>
            <p:nvPicPr>
              <p:cNvPr id="152" name="Picture 151" descr="A close up of a logo&#10;&#10;Description automatically generated">
                <a:extLst>
                  <a:ext uri="{FF2B5EF4-FFF2-40B4-BE49-F238E27FC236}">
                    <a16:creationId xmlns:a16="http://schemas.microsoft.com/office/drawing/2014/main" id="{AEEC41DA-745C-4B8E-3BF4-98F6748342E7}"/>
                  </a:ext>
                </a:extLst>
              </p:cNvPr>
              <p:cNvPicPr>
                <a:picLocks noChangeAspect="1"/>
              </p:cNvPicPr>
              <p:nvPr/>
            </p:nvPicPr>
            <p:blipFill>
              <a:blip r:embed="rId32"/>
              <a:stretch>
                <a:fillRect/>
              </a:stretch>
            </p:blipFill>
            <p:spPr>
              <a:xfrm>
                <a:off x="8880292" y="2127055"/>
                <a:ext cx="574195" cy="574193"/>
              </a:xfrm>
              <a:prstGeom prst="rect">
                <a:avLst/>
              </a:prstGeom>
              <a:noFill/>
              <a:ln w="12700" cap="flat">
                <a:noFill/>
                <a:prstDash val="dash"/>
                <a:miter/>
              </a:ln>
            </p:spPr>
          </p:pic>
          <p:pic>
            <p:nvPicPr>
              <p:cNvPr id="153" name="Picture 152" descr="A picture containing table&#10;&#10;Description automatically generated">
                <a:extLst>
                  <a:ext uri="{FF2B5EF4-FFF2-40B4-BE49-F238E27FC236}">
                    <a16:creationId xmlns:a16="http://schemas.microsoft.com/office/drawing/2014/main" id="{CE14C72D-3352-E64D-C0E2-2096394F16A4}"/>
                  </a:ext>
                </a:extLst>
              </p:cNvPr>
              <p:cNvPicPr>
                <a:picLocks noChangeAspect="1"/>
              </p:cNvPicPr>
              <p:nvPr/>
            </p:nvPicPr>
            <p:blipFill>
              <a:blip r:embed="rId33"/>
              <a:stretch>
                <a:fillRect/>
              </a:stretch>
            </p:blipFill>
            <p:spPr>
              <a:xfrm>
                <a:off x="10054712" y="2081454"/>
                <a:ext cx="617357" cy="617357"/>
              </a:xfrm>
              <a:prstGeom prst="rect">
                <a:avLst/>
              </a:prstGeom>
            </p:spPr>
          </p:pic>
          <p:pic>
            <p:nvPicPr>
              <p:cNvPr id="154" name="Picture 153" descr="A close up of a logo&#10;&#10;Description automatically generated">
                <a:extLst>
                  <a:ext uri="{FF2B5EF4-FFF2-40B4-BE49-F238E27FC236}">
                    <a16:creationId xmlns:a16="http://schemas.microsoft.com/office/drawing/2014/main" id="{63CF52D4-4FBA-80B2-8A54-CE352ECE3CAB}"/>
                  </a:ext>
                </a:extLst>
              </p:cNvPr>
              <p:cNvPicPr>
                <a:picLocks noChangeAspect="1"/>
              </p:cNvPicPr>
              <p:nvPr/>
            </p:nvPicPr>
            <p:blipFill>
              <a:blip r:embed="rId17"/>
              <a:stretch>
                <a:fillRect/>
              </a:stretch>
            </p:blipFill>
            <p:spPr>
              <a:xfrm>
                <a:off x="9643411" y="2083891"/>
                <a:ext cx="617357" cy="617357"/>
              </a:xfrm>
              <a:prstGeom prst="rect">
                <a:avLst/>
              </a:prstGeom>
            </p:spPr>
          </p:pic>
          <p:pic>
            <p:nvPicPr>
              <p:cNvPr id="155" name="Picture 154" descr="A close up of a logo&#10;&#10;Description automatically generated">
                <a:extLst>
                  <a:ext uri="{FF2B5EF4-FFF2-40B4-BE49-F238E27FC236}">
                    <a16:creationId xmlns:a16="http://schemas.microsoft.com/office/drawing/2014/main" id="{E272601D-F9E9-6D1C-15F4-1E5524F54888}"/>
                  </a:ext>
                </a:extLst>
              </p:cNvPr>
              <p:cNvPicPr>
                <a:picLocks noChangeAspect="1"/>
              </p:cNvPicPr>
              <p:nvPr/>
            </p:nvPicPr>
            <p:blipFill>
              <a:blip r:embed="rId34"/>
              <a:stretch>
                <a:fillRect/>
              </a:stretch>
            </p:blipFill>
            <p:spPr>
              <a:xfrm>
                <a:off x="10533630" y="2094899"/>
                <a:ext cx="617357" cy="617357"/>
              </a:xfrm>
              <a:prstGeom prst="rect">
                <a:avLst/>
              </a:prstGeom>
            </p:spPr>
          </p:pic>
          <p:pic>
            <p:nvPicPr>
              <p:cNvPr id="156" name="Picture 2" descr="Shape&#10;&#10;Description automatically generated">
                <a:extLst>
                  <a:ext uri="{FF2B5EF4-FFF2-40B4-BE49-F238E27FC236}">
                    <a16:creationId xmlns:a16="http://schemas.microsoft.com/office/drawing/2014/main" id="{563C3694-6AD4-6B85-79C8-0BF8E0600E43}"/>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157" name="Picture 2">
                <a:extLst>
                  <a:ext uri="{FF2B5EF4-FFF2-40B4-BE49-F238E27FC236}">
                    <a16:creationId xmlns:a16="http://schemas.microsoft.com/office/drawing/2014/main" id="{DA419023-5C5B-57CA-3E03-D4919AA02E31}"/>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157" descr="Viva Goals icon">
                <a:extLst>
                  <a:ext uri="{FF2B5EF4-FFF2-40B4-BE49-F238E27FC236}">
                    <a16:creationId xmlns:a16="http://schemas.microsoft.com/office/drawing/2014/main" id="{CA412121-0125-8666-A9DF-DD6157FCA079}"/>
                  </a:ext>
                </a:extLst>
              </p:cNvPr>
              <p:cNvPicPr>
                <a:picLocks noChangeAspect="1"/>
              </p:cNvPicPr>
              <p:nvPr/>
            </p:nvPicPr>
            <p:blipFill rotWithShape="1">
              <a:blip r:embed="rId37"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159" name="Picture 158" descr="Logo for Insights">
                <a:extLst>
                  <a:ext uri="{FF2B5EF4-FFF2-40B4-BE49-F238E27FC236}">
                    <a16:creationId xmlns:a16="http://schemas.microsoft.com/office/drawing/2014/main" id="{6F170DA2-A5AB-A814-25E2-2656F47F79AF}"/>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174" name="Graphic 173">
                <a:extLst>
                  <a:ext uri="{FF2B5EF4-FFF2-40B4-BE49-F238E27FC236}">
                    <a16:creationId xmlns:a16="http://schemas.microsoft.com/office/drawing/2014/main" id="{D6C02569-9E58-A323-06C0-53582209A1D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83532" y="2926221"/>
                <a:ext cx="334345" cy="334345"/>
              </a:xfrm>
              <a:prstGeom prst="rect">
                <a:avLst/>
              </a:prstGeom>
            </p:spPr>
          </p:pic>
          <p:pic>
            <p:nvPicPr>
              <p:cNvPr id="175" name="Graphic 174">
                <a:extLst>
                  <a:ext uri="{FF2B5EF4-FFF2-40B4-BE49-F238E27FC236}">
                    <a16:creationId xmlns:a16="http://schemas.microsoft.com/office/drawing/2014/main" id="{75D826AB-B5E5-5259-AE89-383CD524B033}"/>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9046260" y="3950375"/>
                <a:ext cx="334996" cy="334996"/>
              </a:xfrm>
              <a:prstGeom prst="rect">
                <a:avLst/>
              </a:prstGeom>
            </p:spPr>
          </p:pic>
        </p:grpSp>
        <p:grpSp>
          <p:nvGrpSpPr>
            <p:cNvPr id="69" name="Group 68">
              <a:extLst>
                <a:ext uri="{FF2B5EF4-FFF2-40B4-BE49-F238E27FC236}">
                  <a16:creationId xmlns:a16="http://schemas.microsoft.com/office/drawing/2014/main" id="{30689B74-9984-1E8B-FAE4-21CF8B0C6881}"/>
                </a:ext>
              </a:extLst>
            </p:cNvPr>
            <p:cNvGrpSpPr/>
            <p:nvPr/>
          </p:nvGrpSpPr>
          <p:grpSpPr>
            <a:xfrm>
              <a:off x="2483890" y="2272824"/>
              <a:ext cx="1234385" cy="2405125"/>
              <a:chOff x="2483890" y="2272824"/>
              <a:chExt cx="1234385" cy="2405125"/>
            </a:xfrm>
          </p:grpSpPr>
          <p:pic>
            <p:nvPicPr>
              <p:cNvPr id="70" name="Picture 69" descr="A close up of a logo&#10;&#10;Description automatically generated">
                <a:extLst>
                  <a:ext uri="{FF2B5EF4-FFF2-40B4-BE49-F238E27FC236}">
                    <a16:creationId xmlns:a16="http://schemas.microsoft.com/office/drawing/2014/main" id="{C06AF7C1-0CDA-6B36-9B41-A39A259FF788}"/>
                  </a:ext>
                </a:extLst>
              </p:cNvPr>
              <p:cNvPicPr>
                <a:picLocks noChangeAspect="1"/>
              </p:cNvPicPr>
              <p:nvPr/>
            </p:nvPicPr>
            <p:blipFill>
              <a:blip r:embed="rId40"/>
              <a:stretch>
                <a:fillRect/>
              </a:stretch>
            </p:blipFill>
            <p:spPr>
              <a:xfrm>
                <a:off x="2483890" y="3463667"/>
                <a:ext cx="676555" cy="676551"/>
              </a:xfrm>
              <a:prstGeom prst="rect">
                <a:avLst/>
              </a:prstGeom>
              <a:noFill/>
              <a:ln w="12700" cap="flat">
                <a:noFill/>
                <a:prstDash val="dash"/>
                <a:miter/>
              </a:ln>
            </p:spPr>
          </p:pic>
          <p:pic>
            <p:nvPicPr>
              <p:cNvPr id="71" name="Picture 70">
                <a:extLst>
                  <a:ext uri="{FF2B5EF4-FFF2-40B4-BE49-F238E27FC236}">
                    <a16:creationId xmlns:a16="http://schemas.microsoft.com/office/drawing/2014/main" id="{0D9CC909-7519-3CC9-83C4-2B8D6A416B67}"/>
                  </a:ext>
                </a:extLst>
              </p:cNvPr>
              <p:cNvPicPr>
                <a:picLocks noChangeAspect="1"/>
              </p:cNvPicPr>
              <p:nvPr/>
            </p:nvPicPr>
            <p:blipFill>
              <a:blip r:embed="rId41"/>
              <a:stretch>
                <a:fillRect/>
              </a:stretch>
            </p:blipFill>
            <p:spPr>
              <a:xfrm>
                <a:off x="2822191" y="2937624"/>
                <a:ext cx="367364" cy="321442"/>
              </a:xfrm>
              <a:prstGeom prst="rect">
                <a:avLst/>
              </a:prstGeom>
            </p:spPr>
          </p:pic>
          <p:pic>
            <p:nvPicPr>
              <p:cNvPr id="72" name="Picture 71" descr="Logo for Insights">
                <a:extLst>
                  <a:ext uri="{FF2B5EF4-FFF2-40B4-BE49-F238E27FC236}">
                    <a16:creationId xmlns:a16="http://schemas.microsoft.com/office/drawing/2014/main" id="{1B6729DB-D4BA-3210-A632-ACB27E874207}"/>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73" name="Object 72">
                <a:extLst>
                  <a:ext uri="{FF2B5EF4-FFF2-40B4-BE49-F238E27FC236}">
                    <a16:creationId xmlns:a16="http://schemas.microsoft.com/office/drawing/2014/main" id="{D3F046FB-627E-8FDA-D523-4A9A318A8059}"/>
                  </a:ext>
                </a:extLst>
              </p:cNvPr>
              <p:cNvGraphicFramePr>
                <a:graphicFrameLocks noChangeAspect="1"/>
              </p:cNvGraphicFramePr>
              <p:nvPr>
                <p:extLst>
                  <p:ext uri="{D42A27DB-BD31-4B8C-83A1-F6EECF244321}">
                    <p14:modId xmlns:p14="http://schemas.microsoft.com/office/powerpoint/2010/main" val="639889675"/>
                  </p:ext>
                </p:extLst>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42" imgW="304355" imgH="304467" progId="AcroExch.Document.DC">
                      <p:embed/>
                    </p:oleObj>
                  </mc:Choice>
                  <mc:Fallback>
                    <p:oleObj name="Acrobat Document" r:id="rId42" imgW="304355" imgH="304467" progId="AcroExch.Document.DC">
                      <p:embed/>
                      <p:pic>
                        <p:nvPicPr>
                          <p:cNvPr id="73" name="Object 72">
                            <a:extLst>
                              <a:ext uri="{FF2B5EF4-FFF2-40B4-BE49-F238E27FC236}">
                                <a16:creationId xmlns:a16="http://schemas.microsoft.com/office/drawing/2014/main" id="{D3F046FB-627E-8FDA-D523-4A9A318A8059}"/>
                              </a:ext>
                            </a:extLst>
                          </p:cNvPr>
                          <p:cNvPicPr/>
                          <p:nvPr/>
                        </p:nvPicPr>
                        <p:blipFill>
                          <a:blip r:embed="rId43"/>
                          <a:stretch>
                            <a:fillRect/>
                          </a:stretch>
                        </p:blipFill>
                        <p:spPr>
                          <a:xfrm>
                            <a:off x="2748499" y="3949906"/>
                            <a:ext cx="375863" cy="375863"/>
                          </a:xfrm>
                          <a:prstGeom prst="rect">
                            <a:avLst/>
                          </a:prstGeom>
                        </p:spPr>
                      </p:pic>
                    </p:oleObj>
                  </mc:Fallback>
                </mc:AlternateContent>
              </a:graphicData>
            </a:graphic>
          </p:graphicFrame>
          <p:pic>
            <p:nvPicPr>
              <p:cNvPr id="74" name="Picture 73" descr="A close up of a logo&#10;&#10;Description automatically generated">
                <a:extLst>
                  <a:ext uri="{FF2B5EF4-FFF2-40B4-BE49-F238E27FC236}">
                    <a16:creationId xmlns:a16="http://schemas.microsoft.com/office/drawing/2014/main" id="{C45455E0-7968-8996-885D-06FD5CDA0A67}"/>
                  </a:ext>
                </a:extLst>
              </p:cNvPr>
              <p:cNvPicPr>
                <a:picLocks noChangeAspect="1"/>
              </p:cNvPicPr>
              <p:nvPr/>
            </p:nvPicPr>
            <p:blipFill>
              <a:blip r:embed="rId40"/>
              <a:stretch>
                <a:fillRect/>
              </a:stretch>
            </p:blipFill>
            <p:spPr>
              <a:xfrm>
                <a:off x="2483890" y="3091677"/>
                <a:ext cx="676555" cy="676551"/>
              </a:xfrm>
              <a:prstGeom prst="rect">
                <a:avLst/>
              </a:prstGeom>
              <a:noFill/>
              <a:ln w="12700" cap="flat">
                <a:noFill/>
                <a:prstDash val="dash"/>
                <a:miter/>
              </a:ln>
            </p:spPr>
          </p:pic>
          <p:pic>
            <p:nvPicPr>
              <p:cNvPr id="75" name="Picture 2" descr="Outlook for Windows - Windows に無料でダウンロードしてインストールする | Microsoft Store">
                <a:extLst>
                  <a:ext uri="{FF2B5EF4-FFF2-40B4-BE49-F238E27FC236}">
                    <a16:creationId xmlns:a16="http://schemas.microsoft.com/office/drawing/2014/main" id="{807C3044-B80E-AA4D-0323-55DA4E065FC9}"/>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8" descr="Microsoft_Edge_logo – FirmeCrete">
                <a:extLst>
                  <a:ext uri="{FF2B5EF4-FFF2-40B4-BE49-F238E27FC236}">
                    <a16:creationId xmlns:a16="http://schemas.microsoft.com/office/drawing/2014/main" id="{87770D5B-8D64-35CA-55FD-1A791349DAC8}"/>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145">
                <a:extLst>
                  <a:ext uri="{FF2B5EF4-FFF2-40B4-BE49-F238E27FC236}">
                    <a16:creationId xmlns:a16="http://schemas.microsoft.com/office/drawing/2014/main" id="{85E1D869-5FF6-A8D0-F638-4830B091BAFE}"/>
                  </a:ext>
                </a:extLst>
              </p:cNvPr>
              <p:cNvPicPr>
                <a:picLocks noChangeAspect="1"/>
              </p:cNvPicPr>
              <p:nvPr/>
            </p:nvPicPr>
            <p:blipFill rotWithShape="1">
              <a:blip r:embed="rId46"/>
              <a:srcRect l="11651"/>
              <a:stretch/>
            </p:blipFill>
            <p:spPr>
              <a:xfrm>
                <a:off x="3048628" y="2272824"/>
                <a:ext cx="287822" cy="283936"/>
              </a:xfrm>
              <a:prstGeom prst="rect">
                <a:avLst/>
              </a:prstGeom>
            </p:spPr>
          </p:pic>
        </p:grpSp>
      </p:grpSp>
      <p:grpSp>
        <p:nvGrpSpPr>
          <p:cNvPr id="176" name="Group 175">
            <a:extLst>
              <a:ext uri="{FF2B5EF4-FFF2-40B4-BE49-F238E27FC236}">
                <a16:creationId xmlns:a16="http://schemas.microsoft.com/office/drawing/2014/main" id="{D5C6E714-AEC3-3321-99DD-00C6D0D114CE}"/>
              </a:ext>
            </a:extLst>
          </p:cNvPr>
          <p:cNvGrpSpPr/>
          <p:nvPr/>
        </p:nvGrpSpPr>
        <p:grpSpPr>
          <a:xfrm>
            <a:off x="284235" y="1823093"/>
            <a:ext cx="4585773" cy="1709242"/>
            <a:chOff x="2470138" y="2014213"/>
            <a:chExt cx="7141694" cy="2742085"/>
          </a:xfrm>
        </p:grpSpPr>
        <p:pic>
          <p:nvPicPr>
            <p:cNvPr id="177" name="Picture 176" descr="Microsoft Teams app icon">
              <a:extLst>
                <a:ext uri="{FF2B5EF4-FFF2-40B4-BE49-F238E27FC236}">
                  <a16:creationId xmlns:a16="http://schemas.microsoft.com/office/drawing/2014/main" id="{7BD52377-FA91-940A-5CF9-4703D8D68058}"/>
                </a:ext>
              </a:extLst>
            </p:cNvPr>
            <p:cNvPicPr>
              <a:picLocks noChangeAspect="1"/>
            </p:cNvPicPr>
            <p:nvPr/>
          </p:nvPicPr>
          <p:blipFill>
            <a:blip r:embed="rId10"/>
            <a:stretch>
              <a:fillRect/>
            </a:stretch>
          </p:blipFill>
          <p:spPr>
            <a:xfrm>
              <a:off x="8591656" y="3805810"/>
              <a:ext cx="561859" cy="613386"/>
            </a:xfrm>
            <a:prstGeom prst="rect">
              <a:avLst/>
            </a:prstGeom>
          </p:spPr>
        </p:pic>
        <p:pic>
          <p:nvPicPr>
            <p:cNvPr id="178" name="Picture 177">
              <a:extLst>
                <a:ext uri="{FF2B5EF4-FFF2-40B4-BE49-F238E27FC236}">
                  <a16:creationId xmlns:a16="http://schemas.microsoft.com/office/drawing/2014/main" id="{6F193053-64DD-E6B8-5319-4C92021CC4F7}"/>
                </a:ext>
              </a:extLst>
            </p:cNvPr>
            <p:cNvPicPr>
              <a:picLocks noChangeAspect="1"/>
            </p:cNvPicPr>
            <p:nvPr/>
          </p:nvPicPr>
          <p:blipFill>
            <a:blip r:embed="rId47">
              <a:extLst>
                <a:ext uri="{BEBA8EAE-BF5A-486C-A8C5-ECC9F3942E4B}">
                  <a14:imgProps xmlns:a14="http://schemas.microsoft.com/office/drawing/2010/main">
                    <a14:imgLayer r:embed="rId48">
                      <a14:imgEffect>
                        <a14:brightnessContrast contrast="40000"/>
                      </a14:imgEffect>
                    </a14:imgLayer>
                  </a14:imgProps>
                </a:ext>
              </a:extLst>
            </a:blip>
            <a:stretch>
              <a:fillRect/>
            </a:stretch>
          </p:blipFill>
          <p:spPr>
            <a:xfrm>
              <a:off x="2690574" y="3965875"/>
              <a:ext cx="291288" cy="297485"/>
            </a:xfrm>
            <a:prstGeom prst="rect">
              <a:avLst/>
            </a:prstGeom>
          </p:spPr>
        </p:pic>
        <p:pic>
          <p:nvPicPr>
            <p:cNvPr id="179" name="Picture 178" descr="Microsoft Teams app icon">
              <a:extLst>
                <a:ext uri="{FF2B5EF4-FFF2-40B4-BE49-F238E27FC236}">
                  <a16:creationId xmlns:a16="http://schemas.microsoft.com/office/drawing/2014/main" id="{8C2F14A1-3E80-77CB-F093-08B0101C373D}"/>
                </a:ext>
              </a:extLst>
            </p:cNvPr>
            <p:cNvPicPr>
              <a:picLocks noChangeAspect="1"/>
            </p:cNvPicPr>
            <p:nvPr/>
          </p:nvPicPr>
          <p:blipFill>
            <a:blip r:embed="rId10"/>
            <a:stretch>
              <a:fillRect/>
            </a:stretch>
          </p:blipFill>
          <p:spPr>
            <a:xfrm>
              <a:off x="2470138" y="3102642"/>
              <a:ext cx="570111" cy="570111"/>
            </a:xfrm>
            <a:prstGeom prst="rect">
              <a:avLst/>
            </a:prstGeom>
          </p:spPr>
        </p:pic>
        <p:pic>
          <p:nvPicPr>
            <p:cNvPr id="180" name="Picture 179" descr="OneNote app icon">
              <a:extLst>
                <a:ext uri="{FF2B5EF4-FFF2-40B4-BE49-F238E27FC236}">
                  <a16:creationId xmlns:a16="http://schemas.microsoft.com/office/drawing/2014/main" id="{74416504-8E99-4E91-C3A8-CA9CFF073025}"/>
                </a:ext>
              </a:extLst>
            </p:cNvPr>
            <p:cNvPicPr>
              <a:picLocks noChangeAspect="1"/>
            </p:cNvPicPr>
            <p:nvPr/>
          </p:nvPicPr>
          <p:blipFill>
            <a:blip r:embed="rId30"/>
            <a:stretch>
              <a:fillRect/>
            </a:stretch>
          </p:blipFill>
          <p:spPr>
            <a:xfrm>
              <a:off x="2841640" y="2419063"/>
              <a:ext cx="571368" cy="571368"/>
            </a:xfrm>
            <a:prstGeom prst="rect">
              <a:avLst/>
            </a:prstGeom>
          </p:spPr>
        </p:pic>
        <p:pic>
          <p:nvPicPr>
            <p:cNvPr id="181" name="Picture 180" descr="Microsoft Teams app icon">
              <a:extLst>
                <a:ext uri="{FF2B5EF4-FFF2-40B4-BE49-F238E27FC236}">
                  <a16:creationId xmlns:a16="http://schemas.microsoft.com/office/drawing/2014/main" id="{76B6ECF8-19C4-00CD-4ED4-D99299CB4ECC}"/>
                </a:ext>
              </a:extLst>
            </p:cNvPr>
            <p:cNvPicPr>
              <a:picLocks noChangeAspect="1"/>
            </p:cNvPicPr>
            <p:nvPr/>
          </p:nvPicPr>
          <p:blipFill>
            <a:blip r:embed="rId10"/>
            <a:stretch>
              <a:fillRect/>
            </a:stretch>
          </p:blipFill>
          <p:spPr>
            <a:xfrm>
              <a:off x="3273820" y="2068411"/>
              <a:ext cx="570111" cy="570111"/>
            </a:xfrm>
            <a:prstGeom prst="rect">
              <a:avLst/>
            </a:prstGeom>
          </p:spPr>
        </p:pic>
        <p:pic>
          <p:nvPicPr>
            <p:cNvPr id="182" name="Picture 181" descr="Microsoft Teams app icon">
              <a:extLst>
                <a:ext uri="{FF2B5EF4-FFF2-40B4-BE49-F238E27FC236}">
                  <a16:creationId xmlns:a16="http://schemas.microsoft.com/office/drawing/2014/main" id="{E2E3C401-A3A8-D3B5-B59A-72DE91C062FF}"/>
                </a:ext>
              </a:extLst>
            </p:cNvPr>
            <p:cNvPicPr>
              <a:picLocks noChangeAspect="1"/>
            </p:cNvPicPr>
            <p:nvPr/>
          </p:nvPicPr>
          <p:blipFill>
            <a:blip r:embed="rId10"/>
            <a:stretch>
              <a:fillRect/>
            </a:stretch>
          </p:blipFill>
          <p:spPr>
            <a:xfrm>
              <a:off x="7996595" y="2014213"/>
              <a:ext cx="570111" cy="570111"/>
            </a:xfrm>
            <a:prstGeom prst="rect">
              <a:avLst/>
            </a:prstGeom>
          </p:spPr>
        </p:pic>
        <p:pic>
          <p:nvPicPr>
            <p:cNvPr id="183" name="Picture 182" descr="A close up of a logo&#10;&#10;Description automatically generated">
              <a:extLst>
                <a:ext uri="{FF2B5EF4-FFF2-40B4-BE49-F238E27FC236}">
                  <a16:creationId xmlns:a16="http://schemas.microsoft.com/office/drawing/2014/main" id="{FB2A110E-1DA3-4F0E-F32F-BF05BA8626F5}"/>
                </a:ext>
              </a:extLst>
            </p:cNvPr>
            <p:cNvPicPr>
              <a:picLocks noChangeAspect="1"/>
            </p:cNvPicPr>
            <p:nvPr/>
          </p:nvPicPr>
          <p:blipFill>
            <a:blip r:embed="rId18"/>
            <a:stretch>
              <a:fillRect/>
            </a:stretch>
          </p:blipFill>
          <p:spPr>
            <a:xfrm>
              <a:off x="8430038" y="2369134"/>
              <a:ext cx="609425" cy="609425"/>
            </a:xfrm>
            <a:prstGeom prst="rect">
              <a:avLst/>
            </a:prstGeom>
          </p:spPr>
        </p:pic>
        <p:pic>
          <p:nvPicPr>
            <p:cNvPr id="184" name="Picture 183" descr="Microsoft Teams app icon">
              <a:extLst>
                <a:ext uri="{FF2B5EF4-FFF2-40B4-BE49-F238E27FC236}">
                  <a16:creationId xmlns:a16="http://schemas.microsoft.com/office/drawing/2014/main" id="{98519BBA-DED9-6A9C-C1E5-0E898954C47C}"/>
                </a:ext>
              </a:extLst>
            </p:cNvPr>
            <p:cNvPicPr>
              <a:picLocks noChangeAspect="1"/>
            </p:cNvPicPr>
            <p:nvPr/>
          </p:nvPicPr>
          <p:blipFill>
            <a:blip r:embed="rId10"/>
            <a:stretch>
              <a:fillRect/>
            </a:stretch>
          </p:blipFill>
          <p:spPr>
            <a:xfrm>
              <a:off x="8671895" y="2732072"/>
              <a:ext cx="570111" cy="570111"/>
            </a:xfrm>
            <a:prstGeom prst="rect">
              <a:avLst/>
            </a:prstGeom>
          </p:spPr>
        </p:pic>
        <p:pic>
          <p:nvPicPr>
            <p:cNvPr id="185" name="Picture 2" descr="See the source image">
              <a:extLst>
                <a:ext uri="{FF2B5EF4-FFF2-40B4-BE49-F238E27FC236}">
                  <a16:creationId xmlns:a16="http://schemas.microsoft.com/office/drawing/2014/main" id="{D8BFD811-DAFB-BE45-335C-80DB96964ACD}"/>
                </a:ext>
              </a:extLs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186" name="Picture 185" descr="PowerPoint app icon">
              <a:extLst>
                <a:ext uri="{FF2B5EF4-FFF2-40B4-BE49-F238E27FC236}">
                  <a16:creationId xmlns:a16="http://schemas.microsoft.com/office/drawing/2014/main" id="{01434295-3065-529B-4233-F0A97661ADF0}"/>
                </a:ext>
              </a:extLst>
            </p:cNvPr>
            <p:cNvPicPr>
              <a:picLocks noChangeAspect="1"/>
            </p:cNvPicPr>
            <p:nvPr/>
          </p:nvPicPr>
          <p:blipFill>
            <a:blip r:embed="rId31"/>
            <a:stretch>
              <a:fillRect/>
            </a:stretch>
          </p:blipFill>
          <p:spPr>
            <a:xfrm>
              <a:off x="8388530" y="2024198"/>
              <a:ext cx="574195" cy="574193"/>
            </a:xfrm>
            <a:prstGeom prst="rect">
              <a:avLst/>
            </a:prstGeom>
            <a:noFill/>
            <a:ln w="12700" cap="flat">
              <a:noFill/>
              <a:prstDash val="dash"/>
              <a:miter/>
            </a:ln>
          </p:spPr>
        </p:pic>
        <p:pic>
          <p:nvPicPr>
            <p:cNvPr id="187" name="Picture 186" descr="Icon&#10;&#10;Description automatically generated">
              <a:extLst>
                <a:ext uri="{FF2B5EF4-FFF2-40B4-BE49-F238E27FC236}">
                  <a16:creationId xmlns:a16="http://schemas.microsoft.com/office/drawing/2014/main" id="{87ED5008-F5BF-1AB5-9912-30EA2FA16096}"/>
                </a:ext>
              </a:extLst>
            </p:cNvPr>
            <p:cNvPicPr>
              <a:picLocks noChangeAspect="1"/>
            </p:cNvPicPr>
            <p:nvPr/>
          </p:nvPicPr>
          <p:blipFill>
            <a:blip r:embed="rId50">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188" name="Picture 2" descr="Shape&#10;&#10;Description automatically generated">
              <a:extLst>
                <a:ext uri="{FF2B5EF4-FFF2-40B4-BE49-F238E27FC236}">
                  <a16:creationId xmlns:a16="http://schemas.microsoft.com/office/drawing/2014/main" id="{C30EB296-530A-2817-8F8E-E7CBC0E37B4F}"/>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189" name="Picture 188" descr="Microsoft Teams app icon">
              <a:extLst>
                <a:ext uri="{FF2B5EF4-FFF2-40B4-BE49-F238E27FC236}">
                  <a16:creationId xmlns:a16="http://schemas.microsoft.com/office/drawing/2014/main" id="{B4F14ED5-A61C-C0E4-1494-7E3DA625A574}"/>
                </a:ext>
              </a:extLst>
            </p:cNvPr>
            <p:cNvPicPr>
              <a:picLocks noChangeAspect="1"/>
            </p:cNvPicPr>
            <p:nvPr/>
          </p:nvPicPr>
          <p:blipFill>
            <a:blip r:embed="rId10"/>
            <a:stretch>
              <a:fillRect/>
            </a:stretch>
          </p:blipFill>
          <p:spPr>
            <a:xfrm>
              <a:off x="2560710" y="4142912"/>
              <a:ext cx="561859" cy="613386"/>
            </a:xfrm>
            <a:prstGeom prst="rect">
              <a:avLst/>
            </a:prstGeom>
          </p:spPr>
        </p:pic>
        <p:pic>
          <p:nvPicPr>
            <p:cNvPr id="190" name="Picture 2">
              <a:extLst>
                <a:ext uri="{FF2B5EF4-FFF2-40B4-BE49-F238E27FC236}">
                  <a16:creationId xmlns:a16="http://schemas.microsoft.com/office/drawing/2014/main" id="{AC1839E9-1392-8C83-3325-A78B626F7AC5}"/>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191" name="Picture 190" descr="Viva Goals icon">
              <a:extLst>
                <a:ext uri="{FF2B5EF4-FFF2-40B4-BE49-F238E27FC236}">
                  <a16:creationId xmlns:a16="http://schemas.microsoft.com/office/drawing/2014/main" id="{8D597DE9-1CB9-6CC5-C597-BFC6D00A6D95}"/>
                </a:ext>
              </a:extLst>
            </p:cNvPr>
            <p:cNvPicPr>
              <a:picLocks noChangeAspect="1"/>
            </p:cNvPicPr>
            <p:nvPr/>
          </p:nvPicPr>
          <p:blipFill rotWithShape="1">
            <a:blip r:embed="rId37"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192" name="Graphic 191">
              <a:extLst>
                <a:ext uri="{FF2B5EF4-FFF2-40B4-BE49-F238E27FC236}">
                  <a16:creationId xmlns:a16="http://schemas.microsoft.com/office/drawing/2014/main" id="{3E8EF22F-8ADA-CD7D-51E0-6C21D641039E}"/>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2624572" y="3599471"/>
              <a:ext cx="334996" cy="334996"/>
            </a:xfrm>
            <a:prstGeom prst="rect">
              <a:avLst/>
            </a:prstGeom>
          </p:spPr>
        </p:pic>
        <p:pic>
          <p:nvPicPr>
            <p:cNvPr id="193" name="Graphic 192">
              <a:extLst>
                <a:ext uri="{FF2B5EF4-FFF2-40B4-BE49-F238E27FC236}">
                  <a16:creationId xmlns:a16="http://schemas.microsoft.com/office/drawing/2014/main" id="{A837E609-5E0B-A01D-8653-08B85EF434BB}"/>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2675592" y="2901904"/>
              <a:ext cx="334996" cy="334996"/>
            </a:xfrm>
            <a:prstGeom prst="rect">
              <a:avLst/>
            </a:prstGeom>
          </p:spPr>
        </p:pic>
        <p:pic>
          <p:nvPicPr>
            <p:cNvPr id="194" name="Picture 2" descr="Outlook for Windows - Windows に無料でダウンロードしてインストールする | Microsoft Store">
              <a:extLst>
                <a:ext uri="{FF2B5EF4-FFF2-40B4-BE49-F238E27FC236}">
                  <a16:creationId xmlns:a16="http://schemas.microsoft.com/office/drawing/2014/main" id="{EFB33A21-50DD-9587-F31B-82455DD644BD}"/>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5" name="Group 194">
            <a:extLst>
              <a:ext uri="{FF2B5EF4-FFF2-40B4-BE49-F238E27FC236}">
                <a16:creationId xmlns:a16="http://schemas.microsoft.com/office/drawing/2014/main" id="{D56D622A-5200-595A-5CA1-06F5CD84846B}"/>
              </a:ext>
            </a:extLst>
          </p:cNvPr>
          <p:cNvGrpSpPr/>
          <p:nvPr/>
        </p:nvGrpSpPr>
        <p:grpSpPr>
          <a:xfrm>
            <a:off x="2242998" y="2540390"/>
            <a:ext cx="511713" cy="485232"/>
            <a:chOff x="9015261" y="3769473"/>
            <a:chExt cx="935897" cy="935897"/>
          </a:xfrm>
        </p:grpSpPr>
        <p:pic>
          <p:nvPicPr>
            <p:cNvPr id="196" name="Graphic 195" descr="User with solid fill">
              <a:extLst>
                <a:ext uri="{FF2B5EF4-FFF2-40B4-BE49-F238E27FC236}">
                  <a16:creationId xmlns:a16="http://schemas.microsoft.com/office/drawing/2014/main" id="{0CBB324E-31C8-2785-6DAA-4698F4FBE352}"/>
                </a:ext>
              </a:extLst>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197" name="Graphic 196">
              <a:extLst>
                <a:ext uri="{FF2B5EF4-FFF2-40B4-BE49-F238E27FC236}">
                  <a16:creationId xmlns:a16="http://schemas.microsoft.com/office/drawing/2014/main" id="{F234959E-13CD-E46F-971D-A15ECFFEAD6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57764" y="4304484"/>
              <a:ext cx="236913" cy="236914"/>
            </a:xfrm>
            <a:prstGeom prst="rect">
              <a:avLst/>
            </a:prstGeom>
          </p:spPr>
        </p:pic>
      </p:grpSp>
    </p:spTree>
    <p:extLst>
      <p:ext uri="{BB962C8B-B14F-4D97-AF65-F5344CB8AC3E}">
        <p14:creationId xmlns:p14="http://schemas.microsoft.com/office/powerpoint/2010/main" val="2237357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par>
                                <p:cTn id="10" presetID="10"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FB497AFE-DDEC-3592-993D-4F256EC16FD6}"/>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Business Optimization</a:t>
            </a:r>
          </a:p>
        </p:txBody>
      </p:sp>
      <p:sp>
        <p:nvSpPr>
          <p:cNvPr id="3" name="TextBox 2">
            <a:extLst>
              <a:ext uri="{FF2B5EF4-FFF2-40B4-BE49-F238E27FC236}">
                <a16:creationId xmlns:a16="http://schemas.microsoft.com/office/drawing/2014/main" id="{5125A970-07E9-618F-0F7F-B5AE3A8EC0C0}"/>
              </a:ext>
            </a:extLst>
          </p:cNvPr>
          <p:cNvSpPr txBox="1"/>
          <p:nvPr/>
        </p:nvSpPr>
        <p:spPr>
          <a:xfrm>
            <a:off x="4376797" y="4815815"/>
            <a:ext cx="3139882"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Business Optimization</a:t>
            </a:r>
          </a:p>
        </p:txBody>
      </p:sp>
      <p:sp>
        <p:nvSpPr>
          <p:cNvPr id="4" name="Rectangle: Rounded Corners 3">
            <a:extLst>
              <a:ext uri="{FF2B5EF4-FFF2-40B4-BE49-F238E27FC236}">
                <a16:creationId xmlns:a16="http://schemas.microsoft.com/office/drawing/2014/main" id="{09C22767-26A5-CB22-44CF-CBEC33581EE9}"/>
              </a:ext>
              <a:ext uri="{C183D7F6-B498-43B3-948B-1728B52AA6E4}">
                <adec:decorative xmlns:adec="http://schemas.microsoft.com/office/drawing/2017/decorative" val="1"/>
              </a:ext>
            </a:extLst>
          </p:cNvPr>
          <p:cNvSpPr/>
          <p:nvPr/>
        </p:nvSpPr>
        <p:spPr>
          <a:xfrm>
            <a:off x="3435186" y="2525777"/>
            <a:ext cx="1619248" cy="213863"/>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Service</a:t>
            </a:r>
          </a:p>
        </p:txBody>
      </p:sp>
      <p:sp>
        <p:nvSpPr>
          <p:cNvPr id="5" name="Rectangle: Rounded Corners 4">
            <a:extLst>
              <a:ext uri="{FF2B5EF4-FFF2-40B4-BE49-F238E27FC236}">
                <a16:creationId xmlns:a16="http://schemas.microsoft.com/office/drawing/2014/main" id="{2994280D-29C7-89CE-38D6-49988292F0F2}"/>
              </a:ext>
              <a:ext uri="{C183D7F6-B498-43B3-948B-1728B52AA6E4}">
                <adec:decorative xmlns:adec="http://schemas.microsoft.com/office/drawing/2017/decorative" val="1"/>
              </a:ext>
            </a:extLst>
          </p:cNvPr>
          <p:cNvSpPr/>
          <p:nvPr/>
        </p:nvSpPr>
        <p:spPr>
          <a:xfrm>
            <a:off x="3816529" y="2209170"/>
            <a:ext cx="1619248" cy="213863"/>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Sales</a:t>
            </a:r>
          </a:p>
        </p:txBody>
      </p:sp>
      <p:sp>
        <p:nvSpPr>
          <p:cNvPr id="6" name="Rectangle: Rounded Corners 5">
            <a:extLst>
              <a:ext uri="{FF2B5EF4-FFF2-40B4-BE49-F238E27FC236}">
                <a16:creationId xmlns:a16="http://schemas.microsoft.com/office/drawing/2014/main" id="{8A606DCB-E075-4CFD-BED9-5D4422F1A50D}"/>
              </a:ext>
              <a:ext uri="{C183D7F6-B498-43B3-948B-1728B52AA6E4}">
                <adec:decorative xmlns:adec="http://schemas.microsoft.com/office/drawing/2017/decorative" val="1"/>
              </a:ext>
            </a:extLst>
          </p:cNvPr>
          <p:cNvSpPr/>
          <p:nvPr/>
        </p:nvSpPr>
        <p:spPr>
          <a:xfrm>
            <a:off x="3069003" y="3792205"/>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Marketing</a:t>
            </a:r>
          </a:p>
        </p:txBody>
      </p:sp>
      <p:sp>
        <p:nvSpPr>
          <p:cNvPr id="7" name="Rectangle: Rounded Corners 6">
            <a:extLst>
              <a:ext uri="{FF2B5EF4-FFF2-40B4-BE49-F238E27FC236}">
                <a16:creationId xmlns:a16="http://schemas.microsoft.com/office/drawing/2014/main" id="{C7092D13-1745-BA6D-FB74-147FB307CA76}"/>
              </a:ext>
              <a:ext uri="{C183D7F6-B498-43B3-948B-1728B52AA6E4}">
                <adec:decorative xmlns:adec="http://schemas.microsoft.com/office/drawing/2017/decorative" val="1"/>
              </a:ext>
            </a:extLst>
          </p:cNvPr>
          <p:cNvSpPr/>
          <p:nvPr/>
        </p:nvSpPr>
        <p:spPr>
          <a:xfrm>
            <a:off x="6897044" y="4080409"/>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Project Services Automation</a:t>
            </a:r>
          </a:p>
        </p:txBody>
      </p:sp>
      <p:sp>
        <p:nvSpPr>
          <p:cNvPr id="8" name="Rectangle: Rounded Corners 7">
            <a:extLst>
              <a:ext uri="{FF2B5EF4-FFF2-40B4-BE49-F238E27FC236}">
                <a16:creationId xmlns:a16="http://schemas.microsoft.com/office/drawing/2014/main" id="{4A3AA834-562F-BD23-E5B3-D51EF485EBC8}"/>
              </a:ext>
              <a:ext uri="{C183D7F6-B498-43B3-948B-1728B52AA6E4}">
                <adec:decorative xmlns:adec="http://schemas.microsoft.com/office/drawing/2017/decorative" val="1"/>
              </a:ext>
            </a:extLst>
          </p:cNvPr>
          <p:cNvSpPr/>
          <p:nvPr/>
        </p:nvSpPr>
        <p:spPr>
          <a:xfrm>
            <a:off x="3024713" y="3475598"/>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Retail</a:t>
            </a:r>
          </a:p>
        </p:txBody>
      </p:sp>
      <p:sp>
        <p:nvSpPr>
          <p:cNvPr id="9" name="Rectangle: Rounded Corners 8">
            <a:extLst>
              <a:ext uri="{FF2B5EF4-FFF2-40B4-BE49-F238E27FC236}">
                <a16:creationId xmlns:a16="http://schemas.microsoft.com/office/drawing/2014/main" id="{6EB6A71F-CCC3-D38C-78B7-3BA51950D798}"/>
              </a:ext>
              <a:ext uri="{C183D7F6-B498-43B3-948B-1728B52AA6E4}">
                <adec:decorative xmlns:adec="http://schemas.microsoft.com/office/drawing/2017/decorative" val="1"/>
              </a:ext>
            </a:extLst>
          </p:cNvPr>
          <p:cNvSpPr/>
          <p:nvPr/>
        </p:nvSpPr>
        <p:spPr>
          <a:xfrm>
            <a:off x="3037552" y="3158991"/>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Insights</a:t>
            </a:r>
          </a:p>
        </p:txBody>
      </p:sp>
      <p:sp>
        <p:nvSpPr>
          <p:cNvPr id="10" name="Rectangle: Rounded Corners 9">
            <a:extLst>
              <a:ext uri="{FF2B5EF4-FFF2-40B4-BE49-F238E27FC236}">
                <a16:creationId xmlns:a16="http://schemas.microsoft.com/office/drawing/2014/main" id="{0F57B803-E6C6-38CC-0727-DCD5850EE91A}"/>
              </a:ext>
              <a:ext uri="{C183D7F6-B498-43B3-948B-1728B52AA6E4}">
                <adec:decorative xmlns:adec="http://schemas.microsoft.com/office/drawing/2017/decorative" val="1"/>
              </a:ext>
            </a:extLst>
          </p:cNvPr>
          <p:cNvSpPr/>
          <p:nvPr/>
        </p:nvSpPr>
        <p:spPr>
          <a:xfrm>
            <a:off x="3163645" y="2842384"/>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Collecting Information</a:t>
            </a:r>
          </a:p>
        </p:txBody>
      </p:sp>
      <p:sp>
        <p:nvSpPr>
          <p:cNvPr id="11" name="Rectangle: Rounded Corners 10">
            <a:extLst>
              <a:ext uri="{FF2B5EF4-FFF2-40B4-BE49-F238E27FC236}">
                <a16:creationId xmlns:a16="http://schemas.microsoft.com/office/drawing/2014/main" id="{BFCECC66-F025-68AD-3FAE-23247F10B45B}"/>
              </a:ext>
              <a:ext uri="{C183D7F6-B498-43B3-948B-1728B52AA6E4}">
                <adec:decorative xmlns:adec="http://schemas.microsoft.com/office/drawing/2017/decorative" val="1"/>
              </a:ext>
            </a:extLst>
          </p:cNvPr>
          <p:cNvSpPr/>
          <p:nvPr/>
        </p:nvSpPr>
        <p:spPr>
          <a:xfrm>
            <a:off x="3382864" y="4108812"/>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Finance</a:t>
            </a:r>
          </a:p>
        </p:txBody>
      </p:sp>
      <p:sp>
        <p:nvSpPr>
          <p:cNvPr id="12" name="Rectangle: Rounded Corners 11">
            <a:extLst>
              <a:ext uri="{FF2B5EF4-FFF2-40B4-BE49-F238E27FC236}">
                <a16:creationId xmlns:a16="http://schemas.microsoft.com/office/drawing/2014/main" id="{4A694F13-E68E-02B3-97A4-F5F04F4F9D0B}"/>
              </a:ext>
              <a:ext uri="{C183D7F6-B498-43B3-948B-1728B52AA6E4}">
                <adec:decorative xmlns:adec="http://schemas.microsoft.com/office/drawing/2017/decorative" val="1"/>
              </a:ext>
            </a:extLst>
          </p:cNvPr>
          <p:cNvSpPr/>
          <p:nvPr/>
        </p:nvSpPr>
        <p:spPr>
          <a:xfrm>
            <a:off x="6436040" y="2209170"/>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Mixed Reality</a:t>
            </a:r>
          </a:p>
        </p:txBody>
      </p:sp>
      <p:sp>
        <p:nvSpPr>
          <p:cNvPr id="13" name="Rectangle: Rounded Corners 12">
            <a:extLst>
              <a:ext uri="{FF2B5EF4-FFF2-40B4-BE49-F238E27FC236}">
                <a16:creationId xmlns:a16="http://schemas.microsoft.com/office/drawing/2014/main" id="{2F9E2098-2E32-36EB-8E0C-B7A22C289678}"/>
              </a:ext>
              <a:ext uri="{C183D7F6-B498-43B3-948B-1728B52AA6E4}">
                <adec:decorative xmlns:adec="http://schemas.microsoft.com/office/drawing/2017/decorative" val="1"/>
              </a:ext>
            </a:extLst>
          </p:cNvPr>
          <p:cNvSpPr/>
          <p:nvPr/>
        </p:nvSpPr>
        <p:spPr>
          <a:xfrm>
            <a:off x="6896343" y="2521043"/>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Fraud Protection</a:t>
            </a:r>
          </a:p>
        </p:txBody>
      </p:sp>
      <p:sp>
        <p:nvSpPr>
          <p:cNvPr id="14" name="Rectangle: Rounded Corners 13">
            <a:extLst>
              <a:ext uri="{FF2B5EF4-FFF2-40B4-BE49-F238E27FC236}">
                <a16:creationId xmlns:a16="http://schemas.microsoft.com/office/drawing/2014/main" id="{2B0E2D4E-176B-AE42-03B5-23DF37CF3285}"/>
              </a:ext>
              <a:ext uri="{C183D7F6-B498-43B3-948B-1728B52AA6E4}">
                <adec:decorative xmlns:adec="http://schemas.microsoft.com/office/drawing/2017/decorative" val="1"/>
              </a:ext>
            </a:extLst>
          </p:cNvPr>
          <p:cNvSpPr/>
          <p:nvPr/>
        </p:nvSpPr>
        <p:spPr>
          <a:xfrm>
            <a:off x="7121374" y="2832916"/>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Product Insights</a:t>
            </a:r>
          </a:p>
        </p:txBody>
      </p:sp>
      <p:sp>
        <p:nvSpPr>
          <p:cNvPr id="15" name="Rectangle: Rounded Corners 14">
            <a:extLst>
              <a:ext uri="{FF2B5EF4-FFF2-40B4-BE49-F238E27FC236}">
                <a16:creationId xmlns:a16="http://schemas.microsoft.com/office/drawing/2014/main" id="{FB07B69C-9F5F-54DC-AD8A-463ED13EFBF7}"/>
              </a:ext>
              <a:ext uri="{C183D7F6-B498-43B3-948B-1728B52AA6E4}">
                <adec:decorative xmlns:adec="http://schemas.microsoft.com/office/drawing/2017/decorative" val="1"/>
              </a:ext>
            </a:extLst>
          </p:cNvPr>
          <p:cNvSpPr/>
          <p:nvPr/>
        </p:nvSpPr>
        <p:spPr>
          <a:xfrm>
            <a:off x="7242202" y="3144790"/>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Supply Chain Management</a:t>
            </a:r>
          </a:p>
        </p:txBody>
      </p:sp>
      <p:sp>
        <p:nvSpPr>
          <p:cNvPr id="16" name="Rectangle: Rounded Corners 15">
            <a:extLst>
              <a:ext uri="{FF2B5EF4-FFF2-40B4-BE49-F238E27FC236}">
                <a16:creationId xmlns:a16="http://schemas.microsoft.com/office/drawing/2014/main" id="{611B50C3-FA58-37E1-2599-21E2465AFDDF}"/>
              </a:ext>
              <a:ext uri="{C183D7F6-B498-43B3-948B-1728B52AA6E4}">
                <adec:decorative xmlns:adec="http://schemas.microsoft.com/office/drawing/2017/decorative" val="1"/>
              </a:ext>
            </a:extLst>
          </p:cNvPr>
          <p:cNvSpPr/>
          <p:nvPr/>
        </p:nvSpPr>
        <p:spPr>
          <a:xfrm>
            <a:off x="7168062" y="3456663"/>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Field Services</a:t>
            </a:r>
          </a:p>
        </p:txBody>
      </p:sp>
      <p:sp>
        <p:nvSpPr>
          <p:cNvPr id="17" name="Rectangle: Rounded Corners 16">
            <a:extLst>
              <a:ext uri="{FF2B5EF4-FFF2-40B4-BE49-F238E27FC236}">
                <a16:creationId xmlns:a16="http://schemas.microsoft.com/office/drawing/2014/main" id="{A103DC57-4622-9962-D52E-C9AA16DCD741}"/>
              </a:ext>
              <a:ext uri="{C183D7F6-B498-43B3-948B-1728B52AA6E4}">
                <adec:decorative xmlns:adec="http://schemas.microsoft.com/office/drawing/2017/decorative" val="1"/>
              </a:ext>
            </a:extLst>
          </p:cNvPr>
          <p:cNvSpPr/>
          <p:nvPr/>
        </p:nvSpPr>
        <p:spPr>
          <a:xfrm>
            <a:off x="7026733" y="3768536"/>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 Insights</a:t>
            </a:r>
          </a:p>
        </p:txBody>
      </p:sp>
      <p:sp>
        <p:nvSpPr>
          <p:cNvPr id="18" name="Rectangle: Rounded Corners 17">
            <a:extLst>
              <a:ext uri="{FF2B5EF4-FFF2-40B4-BE49-F238E27FC236}">
                <a16:creationId xmlns:a16="http://schemas.microsoft.com/office/drawing/2014/main" id="{FFDDB215-0163-94DC-8CD6-B40C51BE60A0}"/>
              </a:ext>
              <a:ext uri="{C183D7F6-B498-43B3-948B-1728B52AA6E4}">
                <adec:decorative xmlns:adec="http://schemas.microsoft.com/office/drawing/2017/decorative" val="1"/>
              </a:ext>
            </a:extLst>
          </p:cNvPr>
          <p:cNvSpPr/>
          <p:nvPr/>
        </p:nvSpPr>
        <p:spPr>
          <a:xfrm>
            <a:off x="3719719" y="4425419"/>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 Central</a:t>
            </a:r>
          </a:p>
        </p:txBody>
      </p:sp>
      <p:sp>
        <p:nvSpPr>
          <p:cNvPr id="19" name="Rectangle: Rounded Corners 18">
            <a:extLst>
              <a:ext uri="{FF2B5EF4-FFF2-40B4-BE49-F238E27FC236}">
                <a16:creationId xmlns:a16="http://schemas.microsoft.com/office/drawing/2014/main" id="{B962F26C-ACB4-9EEC-B1B7-D49DF3295914}"/>
              </a:ext>
              <a:ext uri="{C183D7F6-B498-43B3-948B-1728B52AA6E4}">
                <adec:decorative xmlns:adec="http://schemas.microsoft.com/office/drawing/2017/decorative" val="1"/>
              </a:ext>
            </a:extLst>
          </p:cNvPr>
          <p:cNvSpPr/>
          <p:nvPr/>
        </p:nvSpPr>
        <p:spPr>
          <a:xfrm>
            <a:off x="6685038" y="4392283"/>
            <a:ext cx="1619248" cy="21386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Human Resources &amp; Talent</a:t>
            </a:r>
          </a:p>
        </p:txBody>
      </p:sp>
      <p:sp>
        <p:nvSpPr>
          <p:cNvPr id="20" name="Oval 19">
            <a:extLst>
              <a:ext uri="{FF2B5EF4-FFF2-40B4-BE49-F238E27FC236}">
                <a16:creationId xmlns:a16="http://schemas.microsoft.com/office/drawing/2014/main" id="{9615FF00-3A54-EAE2-E8BF-BF45822B098A}"/>
              </a:ext>
            </a:extLst>
          </p:cNvPr>
          <p:cNvSpPr/>
          <p:nvPr/>
        </p:nvSpPr>
        <p:spPr>
          <a:xfrm>
            <a:off x="4863511" y="2414920"/>
            <a:ext cx="2110493" cy="2110493"/>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21" name="Graphic 20" descr="Workflow with solid fill">
            <a:extLst>
              <a:ext uri="{FF2B5EF4-FFF2-40B4-BE49-F238E27FC236}">
                <a16:creationId xmlns:a16="http://schemas.microsoft.com/office/drawing/2014/main" id="{0644BB3F-2789-B672-D341-DF5B9DFAA4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57165" y="3008574"/>
            <a:ext cx="923184" cy="923184"/>
          </a:xfrm>
          <a:prstGeom prst="rect">
            <a:avLst/>
          </a:prstGeom>
        </p:spPr>
      </p:pic>
      <p:grpSp>
        <p:nvGrpSpPr>
          <p:cNvPr id="22" name="Group 21">
            <a:extLst>
              <a:ext uri="{FF2B5EF4-FFF2-40B4-BE49-F238E27FC236}">
                <a16:creationId xmlns:a16="http://schemas.microsoft.com/office/drawing/2014/main" id="{07C178AD-AD09-BE1A-2A85-209B94808AB2}"/>
              </a:ext>
            </a:extLst>
          </p:cNvPr>
          <p:cNvGrpSpPr/>
          <p:nvPr/>
        </p:nvGrpSpPr>
        <p:grpSpPr>
          <a:xfrm>
            <a:off x="4776645" y="5408254"/>
            <a:ext cx="2436522" cy="319939"/>
            <a:chOff x="4776645" y="5408254"/>
            <a:chExt cx="2436522" cy="319939"/>
          </a:xfrm>
        </p:grpSpPr>
        <p:sp>
          <p:nvSpPr>
            <p:cNvPr id="23" name="Rectangle 22" descr="Dynamics365 is the main tool used in the Business optimization ">
              <a:extLst>
                <a:ext uri="{FF2B5EF4-FFF2-40B4-BE49-F238E27FC236}">
                  <a16:creationId xmlns:a16="http://schemas.microsoft.com/office/drawing/2014/main" id="{A2F5192C-C79E-2D85-78F4-AD61E7F8A147}"/>
                </a:ext>
              </a:extLst>
            </p:cNvPr>
            <p:cNvSpPr/>
            <p:nvPr/>
          </p:nvSpPr>
          <p:spPr bwMode="auto">
            <a:xfrm>
              <a:off x="4776645" y="5408254"/>
              <a:ext cx="2436522" cy="319939"/>
            </a:xfrm>
            <a:prstGeom prst="rect">
              <a:avLst/>
            </a:prstGeom>
            <a:solidFill>
              <a:sysClr val="window" lastClr="FFFFFF">
                <a:lumMod val="95000"/>
              </a:sysClr>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ctr" anchorCtr="0" forceAA="0" compatLnSpc="1">
              <a:prstTxWarp prst="textNoShape">
                <a:avLst/>
              </a:prstTxWarp>
              <a:noAutofit/>
            </a:bodyPr>
            <a:lstStyle/>
            <a:p>
              <a:pPr marL="0" marR="0" lvl="0" indent="0" algn="ctr" defTabSz="951028" eaLnBrk="1" fontAlgn="base" latinLnBrk="0" hangingPunct="1">
                <a:lnSpc>
                  <a:spcPct val="100000"/>
                </a:lnSpc>
                <a:spcBef>
                  <a:spcPct val="0"/>
                </a:spcBef>
                <a:spcAft>
                  <a:spcPct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panose="020F0502020204030204"/>
                  <a:ea typeface="Segoe UI" pitchFamily="34" charset="0"/>
                  <a:cs typeface="Segoe UI" pitchFamily="34" charset="0"/>
                </a:rPr>
                <a:t>Dynamics 365 + Viva</a:t>
              </a:r>
            </a:p>
          </p:txBody>
        </p:sp>
        <p:pic>
          <p:nvPicPr>
            <p:cNvPr id="24" name="Picture 23">
              <a:extLst>
                <a:ext uri="{FF2B5EF4-FFF2-40B4-BE49-F238E27FC236}">
                  <a16:creationId xmlns:a16="http://schemas.microsoft.com/office/drawing/2014/main" id="{B07F7963-330F-CBB0-A7A2-4D7CEA0764A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951366" y="5447110"/>
              <a:ext cx="216696" cy="216696"/>
            </a:xfrm>
            <a:prstGeom prst="rect">
              <a:avLst/>
            </a:prstGeom>
          </p:spPr>
        </p:pic>
        <p:pic>
          <p:nvPicPr>
            <p:cNvPr id="25" name="Graphic 24">
              <a:extLst>
                <a:ext uri="{FF2B5EF4-FFF2-40B4-BE49-F238E27FC236}">
                  <a16:creationId xmlns:a16="http://schemas.microsoft.com/office/drawing/2014/main" id="{CE93F4BB-17FC-6E15-7E1B-BC4C1876F1B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08316" y="5436829"/>
              <a:ext cx="245172" cy="245173"/>
            </a:xfrm>
            <a:prstGeom prst="rect">
              <a:avLst/>
            </a:prstGeom>
          </p:spPr>
        </p:pic>
      </p:grpSp>
      <p:sp>
        <p:nvSpPr>
          <p:cNvPr id="26" name="Oval 25">
            <a:extLst>
              <a:ext uri="{FF2B5EF4-FFF2-40B4-BE49-F238E27FC236}">
                <a16:creationId xmlns:a16="http://schemas.microsoft.com/office/drawing/2014/main" id="{93BA14EA-3D6F-9D70-10B7-3F983B1245A5}"/>
              </a:ext>
            </a:extLst>
          </p:cNvPr>
          <p:cNvSpPr/>
          <p:nvPr/>
        </p:nvSpPr>
        <p:spPr>
          <a:xfrm>
            <a:off x="5138051" y="2689460"/>
            <a:ext cx="1561413" cy="1561413"/>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7" name="Graphic 26">
            <a:extLst>
              <a:ext uri="{FF2B5EF4-FFF2-40B4-BE49-F238E27FC236}">
                <a16:creationId xmlns:a16="http://schemas.microsoft.com/office/drawing/2014/main" id="{3D355D4B-3D7C-ABD7-EBFD-8FADD67E8E2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655707" y="4022272"/>
            <a:ext cx="457200" cy="457200"/>
          </a:xfrm>
          <a:prstGeom prst="rect">
            <a:avLst/>
          </a:prstGeom>
        </p:spPr>
      </p:pic>
      <p:grpSp>
        <p:nvGrpSpPr>
          <p:cNvPr id="28" name="Group 27">
            <a:extLst>
              <a:ext uri="{FF2B5EF4-FFF2-40B4-BE49-F238E27FC236}">
                <a16:creationId xmlns:a16="http://schemas.microsoft.com/office/drawing/2014/main" id="{D1D80646-A4FB-3894-AD00-51704FFD672C}"/>
              </a:ext>
            </a:extLst>
          </p:cNvPr>
          <p:cNvGrpSpPr/>
          <p:nvPr/>
        </p:nvGrpSpPr>
        <p:grpSpPr>
          <a:xfrm>
            <a:off x="2417309" y="2170208"/>
            <a:ext cx="7741065" cy="2489679"/>
            <a:chOff x="2417309" y="2170208"/>
            <a:chExt cx="7741065" cy="2489679"/>
          </a:xfrm>
        </p:grpSpPr>
        <p:pic>
          <p:nvPicPr>
            <p:cNvPr id="29" name="Picture 2" descr="See the source image">
              <a:extLst>
                <a:ext uri="{FF2B5EF4-FFF2-40B4-BE49-F238E27FC236}">
                  <a16:creationId xmlns:a16="http://schemas.microsoft.com/office/drawing/2014/main" id="{D445FC62-28FA-218E-9C48-31871F23568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16424" y="4414208"/>
              <a:ext cx="246844" cy="24567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97C3F966-C0AE-B5AF-A271-F5DF97746BC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80870" y="2199647"/>
              <a:ext cx="216357" cy="21635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a:extLst>
                <a:ext uri="{FF2B5EF4-FFF2-40B4-BE49-F238E27FC236}">
                  <a16:creationId xmlns:a16="http://schemas.microsoft.com/office/drawing/2014/main" id="{A5200677-37F7-2C3A-A76A-7470ACA6430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67928" y="3434052"/>
              <a:ext cx="240873" cy="24374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F942E19E-9DB4-8679-F4E9-1C1F649300B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62198" y="2504542"/>
              <a:ext cx="237855" cy="23785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EF01058D-CBC6-D7B1-DB40-646FC1F1A70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74193" y="3792205"/>
              <a:ext cx="213863" cy="21386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
              <a:extLst>
                <a:ext uri="{FF2B5EF4-FFF2-40B4-BE49-F238E27FC236}">
                  <a16:creationId xmlns:a16="http://schemas.microsoft.com/office/drawing/2014/main" id="{6E0F99CA-3C82-1DAC-CE1E-674455EFC2E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42446" y="3156232"/>
              <a:ext cx="219294" cy="21929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a:extLst>
                <a:ext uri="{FF2B5EF4-FFF2-40B4-BE49-F238E27FC236}">
                  <a16:creationId xmlns:a16="http://schemas.microsoft.com/office/drawing/2014/main" id="{EB443388-79F8-2539-B2EC-BD4F696C9EB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904937" y="2177508"/>
              <a:ext cx="253437" cy="25343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ee the source image">
              <a:extLst>
                <a:ext uri="{FF2B5EF4-FFF2-40B4-BE49-F238E27FC236}">
                  <a16:creationId xmlns:a16="http://schemas.microsoft.com/office/drawing/2014/main" id="{092A27E4-8058-2B47-C63C-A0A6EFCB65E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64088" y="4392282"/>
              <a:ext cx="200553" cy="20055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descr="Icon&#10;&#10;Description automatically generated">
              <a:extLst>
                <a:ext uri="{FF2B5EF4-FFF2-40B4-BE49-F238E27FC236}">
                  <a16:creationId xmlns:a16="http://schemas.microsoft.com/office/drawing/2014/main" id="{94AD265A-CC19-2A7E-41F2-B421B4245F1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102308" y="4095889"/>
              <a:ext cx="222386" cy="222386"/>
            </a:xfrm>
            <a:prstGeom prst="rect">
              <a:avLst/>
            </a:prstGeom>
          </p:spPr>
        </p:pic>
        <p:pic>
          <p:nvPicPr>
            <p:cNvPr id="38" name="Picture 37" descr="Icon&#10;&#10;Description automatically generated">
              <a:extLst>
                <a:ext uri="{FF2B5EF4-FFF2-40B4-BE49-F238E27FC236}">
                  <a16:creationId xmlns:a16="http://schemas.microsoft.com/office/drawing/2014/main" id="{985CE36A-EBD7-A884-279F-0B2BF093E4D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593542" y="2488625"/>
              <a:ext cx="227520" cy="227520"/>
            </a:xfrm>
            <a:prstGeom prst="rect">
              <a:avLst/>
            </a:prstGeom>
          </p:spPr>
        </p:pic>
        <p:pic>
          <p:nvPicPr>
            <p:cNvPr id="39" name="Picture 38" descr="Icon&#10;&#10;Description automatically generated">
              <a:extLst>
                <a:ext uri="{FF2B5EF4-FFF2-40B4-BE49-F238E27FC236}">
                  <a16:creationId xmlns:a16="http://schemas.microsoft.com/office/drawing/2014/main" id="{87BED72D-7FF9-488C-517D-C37480F24DC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615197" y="4061908"/>
              <a:ext cx="216831" cy="216831"/>
            </a:xfrm>
            <a:prstGeom prst="rect">
              <a:avLst/>
            </a:prstGeom>
          </p:spPr>
        </p:pic>
        <p:pic>
          <p:nvPicPr>
            <p:cNvPr id="40" name="Picture 39" descr="Icon&#10;&#10;Description automatically generated with low confidence">
              <a:extLst>
                <a:ext uri="{FF2B5EF4-FFF2-40B4-BE49-F238E27FC236}">
                  <a16:creationId xmlns:a16="http://schemas.microsoft.com/office/drawing/2014/main" id="{598BC8D4-298C-FF4C-DA46-46250D725E4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696203" y="3775236"/>
              <a:ext cx="212400" cy="212400"/>
            </a:xfrm>
            <a:prstGeom prst="rect">
              <a:avLst/>
            </a:prstGeom>
          </p:spPr>
        </p:pic>
        <p:pic>
          <p:nvPicPr>
            <p:cNvPr id="41" name="Picture 40" descr="Logo&#10;&#10;Description automatically generated">
              <a:extLst>
                <a:ext uri="{FF2B5EF4-FFF2-40B4-BE49-F238E27FC236}">
                  <a16:creationId xmlns:a16="http://schemas.microsoft.com/office/drawing/2014/main" id="{15B00BB2-4083-9B4C-DCD1-E94EED4D144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834650" y="2804757"/>
              <a:ext cx="240873" cy="240873"/>
            </a:xfrm>
            <a:prstGeom prst="rect">
              <a:avLst/>
            </a:prstGeom>
          </p:spPr>
        </p:pic>
        <p:pic>
          <p:nvPicPr>
            <p:cNvPr id="42" name="Picture 41" descr="Logo&#10;&#10;Description automatically generated with low confidence">
              <a:extLst>
                <a:ext uri="{FF2B5EF4-FFF2-40B4-BE49-F238E27FC236}">
                  <a16:creationId xmlns:a16="http://schemas.microsoft.com/office/drawing/2014/main" id="{85C37527-7DF9-9CA1-795B-88D84A56DF6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8930091" y="3151444"/>
              <a:ext cx="200554" cy="200554"/>
            </a:xfrm>
            <a:prstGeom prst="rect">
              <a:avLst/>
            </a:prstGeom>
          </p:spPr>
        </p:pic>
        <p:pic>
          <p:nvPicPr>
            <p:cNvPr id="43" name="Picture 42" descr="Logo, icon&#10;&#10;Description automatically generated">
              <a:extLst>
                <a:ext uri="{FF2B5EF4-FFF2-40B4-BE49-F238E27FC236}">
                  <a16:creationId xmlns:a16="http://schemas.microsoft.com/office/drawing/2014/main" id="{FAA67A46-6E92-E06D-1798-D6A8373470F4}"/>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8943641" y="4392282"/>
              <a:ext cx="200553" cy="200553"/>
            </a:xfrm>
            <a:prstGeom prst="rect">
              <a:avLst/>
            </a:prstGeom>
          </p:spPr>
        </p:pic>
        <p:pic>
          <p:nvPicPr>
            <p:cNvPr id="44" name="Picture 43" descr="Logo&#10;&#10;Description automatically generated">
              <a:extLst>
                <a:ext uri="{FF2B5EF4-FFF2-40B4-BE49-F238E27FC236}">
                  <a16:creationId xmlns:a16="http://schemas.microsoft.com/office/drawing/2014/main" id="{33184B8D-0D8C-F2CA-1084-86455E9781C8}"/>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646118" y="4379332"/>
              <a:ext cx="216831" cy="216831"/>
            </a:xfrm>
            <a:prstGeom prst="rect">
              <a:avLst/>
            </a:prstGeom>
          </p:spPr>
        </p:pic>
        <p:pic>
          <p:nvPicPr>
            <p:cNvPr id="45" name="Picture 44" descr="A picture containing icon&#10;&#10;Description automatically generated">
              <a:extLst>
                <a:ext uri="{FF2B5EF4-FFF2-40B4-BE49-F238E27FC236}">
                  <a16:creationId xmlns:a16="http://schemas.microsoft.com/office/drawing/2014/main" id="{1237F442-386E-A3F7-7AD6-C1CED91D9BAA}"/>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870612" y="2215816"/>
              <a:ext cx="207130" cy="207130"/>
            </a:xfrm>
            <a:prstGeom prst="rect">
              <a:avLst/>
            </a:prstGeom>
          </p:spPr>
        </p:pic>
        <p:pic>
          <p:nvPicPr>
            <p:cNvPr id="46" name="Picture 45" descr="Shape, arrow&#10;&#10;Description automatically generated">
              <a:extLst>
                <a:ext uri="{FF2B5EF4-FFF2-40B4-BE49-F238E27FC236}">
                  <a16:creationId xmlns:a16="http://schemas.microsoft.com/office/drawing/2014/main" id="{BFF194A0-D827-551C-E661-E21F0EA1DE42}"/>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8930091" y="4069056"/>
              <a:ext cx="200553" cy="200553"/>
            </a:xfrm>
            <a:prstGeom prst="rect">
              <a:avLst/>
            </a:prstGeom>
          </p:spPr>
        </p:pic>
        <p:pic>
          <p:nvPicPr>
            <p:cNvPr id="47" name="Picture 46" descr="Icon&#10;&#10;Description automatically generated">
              <a:extLst>
                <a:ext uri="{FF2B5EF4-FFF2-40B4-BE49-F238E27FC236}">
                  <a16:creationId xmlns:a16="http://schemas.microsoft.com/office/drawing/2014/main" id="{CDB7922B-185E-F6D6-9E94-24E37C455F10}"/>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417309" y="3482248"/>
              <a:ext cx="219294" cy="219294"/>
            </a:xfrm>
            <a:prstGeom prst="rect">
              <a:avLst/>
            </a:prstGeom>
          </p:spPr>
        </p:pic>
        <p:pic>
          <p:nvPicPr>
            <p:cNvPr id="48" name="Picture 47" descr="Icon&#10;&#10;Description automatically generated">
              <a:extLst>
                <a:ext uri="{FF2B5EF4-FFF2-40B4-BE49-F238E27FC236}">
                  <a16:creationId xmlns:a16="http://schemas.microsoft.com/office/drawing/2014/main" id="{0E13E2A5-F532-D63C-35D2-4532B3AB4ABC}"/>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2732298" y="3470167"/>
              <a:ext cx="219294" cy="219294"/>
            </a:xfrm>
            <a:prstGeom prst="rect">
              <a:avLst/>
            </a:prstGeom>
          </p:spPr>
        </p:pic>
        <p:pic>
          <p:nvPicPr>
            <p:cNvPr id="49" name="Picture 48" descr="A picture containing text, envelope&#10;&#10;Description automatically generated">
              <a:extLst>
                <a:ext uri="{FF2B5EF4-FFF2-40B4-BE49-F238E27FC236}">
                  <a16:creationId xmlns:a16="http://schemas.microsoft.com/office/drawing/2014/main" id="{1B458362-0AE7-B87D-503A-8B06559DC5A3}"/>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778265" y="4064412"/>
              <a:ext cx="253863" cy="253863"/>
            </a:xfrm>
            <a:prstGeom prst="rect">
              <a:avLst/>
            </a:prstGeom>
          </p:spPr>
        </p:pic>
        <p:pic>
          <p:nvPicPr>
            <p:cNvPr id="50" name="Picture 49" descr="A picture containing text, stationary, envelope, businesscard&#10;&#10;Description automatically generated">
              <a:extLst>
                <a:ext uri="{FF2B5EF4-FFF2-40B4-BE49-F238E27FC236}">
                  <a16:creationId xmlns:a16="http://schemas.microsoft.com/office/drawing/2014/main" id="{B7CA968A-243A-EB35-4207-2E55E4E6B236}"/>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086436" y="2504541"/>
              <a:ext cx="237856" cy="237856"/>
            </a:xfrm>
            <a:prstGeom prst="rect">
              <a:avLst/>
            </a:prstGeom>
          </p:spPr>
        </p:pic>
        <p:pic>
          <p:nvPicPr>
            <p:cNvPr id="51" name="Picture 50" descr="Icon&#10;&#10;Description automatically generated">
              <a:extLst>
                <a:ext uri="{FF2B5EF4-FFF2-40B4-BE49-F238E27FC236}">
                  <a16:creationId xmlns:a16="http://schemas.microsoft.com/office/drawing/2014/main" id="{EDFFC598-7FAA-845E-DD3B-8CE52585D5B6}"/>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9224886" y="4389315"/>
              <a:ext cx="216831" cy="216831"/>
            </a:xfrm>
            <a:prstGeom prst="rect">
              <a:avLst/>
            </a:prstGeom>
          </p:spPr>
        </p:pic>
        <p:pic>
          <p:nvPicPr>
            <p:cNvPr id="52" name="Picture 51" descr="A picture containing stationary, box&#10;&#10;Description automatically generated">
              <a:extLst>
                <a:ext uri="{FF2B5EF4-FFF2-40B4-BE49-F238E27FC236}">
                  <a16:creationId xmlns:a16="http://schemas.microsoft.com/office/drawing/2014/main" id="{1BB9EF89-2280-CB11-DD66-E29A7C53CF66}"/>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9553833" y="2179454"/>
              <a:ext cx="248666" cy="248666"/>
            </a:xfrm>
            <a:prstGeom prst="rect">
              <a:avLst/>
            </a:prstGeom>
          </p:spPr>
        </p:pic>
        <p:pic>
          <p:nvPicPr>
            <p:cNvPr id="53" name="Picture 52" descr="A picture containing text, stationary, envelope&#10;&#10;Description automatically generated">
              <a:extLst>
                <a:ext uri="{FF2B5EF4-FFF2-40B4-BE49-F238E27FC236}">
                  <a16:creationId xmlns:a16="http://schemas.microsoft.com/office/drawing/2014/main" id="{A1D17C2F-E0FA-C6D0-941D-06F7F8BD4CE6}"/>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9195595" y="2170208"/>
              <a:ext cx="271326" cy="271326"/>
            </a:xfrm>
            <a:prstGeom prst="rect">
              <a:avLst/>
            </a:prstGeom>
          </p:spPr>
        </p:pic>
        <p:pic>
          <p:nvPicPr>
            <p:cNvPr id="54" name="Picture 53" descr="Shape&#10;&#10;Description automatically generated">
              <a:extLst>
                <a:ext uri="{FF2B5EF4-FFF2-40B4-BE49-F238E27FC236}">
                  <a16:creationId xmlns:a16="http://schemas.microsoft.com/office/drawing/2014/main" id="{2911A23C-7277-4AD1-28C6-F67AAF9543C6}"/>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776894" y="2170208"/>
              <a:ext cx="271326" cy="271326"/>
            </a:xfrm>
            <a:prstGeom prst="rect">
              <a:avLst/>
            </a:prstGeom>
          </p:spPr>
        </p:pic>
        <p:pic>
          <p:nvPicPr>
            <p:cNvPr id="55" name="Picture 54" descr="Icon&#10;&#10;Description automatically generated">
              <a:extLst>
                <a:ext uri="{FF2B5EF4-FFF2-40B4-BE49-F238E27FC236}">
                  <a16:creationId xmlns:a16="http://schemas.microsoft.com/office/drawing/2014/main" id="{3D71AEB3-F608-C031-D189-9DE0F7E210B8}"/>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8455426" y="2188885"/>
              <a:ext cx="225555" cy="225555"/>
            </a:xfrm>
            <a:prstGeom prst="rect">
              <a:avLst/>
            </a:prstGeom>
          </p:spPr>
        </p:pic>
        <p:pic>
          <p:nvPicPr>
            <p:cNvPr id="56" name="Picture 55" descr="Icon&#10;&#10;Description automatically generated">
              <a:extLst>
                <a:ext uri="{FF2B5EF4-FFF2-40B4-BE49-F238E27FC236}">
                  <a16:creationId xmlns:a16="http://schemas.microsoft.com/office/drawing/2014/main" id="{1E71C092-D65C-0284-B9C4-B4D6917806A6}"/>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8109671" y="2180069"/>
              <a:ext cx="247161" cy="247161"/>
            </a:xfrm>
            <a:prstGeom prst="rect">
              <a:avLst/>
            </a:prstGeom>
          </p:spPr>
        </p:pic>
        <p:pic>
          <p:nvPicPr>
            <p:cNvPr id="57" name="Picture 56" descr="A picture containing logo&#10;&#10;Description automatically generated">
              <a:extLst>
                <a:ext uri="{FF2B5EF4-FFF2-40B4-BE49-F238E27FC236}">
                  <a16:creationId xmlns:a16="http://schemas.microsoft.com/office/drawing/2014/main" id="{0C1C94FE-28BA-0C75-A218-8CAAD070181E}"/>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3488697" y="2207278"/>
              <a:ext cx="217648" cy="217648"/>
            </a:xfrm>
            <a:prstGeom prst="rect">
              <a:avLst/>
            </a:prstGeom>
          </p:spPr>
        </p:pic>
        <p:pic>
          <p:nvPicPr>
            <p:cNvPr id="58" name="Graphic 57">
              <a:extLst>
                <a:ext uri="{FF2B5EF4-FFF2-40B4-BE49-F238E27FC236}">
                  <a16:creationId xmlns:a16="http://schemas.microsoft.com/office/drawing/2014/main" id="{C8ED8881-0473-D18B-E7A2-D0E7045CDA20}"/>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2806758" y="2823720"/>
              <a:ext cx="253863" cy="253863"/>
            </a:xfrm>
            <a:prstGeom prst="rect">
              <a:avLst/>
            </a:prstGeom>
          </p:spPr>
        </p:pic>
      </p:grpSp>
    </p:spTree>
    <p:extLst>
      <p:ext uri="{BB962C8B-B14F-4D97-AF65-F5344CB8AC3E}">
        <p14:creationId xmlns:p14="http://schemas.microsoft.com/office/powerpoint/2010/main" val="1078233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50"/>
                                        <p:tgtEl>
                                          <p:spTgt spid="18"/>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50"/>
                                        <p:tgtEl>
                                          <p:spTgt spid="11"/>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50"/>
                                        <p:tgtEl>
                                          <p:spTgt spid="6"/>
                                        </p:tgtEl>
                                      </p:cBhvr>
                                    </p:animEffect>
                                  </p:child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50"/>
                                        <p:tgtEl>
                                          <p:spTgt spid="8"/>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50"/>
                                        <p:tgtEl>
                                          <p:spTgt spid="9"/>
                                        </p:tgtEl>
                                      </p:cBhvr>
                                    </p:animEffect>
                                  </p:childTnLst>
                                </p:cTn>
                              </p:par>
                            </p:childTnLst>
                          </p:cTn>
                        </p:par>
                        <p:par>
                          <p:cTn id="24" fill="hold">
                            <p:stCondLst>
                              <p:cond delay="125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250"/>
                                        <p:tgtEl>
                                          <p:spTgt spid="10"/>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250"/>
                                        <p:tgtEl>
                                          <p:spTgt spid="4"/>
                                        </p:tgtEl>
                                      </p:cBhvr>
                                    </p:animEffect>
                                  </p:childTnLst>
                                </p:cTn>
                              </p:par>
                            </p:childTnLst>
                          </p:cTn>
                        </p:par>
                        <p:par>
                          <p:cTn id="32" fill="hold">
                            <p:stCondLst>
                              <p:cond delay="1750"/>
                            </p:stCondLst>
                            <p:childTnLst>
                              <p:par>
                                <p:cTn id="33" presetID="10" presetClass="entr" presetSubtype="0"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250"/>
                                        <p:tgtEl>
                                          <p:spTgt spid="5"/>
                                        </p:tgtEl>
                                      </p:cBhvr>
                                    </p:animEffect>
                                  </p:childTnLst>
                                </p:cTn>
                              </p:par>
                            </p:childTnLst>
                          </p:cTn>
                        </p:par>
                        <p:par>
                          <p:cTn id="36" fill="hold">
                            <p:stCondLst>
                              <p:cond delay="2000"/>
                            </p:stCondLst>
                            <p:childTnLst>
                              <p:par>
                                <p:cTn id="37" presetID="10" presetClass="entr" presetSubtype="0"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250"/>
                                        <p:tgtEl>
                                          <p:spTgt spid="12"/>
                                        </p:tgtEl>
                                      </p:cBhvr>
                                    </p:animEffect>
                                  </p:childTnLst>
                                </p:cTn>
                              </p:par>
                            </p:childTnLst>
                          </p:cTn>
                        </p:par>
                        <p:par>
                          <p:cTn id="40" fill="hold">
                            <p:stCondLst>
                              <p:cond delay="225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250"/>
                                        <p:tgtEl>
                                          <p:spTgt spid="13"/>
                                        </p:tgtEl>
                                      </p:cBhvr>
                                    </p:animEffect>
                                  </p:childTnLst>
                                </p:cTn>
                              </p:par>
                            </p:childTnLst>
                          </p:cTn>
                        </p:par>
                        <p:par>
                          <p:cTn id="44" fill="hold">
                            <p:stCondLst>
                              <p:cond delay="2500"/>
                            </p:stCondLst>
                            <p:childTnLst>
                              <p:par>
                                <p:cTn id="45" presetID="10" presetClass="entr" presetSubtype="0"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250"/>
                                        <p:tgtEl>
                                          <p:spTgt spid="14"/>
                                        </p:tgtEl>
                                      </p:cBhvr>
                                    </p:animEffect>
                                  </p:childTnLst>
                                </p:cTn>
                              </p:par>
                            </p:childTnLst>
                          </p:cTn>
                        </p:par>
                        <p:par>
                          <p:cTn id="48" fill="hold">
                            <p:stCondLst>
                              <p:cond delay="2750"/>
                            </p:stCondLst>
                            <p:childTnLst>
                              <p:par>
                                <p:cTn id="49" presetID="10" presetClass="entr" presetSubtype="0"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250"/>
                                        <p:tgtEl>
                                          <p:spTgt spid="15"/>
                                        </p:tgtEl>
                                      </p:cBhvr>
                                    </p:animEffect>
                                  </p:childTnLst>
                                </p:cTn>
                              </p:par>
                            </p:childTnLst>
                          </p:cTn>
                        </p:par>
                        <p:par>
                          <p:cTn id="52" fill="hold">
                            <p:stCondLst>
                              <p:cond delay="3000"/>
                            </p:stCondLst>
                            <p:childTnLst>
                              <p:par>
                                <p:cTn id="53" presetID="10" presetClass="entr" presetSubtype="0"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250"/>
                                        <p:tgtEl>
                                          <p:spTgt spid="16"/>
                                        </p:tgtEl>
                                      </p:cBhvr>
                                    </p:animEffect>
                                  </p:childTnLst>
                                </p:cTn>
                              </p:par>
                            </p:childTnLst>
                          </p:cTn>
                        </p:par>
                        <p:par>
                          <p:cTn id="56" fill="hold">
                            <p:stCondLst>
                              <p:cond delay="3250"/>
                            </p:stCondLst>
                            <p:childTnLst>
                              <p:par>
                                <p:cTn id="57" presetID="10"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250"/>
                                        <p:tgtEl>
                                          <p:spTgt spid="17"/>
                                        </p:tgtEl>
                                      </p:cBhvr>
                                    </p:animEffect>
                                  </p:childTnLst>
                                </p:cTn>
                              </p:par>
                            </p:childTnLst>
                          </p:cTn>
                        </p:par>
                        <p:par>
                          <p:cTn id="60" fill="hold">
                            <p:stCondLst>
                              <p:cond delay="3500"/>
                            </p:stCondLst>
                            <p:childTnLst>
                              <p:par>
                                <p:cTn id="61" presetID="10" presetClass="entr" presetSubtype="0" fill="hold" grpId="0" nodeType="after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250"/>
                                        <p:tgtEl>
                                          <p:spTgt spid="7"/>
                                        </p:tgtEl>
                                      </p:cBhvr>
                                    </p:animEffect>
                                  </p:childTnLst>
                                </p:cTn>
                              </p:par>
                            </p:childTnLst>
                          </p:cTn>
                        </p:par>
                        <p:par>
                          <p:cTn id="64" fill="hold">
                            <p:stCondLst>
                              <p:cond delay="3750"/>
                            </p:stCondLst>
                            <p:childTnLst>
                              <p:par>
                                <p:cTn id="65" presetID="10" presetClass="entr" presetSubtype="0" fill="hold" grpId="0"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25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par>
                                <p:cTn id="78" presetID="10" presetClass="entr" presetSubtype="0" fill="hold" nodeType="with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500"/>
                                        <p:tgtEl>
                                          <p:spTgt spid="27"/>
                                        </p:tgtEl>
                                      </p:cBhvr>
                                    </p:animEffect>
                                  </p:childTnLst>
                                </p:cTn>
                              </p:par>
                            </p:childTnLst>
                          </p:cTn>
                        </p:par>
                        <p:par>
                          <p:cTn id="81" fill="hold">
                            <p:stCondLst>
                              <p:cond delay="500"/>
                            </p:stCondLst>
                            <p:childTnLst>
                              <p:par>
                                <p:cTn id="82" presetID="10" presetClass="entr" presetSubtype="0" fill="hold" nodeType="after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4E2B5F2-8D33-A491-CD1C-C8C2025D23C5}"/>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1774B06F-29C3-4CFC-E394-0FC8710BE1FC}"/>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9F5BB873-AE05-5929-9832-B95FE08CEA25}"/>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5" name="TextBox 1">
            <a:extLst>
              <a:ext uri="{FF2B5EF4-FFF2-40B4-BE49-F238E27FC236}">
                <a16:creationId xmlns:a16="http://schemas.microsoft.com/office/drawing/2014/main" id="{C8572C53-EA26-E642-6521-EB8177E5853D}"/>
              </a:ext>
            </a:extLst>
          </p:cNvPr>
          <p:cNvSpPr txBox="1"/>
          <p:nvPr/>
        </p:nvSpPr>
        <p:spPr>
          <a:xfrm>
            <a:off x="7496525" y="598533"/>
            <a:ext cx="3530791"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defTabSz="914400">
              <a:lnSpc>
                <a:spcPct val="150000"/>
              </a:lnSpc>
              <a:defRPr/>
            </a:pPr>
            <a:r>
              <a:rPr lang="en-CA" sz="1800">
                <a:solidFill>
                  <a:srgbClr val="000000"/>
                </a:solidFill>
                <a:latin typeface="Segoe UI Semibold"/>
                <a:cs typeface="Segoe UI"/>
              </a:rPr>
              <a:t>Copilot optimizing Business</a:t>
            </a:r>
          </a:p>
        </p:txBody>
      </p:sp>
      <p:grpSp>
        <p:nvGrpSpPr>
          <p:cNvPr id="6" name="Group 5">
            <a:extLst>
              <a:ext uri="{FF2B5EF4-FFF2-40B4-BE49-F238E27FC236}">
                <a16:creationId xmlns:a16="http://schemas.microsoft.com/office/drawing/2014/main" id="{1A7A4CD2-E992-D7A9-F6B6-4AF7EF8EFB5E}"/>
              </a:ext>
            </a:extLst>
          </p:cNvPr>
          <p:cNvGrpSpPr/>
          <p:nvPr/>
        </p:nvGrpSpPr>
        <p:grpSpPr>
          <a:xfrm>
            <a:off x="7632710" y="2286154"/>
            <a:ext cx="3810510" cy="584775"/>
            <a:chOff x="7496525" y="1683602"/>
            <a:chExt cx="3810510" cy="584775"/>
          </a:xfrm>
        </p:grpSpPr>
        <p:pic>
          <p:nvPicPr>
            <p:cNvPr id="7" name="Picture 6">
              <a:extLst>
                <a:ext uri="{FF2B5EF4-FFF2-40B4-BE49-F238E27FC236}">
                  <a16:creationId xmlns:a16="http://schemas.microsoft.com/office/drawing/2014/main" id="{B7302C90-9197-00C2-8525-5E399E574424}"/>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8" name="TextBox 7">
              <a:extLst>
                <a:ext uri="{FF2B5EF4-FFF2-40B4-BE49-F238E27FC236}">
                  <a16:creationId xmlns:a16="http://schemas.microsoft.com/office/drawing/2014/main" id="{C9A2E39C-3660-F9E8-6D5B-EC095D4DCC54}"/>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for Sales</a:t>
              </a:r>
            </a:p>
            <a:p>
              <a:r>
                <a:rPr lang="en-GB" sz="900">
                  <a:solidFill>
                    <a:prstClr val="black"/>
                  </a:solidFill>
                  <a:latin typeface="Calibri" panose="020F0502020204030204"/>
                </a:rPr>
                <a:t>Empowers sellers with sales intelligence that helps them deeply understand their customers for faster deal closure</a:t>
              </a:r>
              <a:r>
                <a:rPr lang="en-AU" sz="900">
                  <a:solidFill>
                    <a:prstClr val="black"/>
                  </a:solidFill>
                  <a:latin typeface="Calibri" panose="020F0502020204030204"/>
                </a:rPr>
                <a:t>.</a:t>
              </a:r>
            </a:p>
          </p:txBody>
        </p:sp>
      </p:grpSp>
      <p:grpSp>
        <p:nvGrpSpPr>
          <p:cNvPr id="9" name="Group 8">
            <a:extLst>
              <a:ext uri="{FF2B5EF4-FFF2-40B4-BE49-F238E27FC236}">
                <a16:creationId xmlns:a16="http://schemas.microsoft.com/office/drawing/2014/main" id="{22AE21A8-27D1-A2DC-4306-53ECE0D00227}"/>
              </a:ext>
            </a:extLst>
          </p:cNvPr>
          <p:cNvGrpSpPr/>
          <p:nvPr/>
        </p:nvGrpSpPr>
        <p:grpSpPr>
          <a:xfrm>
            <a:off x="7496525" y="1234723"/>
            <a:ext cx="3810510" cy="584775"/>
            <a:chOff x="7496525" y="1683602"/>
            <a:chExt cx="3810510" cy="584775"/>
          </a:xfrm>
        </p:grpSpPr>
        <p:pic>
          <p:nvPicPr>
            <p:cNvPr id="10" name="Picture 9">
              <a:extLst>
                <a:ext uri="{FF2B5EF4-FFF2-40B4-BE49-F238E27FC236}">
                  <a16:creationId xmlns:a16="http://schemas.microsoft.com/office/drawing/2014/main" id="{F20DC996-FC4C-FF88-AB3F-298CB4C40C46}"/>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1" name="TextBox 10">
              <a:extLst>
                <a:ext uri="{FF2B5EF4-FFF2-40B4-BE49-F238E27FC236}">
                  <a16:creationId xmlns:a16="http://schemas.microsoft.com/office/drawing/2014/main" id="{355789A1-52A8-12AB-09B5-3F7D5AAC27BC}"/>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Dynamics 365</a:t>
              </a:r>
            </a:p>
            <a:p>
              <a:r>
                <a:rPr lang="en-GB" sz="900">
                  <a:solidFill>
                    <a:prstClr val="black"/>
                  </a:solidFill>
                  <a:latin typeface="Calibri" panose="020F0502020204030204"/>
                </a:rPr>
                <a:t>Allow everyone to spend more time on the best parts of their jobs and less time on mundane tasks</a:t>
              </a:r>
              <a:r>
                <a:rPr lang="en-AU" sz="900">
                  <a:solidFill>
                    <a:prstClr val="black"/>
                  </a:solidFill>
                  <a:latin typeface="Calibri" panose="020F0502020204030204"/>
                </a:rPr>
                <a:t>.</a:t>
              </a:r>
            </a:p>
          </p:txBody>
        </p:sp>
      </p:grpSp>
      <p:grpSp>
        <p:nvGrpSpPr>
          <p:cNvPr id="12" name="Group 11">
            <a:extLst>
              <a:ext uri="{FF2B5EF4-FFF2-40B4-BE49-F238E27FC236}">
                <a16:creationId xmlns:a16="http://schemas.microsoft.com/office/drawing/2014/main" id="{C3EC47A7-CC4B-4475-42B4-4271E6FE6684}"/>
              </a:ext>
            </a:extLst>
          </p:cNvPr>
          <p:cNvGrpSpPr/>
          <p:nvPr/>
        </p:nvGrpSpPr>
        <p:grpSpPr>
          <a:xfrm>
            <a:off x="7635918" y="1766362"/>
            <a:ext cx="3810510" cy="584775"/>
            <a:chOff x="7496525" y="1683602"/>
            <a:chExt cx="3810510" cy="584775"/>
          </a:xfrm>
        </p:grpSpPr>
        <p:pic>
          <p:nvPicPr>
            <p:cNvPr id="13" name="Picture 12">
              <a:extLst>
                <a:ext uri="{FF2B5EF4-FFF2-40B4-BE49-F238E27FC236}">
                  <a16:creationId xmlns:a16="http://schemas.microsoft.com/office/drawing/2014/main" id="{4632DE17-DC5A-F656-6AEB-5B87AA44F007}"/>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4" name="TextBox 13">
              <a:extLst>
                <a:ext uri="{FF2B5EF4-FFF2-40B4-BE49-F238E27FC236}">
                  <a16:creationId xmlns:a16="http://schemas.microsoft.com/office/drawing/2014/main" id="{3E0B0DB8-D941-C618-B0D2-BEBA251124F9}"/>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for Service</a:t>
              </a:r>
            </a:p>
            <a:p>
              <a:r>
                <a:rPr lang="en-GB" sz="900">
                  <a:solidFill>
                    <a:prstClr val="black"/>
                  </a:solidFill>
                  <a:latin typeface="Calibri" panose="020F0502020204030204"/>
                </a:rPr>
                <a:t>Revolutionize agent productivity and customer experience across different engagement channels</a:t>
              </a:r>
              <a:r>
                <a:rPr lang="en-AU" sz="900">
                  <a:solidFill>
                    <a:prstClr val="black"/>
                  </a:solidFill>
                  <a:latin typeface="Calibri" panose="020F0502020204030204"/>
                </a:rPr>
                <a:t>.</a:t>
              </a:r>
            </a:p>
          </p:txBody>
        </p:sp>
      </p:grpSp>
      <p:sp>
        <p:nvSpPr>
          <p:cNvPr id="15" name="Rectangle: Rounded Corners 14">
            <a:extLst>
              <a:ext uri="{FF2B5EF4-FFF2-40B4-BE49-F238E27FC236}">
                <a16:creationId xmlns:a16="http://schemas.microsoft.com/office/drawing/2014/main" id="{86A14ED5-2CAA-2792-309B-BD9D453490B7}"/>
              </a:ext>
              <a:ext uri="{C183D7F6-B498-43B3-948B-1728B52AA6E4}">
                <adec:decorative xmlns:adec="http://schemas.microsoft.com/office/drawing/2017/decorative" val="1"/>
              </a:ext>
            </a:extLst>
          </p:cNvPr>
          <p:cNvSpPr/>
          <p:nvPr/>
        </p:nvSpPr>
        <p:spPr>
          <a:xfrm>
            <a:off x="1971666" y="2832799"/>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Service</a:t>
            </a:r>
          </a:p>
        </p:txBody>
      </p:sp>
      <p:sp>
        <p:nvSpPr>
          <p:cNvPr id="16" name="Rectangle: Rounded Corners 15">
            <a:extLst>
              <a:ext uri="{FF2B5EF4-FFF2-40B4-BE49-F238E27FC236}">
                <a16:creationId xmlns:a16="http://schemas.microsoft.com/office/drawing/2014/main" id="{F31B748F-BBE6-47F4-5D59-61C95E51C896}"/>
              </a:ext>
              <a:ext uri="{C183D7F6-B498-43B3-948B-1728B52AA6E4}">
                <adec:decorative xmlns:adec="http://schemas.microsoft.com/office/drawing/2017/decorative" val="1"/>
              </a:ext>
            </a:extLst>
          </p:cNvPr>
          <p:cNvSpPr/>
          <p:nvPr/>
        </p:nvSpPr>
        <p:spPr>
          <a:xfrm>
            <a:off x="2196339" y="2646266"/>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Sales</a:t>
            </a:r>
          </a:p>
        </p:txBody>
      </p:sp>
      <p:sp>
        <p:nvSpPr>
          <p:cNvPr id="17" name="Rectangle: Rounded Corners 16">
            <a:extLst>
              <a:ext uri="{FF2B5EF4-FFF2-40B4-BE49-F238E27FC236}">
                <a16:creationId xmlns:a16="http://schemas.microsoft.com/office/drawing/2014/main" id="{8C606CC6-C4B3-9FED-5D37-A94166B6C4B5}"/>
              </a:ext>
              <a:ext uri="{C183D7F6-B498-43B3-948B-1728B52AA6E4}">
                <adec:decorative xmlns:adec="http://schemas.microsoft.com/office/drawing/2017/decorative" val="1"/>
              </a:ext>
            </a:extLst>
          </p:cNvPr>
          <p:cNvSpPr/>
          <p:nvPr/>
        </p:nvSpPr>
        <p:spPr>
          <a:xfrm>
            <a:off x="1755925" y="3578931"/>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Marketing</a:t>
            </a:r>
          </a:p>
        </p:txBody>
      </p:sp>
      <p:sp>
        <p:nvSpPr>
          <p:cNvPr id="18" name="Rectangle: Rounded Corners 17">
            <a:extLst>
              <a:ext uri="{FF2B5EF4-FFF2-40B4-BE49-F238E27FC236}">
                <a16:creationId xmlns:a16="http://schemas.microsoft.com/office/drawing/2014/main" id="{1D0DAC44-ED23-1964-16E2-C165C2B4C254}"/>
              </a:ext>
              <a:ext uri="{C183D7F6-B498-43B3-948B-1728B52AA6E4}">
                <adec:decorative xmlns:adec="http://schemas.microsoft.com/office/drawing/2017/decorative" val="1"/>
              </a:ext>
            </a:extLst>
          </p:cNvPr>
          <p:cNvSpPr/>
          <p:nvPr/>
        </p:nvSpPr>
        <p:spPr>
          <a:xfrm>
            <a:off x="4011262" y="3748730"/>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Project Services Automation</a:t>
            </a:r>
          </a:p>
        </p:txBody>
      </p:sp>
      <p:sp>
        <p:nvSpPr>
          <p:cNvPr id="19" name="Rectangle: Rounded Corners 18">
            <a:extLst>
              <a:ext uri="{FF2B5EF4-FFF2-40B4-BE49-F238E27FC236}">
                <a16:creationId xmlns:a16="http://schemas.microsoft.com/office/drawing/2014/main" id="{18279CA0-8C3C-033F-9A9B-98174ACFFA75}"/>
              </a:ext>
              <a:ext uri="{C183D7F6-B498-43B3-948B-1728B52AA6E4}">
                <adec:decorative xmlns:adec="http://schemas.microsoft.com/office/drawing/2017/decorative" val="1"/>
              </a:ext>
            </a:extLst>
          </p:cNvPr>
          <p:cNvSpPr/>
          <p:nvPr/>
        </p:nvSpPr>
        <p:spPr>
          <a:xfrm>
            <a:off x="1729831" y="3392398"/>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Retail</a:t>
            </a:r>
          </a:p>
        </p:txBody>
      </p:sp>
      <p:sp>
        <p:nvSpPr>
          <p:cNvPr id="20" name="Rectangle: Rounded Corners 19">
            <a:extLst>
              <a:ext uri="{FF2B5EF4-FFF2-40B4-BE49-F238E27FC236}">
                <a16:creationId xmlns:a16="http://schemas.microsoft.com/office/drawing/2014/main" id="{E6B7694D-C424-3641-F705-B85DA7CBA6AB}"/>
              </a:ext>
              <a:ext uri="{C183D7F6-B498-43B3-948B-1728B52AA6E4}">
                <adec:decorative xmlns:adec="http://schemas.microsoft.com/office/drawing/2017/decorative" val="1"/>
              </a:ext>
            </a:extLst>
          </p:cNvPr>
          <p:cNvSpPr/>
          <p:nvPr/>
        </p:nvSpPr>
        <p:spPr>
          <a:xfrm>
            <a:off x="1737395" y="3205865"/>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Insights</a:t>
            </a:r>
          </a:p>
        </p:txBody>
      </p:sp>
      <p:sp>
        <p:nvSpPr>
          <p:cNvPr id="21" name="Rectangle: Rounded Corners 20">
            <a:extLst>
              <a:ext uri="{FF2B5EF4-FFF2-40B4-BE49-F238E27FC236}">
                <a16:creationId xmlns:a16="http://schemas.microsoft.com/office/drawing/2014/main" id="{C43E8FD0-E4CE-85D8-92EA-B1847FE4A574}"/>
              </a:ext>
              <a:ext uri="{C183D7F6-B498-43B3-948B-1728B52AA6E4}">
                <adec:decorative xmlns:adec="http://schemas.microsoft.com/office/drawing/2017/decorative" val="1"/>
              </a:ext>
            </a:extLst>
          </p:cNvPr>
          <p:cNvSpPr/>
          <p:nvPr/>
        </p:nvSpPr>
        <p:spPr>
          <a:xfrm>
            <a:off x="1811684" y="3019332"/>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Collecting Information</a:t>
            </a:r>
          </a:p>
        </p:txBody>
      </p:sp>
      <p:sp>
        <p:nvSpPr>
          <p:cNvPr id="22" name="Rectangle: Rounded Corners 21">
            <a:extLst>
              <a:ext uri="{FF2B5EF4-FFF2-40B4-BE49-F238E27FC236}">
                <a16:creationId xmlns:a16="http://schemas.microsoft.com/office/drawing/2014/main" id="{39CE0E3C-8AED-FCB7-6734-0F8B36ED702C}"/>
              </a:ext>
              <a:ext uri="{C183D7F6-B498-43B3-948B-1728B52AA6E4}">
                <adec:decorative xmlns:adec="http://schemas.microsoft.com/office/drawing/2017/decorative" val="1"/>
              </a:ext>
            </a:extLst>
          </p:cNvPr>
          <p:cNvSpPr/>
          <p:nvPr/>
        </p:nvSpPr>
        <p:spPr>
          <a:xfrm>
            <a:off x="1940840" y="3765464"/>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Finance</a:t>
            </a:r>
          </a:p>
        </p:txBody>
      </p:sp>
      <p:sp>
        <p:nvSpPr>
          <p:cNvPr id="23" name="Rectangle: Rounded Corners 22">
            <a:extLst>
              <a:ext uri="{FF2B5EF4-FFF2-40B4-BE49-F238E27FC236}">
                <a16:creationId xmlns:a16="http://schemas.microsoft.com/office/drawing/2014/main" id="{F351D15C-FC29-1409-1CAD-5B27FA72DD4F}"/>
              </a:ext>
              <a:ext uri="{C183D7F6-B498-43B3-948B-1728B52AA6E4}">
                <adec:decorative xmlns:adec="http://schemas.microsoft.com/office/drawing/2017/decorative" val="1"/>
              </a:ext>
            </a:extLst>
          </p:cNvPr>
          <p:cNvSpPr/>
          <p:nvPr/>
        </p:nvSpPr>
        <p:spPr>
          <a:xfrm>
            <a:off x="3739656" y="2646266"/>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Mixed Reality</a:t>
            </a:r>
          </a:p>
        </p:txBody>
      </p:sp>
      <p:sp>
        <p:nvSpPr>
          <p:cNvPr id="24" name="Rectangle: Rounded Corners 23">
            <a:extLst>
              <a:ext uri="{FF2B5EF4-FFF2-40B4-BE49-F238E27FC236}">
                <a16:creationId xmlns:a16="http://schemas.microsoft.com/office/drawing/2014/main" id="{FF83E10D-BC86-F2F2-2028-72F485CBB587}"/>
              </a:ext>
              <a:ext uri="{C183D7F6-B498-43B3-948B-1728B52AA6E4}">
                <adec:decorative xmlns:adec="http://schemas.microsoft.com/office/drawing/2017/decorative" val="1"/>
              </a:ext>
            </a:extLst>
          </p:cNvPr>
          <p:cNvSpPr/>
          <p:nvPr/>
        </p:nvSpPr>
        <p:spPr>
          <a:xfrm>
            <a:off x="4010849" y="2830010"/>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Fraud Protection</a:t>
            </a:r>
          </a:p>
        </p:txBody>
      </p:sp>
      <p:sp>
        <p:nvSpPr>
          <p:cNvPr id="25" name="Rectangle: Rounded Corners 24">
            <a:extLst>
              <a:ext uri="{FF2B5EF4-FFF2-40B4-BE49-F238E27FC236}">
                <a16:creationId xmlns:a16="http://schemas.microsoft.com/office/drawing/2014/main" id="{B17C24A3-9F03-601E-B224-26FFCC1BEC89}"/>
              </a:ext>
              <a:ext uri="{C183D7F6-B498-43B3-948B-1728B52AA6E4}">
                <adec:decorative xmlns:adec="http://schemas.microsoft.com/office/drawing/2017/decorative" val="1"/>
              </a:ext>
            </a:extLst>
          </p:cNvPr>
          <p:cNvSpPr/>
          <p:nvPr/>
        </p:nvSpPr>
        <p:spPr>
          <a:xfrm>
            <a:off x="4143429" y="3013754"/>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Product Insights</a:t>
            </a:r>
          </a:p>
        </p:txBody>
      </p:sp>
      <p:sp>
        <p:nvSpPr>
          <p:cNvPr id="26" name="Rectangle: Rounded Corners 25">
            <a:extLst>
              <a:ext uri="{FF2B5EF4-FFF2-40B4-BE49-F238E27FC236}">
                <a16:creationId xmlns:a16="http://schemas.microsoft.com/office/drawing/2014/main" id="{0DC2F8E4-7475-1C78-46DD-D913DB1F866E}"/>
              </a:ext>
              <a:ext uri="{C183D7F6-B498-43B3-948B-1728B52AA6E4}">
                <adec:decorative xmlns:adec="http://schemas.microsoft.com/office/drawing/2017/decorative" val="1"/>
              </a:ext>
            </a:extLst>
          </p:cNvPr>
          <p:cNvSpPr/>
          <p:nvPr/>
        </p:nvSpPr>
        <p:spPr>
          <a:xfrm>
            <a:off x="4214616" y="3197498"/>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Supply Chain Management</a:t>
            </a:r>
          </a:p>
        </p:txBody>
      </p:sp>
      <p:sp>
        <p:nvSpPr>
          <p:cNvPr id="27" name="Rectangle: Rounded Corners 26">
            <a:extLst>
              <a:ext uri="{FF2B5EF4-FFF2-40B4-BE49-F238E27FC236}">
                <a16:creationId xmlns:a16="http://schemas.microsoft.com/office/drawing/2014/main" id="{E8F6A228-D7EC-0839-33DE-A00B3D92995E}"/>
              </a:ext>
              <a:ext uri="{C183D7F6-B498-43B3-948B-1728B52AA6E4}">
                <adec:decorative xmlns:adec="http://schemas.microsoft.com/office/drawing/2017/decorative" val="1"/>
              </a:ext>
            </a:extLst>
          </p:cNvPr>
          <p:cNvSpPr/>
          <p:nvPr/>
        </p:nvSpPr>
        <p:spPr>
          <a:xfrm>
            <a:off x="4170936" y="3381242"/>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Field Services</a:t>
            </a:r>
          </a:p>
        </p:txBody>
      </p:sp>
      <p:sp>
        <p:nvSpPr>
          <p:cNvPr id="28" name="Rectangle: Rounded Corners 27">
            <a:extLst>
              <a:ext uri="{FF2B5EF4-FFF2-40B4-BE49-F238E27FC236}">
                <a16:creationId xmlns:a16="http://schemas.microsoft.com/office/drawing/2014/main" id="{4AB3E4F3-4079-F45E-0C73-864D1E7598C0}"/>
              </a:ext>
              <a:ext uri="{C183D7F6-B498-43B3-948B-1728B52AA6E4}">
                <adec:decorative xmlns:adec="http://schemas.microsoft.com/office/drawing/2017/decorative" val="1"/>
              </a:ext>
            </a:extLst>
          </p:cNvPr>
          <p:cNvSpPr/>
          <p:nvPr/>
        </p:nvSpPr>
        <p:spPr>
          <a:xfrm>
            <a:off x="4087670" y="3564986"/>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 Insights</a:t>
            </a:r>
          </a:p>
        </p:txBody>
      </p:sp>
      <p:sp>
        <p:nvSpPr>
          <p:cNvPr id="29" name="Rectangle: Rounded Corners 28">
            <a:extLst>
              <a:ext uri="{FF2B5EF4-FFF2-40B4-BE49-F238E27FC236}">
                <a16:creationId xmlns:a16="http://schemas.microsoft.com/office/drawing/2014/main" id="{1911219D-403C-48E3-1B6D-AD33F8C9B77D}"/>
              </a:ext>
              <a:ext uri="{C183D7F6-B498-43B3-948B-1728B52AA6E4}">
                <adec:decorative xmlns:adec="http://schemas.microsoft.com/office/drawing/2017/decorative" val="1"/>
              </a:ext>
            </a:extLst>
          </p:cNvPr>
          <p:cNvSpPr/>
          <p:nvPr/>
        </p:nvSpPr>
        <p:spPr>
          <a:xfrm>
            <a:off x="2139302" y="395199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 Central</a:t>
            </a:r>
          </a:p>
        </p:txBody>
      </p:sp>
      <p:sp>
        <p:nvSpPr>
          <p:cNvPr id="30" name="Rectangle: Rounded Corners 29">
            <a:extLst>
              <a:ext uri="{FF2B5EF4-FFF2-40B4-BE49-F238E27FC236}">
                <a16:creationId xmlns:a16="http://schemas.microsoft.com/office/drawing/2014/main" id="{C1AF973C-3CC8-5AE5-12EA-F59CF22EA63F}"/>
              </a:ext>
              <a:ext uri="{C183D7F6-B498-43B3-948B-1728B52AA6E4}">
                <adec:decorative xmlns:adec="http://schemas.microsoft.com/office/drawing/2017/decorative" val="1"/>
              </a:ext>
            </a:extLst>
          </p:cNvPr>
          <p:cNvSpPr/>
          <p:nvPr/>
        </p:nvSpPr>
        <p:spPr>
          <a:xfrm>
            <a:off x="3886356" y="3932474"/>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Human Resources &amp; Talent</a:t>
            </a:r>
          </a:p>
        </p:txBody>
      </p:sp>
      <p:sp>
        <p:nvSpPr>
          <p:cNvPr id="31" name="TextBox 30">
            <a:extLst>
              <a:ext uri="{FF2B5EF4-FFF2-40B4-BE49-F238E27FC236}">
                <a16:creationId xmlns:a16="http://schemas.microsoft.com/office/drawing/2014/main" id="{6EC4B622-868F-1C55-EFC6-388EDFBA9DB4}"/>
              </a:ext>
              <a:ext uri="{C183D7F6-B498-43B3-948B-1728B52AA6E4}">
                <adec:decorative xmlns:adec="http://schemas.microsoft.com/office/drawing/2017/decorative" val="1"/>
              </a:ext>
            </a:extLst>
          </p:cNvPr>
          <p:cNvSpPr txBox="1"/>
          <p:nvPr/>
        </p:nvSpPr>
        <p:spPr>
          <a:xfrm>
            <a:off x="2118995" y="4152179"/>
            <a:ext cx="2679026" cy="307777"/>
          </a:xfrm>
          <a:prstGeom prst="rect">
            <a:avLst/>
          </a:prstGeom>
          <a:noFill/>
        </p:spPr>
        <p:txBody>
          <a:bodyPr wrap="square">
            <a:spAutoFit/>
          </a:bodyPr>
          <a:lstStyle/>
          <a:p>
            <a:pPr algn="ctr">
              <a:defRPr/>
            </a:pPr>
            <a:r>
              <a:rPr lang="en-AU" sz="1400">
                <a:solidFill>
                  <a:srgbClr val="4472C4"/>
                </a:solidFill>
                <a:latin typeface="Calibri" panose="020F0502020204030204"/>
              </a:rPr>
              <a:t>Business Optimization</a:t>
            </a:r>
          </a:p>
        </p:txBody>
      </p:sp>
      <p:sp>
        <p:nvSpPr>
          <p:cNvPr id="32" name="Oval 31">
            <a:extLst>
              <a:ext uri="{FF2B5EF4-FFF2-40B4-BE49-F238E27FC236}">
                <a16:creationId xmlns:a16="http://schemas.microsoft.com/office/drawing/2014/main" id="{8F9B911E-FF63-0CC7-957B-5420CF0687BE}"/>
              </a:ext>
            </a:extLst>
          </p:cNvPr>
          <p:cNvSpPr/>
          <p:nvPr/>
        </p:nvSpPr>
        <p:spPr>
          <a:xfrm>
            <a:off x="2820414" y="2765257"/>
            <a:ext cx="1249200" cy="12492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33" name="Graphic 32" descr="Workflow with solid fill">
            <a:extLst>
              <a:ext uri="{FF2B5EF4-FFF2-40B4-BE49-F238E27FC236}">
                <a16:creationId xmlns:a16="http://schemas.microsoft.com/office/drawing/2014/main" id="{0A0ED695-392F-A771-DA9F-E3D6AC145F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71798" y="3116641"/>
            <a:ext cx="546432" cy="546432"/>
          </a:xfrm>
          <a:prstGeom prst="rect">
            <a:avLst/>
          </a:prstGeom>
        </p:spPr>
      </p:pic>
      <p:sp>
        <p:nvSpPr>
          <p:cNvPr id="34" name="Oval 33">
            <a:extLst>
              <a:ext uri="{FF2B5EF4-FFF2-40B4-BE49-F238E27FC236}">
                <a16:creationId xmlns:a16="http://schemas.microsoft.com/office/drawing/2014/main" id="{13C48EE9-EFAC-B969-CEF9-DA023529DE16}"/>
              </a:ext>
            </a:extLst>
          </p:cNvPr>
          <p:cNvSpPr/>
          <p:nvPr/>
        </p:nvSpPr>
        <p:spPr>
          <a:xfrm>
            <a:off x="2966854" y="2918926"/>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5" name="Graphic 34">
            <a:extLst>
              <a:ext uri="{FF2B5EF4-FFF2-40B4-BE49-F238E27FC236}">
                <a16:creationId xmlns:a16="http://schemas.microsoft.com/office/drawing/2014/main" id="{997CA424-B884-3A2C-E1B9-8CD642F4AC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87313" y="3736493"/>
            <a:ext cx="276475" cy="276474"/>
          </a:xfrm>
          <a:prstGeom prst="rect">
            <a:avLst/>
          </a:prstGeom>
        </p:spPr>
      </p:pic>
      <p:grpSp>
        <p:nvGrpSpPr>
          <p:cNvPr id="36" name="Group 35">
            <a:extLst>
              <a:ext uri="{FF2B5EF4-FFF2-40B4-BE49-F238E27FC236}">
                <a16:creationId xmlns:a16="http://schemas.microsoft.com/office/drawing/2014/main" id="{6BB9B71F-83C0-1C98-5E24-2320EAB6A632}"/>
              </a:ext>
            </a:extLst>
          </p:cNvPr>
          <p:cNvGrpSpPr/>
          <p:nvPr/>
        </p:nvGrpSpPr>
        <p:grpSpPr>
          <a:xfrm>
            <a:off x="1314750" y="2581957"/>
            <a:ext cx="4687103" cy="1573200"/>
            <a:chOff x="1314750" y="2581957"/>
            <a:chExt cx="4687103" cy="1573200"/>
          </a:xfrm>
        </p:grpSpPr>
        <p:pic>
          <p:nvPicPr>
            <p:cNvPr id="37" name="Picture 2" descr="See the source image">
              <a:extLst>
                <a:ext uri="{FF2B5EF4-FFF2-40B4-BE49-F238E27FC236}">
                  <a16:creationId xmlns:a16="http://schemas.microsoft.com/office/drawing/2014/main" id="{2901E48D-1D9F-A0B6-A5A9-6934B6A52E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46425" y="3936691"/>
              <a:ext cx="219502" cy="218466"/>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a:extLst>
                <a:ext uri="{FF2B5EF4-FFF2-40B4-BE49-F238E27FC236}">
                  <a16:creationId xmlns:a16="http://schemas.microsoft.com/office/drawing/2014/main" id="{C0B7396A-FF7E-B422-467E-A6F87F2843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8784" y="2623302"/>
              <a:ext cx="154010" cy="15400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a:extLst>
                <a:ext uri="{FF2B5EF4-FFF2-40B4-BE49-F238E27FC236}">
                  <a16:creationId xmlns:a16="http://schemas.microsoft.com/office/drawing/2014/main" id="{0E4A5552-4C30-F381-3BDC-93BE479C56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95720" y="3334931"/>
              <a:ext cx="205029" cy="20747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0C6A060B-ADC5-5FB5-BAC6-004D5E59AE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58544" y="2794761"/>
              <a:ext cx="161249" cy="16124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a:extLst>
                <a:ext uri="{FF2B5EF4-FFF2-40B4-BE49-F238E27FC236}">
                  <a16:creationId xmlns:a16="http://schemas.microsoft.com/office/drawing/2014/main" id="{574B6C6A-806F-23C5-031E-61BE54B6089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18433" y="3570920"/>
              <a:ext cx="152323" cy="15232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3">
              <a:extLst>
                <a:ext uri="{FF2B5EF4-FFF2-40B4-BE49-F238E27FC236}">
                  <a16:creationId xmlns:a16="http://schemas.microsoft.com/office/drawing/2014/main" id="{5F0C6E10-F55E-1710-8D94-6D7CD34E26D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49759" y="3151201"/>
              <a:ext cx="187132" cy="18713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B71B9EDF-D3C4-74F0-EF6F-791F914456C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821816" y="2588311"/>
              <a:ext cx="180037" cy="180037"/>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See the source image">
              <a:extLst>
                <a:ext uri="{FF2B5EF4-FFF2-40B4-BE49-F238E27FC236}">
                  <a16:creationId xmlns:a16="http://schemas.microsoft.com/office/drawing/2014/main" id="{389AAA9A-DF80-1E0C-10BB-58A2C1B2DEF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86208" y="3919559"/>
              <a:ext cx="144661" cy="14466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descr="Icon&#10;&#10;Description automatically generated">
              <a:extLst>
                <a:ext uri="{FF2B5EF4-FFF2-40B4-BE49-F238E27FC236}">
                  <a16:creationId xmlns:a16="http://schemas.microsoft.com/office/drawing/2014/main" id="{DE0C4048-0507-9B52-74C9-7F133C55707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38163" y="3713961"/>
              <a:ext cx="192745" cy="192745"/>
            </a:xfrm>
            <a:prstGeom prst="rect">
              <a:avLst/>
            </a:prstGeom>
          </p:spPr>
        </p:pic>
        <p:pic>
          <p:nvPicPr>
            <p:cNvPr id="46" name="Picture 45" descr="Icon&#10;&#10;Description automatically generated">
              <a:extLst>
                <a:ext uri="{FF2B5EF4-FFF2-40B4-BE49-F238E27FC236}">
                  <a16:creationId xmlns:a16="http://schemas.microsoft.com/office/drawing/2014/main" id="{C668A66E-EFDF-BA4A-D847-A709866F695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017369" y="2793662"/>
              <a:ext cx="164113" cy="164113"/>
            </a:xfrm>
            <a:prstGeom prst="rect">
              <a:avLst/>
            </a:prstGeom>
          </p:spPr>
        </p:pic>
        <p:pic>
          <p:nvPicPr>
            <p:cNvPr id="47" name="Picture 46" descr="Icon&#10;&#10;Description automatically generated">
              <a:extLst>
                <a:ext uri="{FF2B5EF4-FFF2-40B4-BE49-F238E27FC236}">
                  <a16:creationId xmlns:a16="http://schemas.microsoft.com/office/drawing/2014/main" id="{A016F8F9-7771-E00B-C636-0BBF8774EBE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030362" y="3737666"/>
              <a:ext cx="156403" cy="156403"/>
            </a:xfrm>
            <a:prstGeom prst="rect">
              <a:avLst/>
            </a:prstGeom>
          </p:spPr>
        </p:pic>
        <p:pic>
          <p:nvPicPr>
            <p:cNvPr id="48" name="Picture 47" descr="Icon&#10;&#10;Description automatically generated with low confidence">
              <a:extLst>
                <a:ext uri="{FF2B5EF4-FFF2-40B4-BE49-F238E27FC236}">
                  <a16:creationId xmlns:a16="http://schemas.microsoft.com/office/drawing/2014/main" id="{057864C7-48EC-038F-A7EC-97A0C28389D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078968" y="3543992"/>
              <a:ext cx="179251" cy="179251"/>
            </a:xfrm>
            <a:prstGeom prst="rect">
              <a:avLst/>
            </a:prstGeom>
          </p:spPr>
        </p:pic>
        <p:pic>
          <p:nvPicPr>
            <p:cNvPr id="49" name="Picture 48" descr="Logo&#10;&#10;Description automatically generated">
              <a:extLst>
                <a:ext uri="{FF2B5EF4-FFF2-40B4-BE49-F238E27FC236}">
                  <a16:creationId xmlns:a16="http://schemas.microsoft.com/office/drawing/2014/main" id="{9DCC6F72-CD85-27BF-E5E2-10CCACB1BD5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162585" y="2948614"/>
              <a:ext cx="186417" cy="186417"/>
            </a:xfrm>
            <a:prstGeom prst="rect">
              <a:avLst/>
            </a:prstGeom>
          </p:spPr>
        </p:pic>
        <p:pic>
          <p:nvPicPr>
            <p:cNvPr id="50" name="Picture 49" descr="Logo&#10;&#10;Description automatically generated with low confidence">
              <a:extLst>
                <a:ext uri="{FF2B5EF4-FFF2-40B4-BE49-F238E27FC236}">
                  <a16:creationId xmlns:a16="http://schemas.microsoft.com/office/drawing/2014/main" id="{243DF04C-54E9-9A6D-EDD6-43102B7C9C7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261096" y="3157526"/>
              <a:ext cx="175814" cy="175814"/>
            </a:xfrm>
            <a:prstGeom prst="rect">
              <a:avLst/>
            </a:prstGeom>
          </p:spPr>
        </p:pic>
        <p:pic>
          <p:nvPicPr>
            <p:cNvPr id="51" name="Picture 50" descr="Logo, icon&#10;&#10;Description automatically generated">
              <a:extLst>
                <a:ext uri="{FF2B5EF4-FFF2-40B4-BE49-F238E27FC236}">
                  <a16:creationId xmlns:a16="http://schemas.microsoft.com/office/drawing/2014/main" id="{B79F057E-E7C3-62D5-D69F-1A7A8609AE07}"/>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233953" y="3919559"/>
              <a:ext cx="144661" cy="144661"/>
            </a:xfrm>
            <a:prstGeom prst="rect">
              <a:avLst/>
            </a:prstGeom>
          </p:spPr>
        </p:pic>
        <p:pic>
          <p:nvPicPr>
            <p:cNvPr id="52" name="Picture 51" descr="Logo&#10;&#10;Description automatically generated">
              <a:extLst>
                <a:ext uri="{FF2B5EF4-FFF2-40B4-BE49-F238E27FC236}">
                  <a16:creationId xmlns:a16="http://schemas.microsoft.com/office/drawing/2014/main" id="{15EF8689-2478-8DA0-D8CE-1258D56C900D}"/>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055433" y="3911789"/>
              <a:ext cx="156403" cy="156403"/>
            </a:xfrm>
            <a:prstGeom prst="rect">
              <a:avLst/>
            </a:prstGeom>
          </p:spPr>
        </p:pic>
        <p:pic>
          <p:nvPicPr>
            <p:cNvPr id="53" name="Picture 52" descr="A picture containing icon&#10;&#10;Description automatically generated">
              <a:extLst>
                <a:ext uri="{FF2B5EF4-FFF2-40B4-BE49-F238E27FC236}">
                  <a16:creationId xmlns:a16="http://schemas.microsoft.com/office/drawing/2014/main" id="{2BF4383B-8EF7-0CB5-6468-409F4AC1920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571495" y="2623552"/>
              <a:ext cx="147442" cy="147442"/>
            </a:xfrm>
            <a:prstGeom prst="rect">
              <a:avLst/>
            </a:prstGeom>
          </p:spPr>
        </p:pic>
        <p:pic>
          <p:nvPicPr>
            <p:cNvPr id="54" name="Picture 53" descr="Shape, arrow&#10;&#10;Description automatically generated">
              <a:extLst>
                <a:ext uri="{FF2B5EF4-FFF2-40B4-BE49-F238E27FC236}">
                  <a16:creationId xmlns:a16="http://schemas.microsoft.com/office/drawing/2014/main" id="{8944EF05-1789-849D-1BF8-C4735D77DBD2}"/>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5219306" y="3741955"/>
              <a:ext cx="144661" cy="144661"/>
            </a:xfrm>
            <a:prstGeom prst="rect">
              <a:avLst/>
            </a:prstGeom>
          </p:spPr>
        </p:pic>
        <p:pic>
          <p:nvPicPr>
            <p:cNvPr id="55" name="Picture 54" descr="Icon&#10;&#10;Description automatically generated">
              <a:extLst>
                <a:ext uri="{FF2B5EF4-FFF2-40B4-BE49-F238E27FC236}">
                  <a16:creationId xmlns:a16="http://schemas.microsoft.com/office/drawing/2014/main" id="{0C6C556C-E52A-52C6-C4EE-B8E7336E1408}"/>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314750" y="3389857"/>
              <a:ext cx="128323" cy="128323"/>
            </a:xfrm>
            <a:prstGeom prst="rect">
              <a:avLst/>
            </a:prstGeom>
          </p:spPr>
        </p:pic>
        <p:pic>
          <p:nvPicPr>
            <p:cNvPr id="56" name="Picture 55" descr="Icon&#10;&#10;Description automatically generated">
              <a:extLst>
                <a:ext uri="{FF2B5EF4-FFF2-40B4-BE49-F238E27FC236}">
                  <a16:creationId xmlns:a16="http://schemas.microsoft.com/office/drawing/2014/main" id="{BD7FFEEA-68B7-66C2-B31D-30EB71E517BA}"/>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486839" y="3389857"/>
              <a:ext cx="134703" cy="134703"/>
            </a:xfrm>
            <a:prstGeom prst="rect">
              <a:avLst/>
            </a:prstGeom>
          </p:spPr>
        </p:pic>
        <p:pic>
          <p:nvPicPr>
            <p:cNvPr id="57" name="Picture 56" descr="A picture containing text, envelope&#10;&#10;Description automatically generated">
              <a:extLst>
                <a:ext uri="{FF2B5EF4-FFF2-40B4-BE49-F238E27FC236}">
                  <a16:creationId xmlns:a16="http://schemas.microsoft.com/office/drawing/2014/main" id="{DD14BB63-0C70-2D38-A6D0-63F208D26B9C}"/>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435458" y="3735141"/>
              <a:ext cx="176648" cy="176648"/>
            </a:xfrm>
            <a:prstGeom prst="rect">
              <a:avLst/>
            </a:prstGeom>
          </p:spPr>
        </p:pic>
        <p:pic>
          <p:nvPicPr>
            <p:cNvPr id="58" name="Picture 57" descr="A picture containing text, stationary, envelope, businesscard&#10;&#10;Description automatically generated">
              <a:extLst>
                <a:ext uri="{FF2B5EF4-FFF2-40B4-BE49-F238E27FC236}">
                  <a16:creationId xmlns:a16="http://schemas.microsoft.com/office/drawing/2014/main" id="{BB2BCBA5-4218-D03E-CC53-DC3E373A9407}"/>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678891" y="2788395"/>
              <a:ext cx="176267" cy="176267"/>
            </a:xfrm>
            <a:prstGeom prst="rect">
              <a:avLst/>
            </a:prstGeom>
          </p:spPr>
        </p:pic>
        <p:pic>
          <p:nvPicPr>
            <p:cNvPr id="59" name="Picture 58" descr="Icon&#10;&#10;Description automatically generated">
              <a:extLst>
                <a:ext uri="{FF2B5EF4-FFF2-40B4-BE49-F238E27FC236}">
                  <a16:creationId xmlns:a16="http://schemas.microsoft.com/office/drawing/2014/main" id="{5DFA6E83-F2AD-9D80-308E-F9DB976EDD2B}"/>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5411312" y="3906706"/>
              <a:ext cx="156403" cy="156403"/>
            </a:xfrm>
            <a:prstGeom prst="rect">
              <a:avLst/>
            </a:prstGeom>
          </p:spPr>
        </p:pic>
        <p:pic>
          <p:nvPicPr>
            <p:cNvPr id="60" name="Picture 59" descr="A picture containing stationary, box&#10;&#10;Description automatically generated">
              <a:extLst>
                <a:ext uri="{FF2B5EF4-FFF2-40B4-BE49-F238E27FC236}">
                  <a16:creationId xmlns:a16="http://schemas.microsoft.com/office/drawing/2014/main" id="{CD317ADA-36E0-A080-46AC-4529F7499950}"/>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611146" y="2590006"/>
              <a:ext cx="176648" cy="176648"/>
            </a:xfrm>
            <a:prstGeom prst="rect">
              <a:avLst/>
            </a:prstGeom>
          </p:spPr>
        </p:pic>
        <p:pic>
          <p:nvPicPr>
            <p:cNvPr id="61" name="Picture 60" descr="A picture containing text, stationary, envelope&#10;&#10;Description automatically generated">
              <a:extLst>
                <a:ext uri="{FF2B5EF4-FFF2-40B4-BE49-F238E27FC236}">
                  <a16:creationId xmlns:a16="http://schemas.microsoft.com/office/drawing/2014/main" id="{09DE6CBA-EFB4-E828-568C-5AC38D519D7D}"/>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5396195" y="2581957"/>
              <a:ext cx="192745" cy="192745"/>
            </a:xfrm>
            <a:prstGeom prst="rect">
              <a:avLst/>
            </a:prstGeom>
          </p:spPr>
        </p:pic>
        <p:pic>
          <p:nvPicPr>
            <p:cNvPr id="62" name="Picture 61" descr="Shape&#10;&#10;Description automatically generated">
              <a:extLst>
                <a:ext uri="{FF2B5EF4-FFF2-40B4-BE49-F238E27FC236}">
                  <a16:creationId xmlns:a16="http://schemas.microsoft.com/office/drawing/2014/main" id="{25527DB8-50B6-4BDF-92D4-620078EB2580}"/>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5144965" y="2581957"/>
              <a:ext cx="192745" cy="192745"/>
            </a:xfrm>
            <a:prstGeom prst="rect">
              <a:avLst/>
            </a:prstGeom>
          </p:spPr>
        </p:pic>
        <p:pic>
          <p:nvPicPr>
            <p:cNvPr id="63" name="Picture 62" descr="Icon&#10;&#10;Description automatically generated">
              <a:extLst>
                <a:ext uri="{FF2B5EF4-FFF2-40B4-BE49-F238E27FC236}">
                  <a16:creationId xmlns:a16="http://schemas.microsoft.com/office/drawing/2014/main" id="{00F349F3-A90A-E44F-3A87-949AAA9B9A13}"/>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4952077" y="2598215"/>
              <a:ext cx="160231" cy="160231"/>
            </a:xfrm>
            <a:prstGeom prst="rect">
              <a:avLst/>
            </a:prstGeom>
          </p:spPr>
        </p:pic>
        <p:pic>
          <p:nvPicPr>
            <p:cNvPr id="64" name="Picture 63" descr="Icon&#10;&#10;Description automatically generated">
              <a:extLst>
                <a:ext uri="{FF2B5EF4-FFF2-40B4-BE49-F238E27FC236}">
                  <a16:creationId xmlns:a16="http://schemas.microsoft.com/office/drawing/2014/main" id="{DE393996-351D-9500-922A-4DD96EFD9171}"/>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4744616" y="2590540"/>
              <a:ext cx="175579" cy="175579"/>
            </a:xfrm>
            <a:prstGeom prst="rect">
              <a:avLst/>
            </a:prstGeom>
          </p:spPr>
        </p:pic>
        <p:pic>
          <p:nvPicPr>
            <p:cNvPr id="65" name="Picture 64" descr="A picture containing logo&#10;&#10;Description automatically generated">
              <a:extLst>
                <a:ext uri="{FF2B5EF4-FFF2-40B4-BE49-F238E27FC236}">
                  <a16:creationId xmlns:a16="http://schemas.microsoft.com/office/drawing/2014/main" id="{06ABC35E-0F02-1692-31BF-A8705C964DE5}"/>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1977601" y="2630498"/>
              <a:ext cx="147443" cy="147443"/>
            </a:xfrm>
            <a:prstGeom prst="rect">
              <a:avLst/>
            </a:prstGeom>
          </p:spPr>
        </p:pic>
        <p:pic>
          <p:nvPicPr>
            <p:cNvPr id="66" name="Graphic 65">
              <a:extLst>
                <a:ext uri="{FF2B5EF4-FFF2-40B4-BE49-F238E27FC236}">
                  <a16:creationId xmlns:a16="http://schemas.microsoft.com/office/drawing/2014/main" id="{3B3B7D48-FA1E-8540-8B76-5BD2FE8AA216}"/>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1568124" y="2983326"/>
              <a:ext cx="173608" cy="173608"/>
            </a:xfrm>
            <a:prstGeom prst="rect">
              <a:avLst/>
            </a:prstGeom>
          </p:spPr>
        </p:pic>
      </p:grpSp>
    </p:spTree>
    <p:extLst>
      <p:ext uri="{BB962C8B-B14F-4D97-AF65-F5344CB8AC3E}">
        <p14:creationId xmlns:p14="http://schemas.microsoft.com/office/powerpoint/2010/main" val="17880730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9C5535-244D-CE79-DF7C-21363AD1CBDD}"/>
              </a:ext>
              <a:ext uri="{C183D7F6-B498-43B3-948B-1728B52AA6E4}">
                <adec:decorative xmlns:adec="http://schemas.microsoft.com/office/drawing/2017/decorative" val="1"/>
              </a:ext>
            </a:extLst>
          </p:cNvPr>
          <p:cNvSpPr txBox="1"/>
          <p:nvPr/>
        </p:nvSpPr>
        <p:spPr>
          <a:xfrm>
            <a:off x="2834807" y="6396251"/>
            <a:ext cx="2711298" cy="307777"/>
          </a:xfrm>
          <a:prstGeom prst="rect">
            <a:avLst/>
          </a:prstGeom>
          <a:noFill/>
        </p:spPr>
        <p:txBody>
          <a:bodyPr wrap="square">
            <a:spAutoFit/>
          </a:bodyPr>
          <a:lstStyle/>
          <a:p>
            <a:pPr algn="ctr">
              <a:defRPr/>
            </a:pPr>
            <a:r>
              <a:rPr lang="en-AU" sz="1400">
                <a:solidFill>
                  <a:srgbClr val="4472C4"/>
                </a:solidFill>
                <a:latin typeface="Calibri" panose="020F0502020204030204"/>
              </a:rPr>
              <a:t>Business Differentiation</a:t>
            </a:r>
          </a:p>
        </p:txBody>
      </p:sp>
      <p:sp>
        <p:nvSpPr>
          <p:cNvPr id="3" name="Oval 2">
            <a:extLst>
              <a:ext uri="{FF2B5EF4-FFF2-40B4-BE49-F238E27FC236}">
                <a16:creationId xmlns:a16="http://schemas.microsoft.com/office/drawing/2014/main" id="{B7DF578D-F1B7-AD53-17FC-F3EC309CF39D}"/>
              </a:ext>
            </a:extLst>
          </p:cNvPr>
          <p:cNvSpPr/>
          <p:nvPr/>
        </p:nvSpPr>
        <p:spPr>
          <a:xfrm>
            <a:off x="3578649" y="5031222"/>
            <a:ext cx="1250066" cy="1250066"/>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4" name="Partial Circle 3">
            <a:extLst>
              <a:ext uri="{FF2B5EF4-FFF2-40B4-BE49-F238E27FC236}">
                <a16:creationId xmlns:a16="http://schemas.microsoft.com/office/drawing/2014/main" id="{EBBDAE9D-2DBD-879A-5033-7B8C34099F0C}"/>
              </a:ext>
            </a:extLst>
          </p:cNvPr>
          <p:cNvSpPr/>
          <p:nvPr/>
        </p:nvSpPr>
        <p:spPr>
          <a:xfrm>
            <a:off x="3579082" y="5031655"/>
            <a:ext cx="1249200" cy="1249200"/>
          </a:xfrm>
          <a:prstGeom prst="pie">
            <a:avLst>
              <a:gd name="adj1" fmla="val 18380412"/>
              <a:gd name="adj2" fmla="val 692210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3E0F78C8-018A-9894-4F77-0B4CB6E53313}"/>
              </a:ext>
            </a:extLst>
          </p:cNvPr>
          <p:cNvSpPr/>
          <p:nvPr/>
        </p:nvSpPr>
        <p:spPr>
          <a:xfrm>
            <a:off x="3878826" y="5317586"/>
            <a:ext cx="697034" cy="697034"/>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800" b="0" i="0" u="none" strike="noStrike" kern="0" cap="none" spc="0" normalizeH="0" baseline="0" noProof="0">
                <a:ln>
                  <a:noFill/>
                </a:ln>
                <a:solidFill>
                  <a:srgbClr val="7030A0"/>
                </a:solidFill>
                <a:effectLst/>
                <a:uLnTx/>
                <a:uFillTx/>
                <a:latin typeface="Calibri" panose="020F0502020204030204"/>
                <a:ea typeface="+mn-ea"/>
                <a:cs typeface="+mn-cs"/>
              </a:rPr>
              <a:t>Agile Culture</a:t>
            </a:r>
          </a:p>
        </p:txBody>
      </p:sp>
      <p:sp>
        <p:nvSpPr>
          <p:cNvPr id="6" name="TextBox 5">
            <a:extLst>
              <a:ext uri="{FF2B5EF4-FFF2-40B4-BE49-F238E27FC236}">
                <a16:creationId xmlns:a16="http://schemas.microsoft.com/office/drawing/2014/main" id="{AF691A81-2980-07CE-4001-BD8401045B48}"/>
              </a:ext>
              <a:ext uri="{C183D7F6-B498-43B3-948B-1728B52AA6E4}">
                <adec:decorative xmlns:adec="http://schemas.microsoft.com/office/drawing/2017/decorative" val="1"/>
              </a:ext>
            </a:extLst>
          </p:cNvPr>
          <p:cNvSpPr txBox="1"/>
          <p:nvPr/>
        </p:nvSpPr>
        <p:spPr>
          <a:xfrm>
            <a:off x="5828783" y="8757535"/>
            <a:ext cx="1167867" cy="307777"/>
          </a:xfrm>
          <a:prstGeom prst="rect">
            <a:avLst/>
          </a:prstGeom>
          <a:noFill/>
        </p:spPr>
        <p:txBody>
          <a:bodyPr wrap="square">
            <a:spAutoFit/>
          </a:bodyPr>
          <a:lstStyle/>
          <a:p>
            <a:pPr algn="ctr">
              <a:defRPr/>
            </a:pPr>
            <a:r>
              <a:rPr lang="en-AU" sz="1400">
                <a:solidFill>
                  <a:srgbClr val="4472C4"/>
                </a:solidFill>
                <a:latin typeface="Calibri" panose="020F0502020204030204"/>
              </a:rPr>
              <a:t>IT Operations</a:t>
            </a:r>
          </a:p>
        </p:txBody>
      </p:sp>
      <p:sp>
        <p:nvSpPr>
          <p:cNvPr id="7" name="Rectangle: Rounded Corners 6">
            <a:extLst>
              <a:ext uri="{FF2B5EF4-FFF2-40B4-BE49-F238E27FC236}">
                <a16:creationId xmlns:a16="http://schemas.microsoft.com/office/drawing/2014/main" id="{0E291A23-CC52-84B3-D805-418C604595C0}"/>
              </a:ext>
              <a:ext uri="{C183D7F6-B498-43B3-948B-1728B52AA6E4}">
                <adec:decorative xmlns:adec="http://schemas.microsoft.com/office/drawing/2017/decorative" val="1"/>
              </a:ext>
            </a:extLst>
          </p:cNvPr>
          <p:cNvSpPr/>
          <p:nvPr/>
        </p:nvSpPr>
        <p:spPr>
          <a:xfrm>
            <a:off x="7087317" y="5074992"/>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Service</a:t>
            </a:r>
          </a:p>
        </p:txBody>
      </p:sp>
      <p:sp>
        <p:nvSpPr>
          <p:cNvPr id="8" name="Rectangle: Rounded Corners 7">
            <a:extLst>
              <a:ext uri="{FF2B5EF4-FFF2-40B4-BE49-F238E27FC236}">
                <a16:creationId xmlns:a16="http://schemas.microsoft.com/office/drawing/2014/main" id="{4D9F7166-A313-1CA6-6E32-4E0F8F47D133}"/>
              </a:ext>
              <a:ext uri="{C183D7F6-B498-43B3-948B-1728B52AA6E4}">
                <adec:decorative xmlns:adec="http://schemas.microsoft.com/office/drawing/2017/decorative" val="1"/>
              </a:ext>
            </a:extLst>
          </p:cNvPr>
          <p:cNvSpPr/>
          <p:nvPr/>
        </p:nvSpPr>
        <p:spPr>
          <a:xfrm>
            <a:off x="7311990" y="4888459"/>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Sales</a:t>
            </a:r>
          </a:p>
        </p:txBody>
      </p:sp>
      <p:sp>
        <p:nvSpPr>
          <p:cNvPr id="9" name="Rectangle: Rounded Corners 8">
            <a:extLst>
              <a:ext uri="{FF2B5EF4-FFF2-40B4-BE49-F238E27FC236}">
                <a16:creationId xmlns:a16="http://schemas.microsoft.com/office/drawing/2014/main" id="{FCC8C2CD-6800-2FC7-E9EE-E06900E36972}"/>
              </a:ext>
              <a:ext uri="{C183D7F6-B498-43B3-948B-1728B52AA6E4}">
                <adec:decorative xmlns:adec="http://schemas.microsoft.com/office/drawing/2017/decorative" val="1"/>
              </a:ext>
            </a:extLst>
          </p:cNvPr>
          <p:cNvSpPr/>
          <p:nvPr/>
        </p:nvSpPr>
        <p:spPr>
          <a:xfrm>
            <a:off x="6871576" y="5821124"/>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Marketing</a:t>
            </a:r>
          </a:p>
        </p:txBody>
      </p:sp>
      <p:sp>
        <p:nvSpPr>
          <p:cNvPr id="10" name="Rectangle: Rounded Corners 9">
            <a:extLst>
              <a:ext uri="{FF2B5EF4-FFF2-40B4-BE49-F238E27FC236}">
                <a16:creationId xmlns:a16="http://schemas.microsoft.com/office/drawing/2014/main" id="{4F26F61C-3D97-89E3-B333-FD1C1673E3D6}"/>
              </a:ext>
              <a:ext uri="{C183D7F6-B498-43B3-948B-1728B52AA6E4}">
                <adec:decorative xmlns:adec="http://schemas.microsoft.com/office/drawing/2017/decorative" val="1"/>
              </a:ext>
            </a:extLst>
          </p:cNvPr>
          <p:cNvSpPr/>
          <p:nvPr/>
        </p:nvSpPr>
        <p:spPr>
          <a:xfrm>
            <a:off x="9126913" y="5990923"/>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Project Services Automation</a:t>
            </a:r>
          </a:p>
        </p:txBody>
      </p:sp>
      <p:sp>
        <p:nvSpPr>
          <p:cNvPr id="11" name="Rectangle: Rounded Corners 10">
            <a:extLst>
              <a:ext uri="{FF2B5EF4-FFF2-40B4-BE49-F238E27FC236}">
                <a16:creationId xmlns:a16="http://schemas.microsoft.com/office/drawing/2014/main" id="{AE24F2A7-5EDE-F7F3-8898-1829A456844A}"/>
              </a:ext>
              <a:ext uri="{C183D7F6-B498-43B3-948B-1728B52AA6E4}">
                <adec:decorative xmlns:adec="http://schemas.microsoft.com/office/drawing/2017/decorative" val="1"/>
              </a:ext>
            </a:extLst>
          </p:cNvPr>
          <p:cNvSpPr/>
          <p:nvPr/>
        </p:nvSpPr>
        <p:spPr>
          <a:xfrm>
            <a:off x="6845482" y="5634591"/>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Retail</a:t>
            </a:r>
          </a:p>
        </p:txBody>
      </p:sp>
      <p:sp>
        <p:nvSpPr>
          <p:cNvPr id="12" name="Rectangle: Rounded Corners 11">
            <a:extLst>
              <a:ext uri="{FF2B5EF4-FFF2-40B4-BE49-F238E27FC236}">
                <a16:creationId xmlns:a16="http://schemas.microsoft.com/office/drawing/2014/main" id="{45095088-26EF-F304-C31F-D7DB1BBEAD72}"/>
              </a:ext>
              <a:ext uri="{C183D7F6-B498-43B3-948B-1728B52AA6E4}">
                <adec:decorative xmlns:adec="http://schemas.microsoft.com/office/drawing/2017/decorative" val="1"/>
              </a:ext>
            </a:extLst>
          </p:cNvPr>
          <p:cNvSpPr/>
          <p:nvPr/>
        </p:nvSpPr>
        <p:spPr>
          <a:xfrm>
            <a:off x="6853046" y="5448058"/>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Insights</a:t>
            </a:r>
          </a:p>
        </p:txBody>
      </p:sp>
      <p:sp>
        <p:nvSpPr>
          <p:cNvPr id="13" name="Rectangle: Rounded Corners 12">
            <a:extLst>
              <a:ext uri="{FF2B5EF4-FFF2-40B4-BE49-F238E27FC236}">
                <a16:creationId xmlns:a16="http://schemas.microsoft.com/office/drawing/2014/main" id="{EDD72553-DD49-C3A5-853D-1B1E227B2FA1}"/>
              </a:ext>
              <a:ext uri="{C183D7F6-B498-43B3-948B-1728B52AA6E4}">
                <adec:decorative xmlns:adec="http://schemas.microsoft.com/office/drawing/2017/decorative" val="1"/>
              </a:ext>
            </a:extLst>
          </p:cNvPr>
          <p:cNvSpPr/>
          <p:nvPr/>
        </p:nvSpPr>
        <p:spPr>
          <a:xfrm>
            <a:off x="6927335" y="5261525"/>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Collecting Information</a:t>
            </a:r>
          </a:p>
        </p:txBody>
      </p:sp>
      <p:sp>
        <p:nvSpPr>
          <p:cNvPr id="14" name="Rectangle: Rounded Corners 13">
            <a:extLst>
              <a:ext uri="{FF2B5EF4-FFF2-40B4-BE49-F238E27FC236}">
                <a16:creationId xmlns:a16="http://schemas.microsoft.com/office/drawing/2014/main" id="{A26F6134-8355-5359-D28A-9FF1505575E2}"/>
              </a:ext>
              <a:ext uri="{C183D7F6-B498-43B3-948B-1728B52AA6E4}">
                <adec:decorative xmlns:adec="http://schemas.microsoft.com/office/drawing/2017/decorative" val="1"/>
              </a:ext>
            </a:extLst>
          </p:cNvPr>
          <p:cNvSpPr/>
          <p:nvPr/>
        </p:nvSpPr>
        <p:spPr>
          <a:xfrm>
            <a:off x="7056491" y="600765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Finance</a:t>
            </a:r>
          </a:p>
        </p:txBody>
      </p:sp>
      <p:sp>
        <p:nvSpPr>
          <p:cNvPr id="15" name="Rectangle: Rounded Corners 14">
            <a:extLst>
              <a:ext uri="{FF2B5EF4-FFF2-40B4-BE49-F238E27FC236}">
                <a16:creationId xmlns:a16="http://schemas.microsoft.com/office/drawing/2014/main" id="{37CAA2AA-5C98-DC4B-F7B4-79C0E68CB30E}"/>
              </a:ext>
              <a:ext uri="{C183D7F6-B498-43B3-948B-1728B52AA6E4}">
                <adec:decorative xmlns:adec="http://schemas.microsoft.com/office/drawing/2017/decorative" val="1"/>
              </a:ext>
            </a:extLst>
          </p:cNvPr>
          <p:cNvSpPr/>
          <p:nvPr/>
        </p:nvSpPr>
        <p:spPr>
          <a:xfrm>
            <a:off x="8855307" y="4888459"/>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Mixed Reality</a:t>
            </a:r>
          </a:p>
        </p:txBody>
      </p:sp>
      <p:sp>
        <p:nvSpPr>
          <p:cNvPr id="16" name="Rectangle: Rounded Corners 15">
            <a:extLst>
              <a:ext uri="{FF2B5EF4-FFF2-40B4-BE49-F238E27FC236}">
                <a16:creationId xmlns:a16="http://schemas.microsoft.com/office/drawing/2014/main" id="{32D399CB-6B95-C36A-81E4-22558531868C}"/>
              </a:ext>
              <a:ext uri="{C183D7F6-B498-43B3-948B-1728B52AA6E4}">
                <adec:decorative xmlns:adec="http://schemas.microsoft.com/office/drawing/2017/decorative" val="1"/>
              </a:ext>
            </a:extLst>
          </p:cNvPr>
          <p:cNvSpPr/>
          <p:nvPr/>
        </p:nvSpPr>
        <p:spPr>
          <a:xfrm>
            <a:off x="9126500" y="5072203"/>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Fraud Protection</a:t>
            </a:r>
          </a:p>
        </p:txBody>
      </p:sp>
      <p:sp>
        <p:nvSpPr>
          <p:cNvPr id="17" name="Rectangle: Rounded Corners 16">
            <a:extLst>
              <a:ext uri="{FF2B5EF4-FFF2-40B4-BE49-F238E27FC236}">
                <a16:creationId xmlns:a16="http://schemas.microsoft.com/office/drawing/2014/main" id="{62AAF65F-7661-7988-A96A-913C1FF95EC8}"/>
              </a:ext>
              <a:ext uri="{C183D7F6-B498-43B3-948B-1728B52AA6E4}">
                <adec:decorative xmlns:adec="http://schemas.microsoft.com/office/drawing/2017/decorative" val="1"/>
              </a:ext>
            </a:extLst>
          </p:cNvPr>
          <p:cNvSpPr/>
          <p:nvPr/>
        </p:nvSpPr>
        <p:spPr>
          <a:xfrm>
            <a:off x="9259080" y="525594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Product Insights</a:t>
            </a:r>
          </a:p>
        </p:txBody>
      </p:sp>
      <p:sp>
        <p:nvSpPr>
          <p:cNvPr id="18" name="Rectangle: Rounded Corners 17">
            <a:extLst>
              <a:ext uri="{FF2B5EF4-FFF2-40B4-BE49-F238E27FC236}">
                <a16:creationId xmlns:a16="http://schemas.microsoft.com/office/drawing/2014/main" id="{F9AA055D-D420-4EC7-5B57-D55E26C9C6F0}"/>
              </a:ext>
              <a:ext uri="{C183D7F6-B498-43B3-948B-1728B52AA6E4}">
                <adec:decorative xmlns:adec="http://schemas.microsoft.com/office/drawing/2017/decorative" val="1"/>
              </a:ext>
            </a:extLst>
          </p:cNvPr>
          <p:cNvSpPr/>
          <p:nvPr/>
        </p:nvSpPr>
        <p:spPr>
          <a:xfrm>
            <a:off x="9330267" y="5439691"/>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Supply Chain Management</a:t>
            </a:r>
          </a:p>
        </p:txBody>
      </p:sp>
      <p:sp>
        <p:nvSpPr>
          <p:cNvPr id="19" name="Rectangle: Rounded Corners 18">
            <a:extLst>
              <a:ext uri="{FF2B5EF4-FFF2-40B4-BE49-F238E27FC236}">
                <a16:creationId xmlns:a16="http://schemas.microsoft.com/office/drawing/2014/main" id="{A5E1C036-FB5B-CB9D-9CA7-05918C33B0A6}"/>
              </a:ext>
              <a:ext uri="{C183D7F6-B498-43B3-948B-1728B52AA6E4}">
                <adec:decorative xmlns:adec="http://schemas.microsoft.com/office/drawing/2017/decorative" val="1"/>
              </a:ext>
            </a:extLst>
          </p:cNvPr>
          <p:cNvSpPr/>
          <p:nvPr/>
        </p:nvSpPr>
        <p:spPr>
          <a:xfrm>
            <a:off x="9286587" y="5623435"/>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Field Services</a:t>
            </a:r>
          </a:p>
        </p:txBody>
      </p:sp>
      <p:sp>
        <p:nvSpPr>
          <p:cNvPr id="20" name="Rectangle: Rounded Corners 19">
            <a:extLst>
              <a:ext uri="{FF2B5EF4-FFF2-40B4-BE49-F238E27FC236}">
                <a16:creationId xmlns:a16="http://schemas.microsoft.com/office/drawing/2014/main" id="{73B41007-D1B2-5079-8A06-42D45B3B0129}"/>
              </a:ext>
              <a:ext uri="{C183D7F6-B498-43B3-948B-1728B52AA6E4}">
                <adec:decorative xmlns:adec="http://schemas.microsoft.com/office/drawing/2017/decorative" val="1"/>
              </a:ext>
            </a:extLst>
          </p:cNvPr>
          <p:cNvSpPr/>
          <p:nvPr/>
        </p:nvSpPr>
        <p:spPr>
          <a:xfrm>
            <a:off x="9203321" y="5807179"/>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 Insights</a:t>
            </a:r>
          </a:p>
        </p:txBody>
      </p:sp>
      <p:sp>
        <p:nvSpPr>
          <p:cNvPr id="21" name="Rectangle: Rounded Corners 20">
            <a:extLst>
              <a:ext uri="{FF2B5EF4-FFF2-40B4-BE49-F238E27FC236}">
                <a16:creationId xmlns:a16="http://schemas.microsoft.com/office/drawing/2014/main" id="{C9445B12-82E7-D656-ABD9-EDE0C53123A2}"/>
              </a:ext>
              <a:ext uri="{C183D7F6-B498-43B3-948B-1728B52AA6E4}">
                <adec:decorative xmlns:adec="http://schemas.microsoft.com/office/drawing/2017/decorative" val="1"/>
              </a:ext>
            </a:extLst>
          </p:cNvPr>
          <p:cNvSpPr/>
          <p:nvPr/>
        </p:nvSpPr>
        <p:spPr>
          <a:xfrm>
            <a:off x="7254953" y="6194190"/>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 Central</a:t>
            </a:r>
          </a:p>
        </p:txBody>
      </p:sp>
      <p:sp>
        <p:nvSpPr>
          <p:cNvPr id="22" name="Rectangle: Rounded Corners 21">
            <a:extLst>
              <a:ext uri="{FF2B5EF4-FFF2-40B4-BE49-F238E27FC236}">
                <a16:creationId xmlns:a16="http://schemas.microsoft.com/office/drawing/2014/main" id="{DCD8E44C-2ED9-93E7-1493-49DC14080E24}"/>
              </a:ext>
              <a:ext uri="{C183D7F6-B498-43B3-948B-1728B52AA6E4}">
                <adec:decorative xmlns:adec="http://schemas.microsoft.com/office/drawing/2017/decorative" val="1"/>
              </a:ext>
            </a:extLst>
          </p:cNvPr>
          <p:cNvSpPr/>
          <p:nvPr/>
        </p:nvSpPr>
        <p:spPr>
          <a:xfrm>
            <a:off x="9002007" y="617466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Human Resources &amp; Talent</a:t>
            </a:r>
          </a:p>
        </p:txBody>
      </p:sp>
      <p:sp>
        <p:nvSpPr>
          <p:cNvPr id="23" name="TextBox 22">
            <a:extLst>
              <a:ext uri="{FF2B5EF4-FFF2-40B4-BE49-F238E27FC236}">
                <a16:creationId xmlns:a16="http://schemas.microsoft.com/office/drawing/2014/main" id="{0205D007-0FEB-BE3A-E963-6E70F09E6A74}"/>
              </a:ext>
              <a:ext uri="{C183D7F6-B498-43B3-948B-1728B52AA6E4}">
                <adec:decorative xmlns:adec="http://schemas.microsoft.com/office/drawing/2017/decorative" val="1"/>
              </a:ext>
            </a:extLst>
          </p:cNvPr>
          <p:cNvSpPr txBox="1"/>
          <p:nvPr/>
        </p:nvSpPr>
        <p:spPr>
          <a:xfrm>
            <a:off x="7234646" y="6394372"/>
            <a:ext cx="2679026" cy="307777"/>
          </a:xfrm>
          <a:prstGeom prst="rect">
            <a:avLst/>
          </a:prstGeom>
          <a:noFill/>
        </p:spPr>
        <p:txBody>
          <a:bodyPr wrap="square">
            <a:spAutoFit/>
          </a:bodyPr>
          <a:lstStyle/>
          <a:p>
            <a:pPr algn="ctr">
              <a:defRPr/>
            </a:pPr>
            <a:r>
              <a:rPr lang="en-AU" sz="1400">
                <a:solidFill>
                  <a:srgbClr val="4472C4"/>
                </a:solidFill>
                <a:latin typeface="Calibri" panose="020F0502020204030204"/>
              </a:rPr>
              <a:t>Business Optimization</a:t>
            </a:r>
          </a:p>
        </p:txBody>
      </p:sp>
      <p:grpSp>
        <p:nvGrpSpPr>
          <p:cNvPr id="24" name="Group 23">
            <a:extLst>
              <a:ext uri="{FF2B5EF4-FFF2-40B4-BE49-F238E27FC236}">
                <a16:creationId xmlns:a16="http://schemas.microsoft.com/office/drawing/2014/main" id="{EF31504A-0D4D-03C5-3C16-B0084AC6AC81}"/>
              </a:ext>
              <a:ext uri="{C183D7F6-B498-43B3-948B-1728B52AA6E4}">
                <adec:decorative xmlns:adec="http://schemas.microsoft.com/office/drawing/2017/decorative" val="1"/>
              </a:ext>
            </a:extLst>
          </p:cNvPr>
          <p:cNvGrpSpPr/>
          <p:nvPr/>
        </p:nvGrpSpPr>
        <p:grpSpPr>
          <a:xfrm>
            <a:off x="5250163" y="2226089"/>
            <a:ext cx="2223402" cy="157113"/>
            <a:chOff x="5250163" y="2226089"/>
            <a:chExt cx="2223402" cy="157113"/>
          </a:xfrm>
        </p:grpSpPr>
        <p:cxnSp>
          <p:nvCxnSpPr>
            <p:cNvPr id="25" name="Straight Arrow Connector 24">
              <a:extLst>
                <a:ext uri="{FF2B5EF4-FFF2-40B4-BE49-F238E27FC236}">
                  <a16:creationId xmlns:a16="http://schemas.microsoft.com/office/drawing/2014/main" id="{CF545244-382E-CA6D-CE4F-DDE4CD50F97C}"/>
                </a:ext>
              </a:extLst>
            </p:cNvPr>
            <p:cNvCxnSpPr/>
            <p:nvPr/>
          </p:nvCxnSpPr>
          <p:spPr>
            <a:xfrm flipH="1">
              <a:off x="5250163" y="2383202"/>
              <a:ext cx="2178824" cy="0"/>
            </a:xfrm>
            <a:prstGeom prst="straightConnector1">
              <a:avLst/>
            </a:prstGeom>
            <a:noFill/>
            <a:ln w="6350" cap="flat" cmpd="sng" algn="ctr">
              <a:solidFill>
                <a:srgbClr val="A5A5A5"/>
              </a:solidFill>
              <a:prstDash val="solid"/>
              <a:miter lim="800000"/>
              <a:tailEnd type="triangle"/>
            </a:ln>
            <a:effectLst/>
          </p:spPr>
        </p:cxnSp>
        <p:sp>
          <p:nvSpPr>
            <p:cNvPr id="26" name="Rectangle: Rounded Corners 25">
              <a:extLst>
                <a:ext uri="{FF2B5EF4-FFF2-40B4-BE49-F238E27FC236}">
                  <a16:creationId xmlns:a16="http://schemas.microsoft.com/office/drawing/2014/main" id="{31F9378E-4797-CBCE-FA33-091D3D8A36EE}"/>
                </a:ext>
              </a:extLst>
            </p:cNvPr>
            <p:cNvSpPr/>
            <p:nvPr/>
          </p:nvSpPr>
          <p:spPr>
            <a:xfrm>
              <a:off x="6519565" y="2226089"/>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grpSp>
      <p:cxnSp>
        <p:nvCxnSpPr>
          <p:cNvPr id="27" name="Connector: Elbow 26">
            <a:extLst>
              <a:ext uri="{FF2B5EF4-FFF2-40B4-BE49-F238E27FC236}">
                <a16:creationId xmlns:a16="http://schemas.microsoft.com/office/drawing/2014/main" id="{D3A9FC3A-3BAB-FFA5-D936-F380F1CC6621}"/>
              </a:ext>
              <a:ext uri="{C183D7F6-B498-43B3-948B-1728B52AA6E4}">
                <adec:decorative xmlns:adec="http://schemas.microsoft.com/office/drawing/2017/decorative" val="1"/>
              </a:ext>
            </a:extLst>
          </p:cNvPr>
          <p:cNvCxnSpPr/>
          <p:nvPr/>
        </p:nvCxnSpPr>
        <p:spPr>
          <a:xfrm rot="10800000">
            <a:off x="9023477"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28" name="Rectangle: Rounded Corners 27">
            <a:extLst>
              <a:ext uri="{FF2B5EF4-FFF2-40B4-BE49-F238E27FC236}">
                <a16:creationId xmlns:a16="http://schemas.microsoft.com/office/drawing/2014/main" id="{ED071417-457F-0C80-74C2-FFAF35AB53F2}"/>
              </a:ext>
              <a:ext uri="{C183D7F6-B498-43B3-948B-1728B52AA6E4}">
                <adec:decorative xmlns:adec="http://schemas.microsoft.com/office/drawing/2017/decorative" val="1"/>
              </a:ext>
            </a:extLst>
          </p:cNvPr>
          <p:cNvSpPr/>
          <p:nvPr/>
        </p:nvSpPr>
        <p:spPr>
          <a:xfrm>
            <a:off x="9264145"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cxnSp>
        <p:nvCxnSpPr>
          <p:cNvPr id="29" name="Connector: Elbow 28">
            <a:extLst>
              <a:ext uri="{FF2B5EF4-FFF2-40B4-BE49-F238E27FC236}">
                <a16:creationId xmlns:a16="http://schemas.microsoft.com/office/drawing/2014/main" id="{1A5B955B-F8AB-B69C-E8DC-72E393438AE7}"/>
              </a:ext>
              <a:ext uri="{C183D7F6-B498-43B3-948B-1728B52AA6E4}">
                <adec:decorative xmlns:adec="http://schemas.microsoft.com/office/drawing/2017/decorative" val="1"/>
              </a:ext>
            </a:extLst>
          </p:cNvPr>
          <p:cNvCxnSpPr>
            <a:cxnSpLocks/>
          </p:cNvCxnSpPr>
          <p:nvPr/>
        </p:nvCxnSpPr>
        <p:spPr>
          <a:xfrm rot="5400000">
            <a:off x="2418710"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30" name="Rectangle: Rounded Corners 29">
            <a:extLst>
              <a:ext uri="{FF2B5EF4-FFF2-40B4-BE49-F238E27FC236}">
                <a16:creationId xmlns:a16="http://schemas.microsoft.com/office/drawing/2014/main" id="{399EE28E-EC98-4769-F7F6-759A06FC74DC}"/>
              </a:ext>
              <a:ext uri="{C183D7F6-B498-43B3-948B-1728B52AA6E4}">
                <adec:decorative xmlns:adec="http://schemas.microsoft.com/office/drawing/2017/decorative" val="1"/>
              </a:ext>
            </a:extLst>
          </p:cNvPr>
          <p:cNvSpPr/>
          <p:nvPr/>
        </p:nvSpPr>
        <p:spPr>
          <a:xfrm>
            <a:off x="2259733"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sp>
        <p:nvSpPr>
          <p:cNvPr id="31" name="Oval 30">
            <a:extLst>
              <a:ext uri="{FF2B5EF4-FFF2-40B4-BE49-F238E27FC236}">
                <a16:creationId xmlns:a16="http://schemas.microsoft.com/office/drawing/2014/main" id="{C0DCC86B-6C7E-EB97-23E3-07EF0B04D720}"/>
              </a:ext>
            </a:extLst>
          </p:cNvPr>
          <p:cNvSpPr/>
          <p:nvPr/>
        </p:nvSpPr>
        <p:spPr>
          <a:xfrm>
            <a:off x="7936065" y="5007450"/>
            <a:ext cx="1249200" cy="12492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32" name="Graphic 31" descr="Workflow with solid fill">
            <a:extLst>
              <a:ext uri="{FF2B5EF4-FFF2-40B4-BE49-F238E27FC236}">
                <a16:creationId xmlns:a16="http://schemas.microsoft.com/office/drawing/2014/main" id="{E3DBD2ED-4098-7684-BC6D-5C8F767866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7449" y="5358834"/>
            <a:ext cx="546432" cy="546432"/>
          </a:xfrm>
          <a:prstGeom prst="rect">
            <a:avLst/>
          </a:prstGeom>
        </p:spPr>
      </p:pic>
      <p:sp>
        <p:nvSpPr>
          <p:cNvPr id="33" name="TextBox 32">
            <a:extLst>
              <a:ext uri="{FF2B5EF4-FFF2-40B4-BE49-F238E27FC236}">
                <a16:creationId xmlns:a16="http://schemas.microsoft.com/office/drawing/2014/main" id="{823F3B2C-CF26-5AE9-B3DD-98C082D5900D}"/>
              </a:ext>
              <a:ext uri="{C183D7F6-B498-43B3-948B-1728B52AA6E4}">
                <adec:decorative xmlns:adec="http://schemas.microsoft.com/office/drawing/2017/decorative" val="1"/>
              </a:ext>
            </a:extLst>
          </p:cNvPr>
          <p:cNvSpPr txBox="1"/>
          <p:nvPr/>
        </p:nvSpPr>
        <p:spPr>
          <a:xfrm>
            <a:off x="8865791" y="3350703"/>
            <a:ext cx="2232653" cy="307777"/>
          </a:xfrm>
          <a:prstGeom prst="rect">
            <a:avLst/>
          </a:prstGeom>
          <a:noFill/>
        </p:spPr>
        <p:txBody>
          <a:bodyPr wrap="square">
            <a:spAutoFit/>
          </a:bodyPr>
          <a:lstStyle/>
          <a:p>
            <a:pPr algn="ctr">
              <a:defRPr/>
            </a:pPr>
            <a:r>
              <a:rPr lang="en-AU" sz="1400">
                <a:solidFill>
                  <a:srgbClr val="4472C4"/>
                </a:solidFill>
                <a:latin typeface="Calibri" panose="020F0502020204030204"/>
              </a:rPr>
              <a:t>Community + Organization</a:t>
            </a:r>
          </a:p>
        </p:txBody>
      </p:sp>
      <p:sp>
        <p:nvSpPr>
          <p:cNvPr id="34" name="Oval 33">
            <a:extLst>
              <a:ext uri="{FF2B5EF4-FFF2-40B4-BE49-F238E27FC236}">
                <a16:creationId xmlns:a16="http://schemas.microsoft.com/office/drawing/2014/main" id="{7CC5B665-9701-9D98-7DEF-ECD3D9BA4646}"/>
              </a:ext>
            </a:extLst>
          </p:cNvPr>
          <p:cNvSpPr/>
          <p:nvPr/>
        </p:nvSpPr>
        <p:spPr>
          <a:xfrm>
            <a:off x="9307955" y="1992778"/>
            <a:ext cx="1275702" cy="1275701"/>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35" name="Partial Circle 34">
            <a:extLst>
              <a:ext uri="{FF2B5EF4-FFF2-40B4-BE49-F238E27FC236}">
                <a16:creationId xmlns:a16="http://schemas.microsoft.com/office/drawing/2014/main" id="{702BA114-1BEF-38B7-95D9-531DE14D68DA}"/>
              </a:ext>
            </a:extLst>
          </p:cNvPr>
          <p:cNvSpPr/>
          <p:nvPr/>
        </p:nvSpPr>
        <p:spPr>
          <a:xfrm>
            <a:off x="9308397" y="1993220"/>
            <a:ext cx="1274818" cy="1274818"/>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36" name="Group 35">
            <a:extLst>
              <a:ext uri="{FF2B5EF4-FFF2-40B4-BE49-F238E27FC236}">
                <a16:creationId xmlns:a16="http://schemas.microsoft.com/office/drawing/2014/main" id="{507A758C-FA79-9ECC-CEEE-E6E41803577A}"/>
              </a:ext>
            </a:extLst>
          </p:cNvPr>
          <p:cNvGrpSpPr/>
          <p:nvPr/>
        </p:nvGrpSpPr>
        <p:grpSpPr>
          <a:xfrm>
            <a:off x="9624891" y="2309714"/>
            <a:ext cx="641829" cy="641830"/>
            <a:chOff x="5423663" y="2954553"/>
            <a:chExt cx="1061378" cy="1061380"/>
          </a:xfrm>
        </p:grpSpPr>
        <p:sp>
          <p:nvSpPr>
            <p:cNvPr id="37" name="Oval 36">
              <a:extLst>
                <a:ext uri="{FF2B5EF4-FFF2-40B4-BE49-F238E27FC236}">
                  <a16:creationId xmlns:a16="http://schemas.microsoft.com/office/drawing/2014/main" id="{FB2BCD2C-47F1-11C7-45A2-6D52618475A9}"/>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38" name="Graphic 37" descr="Group of people">
              <a:extLst>
                <a:ext uri="{FF2B5EF4-FFF2-40B4-BE49-F238E27FC236}">
                  <a16:creationId xmlns:a16="http://schemas.microsoft.com/office/drawing/2014/main" id="{B9B45FA5-17BA-D9CA-0BC7-9580DAD77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68398" y="3099286"/>
              <a:ext cx="771912" cy="771913"/>
            </a:xfrm>
            <a:prstGeom prst="rect">
              <a:avLst/>
            </a:prstGeom>
          </p:spPr>
        </p:pic>
      </p:grpSp>
      <p:sp>
        <p:nvSpPr>
          <p:cNvPr id="39" name="Rectangle: Rounded Corners 38">
            <a:extLst>
              <a:ext uri="{FF2B5EF4-FFF2-40B4-BE49-F238E27FC236}">
                <a16:creationId xmlns:a16="http://schemas.microsoft.com/office/drawing/2014/main" id="{2C9FD093-8F3B-455D-9D04-B2FFF1BCA1AF}"/>
              </a:ext>
              <a:ext uri="{C183D7F6-B498-43B3-948B-1728B52AA6E4}">
                <adec:decorative xmlns:adec="http://schemas.microsoft.com/office/drawing/2017/decorative" val="1"/>
              </a:ext>
            </a:extLst>
          </p:cNvPr>
          <p:cNvSpPr/>
          <p:nvPr/>
        </p:nvSpPr>
        <p:spPr>
          <a:xfrm>
            <a:off x="10273634" y="1879962"/>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40" name="Rectangle: Rounded Corners 39">
            <a:extLst>
              <a:ext uri="{FF2B5EF4-FFF2-40B4-BE49-F238E27FC236}">
                <a16:creationId xmlns:a16="http://schemas.microsoft.com/office/drawing/2014/main" id="{A70E124B-17F6-BAC4-1179-B463E1B54AE9}"/>
              </a:ext>
              <a:ext uri="{C183D7F6-B498-43B3-948B-1728B52AA6E4}">
                <adec:decorative xmlns:adec="http://schemas.microsoft.com/office/drawing/2017/decorative" val="1"/>
              </a:ext>
            </a:extLst>
          </p:cNvPr>
          <p:cNvSpPr/>
          <p:nvPr/>
        </p:nvSpPr>
        <p:spPr>
          <a:xfrm>
            <a:off x="8414941" y="2093605"/>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41" name="Rectangle: Rounded Corners 40">
            <a:extLst>
              <a:ext uri="{FF2B5EF4-FFF2-40B4-BE49-F238E27FC236}">
                <a16:creationId xmlns:a16="http://schemas.microsoft.com/office/drawing/2014/main" id="{66D14308-ABC4-D453-51D5-34A290551569}"/>
              </a:ext>
              <a:ext uri="{C183D7F6-B498-43B3-948B-1728B52AA6E4}">
                <adec:decorative xmlns:adec="http://schemas.microsoft.com/office/drawing/2017/decorative" val="1"/>
              </a:ext>
            </a:extLst>
          </p:cNvPr>
          <p:cNvSpPr/>
          <p:nvPr/>
        </p:nvSpPr>
        <p:spPr>
          <a:xfrm>
            <a:off x="8278818" y="2287330"/>
            <a:ext cx="978539"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42" name="Rectangle: Rounded Corners 41">
            <a:extLst>
              <a:ext uri="{FF2B5EF4-FFF2-40B4-BE49-F238E27FC236}">
                <a16:creationId xmlns:a16="http://schemas.microsoft.com/office/drawing/2014/main" id="{EB29E07D-C460-13BB-4672-5B3B5CD62E9B}"/>
              </a:ext>
              <a:ext uri="{C183D7F6-B498-43B3-948B-1728B52AA6E4}">
                <adec:decorative xmlns:adec="http://schemas.microsoft.com/office/drawing/2017/decorative" val="1"/>
              </a:ext>
            </a:extLst>
          </p:cNvPr>
          <p:cNvSpPr/>
          <p:nvPr/>
        </p:nvSpPr>
        <p:spPr>
          <a:xfrm>
            <a:off x="8204722"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43" name="Rectangle: Rounded Corners 42">
            <a:extLst>
              <a:ext uri="{FF2B5EF4-FFF2-40B4-BE49-F238E27FC236}">
                <a16:creationId xmlns:a16="http://schemas.microsoft.com/office/drawing/2014/main" id="{9FD8E6A6-D8B3-3DE3-451C-BAA6A3025CE3}"/>
              </a:ext>
              <a:ext uri="{C183D7F6-B498-43B3-948B-1728B52AA6E4}">
                <adec:decorative xmlns:adec="http://schemas.microsoft.com/office/drawing/2017/decorative" val="1"/>
              </a:ext>
            </a:extLst>
          </p:cNvPr>
          <p:cNvSpPr/>
          <p:nvPr/>
        </p:nvSpPr>
        <p:spPr>
          <a:xfrm>
            <a:off x="8196979" y="270207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44" name="Rectangle: Rounded Corners 43">
            <a:extLst>
              <a:ext uri="{FF2B5EF4-FFF2-40B4-BE49-F238E27FC236}">
                <a16:creationId xmlns:a16="http://schemas.microsoft.com/office/drawing/2014/main" id="{05B5DD2D-5152-C94A-AA4C-C9F015BABC67}"/>
              </a:ext>
              <a:ext uri="{C183D7F6-B498-43B3-948B-1728B52AA6E4}">
                <adec:decorative xmlns:adec="http://schemas.microsoft.com/office/drawing/2017/decorative" val="1"/>
              </a:ext>
            </a:extLst>
          </p:cNvPr>
          <p:cNvSpPr/>
          <p:nvPr/>
        </p:nvSpPr>
        <p:spPr>
          <a:xfrm>
            <a:off x="8223691" y="2909450"/>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45" name="Rectangle: Rounded Corners 44">
            <a:extLst>
              <a:ext uri="{FF2B5EF4-FFF2-40B4-BE49-F238E27FC236}">
                <a16:creationId xmlns:a16="http://schemas.microsoft.com/office/drawing/2014/main" id="{BA18555A-BEE3-4898-103D-C101380633EE}"/>
              </a:ext>
              <a:ext uri="{C183D7F6-B498-43B3-948B-1728B52AA6E4}">
                <adec:decorative xmlns:adec="http://schemas.microsoft.com/office/drawing/2017/decorative" val="1"/>
              </a:ext>
            </a:extLst>
          </p:cNvPr>
          <p:cNvSpPr/>
          <p:nvPr/>
        </p:nvSpPr>
        <p:spPr>
          <a:xfrm>
            <a:off x="8490988"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46" name="Rectangle: Rounded Corners 45">
            <a:extLst>
              <a:ext uri="{FF2B5EF4-FFF2-40B4-BE49-F238E27FC236}">
                <a16:creationId xmlns:a16="http://schemas.microsoft.com/office/drawing/2014/main" id="{76627926-F7D5-221B-9873-A950824C5D88}"/>
              </a:ext>
              <a:ext uri="{C183D7F6-B498-43B3-948B-1728B52AA6E4}">
                <adec:decorative xmlns:adec="http://schemas.microsoft.com/office/drawing/2017/decorative" val="1"/>
              </a:ext>
            </a:extLst>
          </p:cNvPr>
          <p:cNvSpPr/>
          <p:nvPr/>
        </p:nvSpPr>
        <p:spPr>
          <a:xfrm>
            <a:off x="10498015" y="207365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47" name="Rectangle: Rounded Corners 46">
            <a:extLst>
              <a:ext uri="{FF2B5EF4-FFF2-40B4-BE49-F238E27FC236}">
                <a16:creationId xmlns:a16="http://schemas.microsoft.com/office/drawing/2014/main" id="{B600FEE4-AA21-2223-20F0-8C2651920F7F}"/>
              </a:ext>
              <a:ext uri="{C183D7F6-B498-43B3-948B-1728B52AA6E4}">
                <adec:decorative xmlns:adec="http://schemas.microsoft.com/office/drawing/2017/decorative" val="1"/>
              </a:ext>
            </a:extLst>
          </p:cNvPr>
          <p:cNvSpPr/>
          <p:nvPr/>
        </p:nvSpPr>
        <p:spPr>
          <a:xfrm>
            <a:off x="10633734" y="2283756"/>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48" name="Rectangle: Rounded Corners 47">
            <a:extLst>
              <a:ext uri="{FF2B5EF4-FFF2-40B4-BE49-F238E27FC236}">
                <a16:creationId xmlns:a16="http://schemas.microsoft.com/office/drawing/2014/main" id="{884C882F-53A5-B243-CB0F-2E9793A8A2B9}"/>
              </a:ext>
              <a:ext uri="{C183D7F6-B498-43B3-948B-1728B52AA6E4}">
                <adec:decorative xmlns:adec="http://schemas.microsoft.com/office/drawing/2017/decorative" val="1"/>
              </a:ext>
            </a:extLst>
          </p:cNvPr>
          <p:cNvSpPr/>
          <p:nvPr/>
        </p:nvSpPr>
        <p:spPr>
          <a:xfrm>
            <a:off x="10706606"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feedback</a:t>
            </a:r>
            <a:endPar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49" name="Rectangle: Rounded Corners 48">
            <a:extLst>
              <a:ext uri="{FF2B5EF4-FFF2-40B4-BE49-F238E27FC236}">
                <a16:creationId xmlns:a16="http://schemas.microsoft.com/office/drawing/2014/main" id="{0055EF62-A26A-1F0A-4041-584D6F8E1471}"/>
              </a:ext>
              <a:ext uri="{C183D7F6-B498-43B3-948B-1728B52AA6E4}">
                <adec:decorative xmlns:adec="http://schemas.microsoft.com/office/drawing/2017/decorative" val="1"/>
              </a:ext>
            </a:extLst>
          </p:cNvPr>
          <p:cNvSpPr/>
          <p:nvPr/>
        </p:nvSpPr>
        <p:spPr>
          <a:xfrm>
            <a:off x="10661892" y="270778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50" name="Rectangle: Rounded Corners 49">
            <a:extLst>
              <a:ext uri="{FF2B5EF4-FFF2-40B4-BE49-F238E27FC236}">
                <a16:creationId xmlns:a16="http://schemas.microsoft.com/office/drawing/2014/main" id="{6679EE93-B96A-6D8D-0473-45219250E22D}"/>
              </a:ext>
              <a:ext uri="{C183D7F6-B498-43B3-948B-1728B52AA6E4}">
                <adec:decorative xmlns:adec="http://schemas.microsoft.com/office/drawing/2017/decorative" val="1"/>
              </a:ext>
            </a:extLst>
          </p:cNvPr>
          <p:cNvSpPr/>
          <p:nvPr/>
        </p:nvSpPr>
        <p:spPr>
          <a:xfrm>
            <a:off x="10576655" y="2906583"/>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51" name="Rectangle: Rounded Corners 50">
            <a:extLst>
              <a:ext uri="{FF2B5EF4-FFF2-40B4-BE49-F238E27FC236}">
                <a16:creationId xmlns:a16="http://schemas.microsoft.com/office/drawing/2014/main" id="{0433CDB4-FCFF-44F3-B5A0-CA85A08DACFA}"/>
              </a:ext>
              <a:ext uri="{C183D7F6-B498-43B3-948B-1728B52AA6E4}">
                <adec:decorative xmlns:adec="http://schemas.microsoft.com/office/drawing/2017/decorative" val="1"/>
              </a:ext>
            </a:extLst>
          </p:cNvPr>
          <p:cNvSpPr/>
          <p:nvPr/>
        </p:nvSpPr>
        <p:spPr>
          <a:xfrm>
            <a:off x="10439935"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52" name="Group 51">
            <a:extLst>
              <a:ext uri="{FF2B5EF4-FFF2-40B4-BE49-F238E27FC236}">
                <a16:creationId xmlns:a16="http://schemas.microsoft.com/office/drawing/2014/main" id="{CAFF3F01-5AC6-E328-ED68-10AD3E0B5F57}"/>
              </a:ext>
            </a:extLst>
          </p:cNvPr>
          <p:cNvGrpSpPr/>
          <p:nvPr/>
        </p:nvGrpSpPr>
        <p:grpSpPr>
          <a:xfrm>
            <a:off x="7787207" y="2081422"/>
            <a:ext cx="725372" cy="1294909"/>
            <a:chOff x="2384724" y="2577031"/>
            <a:chExt cx="1199531" cy="2141364"/>
          </a:xfrm>
        </p:grpSpPr>
        <p:pic>
          <p:nvPicPr>
            <p:cNvPr id="53" name="Picture 52" descr="Microsoft Teams app icon">
              <a:extLst>
                <a:ext uri="{FF2B5EF4-FFF2-40B4-BE49-F238E27FC236}">
                  <a16:creationId xmlns:a16="http://schemas.microsoft.com/office/drawing/2014/main" id="{277A7172-1662-56E7-4720-E1147DF9EAF3}"/>
                </a:ext>
              </a:extLst>
            </p:cNvPr>
            <p:cNvPicPr>
              <a:picLocks noChangeAspect="1"/>
            </p:cNvPicPr>
            <p:nvPr/>
          </p:nvPicPr>
          <p:blipFill>
            <a:blip r:embed="rId6"/>
            <a:stretch>
              <a:fillRect/>
            </a:stretch>
          </p:blipFill>
          <p:spPr>
            <a:xfrm>
              <a:off x="3029098" y="4112327"/>
              <a:ext cx="555157" cy="606068"/>
            </a:xfrm>
            <a:prstGeom prst="rect">
              <a:avLst/>
            </a:prstGeom>
          </p:spPr>
        </p:pic>
        <p:pic>
          <p:nvPicPr>
            <p:cNvPr id="54" name="Picture 2" descr="See the source image">
              <a:extLst>
                <a:ext uri="{FF2B5EF4-FFF2-40B4-BE49-F238E27FC236}">
                  <a16:creationId xmlns:a16="http://schemas.microsoft.com/office/drawing/2014/main" id="{64940161-0F47-548C-ECC1-717B64689F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84724"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descr="Viva Engage icon">
              <a:extLst>
                <a:ext uri="{FF2B5EF4-FFF2-40B4-BE49-F238E27FC236}">
                  <a16:creationId xmlns:a16="http://schemas.microsoft.com/office/drawing/2014/main" id="{18AB3351-3B7D-30C0-C8C0-776352E2BDBF}"/>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56" name="Picture 55" descr="Viva Engage icon">
              <a:extLst>
                <a:ext uri="{FF2B5EF4-FFF2-40B4-BE49-F238E27FC236}">
                  <a16:creationId xmlns:a16="http://schemas.microsoft.com/office/drawing/2014/main" id="{145A7929-081D-4A05-72C7-DDE2E848B06E}"/>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57" name="Picture 56" descr="Viva Engage icon">
              <a:extLst>
                <a:ext uri="{FF2B5EF4-FFF2-40B4-BE49-F238E27FC236}">
                  <a16:creationId xmlns:a16="http://schemas.microsoft.com/office/drawing/2014/main" id="{A70ED213-2651-6097-A6A4-8678B797959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58" name="Picture 57" descr="Viva Engage icon">
              <a:extLst>
                <a:ext uri="{FF2B5EF4-FFF2-40B4-BE49-F238E27FC236}">
                  <a16:creationId xmlns:a16="http://schemas.microsoft.com/office/drawing/2014/main" id="{9ECDBD51-11FB-19BA-A7E0-FA53175187D5}"/>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59" name="Picture 58" descr="Viva Engage icon">
              <a:extLst>
                <a:ext uri="{FF2B5EF4-FFF2-40B4-BE49-F238E27FC236}">
                  <a16:creationId xmlns:a16="http://schemas.microsoft.com/office/drawing/2014/main" id="{1C946D0D-C869-F038-23C2-D551611D5AB7}"/>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2771966" y="3916791"/>
              <a:ext cx="262205" cy="262879"/>
            </a:xfrm>
            <a:prstGeom prst="rect">
              <a:avLst/>
            </a:prstGeom>
          </p:spPr>
        </p:pic>
      </p:grpSp>
      <p:grpSp>
        <p:nvGrpSpPr>
          <p:cNvPr id="74" name="Group 73">
            <a:extLst>
              <a:ext uri="{FF2B5EF4-FFF2-40B4-BE49-F238E27FC236}">
                <a16:creationId xmlns:a16="http://schemas.microsoft.com/office/drawing/2014/main" id="{29E903D0-1F3C-6F7B-75AA-B6D64F6C5BE5}"/>
              </a:ext>
            </a:extLst>
          </p:cNvPr>
          <p:cNvGrpSpPr/>
          <p:nvPr/>
        </p:nvGrpSpPr>
        <p:grpSpPr>
          <a:xfrm>
            <a:off x="9491243" y="2170346"/>
            <a:ext cx="944206" cy="1094041"/>
            <a:chOff x="9491243" y="2170346"/>
            <a:chExt cx="944206" cy="1094041"/>
          </a:xfrm>
        </p:grpSpPr>
        <p:sp>
          <p:nvSpPr>
            <p:cNvPr id="75" name="Oval 74">
              <a:extLst>
                <a:ext uri="{FF2B5EF4-FFF2-40B4-BE49-F238E27FC236}">
                  <a16:creationId xmlns:a16="http://schemas.microsoft.com/office/drawing/2014/main" id="{5184181B-4A17-260E-A049-A9565A451E6E}"/>
                </a:ext>
              </a:extLst>
            </p:cNvPr>
            <p:cNvSpPr/>
            <p:nvPr/>
          </p:nvSpPr>
          <p:spPr>
            <a:xfrm>
              <a:off x="9491243" y="2170346"/>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 name="Graphic 75">
              <a:extLst>
                <a:ext uri="{FF2B5EF4-FFF2-40B4-BE49-F238E27FC236}">
                  <a16:creationId xmlns:a16="http://schemas.microsoft.com/office/drawing/2014/main" id="{E8E536B5-D897-15F9-3EB6-39BB73541BA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811702" y="2987913"/>
              <a:ext cx="276475" cy="276474"/>
            </a:xfrm>
            <a:prstGeom prst="rect">
              <a:avLst/>
            </a:prstGeom>
          </p:spPr>
        </p:pic>
      </p:grpSp>
      <p:sp>
        <p:nvSpPr>
          <p:cNvPr id="77" name="Oval 76">
            <a:extLst>
              <a:ext uri="{FF2B5EF4-FFF2-40B4-BE49-F238E27FC236}">
                <a16:creationId xmlns:a16="http://schemas.microsoft.com/office/drawing/2014/main" id="{20154DC7-87B3-E960-A46F-AFC2E582823A}"/>
              </a:ext>
            </a:extLst>
          </p:cNvPr>
          <p:cNvSpPr/>
          <p:nvPr/>
        </p:nvSpPr>
        <p:spPr>
          <a:xfrm>
            <a:off x="8082505" y="5161119"/>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8" name="Graphic 77">
            <a:extLst>
              <a:ext uri="{FF2B5EF4-FFF2-40B4-BE49-F238E27FC236}">
                <a16:creationId xmlns:a16="http://schemas.microsoft.com/office/drawing/2014/main" id="{32A2EC7F-3110-5310-927D-1B35A9F1A85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02964" y="5978686"/>
            <a:ext cx="276475" cy="276474"/>
          </a:xfrm>
          <a:prstGeom prst="rect">
            <a:avLst/>
          </a:prstGeom>
        </p:spPr>
      </p:pic>
      <p:sp>
        <p:nvSpPr>
          <p:cNvPr id="128" name="Rectangle: Rounded Corners 127">
            <a:extLst>
              <a:ext uri="{FF2B5EF4-FFF2-40B4-BE49-F238E27FC236}">
                <a16:creationId xmlns:a16="http://schemas.microsoft.com/office/drawing/2014/main" id="{906238E3-B3AE-E885-2304-CB2BEB7A0121}"/>
              </a:ext>
              <a:ext uri="{C183D7F6-B498-43B3-948B-1728B52AA6E4}">
                <adec:decorative xmlns:adec="http://schemas.microsoft.com/office/drawing/2017/decorative" val="1"/>
              </a:ext>
            </a:extLst>
          </p:cNvPr>
          <p:cNvSpPr/>
          <p:nvPr/>
        </p:nvSpPr>
        <p:spPr>
          <a:xfrm>
            <a:off x="896505" y="21652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129" name="Rectangle: Rounded Corners 128">
            <a:extLst>
              <a:ext uri="{FF2B5EF4-FFF2-40B4-BE49-F238E27FC236}">
                <a16:creationId xmlns:a16="http://schemas.microsoft.com/office/drawing/2014/main" id="{F61D5156-0018-60BA-213E-C0F4CEF08C74}"/>
              </a:ext>
              <a:ext uri="{C183D7F6-B498-43B3-948B-1728B52AA6E4}">
                <adec:decorative xmlns:adec="http://schemas.microsoft.com/office/drawing/2017/decorative" val="1"/>
              </a:ext>
            </a:extLst>
          </p:cNvPr>
          <p:cNvSpPr/>
          <p:nvPr/>
        </p:nvSpPr>
        <p:spPr>
          <a:xfrm>
            <a:off x="1142461"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130" name="Rectangle: Rounded Corners 129">
            <a:extLst>
              <a:ext uri="{FF2B5EF4-FFF2-40B4-BE49-F238E27FC236}">
                <a16:creationId xmlns:a16="http://schemas.microsoft.com/office/drawing/2014/main" id="{66D0F416-ED95-4612-653B-CE377D298BDE}"/>
              </a:ext>
              <a:ext uri="{C183D7F6-B498-43B3-948B-1728B52AA6E4}">
                <adec:decorative xmlns:adec="http://schemas.microsoft.com/office/drawing/2017/decorative" val="1"/>
              </a:ext>
            </a:extLst>
          </p:cNvPr>
          <p:cNvSpPr/>
          <p:nvPr/>
        </p:nvSpPr>
        <p:spPr>
          <a:xfrm>
            <a:off x="660327" y="30522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131" name="Rectangle: Rounded Corners 130">
            <a:extLst>
              <a:ext uri="{FF2B5EF4-FFF2-40B4-BE49-F238E27FC236}">
                <a16:creationId xmlns:a16="http://schemas.microsoft.com/office/drawing/2014/main" id="{AF06DC61-BEAA-C8DC-E74E-7EB5ACEBC7F9}"/>
              </a:ext>
              <a:ext uri="{C183D7F6-B498-43B3-948B-1728B52AA6E4}">
                <adec:decorative xmlns:adec="http://schemas.microsoft.com/office/drawing/2017/decorative" val="1"/>
              </a:ext>
            </a:extLst>
          </p:cNvPr>
          <p:cNvSpPr/>
          <p:nvPr/>
        </p:nvSpPr>
        <p:spPr>
          <a:xfrm>
            <a:off x="3031989"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132" name="Rectangle: Rounded Corners 131">
            <a:extLst>
              <a:ext uri="{FF2B5EF4-FFF2-40B4-BE49-F238E27FC236}">
                <a16:creationId xmlns:a16="http://schemas.microsoft.com/office/drawing/2014/main" id="{D4506A41-BE1F-8A3F-85C8-D8BA72E1D6E6}"/>
              </a:ext>
              <a:ext uri="{C183D7F6-B498-43B3-948B-1728B52AA6E4}">
                <adec:decorative xmlns:adec="http://schemas.microsoft.com/office/drawing/2017/decorative" val="1"/>
              </a:ext>
            </a:extLst>
          </p:cNvPr>
          <p:cNvSpPr/>
          <p:nvPr/>
        </p:nvSpPr>
        <p:spPr>
          <a:xfrm>
            <a:off x="631761" y="28305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133" name="Rectangle: Rounded Corners 132">
            <a:extLst>
              <a:ext uri="{FF2B5EF4-FFF2-40B4-BE49-F238E27FC236}">
                <a16:creationId xmlns:a16="http://schemas.microsoft.com/office/drawing/2014/main" id="{F7D10DF1-F520-AF77-AFE8-D7EA915CFCBA}"/>
              </a:ext>
              <a:ext uri="{C183D7F6-B498-43B3-948B-1728B52AA6E4}">
                <adec:decorative xmlns:adec="http://schemas.microsoft.com/office/drawing/2017/decorative" val="1"/>
              </a:ext>
            </a:extLst>
          </p:cNvPr>
          <p:cNvSpPr/>
          <p:nvPr/>
        </p:nvSpPr>
        <p:spPr>
          <a:xfrm>
            <a:off x="64004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134" name="Rectangle: Rounded Corners 133">
            <a:extLst>
              <a:ext uri="{FF2B5EF4-FFF2-40B4-BE49-F238E27FC236}">
                <a16:creationId xmlns:a16="http://schemas.microsoft.com/office/drawing/2014/main" id="{EF5A2439-DF0F-A450-A13B-C2E94E39947B}"/>
              </a:ext>
              <a:ext uri="{C183D7F6-B498-43B3-948B-1728B52AA6E4}">
                <adec:decorative xmlns:adec="http://schemas.microsoft.com/office/drawing/2017/decorative" val="1"/>
              </a:ext>
            </a:extLst>
          </p:cNvPr>
          <p:cNvSpPr/>
          <p:nvPr/>
        </p:nvSpPr>
        <p:spPr>
          <a:xfrm>
            <a:off x="721368" y="238697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135" name="Rectangle: Rounded Corners 134">
            <a:extLst>
              <a:ext uri="{FF2B5EF4-FFF2-40B4-BE49-F238E27FC236}">
                <a16:creationId xmlns:a16="http://schemas.microsoft.com/office/drawing/2014/main" id="{63F1ACA6-0F88-F5E0-D76E-76FD2BE27002}"/>
              </a:ext>
              <a:ext uri="{C183D7F6-B498-43B3-948B-1728B52AA6E4}">
                <adec:decorative xmlns:adec="http://schemas.microsoft.com/office/drawing/2017/decorative" val="1"/>
              </a:ext>
            </a:extLst>
          </p:cNvPr>
          <p:cNvSpPr/>
          <p:nvPr/>
        </p:nvSpPr>
        <p:spPr>
          <a:xfrm>
            <a:off x="946177"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136" name="Rectangle: Rounded Corners 135">
            <a:extLst>
              <a:ext uri="{FF2B5EF4-FFF2-40B4-BE49-F238E27FC236}">
                <a16:creationId xmlns:a16="http://schemas.microsoft.com/office/drawing/2014/main" id="{4F61DD92-56A8-6CCA-5BC5-9770FEF31217}"/>
              </a:ext>
              <a:ext uri="{C183D7F6-B498-43B3-948B-1728B52AA6E4}">
                <adec:decorative xmlns:adec="http://schemas.microsoft.com/office/drawing/2017/decorative" val="1"/>
              </a:ext>
            </a:extLst>
          </p:cNvPr>
          <p:cNvSpPr/>
          <p:nvPr/>
        </p:nvSpPr>
        <p:spPr>
          <a:xfrm>
            <a:off x="2797218"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137" name="Rectangle: Rounded Corners 136">
            <a:extLst>
              <a:ext uri="{FF2B5EF4-FFF2-40B4-BE49-F238E27FC236}">
                <a16:creationId xmlns:a16="http://schemas.microsoft.com/office/drawing/2014/main" id="{94FD1F39-07E0-6239-5AC8-C5F535D2D052}"/>
              </a:ext>
              <a:ext uri="{C183D7F6-B498-43B3-948B-1728B52AA6E4}">
                <adec:decorative xmlns:adec="http://schemas.microsoft.com/office/drawing/2017/decorative" val="1"/>
              </a:ext>
            </a:extLst>
          </p:cNvPr>
          <p:cNvSpPr/>
          <p:nvPr/>
        </p:nvSpPr>
        <p:spPr>
          <a:xfrm>
            <a:off x="3094101" y="215847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138" name="Rectangle: Rounded Corners 137">
            <a:extLst>
              <a:ext uri="{FF2B5EF4-FFF2-40B4-BE49-F238E27FC236}">
                <a16:creationId xmlns:a16="http://schemas.microsoft.com/office/drawing/2014/main" id="{8E66D38D-6D05-A9DD-25A0-547EFFEDC267}"/>
              </a:ext>
              <a:ext uri="{C183D7F6-B498-43B3-948B-1728B52AA6E4}">
                <adec:decorative xmlns:adec="http://schemas.microsoft.com/office/drawing/2017/decorative" val="1"/>
              </a:ext>
            </a:extLst>
          </p:cNvPr>
          <p:cNvSpPr/>
          <p:nvPr/>
        </p:nvSpPr>
        <p:spPr>
          <a:xfrm>
            <a:off x="3239240" y="238315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139" name="Rectangle: Rounded Corners 138">
            <a:extLst>
              <a:ext uri="{FF2B5EF4-FFF2-40B4-BE49-F238E27FC236}">
                <a16:creationId xmlns:a16="http://schemas.microsoft.com/office/drawing/2014/main" id="{7EBA605D-4FCE-016F-4A29-D2EB5DF2B67D}"/>
              </a:ext>
              <a:ext uri="{C183D7F6-B498-43B3-948B-1728B52AA6E4}">
                <adec:decorative xmlns:adec="http://schemas.microsoft.com/office/drawing/2017/decorative" val="1"/>
              </a:ext>
            </a:extLst>
          </p:cNvPr>
          <p:cNvSpPr/>
          <p:nvPr/>
        </p:nvSpPr>
        <p:spPr>
          <a:xfrm>
            <a:off x="331717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140" name="Rectangle: Rounded Corners 139">
            <a:extLst>
              <a:ext uri="{FF2B5EF4-FFF2-40B4-BE49-F238E27FC236}">
                <a16:creationId xmlns:a16="http://schemas.microsoft.com/office/drawing/2014/main" id="{EF6A8B09-2122-DE34-48F3-FB843DD08B0F}"/>
              </a:ext>
              <a:ext uri="{C183D7F6-B498-43B3-948B-1728B52AA6E4}">
                <adec:decorative xmlns:adec="http://schemas.microsoft.com/office/drawing/2017/decorative" val="1"/>
              </a:ext>
            </a:extLst>
          </p:cNvPr>
          <p:cNvSpPr/>
          <p:nvPr/>
        </p:nvSpPr>
        <p:spPr>
          <a:xfrm>
            <a:off x="3269353" y="283662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141" name="Rectangle: Rounded Corners 140">
            <a:extLst>
              <a:ext uri="{FF2B5EF4-FFF2-40B4-BE49-F238E27FC236}">
                <a16:creationId xmlns:a16="http://schemas.microsoft.com/office/drawing/2014/main" id="{37E82F02-CDEA-15A4-D8EE-1DEC507B52EE}"/>
              </a:ext>
              <a:ext uri="{C183D7F6-B498-43B3-948B-1728B52AA6E4}">
                <adec:decorative xmlns:adec="http://schemas.microsoft.com/office/drawing/2017/decorative" val="1"/>
              </a:ext>
            </a:extLst>
          </p:cNvPr>
          <p:cNvSpPr/>
          <p:nvPr/>
        </p:nvSpPr>
        <p:spPr>
          <a:xfrm>
            <a:off x="3178199" y="304921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142" name="Rectangle: Rounded Corners 141">
            <a:extLst>
              <a:ext uri="{FF2B5EF4-FFF2-40B4-BE49-F238E27FC236}">
                <a16:creationId xmlns:a16="http://schemas.microsoft.com/office/drawing/2014/main" id="{267F3B61-3385-9DAF-535A-88E86DCDC20D}"/>
              </a:ext>
              <a:ext uri="{C183D7F6-B498-43B3-948B-1728B52AA6E4}">
                <adec:decorative xmlns:adec="http://schemas.microsoft.com/office/drawing/2017/decorative" val="1"/>
              </a:ext>
            </a:extLst>
          </p:cNvPr>
          <p:cNvSpPr/>
          <p:nvPr/>
        </p:nvSpPr>
        <p:spPr>
          <a:xfrm>
            <a:off x="1896386" y="173326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143" name="Group 142">
            <a:extLst>
              <a:ext uri="{FF2B5EF4-FFF2-40B4-BE49-F238E27FC236}">
                <a16:creationId xmlns:a16="http://schemas.microsoft.com/office/drawing/2014/main" id="{E4DC01D5-86AB-A632-639E-2D169F716DD4}"/>
              </a:ext>
            </a:extLst>
          </p:cNvPr>
          <p:cNvGrpSpPr/>
          <p:nvPr/>
        </p:nvGrpSpPr>
        <p:grpSpPr>
          <a:xfrm>
            <a:off x="3020711" y="1618261"/>
            <a:ext cx="497283" cy="269640"/>
            <a:chOff x="7908561" y="717787"/>
            <a:chExt cx="897039" cy="486398"/>
          </a:xfrm>
        </p:grpSpPr>
        <p:pic>
          <p:nvPicPr>
            <p:cNvPr id="144" name="Picture 143">
              <a:extLst>
                <a:ext uri="{FF2B5EF4-FFF2-40B4-BE49-F238E27FC236}">
                  <a16:creationId xmlns:a16="http://schemas.microsoft.com/office/drawing/2014/main" id="{7F7F87C4-5599-9D94-A5BF-5E2802CF8CEE}"/>
                </a:ext>
              </a:extLst>
            </p:cNvPr>
            <p:cNvPicPr>
              <a:picLocks noChangeAspect="1"/>
            </p:cNvPicPr>
            <p:nvPr/>
          </p:nvPicPr>
          <p:blipFill>
            <a:blip r:embed="rId11"/>
            <a:stretch>
              <a:fillRect/>
            </a:stretch>
          </p:blipFill>
          <p:spPr>
            <a:xfrm>
              <a:off x="8526186" y="717787"/>
              <a:ext cx="279414" cy="184159"/>
            </a:xfrm>
            <a:prstGeom prst="rect">
              <a:avLst/>
            </a:prstGeom>
          </p:spPr>
        </p:pic>
        <p:pic>
          <p:nvPicPr>
            <p:cNvPr id="145" name="Picture 144" descr="Logo for Insights">
              <a:extLst>
                <a:ext uri="{FF2B5EF4-FFF2-40B4-BE49-F238E27FC236}">
                  <a16:creationId xmlns:a16="http://schemas.microsoft.com/office/drawing/2014/main" id="{DE7A42F9-67C0-7A53-FAB2-52541018470C}"/>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146" name="TextBox 145">
            <a:extLst>
              <a:ext uri="{FF2B5EF4-FFF2-40B4-BE49-F238E27FC236}">
                <a16:creationId xmlns:a16="http://schemas.microsoft.com/office/drawing/2014/main" id="{699CDB73-DE34-53E3-6C91-653551A271B8}"/>
              </a:ext>
              <a:ext uri="{C183D7F6-B498-43B3-948B-1728B52AA6E4}">
                <adec:decorative xmlns:adec="http://schemas.microsoft.com/office/drawing/2017/decorative" val="1"/>
              </a:ext>
            </a:extLst>
          </p:cNvPr>
          <p:cNvSpPr txBox="1"/>
          <p:nvPr/>
        </p:nvSpPr>
        <p:spPr>
          <a:xfrm>
            <a:off x="1969246" y="3455591"/>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147" name="Group 146">
            <a:extLst>
              <a:ext uri="{FF2B5EF4-FFF2-40B4-BE49-F238E27FC236}">
                <a16:creationId xmlns:a16="http://schemas.microsoft.com/office/drawing/2014/main" id="{C41FCE67-1C61-3156-63EA-B9735179A496}"/>
              </a:ext>
            </a:extLst>
          </p:cNvPr>
          <p:cNvGrpSpPr/>
          <p:nvPr/>
        </p:nvGrpSpPr>
        <p:grpSpPr>
          <a:xfrm>
            <a:off x="1840706" y="2059775"/>
            <a:ext cx="1318903" cy="1318903"/>
            <a:chOff x="4878589" y="2435726"/>
            <a:chExt cx="2109600" cy="2109600"/>
          </a:xfrm>
        </p:grpSpPr>
        <p:sp>
          <p:nvSpPr>
            <p:cNvPr id="148" name="Oval 147">
              <a:extLst>
                <a:ext uri="{FF2B5EF4-FFF2-40B4-BE49-F238E27FC236}">
                  <a16:creationId xmlns:a16="http://schemas.microsoft.com/office/drawing/2014/main" id="{7ECFDD15-F79E-E1A0-A3FD-3B3982F8EF61}"/>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49" name="Graphic 148" descr="Users">
              <a:extLst>
                <a:ext uri="{FF2B5EF4-FFF2-40B4-BE49-F238E27FC236}">
                  <a16:creationId xmlns:a16="http://schemas.microsoft.com/office/drawing/2014/main" id="{3EA0A127-9967-1683-D57E-F4701CFA01B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245318" y="2802456"/>
              <a:ext cx="1376142" cy="1376140"/>
            </a:xfrm>
            <a:prstGeom prst="rect">
              <a:avLst/>
            </a:prstGeom>
          </p:spPr>
        </p:pic>
      </p:grpSp>
      <p:grpSp>
        <p:nvGrpSpPr>
          <p:cNvPr id="169" name="Group 168">
            <a:extLst>
              <a:ext uri="{FF2B5EF4-FFF2-40B4-BE49-F238E27FC236}">
                <a16:creationId xmlns:a16="http://schemas.microsoft.com/office/drawing/2014/main" id="{F5A8F62A-D2C3-6583-55F8-86AA5CB61EB4}"/>
              </a:ext>
            </a:extLst>
          </p:cNvPr>
          <p:cNvGrpSpPr/>
          <p:nvPr/>
        </p:nvGrpSpPr>
        <p:grpSpPr>
          <a:xfrm>
            <a:off x="1997641" y="2207051"/>
            <a:ext cx="1016788" cy="1165652"/>
            <a:chOff x="1997641" y="2207051"/>
            <a:chExt cx="1016788" cy="1165652"/>
          </a:xfrm>
        </p:grpSpPr>
        <p:sp>
          <p:nvSpPr>
            <p:cNvPr id="170" name="Oval 169">
              <a:extLst>
                <a:ext uri="{FF2B5EF4-FFF2-40B4-BE49-F238E27FC236}">
                  <a16:creationId xmlns:a16="http://schemas.microsoft.com/office/drawing/2014/main" id="{3E463A31-C907-2884-04F1-279F1FC7ADA1}"/>
                </a:ext>
              </a:extLst>
            </p:cNvPr>
            <p:cNvSpPr/>
            <p:nvPr/>
          </p:nvSpPr>
          <p:spPr>
            <a:xfrm>
              <a:off x="1997641" y="2207051"/>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71" name="Graphic 170">
              <a:extLst>
                <a:ext uri="{FF2B5EF4-FFF2-40B4-BE49-F238E27FC236}">
                  <a16:creationId xmlns:a16="http://schemas.microsoft.com/office/drawing/2014/main" id="{152A87CE-89FA-2F80-B7E8-29556DF603D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67452" y="3074975"/>
              <a:ext cx="297727" cy="297728"/>
            </a:xfrm>
            <a:prstGeom prst="rect">
              <a:avLst/>
            </a:prstGeom>
          </p:spPr>
        </p:pic>
      </p:grpSp>
      <p:grpSp>
        <p:nvGrpSpPr>
          <p:cNvPr id="172" name="Group 171">
            <a:extLst>
              <a:ext uri="{FF2B5EF4-FFF2-40B4-BE49-F238E27FC236}">
                <a16:creationId xmlns:a16="http://schemas.microsoft.com/office/drawing/2014/main" id="{D00CF775-8A10-BBCF-EA35-40CD18BB0949}"/>
              </a:ext>
            </a:extLst>
          </p:cNvPr>
          <p:cNvGrpSpPr/>
          <p:nvPr/>
        </p:nvGrpSpPr>
        <p:grpSpPr>
          <a:xfrm>
            <a:off x="6430401" y="4824150"/>
            <a:ext cx="4687103" cy="1573200"/>
            <a:chOff x="6430401" y="4824150"/>
            <a:chExt cx="4687103" cy="1573200"/>
          </a:xfrm>
        </p:grpSpPr>
        <p:pic>
          <p:nvPicPr>
            <p:cNvPr id="173" name="Picture 2" descr="See the source image">
              <a:extLst>
                <a:ext uri="{FF2B5EF4-FFF2-40B4-BE49-F238E27FC236}">
                  <a16:creationId xmlns:a16="http://schemas.microsoft.com/office/drawing/2014/main" id="{4E7FA11B-1761-230A-C075-017709B244F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62076" y="6178884"/>
              <a:ext cx="219502" cy="218466"/>
            </a:xfrm>
            <a:prstGeom prst="rect">
              <a:avLst/>
            </a:prstGeom>
            <a:noFill/>
            <a:extLst>
              <a:ext uri="{909E8E84-426E-40DD-AFC4-6F175D3DCCD1}">
                <a14:hiddenFill xmlns:a14="http://schemas.microsoft.com/office/drawing/2010/main">
                  <a:solidFill>
                    <a:srgbClr val="FFFFFF"/>
                  </a:solidFill>
                </a14:hiddenFill>
              </a:ext>
            </a:extLst>
          </p:spPr>
        </p:pic>
        <p:pic>
          <p:nvPicPr>
            <p:cNvPr id="174" name="Picture 2">
              <a:extLst>
                <a:ext uri="{FF2B5EF4-FFF2-40B4-BE49-F238E27FC236}">
                  <a16:creationId xmlns:a16="http://schemas.microsoft.com/office/drawing/2014/main" id="{E6884758-BDB2-EE16-F707-120AF5A9217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884435" y="4865495"/>
              <a:ext cx="154010" cy="154009"/>
            </a:xfrm>
            <a:prstGeom prst="rect">
              <a:avLst/>
            </a:prstGeom>
            <a:noFill/>
            <a:extLst>
              <a:ext uri="{909E8E84-426E-40DD-AFC4-6F175D3DCCD1}">
                <a14:hiddenFill xmlns:a14="http://schemas.microsoft.com/office/drawing/2010/main">
                  <a:solidFill>
                    <a:srgbClr val="FFFFFF"/>
                  </a:solidFill>
                </a14:hiddenFill>
              </a:ext>
            </a:extLst>
          </p:spPr>
        </p:pic>
        <p:pic>
          <p:nvPicPr>
            <p:cNvPr id="175" name="Picture 2">
              <a:extLst>
                <a:ext uri="{FF2B5EF4-FFF2-40B4-BE49-F238E27FC236}">
                  <a16:creationId xmlns:a16="http://schemas.microsoft.com/office/drawing/2014/main" id="{05945760-1D3E-6E27-F756-C031DCA07C5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311371" y="5577124"/>
              <a:ext cx="205029" cy="207470"/>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2">
              <a:extLst>
                <a:ext uri="{FF2B5EF4-FFF2-40B4-BE49-F238E27FC236}">
                  <a16:creationId xmlns:a16="http://schemas.microsoft.com/office/drawing/2014/main" id="{83C41A54-9FD3-6C16-394F-61DC8B71FBB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574195" y="5036954"/>
              <a:ext cx="161249" cy="161249"/>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2">
              <a:extLst>
                <a:ext uri="{FF2B5EF4-FFF2-40B4-BE49-F238E27FC236}">
                  <a16:creationId xmlns:a16="http://schemas.microsoft.com/office/drawing/2014/main" id="{4B373742-A99F-9299-6B8D-C99BE0D29570}"/>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634084" y="5813113"/>
              <a:ext cx="152323" cy="152323"/>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3">
              <a:extLst>
                <a:ext uri="{FF2B5EF4-FFF2-40B4-BE49-F238E27FC236}">
                  <a16:creationId xmlns:a16="http://schemas.microsoft.com/office/drawing/2014/main" id="{1BE1B533-09C7-2A47-13D9-756ADCEA967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565410" y="5393394"/>
              <a:ext cx="187132" cy="187132"/>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2">
              <a:extLst>
                <a:ext uri="{FF2B5EF4-FFF2-40B4-BE49-F238E27FC236}">
                  <a16:creationId xmlns:a16="http://schemas.microsoft.com/office/drawing/2014/main" id="{E058CAF3-8CFF-0F99-BB45-F43CC947ED3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937467" y="4830504"/>
              <a:ext cx="180037" cy="180037"/>
            </a:xfrm>
            <a:prstGeom prst="rect">
              <a:avLst/>
            </a:prstGeom>
            <a:noFill/>
            <a:extLst>
              <a:ext uri="{909E8E84-426E-40DD-AFC4-6F175D3DCCD1}">
                <a14:hiddenFill xmlns:a14="http://schemas.microsoft.com/office/drawing/2010/main">
                  <a:solidFill>
                    <a:srgbClr val="FFFFFF"/>
                  </a:solidFill>
                </a14:hiddenFill>
              </a:ext>
            </a:extLst>
          </p:spPr>
        </p:pic>
        <p:pic>
          <p:nvPicPr>
            <p:cNvPr id="180" name="Picture 2" descr="See the source image">
              <a:extLst>
                <a:ext uri="{FF2B5EF4-FFF2-40B4-BE49-F238E27FC236}">
                  <a16:creationId xmlns:a16="http://schemas.microsoft.com/office/drawing/2014/main" id="{6B6B7835-7B4F-8CBF-7955-2107EE7A5AF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001859" y="6161752"/>
              <a:ext cx="144661" cy="144661"/>
            </a:xfrm>
            <a:prstGeom prst="rect">
              <a:avLst/>
            </a:prstGeom>
            <a:noFill/>
            <a:extLst>
              <a:ext uri="{909E8E84-426E-40DD-AFC4-6F175D3DCCD1}">
                <a14:hiddenFill xmlns:a14="http://schemas.microsoft.com/office/drawing/2010/main">
                  <a:solidFill>
                    <a:srgbClr val="FFFFFF"/>
                  </a:solidFill>
                </a14:hiddenFill>
              </a:ext>
            </a:extLst>
          </p:spPr>
        </p:pic>
        <p:pic>
          <p:nvPicPr>
            <p:cNvPr id="181" name="Picture 180" descr="Icon&#10;&#10;Description automatically generated">
              <a:extLst>
                <a:ext uri="{FF2B5EF4-FFF2-40B4-BE49-F238E27FC236}">
                  <a16:creationId xmlns:a16="http://schemas.microsoft.com/office/drawing/2014/main" id="{8A9613A4-3F4C-5F48-CC53-AE63512414FF}"/>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753814" y="5956154"/>
              <a:ext cx="192745" cy="192745"/>
            </a:xfrm>
            <a:prstGeom prst="rect">
              <a:avLst/>
            </a:prstGeom>
          </p:spPr>
        </p:pic>
        <p:pic>
          <p:nvPicPr>
            <p:cNvPr id="182" name="Picture 181" descr="Icon&#10;&#10;Description automatically generated">
              <a:extLst>
                <a:ext uri="{FF2B5EF4-FFF2-40B4-BE49-F238E27FC236}">
                  <a16:creationId xmlns:a16="http://schemas.microsoft.com/office/drawing/2014/main" id="{6A7DF637-B72A-8917-0699-24DD61E911B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133020" y="5035855"/>
              <a:ext cx="164113" cy="164113"/>
            </a:xfrm>
            <a:prstGeom prst="rect">
              <a:avLst/>
            </a:prstGeom>
          </p:spPr>
        </p:pic>
        <p:pic>
          <p:nvPicPr>
            <p:cNvPr id="183" name="Picture 182" descr="Icon&#10;&#10;Description automatically generated">
              <a:extLst>
                <a:ext uri="{FF2B5EF4-FFF2-40B4-BE49-F238E27FC236}">
                  <a16:creationId xmlns:a16="http://schemas.microsoft.com/office/drawing/2014/main" id="{583E60E2-FF93-AC35-11D0-163D10676736}"/>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0146013" y="5979859"/>
              <a:ext cx="156403" cy="156403"/>
            </a:xfrm>
            <a:prstGeom prst="rect">
              <a:avLst/>
            </a:prstGeom>
          </p:spPr>
        </p:pic>
        <p:pic>
          <p:nvPicPr>
            <p:cNvPr id="184" name="Picture 183" descr="Icon&#10;&#10;Description automatically generated with low confidence">
              <a:extLst>
                <a:ext uri="{FF2B5EF4-FFF2-40B4-BE49-F238E27FC236}">
                  <a16:creationId xmlns:a16="http://schemas.microsoft.com/office/drawing/2014/main" id="{020DE145-3A78-DD12-C041-213F326A7853}"/>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0194619" y="5786185"/>
              <a:ext cx="179251" cy="179251"/>
            </a:xfrm>
            <a:prstGeom prst="rect">
              <a:avLst/>
            </a:prstGeom>
          </p:spPr>
        </p:pic>
        <p:pic>
          <p:nvPicPr>
            <p:cNvPr id="185" name="Picture 184" descr="Logo&#10;&#10;Description automatically generated">
              <a:extLst>
                <a:ext uri="{FF2B5EF4-FFF2-40B4-BE49-F238E27FC236}">
                  <a16:creationId xmlns:a16="http://schemas.microsoft.com/office/drawing/2014/main" id="{BE8083ED-D2A7-9E11-0766-32EAF6BA72C0}"/>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278236" y="5190807"/>
              <a:ext cx="186417" cy="186417"/>
            </a:xfrm>
            <a:prstGeom prst="rect">
              <a:avLst/>
            </a:prstGeom>
          </p:spPr>
        </p:pic>
        <p:pic>
          <p:nvPicPr>
            <p:cNvPr id="186" name="Picture 185" descr="Logo&#10;&#10;Description automatically generated with low confidence">
              <a:extLst>
                <a:ext uri="{FF2B5EF4-FFF2-40B4-BE49-F238E27FC236}">
                  <a16:creationId xmlns:a16="http://schemas.microsoft.com/office/drawing/2014/main" id="{2271BE1C-AC9D-6D38-5756-27A64E2F342E}"/>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376747" y="5399719"/>
              <a:ext cx="175814" cy="175814"/>
            </a:xfrm>
            <a:prstGeom prst="rect">
              <a:avLst/>
            </a:prstGeom>
          </p:spPr>
        </p:pic>
        <p:pic>
          <p:nvPicPr>
            <p:cNvPr id="187" name="Picture 186" descr="Logo, icon&#10;&#10;Description automatically generated">
              <a:extLst>
                <a:ext uri="{FF2B5EF4-FFF2-40B4-BE49-F238E27FC236}">
                  <a16:creationId xmlns:a16="http://schemas.microsoft.com/office/drawing/2014/main" id="{E2BFBB91-48F5-F90F-D420-C87141678D7F}"/>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0349604" y="6161752"/>
              <a:ext cx="144661" cy="144661"/>
            </a:xfrm>
            <a:prstGeom prst="rect">
              <a:avLst/>
            </a:prstGeom>
          </p:spPr>
        </p:pic>
        <p:pic>
          <p:nvPicPr>
            <p:cNvPr id="188" name="Picture 187" descr="Logo&#10;&#10;Description automatically generated">
              <a:extLst>
                <a:ext uri="{FF2B5EF4-FFF2-40B4-BE49-F238E27FC236}">
                  <a16:creationId xmlns:a16="http://schemas.microsoft.com/office/drawing/2014/main" id="{BA13BCD1-6E33-7A5A-85C0-10B4078067DC}"/>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171084" y="6153982"/>
              <a:ext cx="156403" cy="156403"/>
            </a:xfrm>
            <a:prstGeom prst="rect">
              <a:avLst/>
            </a:prstGeom>
          </p:spPr>
        </p:pic>
        <p:pic>
          <p:nvPicPr>
            <p:cNvPr id="189" name="Picture 188" descr="A picture containing icon&#10;&#10;Description automatically generated">
              <a:extLst>
                <a:ext uri="{FF2B5EF4-FFF2-40B4-BE49-F238E27FC236}">
                  <a16:creationId xmlns:a16="http://schemas.microsoft.com/office/drawing/2014/main" id="{3396AD9C-60D0-D802-21E6-B95CF454761F}"/>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6687146" y="4865745"/>
              <a:ext cx="147442" cy="147442"/>
            </a:xfrm>
            <a:prstGeom prst="rect">
              <a:avLst/>
            </a:prstGeom>
          </p:spPr>
        </p:pic>
        <p:pic>
          <p:nvPicPr>
            <p:cNvPr id="190" name="Picture 189" descr="Shape, arrow&#10;&#10;Description automatically generated">
              <a:extLst>
                <a:ext uri="{FF2B5EF4-FFF2-40B4-BE49-F238E27FC236}">
                  <a16:creationId xmlns:a16="http://schemas.microsoft.com/office/drawing/2014/main" id="{D920D5EE-95C6-BB92-6FF3-95058648FED5}"/>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0334957" y="5984148"/>
              <a:ext cx="144661" cy="144661"/>
            </a:xfrm>
            <a:prstGeom prst="rect">
              <a:avLst/>
            </a:prstGeom>
          </p:spPr>
        </p:pic>
        <p:pic>
          <p:nvPicPr>
            <p:cNvPr id="191" name="Picture 190" descr="Icon&#10;&#10;Description automatically generated">
              <a:extLst>
                <a:ext uri="{FF2B5EF4-FFF2-40B4-BE49-F238E27FC236}">
                  <a16:creationId xmlns:a16="http://schemas.microsoft.com/office/drawing/2014/main" id="{C6C5727F-D0AF-434B-EFAF-3D58C4B1264D}"/>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6430401" y="5632050"/>
              <a:ext cx="128323" cy="128323"/>
            </a:xfrm>
            <a:prstGeom prst="rect">
              <a:avLst/>
            </a:prstGeom>
          </p:spPr>
        </p:pic>
        <p:pic>
          <p:nvPicPr>
            <p:cNvPr id="192" name="Picture 191" descr="Icon&#10;&#10;Description automatically generated">
              <a:extLst>
                <a:ext uri="{FF2B5EF4-FFF2-40B4-BE49-F238E27FC236}">
                  <a16:creationId xmlns:a16="http://schemas.microsoft.com/office/drawing/2014/main" id="{CF49AA48-F676-6863-D782-8DC4FC685D73}"/>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6602490" y="5632050"/>
              <a:ext cx="134703" cy="134703"/>
            </a:xfrm>
            <a:prstGeom prst="rect">
              <a:avLst/>
            </a:prstGeom>
          </p:spPr>
        </p:pic>
        <p:pic>
          <p:nvPicPr>
            <p:cNvPr id="193" name="Picture 192" descr="A picture containing text, envelope&#10;&#10;Description automatically generated">
              <a:extLst>
                <a:ext uri="{FF2B5EF4-FFF2-40B4-BE49-F238E27FC236}">
                  <a16:creationId xmlns:a16="http://schemas.microsoft.com/office/drawing/2014/main" id="{008E2DE9-82A1-AF88-54B5-BBD5B5013ECC}"/>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6551109" y="5977334"/>
              <a:ext cx="176648" cy="176648"/>
            </a:xfrm>
            <a:prstGeom prst="rect">
              <a:avLst/>
            </a:prstGeom>
          </p:spPr>
        </p:pic>
        <p:pic>
          <p:nvPicPr>
            <p:cNvPr id="194" name="Picture 193" descr="A picture containing text, stationary, envelope, businesscard&#10;&#10;Description automatically generated">
              <a:extLst>
                <a:ext uri="{FF2B5EF4-FFF2-40B4-BE49-F238E27FC236}">
                  <a16:creationId xmlns:a16="http://schemas.microsoft.com/office/drawing/2014/main" id="{DFB2691C-B8C9-9F0A-411C-E20E8B4A541B}"/>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6794542" y="5030588"/>
              <a:ext cx="176267" cy="176267"/>
            </a:xfrm>
            <a:prstGeom prst="rect">
              <a:avLst/>
            </a:prstGeom>
          </p:spPr>
        </p:pic>
        <p:pic>
          <p:nvPicPr>
            <p:cNvPr id="195" name="Picture 194" descr="Icon&#10;&#10;Description automatically generated">
              <a:extLst>
                <a:ext uri="{FF2B5EF4-FFF2-40B4-BE49-F238E27FC236}">
                  <a16:creationId xmlns:a16="http://schemas.microsoft.com/office/drawing/2014/main" id="{0B745AC1-92A0-E02E-F948-566D31ACDDE9}"/>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0526963" y="6148899"/>
              <a:ext cx="156403" cy="156403"/>
            </a:xfrm>
            <a:prstGeom prst="rect">
              <a:avLst/>
            </a:prstGeom>
          </p:spPr>
        </p:pic>
        <p:pic>
          <p:nvPicPr>
            <p:cNvPr id="196" name="Picture 195" descr="A picture containing stationary, box&#10;&#10;Description automatically generated">
              <a:extLst>
                <a:ext uri="{FF2B5EF4-FFF2-40B4-BE49-F238E27FC236}">
                  <a16:creationId xmlns:a16="http://schemas.microsoft.com/office/drawing/2014/main" id="{9E6A2349-CFC2-9023-23A2-52B68B75C7C4}"/>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0726797" y="4832199"/>
              <a:ext cx="176648" cy="176648"/>
            </a:xfrm>
            <a:prstGeom prst="rect">
              <a:avLst/>
            </a:prstGeom>
          </p:spPr>
        </p:pic>
        <p:pic>
          <p:nvPicPr>
            <p:cNvPr id="197" name="Picture 196" descr="A picture containing text, stationary, envelope&#10;&#10;Description automatically generated">
              <a:extLst>
                <a:ext uri="{FF2B5EF4-FFF2-40B4-BE49-F238E27FC236}">
                  <a16:creationId xmlns:a16="http://schemas.microsoft.com/office/drawing/2014/main" id="{22D15E0D-4A5D-1AE8-D859-3DD18B915EF6}"/>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0511846" y="4824150"/>
              <a:ext cx="192745" cy="192745"/>
            </a:xfrm>
            <a:prstGeom prst="rect">
              <a:avLst/>
            </a:prstGeom>
          </p:spPr>
        </p:pic>
        <p:pic>
          <p:nvPicPr>
            <p:cNvPr id="198" name="Picture 197" descr="Shape&#10;&#10;Description automatically generated">
              <a:extLst>
                <a:ext uri="{FF2B5EF4-FFF2-40B4-BE49-F238E27FC236}">
                  <a16:creationId xmlns:a16="http://schemas.microsoft.com/office/drawing/2014/main" id="{95C89995-9B58-D663-4C52-CD98A43B6F38}"/>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0260616" y="4824150"/>
              <a:ext cx="192745" cy="192745"/>
            </a:xfrm>
            <a:prstGeom prst="rect">
              <a:avLst/>
            </a:prstGeom>
          </p:spPr>
        </p:pic>
        <p:pic>
          <p:nvPicPr>
            <p:cNvPr id="199" name="Picture 198" descr="Icon&#10;&#10;Description automatically generated">
              <a:extLst>
                <a:ext uri="{FF2B5EF4-FFF2-40B4-BE49-F238E27FC236}">
                  <a16:creationId xmlns:a16="http://schemas.microsoft.com/office/drawing/2014/main" id="{8BCB3FB8-6506-4966-66C3-BB7D122DA8F6}"/>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10067728" y="4840408"/>
              <a:ext cx="160231" cy="160231"/>
            </a:xfrm>
            <a:prstGeom prst="rect">
              <a:avLst/>
            </a:prstGeom>
          </p:spPr>
        </p:pic>
        <p:pic>
          <p:nvPicPr>
            <p:cNvPr id="200" name="Picture 199" descr="Icon&#10;&#10;Description automatically generated">
              <a:extLst>
                <a:ext uri="{FF2B5EF4-FFF2-40B4-BE49-F238E27FC236}">
                  <a16:creationId xmlns:a16="http://schemas.microsoft.com/office/drawing/2014/main" id="{083B2301-71EE-18CE-F58D-D3A98BF0FDFE}"/>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9860267" y="4832733"/>
              <a:ext cx="175579" cy="175579"/>
            </a:xfrm>
            <a:prstGeom prst="rect">
              <a:avLst/>
            </a:prstGeom>
          </p:spPr>
        </p:pic>
        <p:pic>
          <p:nvPicPr>
            <p:cNvPr id="201" name="Picture 200" descr="A picture containing logo&#10;&#10;Description automatically generated">
              <a:extLst>
                <a:ext uri="{FF2B5EF4-FFF2-40B4-BE49-F238E27FC236}">
                  <a16:creationId xmlns:a16="http://schemas.microsoft.com/office/drawing/2014/main" id="{100E6B38-6279-5640-A887-0BCF3F110787}"/>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7093252" y="4872691"/>
              <a:ext cx="147443" cy="147443"/>
            </a:xfrm>
            <a:prstGeom prst="rect">
              <a:avLst/>
            </a:prstGeom>
          </p:spPr>
        </p:pic>
        <p:pic>
          <p:nvPicPr>
            <p:cNvPr id="202" name="Graphic 201">
              <a:extLst>
                <a:ext uri="{FF2B5EF4-FFF2-40B4-BE49-F238E27FC236}">
                  <a16:creationId xmlns:a16="http://schemas.microsoft.com/office/drawing/2014/main" id="{495ABE97-C4CB-B31E-7424-8F751A0471F2}"/>
                </a:ext>
              </a:extLst>
            </p:cNvPr>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6666430" y="5222496"/>
              <a:ext cx="173608" cy="173608"/>
            </a:xfrm>
            <a:prstGeom prst="rect">
              <a:avLst/>
            </a:prstGeom>
          </p:spPr>
        </p:pic>
      </p:grpSp>
      <p:grpSp>
        <p:nvGrpSpPr>
          <p:cNvPr id="203" name="Group 202">
            <a:extLst>
              <a:ext uri="{FF2B5EF4-FFF2-40B4-BE49-F238E27FC236}">
                <a16:creationId xmlns:a16="http://schemas.microsoft.com/office/drawing/2014/main" id="{8DC7C8F6-DB96-05C2-9C2B-5DF4C88B4DE2}"/>
              </a:ext>
            </a:extLst>
          </p:cNvPr>
          <p:cNvGrpSpPr/>
          <p:nvPr/>
        </p:nvGrpSpPr>
        <p:grpSpPr>
          <a:xfrm>
            <a:off x="11218389" y="1739575"/>
            <a:ext cx="1008001" cy="1504802"/>
            <a:chOff x="8060775" y="2014240"/>
            <a:chExt cx="1664918" cy="2489012"/>
          </a:xfrm>
        </p:grpSpPr>
        <p:pic>
          <p:nvPicPr>
            <p:cNvPr id="204" name="Picture 203" descr="A close up of a logo&#10;&#10;Description automatically generated">
              <a:extLst>
                <a:ext uri="{FF2B5EF4-FFF2-40B4-BE49-F238E27FC236}">
                  <a16:creationId xmlns:a16="http://schemas.microsoft.com/office/drawing/2014/main" id="{9FA212A0-1DBB-A6D9-EA22-760EB9BFDC69}"/>
                </a:ext>
              </a:extLst>
            </p:cNvPr>
            <p:cNvPicPr>
              <a:picLocks noChangeAspect="1"/>
            </p:cNvPicPr>
            <p:nvPr/>
          </p:nvPicPr>
          <p:blipFill>
            <a:blip r:embed="rId46"/>
            <a:stretch>
              <a:fillRect/>
            </a:stretch>
          </p:blipFill>
          <p:spPr>
            <a:xfrm>
              <a:off x="9159504" y="2014240"/>
              <a:ext cx="566189" cy="566189"/>
            </a:xfrm>
            <a:prstGeom prst="rect">
              <a:avLst/>
            </a:prstGeom>
          </p:spPr>
        </p:pic>
        <p:pic>
          <p:nvPicPr>
            <p:cNvPr id="205" name="Picture 204" descr="A close up of a logo&#10;&#10;Description automatically generated">
              <a:extLst>
                <a:ext uri="{FF2B5EF4-FFF2-40B4-BE49-F238E27FC236}">
                  <a16:creationId xmlns:a16="http://schemas.microsoft.com/office/drawing/2014/main" id="{3ECA1218-DC09-D843-E5BD-43B1E5CCFDB7}"/>
                </a:ext>
              </a:extLst>
            </p:cNvPr>
            <p:cNvPicPr>
              <a:picLocks noChangeAspect="1"/>
            </p:cNvPicPr>
            <p:nvPr/>
          </p:nvPicPr>
          <p:blipFill>
            <a:blip r:embed="rId47"/>
            <a:stretch>
              <a:fillRect/>
            </a:stretch>
          </p:blipFill>
          <p:spPr>
            <a:xfrm>
              <a:off x="8060775" y="2032750"/>
              <a:ext cx="602155" cy="602155"/>
            </a:xfrm>
            <a:prstGeom prst="rect">
              <a:avLst/>
            </a:prstGeom>
          </p:spPr>
        </p:pic>
        <p:pic>
          <p:nvPicPr>
            <p:cNvPr id="206" name="Picture 205" descr="Microsoft Teams app icon">
              <a:extLst>
                <a:ext uri="{FF2B5EF4-FFF2-40B4-BE49-F238E27FC236}">
                  <a16:creationId xmlns:a16="http://schemas.microsoft.com/office/drawing/2014/main" id="{858A5F82-823D-448C-ED68-CB2F6EEE4DDE}"/>
                </a:ext>
              </a:extLst>
            </p:cNvPr>
            <p:cNvPicPr>
              <a:picLocks noChangeAspect="1"/>
            </p:cNvPicPr>
            <p:nvPr/>
          </p:nvPicPr>
          <p:blipFill>
            <a:blip r:embed="rId6"/>
            <a:stretch>
              <a:fillRect/>
            </a:stretch>
          </p:blipFill>
          <p:spPr>
            <a:xfrm>
              <a:off x="8752232" y="2367267"/>
              <a:ext cx="571616" cy="541685"/>
            </a:xfrm>
            <a:prstGeom prst="rect">
              <a:avLst/>
            </a:prstGeom>
          </p:spPr>
        </p:pic>
        <p:pic>
          <p:nvPicPr>
            <p:cNvPr id="207" name="Picture 206" descr="A close up of a logo&#10;&#10;Description automatically generated">
              <a:extLst>
                <a:ext uri="{FF2B5EF4-FFF2-40B4-BE49-F238E27FC236}">
                  <a16:creationId xmlns:a16="http://schemas.microsoft.com/office/drawing/2014/main" id="{B4C715AE-190D-CC8D-304D-7A5057361394}"/>
                </a:ext>
              </a:extLst>
            </p:cNvPr>
            <p:cNvPicPr>
              <a:picLocks noChangeAspect="1"/>
            </p:cNvPicPr>
            <p:nvPr/>
          </p:nvPicPr>
          <p:blipFill>
            <a:blip r:embed="rId47"/>
            <a:stretch>
              <a:fillRect/>
            </a:stretch>
          </p:blipFill>
          <p:spPr>
            <a:xfrm>
              <a:off x="8689754" y="3420691"/>
              <a:ext cx="602155" cy="602155"/>
            </a:xfrm>
            <a:prstGeom prst="rect">
              <a:avLst/>
            </a:prstGeom>
          </p:spPr>
        </p:pic>
        <p:pic>
          <p:nvPicPr>
            <p:cNvPr id="208" name="Picture 207" descr="Icon&#10;&#10;Description automatically generated with low confidence">
              <a:extLst>
                <a:ext uri="{FF2B5EF4-FFF2-40B4-BE49-F238E27FC236}">
                  <a16:creationId xmlns:a16="http://schemas.microsoft.com/office/drawing/2014/main" id="{B21CC4F1-37EA-9B47-2160-DF9E1C30429C}"/>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8405432" y="2359978"/>
              <a:ext cx="566189" cy="566189"/>
            </a:xfrm>
            <a:prstGeom prst="rect">
              <a:avLst/>
            </a:prstGeom>
          </p:spPr>
        </p:pic>
        <p:pic>
          <p:nvPicPr>
            <p:cNvPr id="209" name="Picture 208" descr="Logo for Insights">
              <a:extLst>
                <a:ext uri="{FF2B5EF4-FFF2-40B4-BE49-F238E27FC236}">
                  <a16:creationId xmlns:a16="http://schemas.microsoft.com/office/drawing/2014/main" id="{CD32929E-A05A-93A1-1F7A-95D38719FDFF}"/>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8486122" y="4233252"/>
              <a:ext cx="270000" cy="270000"/>
            </a:xfrm>
            <a:prstGeom prst="rect">
              <a:avLst/>
            </a:prstGeom>
          </p:spPr>
        </p:pic>
        <p:pic>
          <p:nvPicPr>
            <p:cNvPr id="210" name="Picture 209">
              <a:extLst>
                <a:ext uri="{FF2B5EF4-FFF2-40B4-BE49-F238E27FC236}">
                  <a16:creationId xmlns:a16="http://schemas.microsoft.com/office/drawing/2014/main" id="{94BB94F1-2AEC-D95B-ACF9-1E06B5F1EB58}"/>
                </a:ext>
              </a:extLst>
            </p:cNvPr>
            <p:cNvPicPr>
              <a:picLocks noChangeAspect="1"/>
            </p:cNvPicPr>
            <p:nvPr/>
          </p:nvPicPr>
          <p:blipFill>
            <a:blip r:embed="rId49" cstate="print">
              <a:extLst>
                <a:ext uri="{28A0092B-C50C-407E-A947-70E740481C1C}">
                  <a14:useLocalDpi xmlns:a14="http://schemas.microsoft.com/office/drawing/2010/main" val="0"/>
                </a:ext>
              </a:extLst>
            </a:blip>
            <a:srcRect/>
            <a:stretch/>
          </p:blipFill>
          <p:spPr>
            <a:xfrm>
              <a:off x="8853124" y="4228676"/>
              <a:ext cx="270000" cy="270000"/>
            </a:xfrm>
            <a:prstGeom prst="rect">
              <a:avLst/>
            </a:prstGeom>
          </p:spPr>
        </p:pic>
        <p:pic>
          <p:nvPicPr>
            <p:cNvPr id="211" name="Picture 210" descr="A picture containing toy, vector graphics&#10;&#10;Description automatically generated">
              <a:extLst>
                <a:ext uri="{FF2B5EF4-FFF2-40B4-BE49-F238E27FC236}">
                  <a16:creationId xmlns:a16="http://schemas.microsoft.com/office/drawing/2014/main" id="{870A23D7-16BE-E75D-328E-8FEF051992F9}"/>
                </a:ext>
              </a:extLst>
            </p:cNvPr>
            <p:cNvPicPr>
              <a:picLocks noChangeAspect="1"/>
            </p:cNvPicPr>
            <p:nvPr/>
          </p:nvPicPr>
          <p:blipFill rotWithShape="1">
            <a:blip r:embed="rId50"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578908" y="2185930"/>
              <a:ext cx="270000" cy="275173"/>
            </a:xfrm>
            <a:prstGeom prst="rect">
              <a:avLst/>
            </a:prstGeom>
          </p:spPr>
        </p:pic>
        <p:pic>
          <p:nvPicPr>
            <p:cNvPr id="212" name="Picture 211" descr="Viva Engage icon">
              <a:extLst>
                <a:ext uri="{FF2B5EF4-FFF2-40B4-BE49-F238E27FC236}">
                  <a16:creationId xmlns:a16="http://schemas.microsoft.com/office/drawing/2014/main" id="{97A5464E-F0E1-055A-DF56-FBE4D0E3329E}"/>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932676" y="2194083"/>
              <a:ext cx="250162" cy="250805"/>
            </a:xfrm>
            <a:prstGeom prst="rect">
              <a:avLst/>
            </a:prstGeom>
          </p:spPr>
        </p:pic>
        <p:pic>
          <p:nvPicPr>
            <p:cNvPr id="213" name="Picture 212" descr="Icon&#10;&#10;Description automatically generated">
              <a:extLst>
                <a:ext uri="{FF2B5EF4-FFF2-40B4-BE49-F238E27FC236}">
                  <a16:creationId xmlns:a16="http://schemas.microsoft.com/office/drawing/2014/main" id="{4AD20B34-63BA-296C-A8A1-E418EC843461}"/>
                </a:ext>
              </a:extLst>
            </p:cNvPr>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8706922" y="3913551"/>
              <a:ext cx="274851" cy="274850"/>
            </a:xfrm>
            <a:prstGeom prst="rect">
              <a:avLst/>
            </a:prstGeom>
          </p:spPr>
        </p:pic>
        <p:pic>
          <p:nvPicPr>
            <p:cNvPr id="214" name="Picture 213" descr="Viva Connections Logo">
              <a:extLst>
                <a:ext uri="{FF2B5EF4-FFF2-40B4-BE49-F238E27FC236}">
                  <a16:creationId xmlns:a16="http://schemas.microsoft.com/office/drawing/2014/main" id="{BB305E71-41F5-7EA6-418B-5F36F6A22A07}"/>
                </a:ext>
              </a:extLst>
            </p:cNvPr>
            <p:cNvPicPr>
              <a:picLocks noChangeAspect="1"/>
            </p:cNvPicPr>
            <p:nvPr/>
          </p:nvPicPr>
          <p:blipFill>
            <a:blip r:embed="rId52">
              <a:extLst>
                <a:ext uri="{28A0092B-C50C-407E-A947-70E740481C1C}">
                  <a14:useLocalDpi xmlns:a14="http://schemas.microsoft.com/office/drawing/2010/main" val="0"/>
                </a:ext>
              </a:extLst>
            </a:blip>
            <a:srcRect/>
            <a:stretch/>
          </p:blipFill>
          <p:spPr>
            <a:xfrm>
              <a:off x="9165683" y="2865403"/>
              <a:ext cx="269919" cy="269919"/>
            </a:xfrm>
            <a:prstGeom prst="rect">
              <a:avLst/>
            </a:prstGeom>
          </p:spPr>
        </p:pic>
        <p:pic>
          <p:nvPicPr>
            <p:cNvPr id="215" name="Picture 214" descr="A purple and pink logo&#10;&#10;Description automatically generated">
              <a:extLst>
                <a:ext uri="{FF2B5EF4-FFF2-40B4-BE49-F238E27FC236}">
                  <a16:creationId xmlns:a16="http://schemas.microsoft.com/office/drawing/2014/main" id="{5682FA5C-51F8-6D8B-DE0C-DD0C3AD10D04}"/>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8877926" y="3193926"/>
              <a:ext cx="292532" cy="292532"/>
            </a:xfrm>
            <a:prstGeom prst="rect">
              <a:avLst/>
            </a:prstGeom>
          </p:spPr>
        </p:pic>
        <p:pic>
          <p:nvPicPr>
            <p:cNvPr id="216" name="Graphic 215">
              <a:extLst>
                <a:ext uri="{FF2B5EF4-FFF2-40B4-BE49-F238E27FC236}">
                  <a16:creationId xmlns:a16="http://schemas.microsoft.com/office/drawing/2014/main" id="{889BFCB0-14D9-5FE1-6C05-FFA3E5F4AE0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53423" y="2853353"/>
              <a:ext cx="334345" cy="334345"/>
            </a:xfrm>
            <a:prstGeom prst="rect">
              <a:avLst/>
            </a:prstGeom>
          </p:spPr>
        </p:pic>
      </p:grpSp>
      <p:grpSp>
        <p:nvGrpSpPr>
          <p:cNvPr id="60" name="Group 59">
            <a:extLst>
              <a:ext uri="{FF2B5EF4-FFF2-40B4-BE49-F238E27FC236}">
                <a16:creationId xmlns:a16="http://schemas.microsoft.com/office/drawing/2014/main" id="{48A12B9B-E4DD-6D66-2C6A-E394DA12FA73}"/>
              </a:ext>
            </a:extLst>
          </p:cNvPr>
          <p:cNvGrpSpPr/>
          <p:nvPr/>
        </p:nvGrpSpPr>
        <p:grpSpPr>
          <a:xfrm>
            <a:off x="4012040" y="52659"/>
            <a:ext cx="5657546" cy="2032298"/>
            <a:chOff x="4012040" y="52659"/>
            <a:chExt cx="5657546" cy="2032298"/>
          </a:xfrm>
        </p:grpSpPr>
        <p:sp>
          <p:nvSpPr>
            <p:cNvPr id="61" name="TextBox 60">
              <a:extLst>
                <a:ext uri="{FF2B5EF4-FFF2-40B4-BE49-F238E27FC236}">
                  <a16:creationId xmlns:a16="http://schemas.microsoft.com/office/drawing/2014/main" id="{3594B470-E6AA-B4EB-B752-32640AB3B466}"/>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Individual</a:t>
              </a:r>
            </a:p>
          </p:txBody>
        </p:sp>
        <p:sp>
          <p:nvSpPr>
            <p:cNvPr id="62" name="Rectangle: Rounded Corners 61" descr="Linked In and Viva Learned">
              <a:extLst>
                <a:ext uri="{FF2B5EF4-FFF2-40B4-BE49-F238E27FC236}">
                  <a16:creationId xmlns:a16="http://schemas.microsoft.com/office/drawing/2014/main" id="{CD90FE0A-BC5C-2FCD-AA50-38BF9465B19C}"/>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63" name="Group 62">
              <a:extLst>
                <a:ext uri="{FF2B5EF4-FFF2-40B4-BE49-F238E27FC236}">
                  <a16:creationId xmlns:a16="http://schemas.microsoft.com/office/drawing/2014/main" id="{364C0DE2-F44A-E3C7-DE25-6A62CF958D6E}"/>
                </a:ext>
              </a:extLst>
            </p:cNvPr>
            <p:cNvGrpSpPr/>
            <p:nvPr/>
          </p:nvGrpSpPr>
          <p:grpSpPr>
            <a:xfrm>
              <a:off x="6759412" y="52659"/>
              <a:ext cx="484462" cy="212019"/>
              <a:chOff x="7936392" y="1002210"/>
              <a:chExt cx="764489" cy="334570"/>
            </a:xfrm>
          </p:grpSpPr>
          <p:pic>
            <p:nvPicPr>
              <p:cNvPr id="252" name="Picture 2" descr="See the source image">
                <a:extLst>
                  <a:ext uri="{FF2B5EF4-FFF2-40B4-BE49-F238E27FC236}">
                    <a16:creationId xmlns:a16="http://schemas.microsoft.com/office/drawing/2014/main" id="{BE0D530F-39DB-0535-EACB-79BDF4417F7C}"/>
                  </a:ext>
                </a:extLst>
              </p:cNvPr>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253" name="Picture 252" descr="Logo for Viva Learning">
                <a:extLst>
                  <a:ext uri="{FF2B5EF4-FFF2-40B4-BE49-F238E27FC236}">
                    <a16:creationId xmlns:a16="http://schemas.microsoft.com/office/drawing/2014/main" id="{469C0302-F994-9E2B-3480-84A46E7FE94F}"/>
                  </a:ext>
                </a:extLst>
              </p:cNvPr>
              <p:cNvPicPr>
                <a:picLocks noChangeAspect="1"/>
              </p:cNvPicPr>
              <p:nvPr/>
            </p:nvPicPr>
            <p:blipFill>
              <a:blip r:embed="rId55">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sp>
          <p:nvSpPr>
            <p:cNvPr id="64" name="Oval 63" descr="Icon symbolising a Individual">
              <a:extLst>
                <a:ext uri="{FF2B5EF4-FFF2-40B4-BE49-F238E27FC236}">
                  <a16:creationId xmlns:a16="http://schemas.microsoft.com/office/drawing/2014/main" id="{D7FA5F0A-335F-B325-5F3E-4759B0BEE879}"/>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5" name="Rectangle: Rounded Corners 64">
              <a:extLst>
                <a:ext uri="{FF2B5EF4-FFF2-40B4-BE49-F238E27FC236}">
                  <a16:creationId xmlns:a16="http://schemas.microsoft.com/office/drawing/2014/main" id="{0E8DA1E6-7014-B309-7604-32B26442C12F}"/>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66" name="Rectangle: Rounded Corners 65">
              <a:extLst>
                <a:ext uri="{FF2B5EF4-FFF2-40B4-BE49-F238E27FC236}">
                  <a16:creationId xmlns:a16="http://schemas.microsoft.com/office/drawing/2014/main" id="{1F3663BB-DA69-5725-E5E5-E403E6FEE87B}"/>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67" name="Rectangle: Rounded Corners 66">
              <a:extLst>
                <a:ext uri="{FF2B5EF4-FFF2-40B4-BE49-F238E27FC236}">
                  <a16:creationId xmlns:a16="http://schemas.microsoft.com/office/drawing/2014/main" id="{000E47FD-8066-B0E1-5CF5-B9F970296C4A}"/>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68" name="Rectangle: Rounded Corners 67">
              <a:extLst>
                <a:ext uri="{FF2B5EF4-FFF2-40B4-BE49-F238E27FC236}">
                  <a16:creationId xmlns:a16="http://schemas.microsoft.com/office/drawing/2014/main" id="{F9CEA9FE-8CDA-4E99-31C4-549CDB5647D3}"/>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69" name="Rectangle: Rounded Corners 68">
              <a:extLst>
                <a:ext uri="{FF2B5EF4-FFF2-40B4-BE49-F238E27FC236}">
                  <a16:creationId xmlns:a16="http://schemas.microsoft.com/office/drawing/2014/main" id="{65A2856F-4665-F154-908A-5D71978CEEC2}"/>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70" name="Rectangle: Rounded Corners 69">
              <a:extLst>
                <a:ext uri="{FF2B5EF4-FFF2-40B4-BE49-F238E27FC236}">
                  <a16:creationId xmlns:a16="http://schemas.microsoft.com/office/drawing/2014/main" id="{D9883ED3-67F8-E98E-5914-EDB36018EC84}"/>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71" name="Rectangle: Rounded Corners 70">
              <a:extLst>
                <a:ext uri="{FF2B5EF4-FFF2-40B4-BE49-F238E27FC236}">
                  <a16:creationId xmlns:a16="http://schemas.microsoft.com/office/drawing/2014/main" id="{21E6FE70-4EB5-7013-E22D-6B15E4901116}"/>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72" name="Rectangle: Rounded Corners 71">
              <a:extLst>
                <a:ext uri="{FF2B5EF4-FFF2-40B4-BE49-F238E27FC236}">
                  <a16:creationId xmlns:a16="http://schemas.microsoft.com/office/drawing/2014/main" id="{842D5721-7B83-7EAF-DDDD-8324623CC257}"/>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73" name="Rectangle: Rounded Corners 72">
              <a:extLst>
                <a:ext uri="{FF2B5EF4-FFF2-40B4-BE49-F238E27FC236}">
                  <a16:creationId xmlns:a16="http://schemas.microsoft.com/office/drawing/2014/main" id="{D7D332CC-F8E4-6F3B-5D82-0E24220C15CE}"/>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217" name="Rectangle: Rounded Corners 216">
              <a:extLst>
                <a:ext uri="{FF2B5EF4-FFF2-40B4-BE49-F238E27FC236}">
                  <a16:creationId xmlns:a16="http://schemas.microsoft.com/office/drawing/2014/main" id="{9A123BCE-6678-4252-07D3-B8CCE5FAD574}"/>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218" name="Rectangle: Rounded Corners 217">
              <a:extLst>
                <a:ext uri="{FF2B5EF4-FFF2-40B4-BE49-F238E27FC236}">
                  <a16:creationId xmlns:a16="http://schemas.microsoft.com/office/drawing/2014/main" id="{362E58E1-9621-46B4-D42B-926B4F2087C8}"/>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219" name="Rectangle: Rounded Corners 218">
              <a:extLst>
                <a:ext uri="{FF2B5EF4-FFF2-40B4-BE49-F238E27FC236}">
                  <a16:creationId xmlns:a16="http://schemas.microsoft.com/office/drawing/2014/main" id="{B15CBE1B-45BF-8BBB-6377-BD10B56EFBE6}"/>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220" name="Rectangle: Rounded Corners 219">
              <a:extLst>
                <a:ext uri="{FF2B5EF4-FFF2-40B4-BE49-F238E27FC236}">
                  <a16:creationId xmlns:a16="http://schemas.microsoft.com/office/drawing/2014/main" id="{757097D7-6938-C654-3D5A-0F642D5E9FDD}"/>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221" name="Rectangle: Rounded Corners 220">
              <a:extLst>
                <a:ext uri="{FF2B5EF4-FFF2-40B4-BE49-F238E27FC236}">
                  <a16:creationId xmlns:a16="http://schemas.microsoft.com/office/drawing/2014/main" id="{C6DD5F4D-3A6A-CFF7-D91E-6CD1052F7DF9}"/>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222" name="Graphic 221" descr="User">
              <a:extLst>
                <a:ext uri="{FF2B5EF4-FFF2-40B4-BE49-F238E27FC236}">
                  <a16:creationId xmlns:a16="http://schemas.microsoft.com/office/drawing/2014/main" id="{C7E52B5C-BFAF-2E14-D486-53F8753B5AAF}"/>
                </a:ext>
              </a:extLst>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5940776" y="767161"/>
              <a:ext cx="628740" cy="628742"/>
            </a:xfrm>
            <a:prstGeom prst="rect">
              <a:avLst/>
            </a:prstGeom>
          </p:spPr>
        </p:pic>
        <p:pic>
          <p:nvPicPr>
            <p:cNvPr id="223" name="Picture 222" descr="Icon&#10;&#10;Description automatically generated">
              <a:extLst>
                <a:ext uri="{FF2B5EF4-FFF2-40B4-BE49-F238E27FC236}">
                  <a16:creationId xmlns:a16="http://schemas.microsoft.com/office/drawing/2014/main" id="{C4772A06-783A-E605-7A01-EB1116D90508}"/>
                </a:ext>
              </a:extLst>
            </p:cNvPr>
            <p:cNvPicPr>
              <a:picLocks noChangeAspect="1"/>
            </p:cNvPicPr>
            <p:nvPr/>
          </p:nvPicPr>
          <p:blipFill>
            <a:blip r:embed="rId58">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sp>
          <p:nvSpPr>
            <p:cNvPr id="224" name="Oval 223">
              <a:extLst>
                <a:ext uri="{FF2B5EF4-FFF2-40B4-BE49-F238E27FC236}">
                  <a16:creationId xmlns:a16="http://schemas.microsoft.com/office/drawing/2014/main" id="{7E8A0417-FEE4-DBBA-F260-38706FD820DD}"/>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25" name="Graphic 224">
              <a:extLst>
                <a:ext uri="{FF2B5EF4-FFF2-40B4-BE49-F238E27FC236}">
                  <a16:creationId xmlns:a16="http://schemas.microsoft.com/office/drawing/2014/main" id="{CF60936F-A2A5-29A1-C892-EB2E692ED72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116564" y="1441062"/>
              <a:ext cx="297727" cy="297728"/>
            </a:xfrm>
            <a:prstGeom prst="rect">
              <a:avLst/>
            </a:prstGeom>
          </p:spPr>
        </p:pic>
        <p:grpSp>
          <p:nvGrpSpPr>
            <p:cNvPr id="226" name="Group 225">
              <a:extLst>
                <a:ext uri="{FF2B5EF4-FFF2-40B4-BE49-F238E27FC236}">
                  <a16:creationId xmlns:a16="http://schemas.microsoft.com/office/drawing/2014/main" id="{5C77A2EB-5A12-CD57-22DA-7EFC7A628343}"/>
                </a:ext>
              </a:extLst>
            </p:cNvPr>
            <p:cNvGrpSpPr/>
            <p:nvPr/>
          </p:nvGrpSpPr>
          <p:grpSpPr>
            <a:xfrm>
              <a:off x="4012040" y="147444"/>
              <a:ext cx="5657546" cy="1733371"/>
              <a:chOff x="2483890" y="2081454"/>
              <a:chExt cx="8667097" cy="2721591"/>
            </a:xfrm>
          </p:grpSpPr>
          <p:grpSp>
            <p:nvGrpSpPr>
              <p:cNvPr id="227" name="Group 226">
                <a:extLst>
                  <a:ext uri="{FF2B5EF4-FFF2-40B4-BE49-F238E27FC236}">
                    <a16:creationId xmlns:a16="http://schemas.microsoft.com/office/drawing/2014/main" id="{7CEA9E1C-4196-21CC-BDDA-9D5C60072398}"/>
                  </a:ext>
                </a:extLst>
              </p:cNvPr>
              <p:cNvGrpSpPr/>
              <p:nvPr/>
            </p:nvGrpSpPr>
            <p:grpSpPr>
              <a:xfrm>
                <a:off x="8035760" y="2081454"/>
                <a:ext cx="3115227" cy="2721591"/>
                <a:chOff x="8035760" y="2081454"/>
                <a:chExt cx="3115227" cy="2721591"/>
              </a:xfrm>
            </p:grpSpPr>
            <p:pic>
              <p:nvPicPr>
                <p:cNvPr id="237" name="Picture 236" descr="Logo&#10;&#10;Description automatically generated">
                  <a:extLst>
                    <a:ext uri="{FF2B5EF4-FFF2-40B4-BE49-F238E27FC236}">
                      <a16:creationId xmlns:a16="http://schemas.microsoft.com/office/drawing/2014/main" id="{EC7BAA8B-5CF5-5291-0286-2D79C2F4C96D}"/>
                    </a:ext>
                  </a:extLst>
                </p:cNvPr>
                <p:cNvPicPr>
                  <a:picLocks noChangeAspect="1"/>
                </p:cNvPicPr>
                <p:nvPr/>
              </p:nvPicPr>
              <p:blipFill>
                <a:blip r:embed="rId59">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238" name="Picture 237" descr="Microsoft Teams app icon">
                  <a:extLst>
                    <a:ext uri="{FF2B5EF4-FFF2-40B4-BE49-F238E27FC236}">
                      <a16:creationId xmlns:a16="http://schemas.microsoft.com/office/drawing/2014/main" id="{5A4B5343-4708-1016-26A6-004C3EBE8739}"/>
                    </a:ext>
                  </a:extLst>
                </p:cNvPr>
                <p:cNvPicPr>
                  <a:picLocks noChangeAspect="1"/>
                </p:cNvPicPr>
                <p:nvPr/>
              </p:nvPicPr>
              <p:blipFill>
                <a:blip r:embed="rId6"/>
                <a:stretch>
                  <a:fillRect/>
                </a:stretch>
              </p:blipFill>
              <p:spPr>
                <a:xfrm>
                  <a:off x="8513200" y="2473487"/>
                  <a:ext cx="574770" cy="574770"/>
                </a:xfrm>
                <a:prstGeom prst="rect">
                  <a:avLst/>
                </a:prstGeom>
                <a:noFill/>
                <a:ln w="12700" cap="flat">
                  <a:noFill/>
                  <a:prstDash val="dash"/>
                  <a:miter/>
                </a:ln>
              </p:spPr>
            </p:pic>
            <p:pic>
              <p:nvPicPr>
                <p:cNvPr id="239" name="Picture 238" descr="Excel app icon">
                  <a:extLst>
                    <a:ext uri="{FF2B5EF4-FFF2-40B4-BE49-F238E27FC236}">
                      <a16:creationId xmlns:a16="http://schemas.microsoft.com/office/drawing/2014/main" id="{CD15C55B-FCA3-B6CC-632B-6C0D238FFC96}"/>
                    </a:ext>
                  </a:extLst>
                </p:cNvPr>
                <p:cNvPicPr>
                  <a:picLocks noChangeAspect="1"/>
                </p:cNvPicPr>
                <p:nvPr/>
              </p:nvPicPr>
              <p:blipFill>
                <a:blip r:embed="rId60"/>
                <a:stretch>
                  <a:fillRect/>
                </a:stretch>
              </p:blipFill>
              <p:spPr>
                <a:xfrm>
                  <a:off x="8035760" y="2127055"/>
                  <a:ext cx="574195" cy="574193"/>
                </a:xfrm>
                <a:prstGeom prst="rect">
                  <a:avLst/>
                </a:prstGeom>
                <a:noFill/>
                <a:ln w="12700" cap="flat">
                  <a:noFill/>
                  <a:prstDash val="dash"/>
                  <a:miter/>
                </a:ln>
              </p:spPr>
            </p:pic>
            <p:pic>
              <p:nvPicPr>
                <p:cNvPr id="240" name="Picture 239" descr="OneNote app icon">
                  <a:extLst>
                    <a:ext uri="{FF2B5EF4-FFF2-40B4-BE49-F238E27FC236}">
                      <a16:creationId xmlns:a16="http://schemas.microsoft.com/office/drawing/2014/main" id="{6F67C891-9320-39E9-013C-7081D3C5AD32}"/>
                    </a:ext>
                  </a:extLst>
                </p:cNvPr>
                <p:cNvPicPr>
                  <a:picLocks noChangeAspect="1"/>
                </p:cNvPicPr>
                <p:nvPr/>
              </p:nvPicPr>
              <p:blipFill>
                <a:blip r:embed="rId61"/>
                <a:stretch>
                  <a:fillRect/>
                </a:stretch>
              </p:blipFill>
              <p:spPr>
                <a:xfrm>
                  <a:off x="8470249" y="2127055"/>
                  <a:ext cx="574195" cy="574193"/>
                </a:xfrm>
                <a:prstGeom prst="rect">
                  <a:avLst/>
                </a:prstGeom>
                <a:noFill/>
                <a:ln w="12700" cap="flat">
                  <a:noFill/>
                  <a:prstDash val="dash"/>
                  <a:miter/>
                </a:ln>
              </p:spPr>
            </p:pic>
            <p:pic>
              <p:nvPicPr>
                <p:cNvPr id="241" name="Picture 240" descr="PowerPoint app icon">
                  <a:extLst>
                    <a:ext uri="{FF2B5EF4-FFF2-40B4-BE49-F238E27FC236}">
                      <a16:creationId xmlns:a16="http://schemas.microsoft.com/office/drawing/2014/main" id="{180A7355-02EA-3172-3EF7-01CC7CD3D741}"/>
                    </a:ext>
                  </a:extLst>
                </p:cNvPr>
                <p:cNvPicPr>
                  <a:picLocks noChangeAspect="1"/>
                </p:cNvPicPr>
                <p:nvPr/>
              </p:nvPicPr>
              <p:blipFill>
                <a:blip r:embed="rId62"/>
                <a:stretch>
                  <a:fillRect/>
                </a:stretch>
              </p:blipFill>
              <p:spPr>
                <a:xfrm>
                  <a:off x="9282358" y="2127055"/>
                  <a:ext cx="574195" cy="574193"/>
                </a:xfrm>
                <a:prstGeom prst="rect">
                  <a:avLst/>
                </a:prstGeom>
                <a:noFill/>
                <a:ln w="12700" cap="flat">
                  <a:noFill/>
                  <a:prstDash val="dash"/>
                  <a:miter/>
                </a:ln>
              </p:spPr>
            </p:pic>
            <p:pic>
              <p:nvPicPr>
                <p:cNvPr id="242" name="Picture 241" descr="A close up of a logo&#10;&#10;Description automatically generated">
                  <a:extLst>
                    <a:ext uri="{FF2B5EF4-FFF2-40B4-BE49-F238E27FC236}">
                      <a16:creationId xmlns:a16="http://schemas.microsoft.com/office/drawing/2014/main" id="{23D337DE-A19E-AB0B-826C-DE28B6F6B5A9}"/>
                    </a:ext>
                  </a:extLst>
                </p:cNvPr>
                <p:cNvPicPr>
                  <a:picLocks noChangeAspect="1"/>
                </p:cNvPicPr>
                <p:nvPr/>
              </p:nvPicPr>
              <p:blipFill>
                <a:blip r:embed="rId63"/>
                <a:stretch>
                  <a:fillRect/>
                </a:stretch>
              </p:blipFill>
              <p:spPr>
                <a:xfrm>
                  <a:off x="8880292" y="2127055"/>
                  <a:ext cx="574195" cy="574193"/>
                </a:xfrm>
                <a:prstGeom prst="rect">
                  <a:avLst/>
                </a:prstGeom>
                <a:noFill/>
                <a:ln w="12700" cap="flat">
                  <a:noFill/>
                  <a:prstDash val="dash"/>
                  <a:miter/>
                </a:ln>
              </p:spPr>
            </p:pic>
            <p:pic>
              <p:nvPicPr>
                <p:cNvPr id="243" name="Picture 242" descr="A picture containing table&#10;&#10;Description automatically generated">
                  <a:extLst>
                    <a:ext uri="{FF2B5EF4-FFF2-40B4-BE49-F238E27FC236}">
                      <a16:creationId xmlns:a16="http://schemas.microsoft.com/office/drawing/2014/main" id="{DB74C684-122B-9532-1207-F63079E78E7E}"/>
                    </a:ext>
                  </a:extLst>
                </p:cNvPr>
                <p:cNvPicPr>
                  <a:picLocks noChangeAspect="1"/>
                </p:cNvPicPr>
                <p:nvPr/>
              </p:nvPicPr>
              <p:blipFill>
                <a:blip r:embed="rId64"/>
                <a:stretch>
                  <a:fillRect/>
                </a:stretch>
              </p:blipFill>
              <p:spPr>
                <a:xfrm>
                  <a:off x="10054712" y="2081454"/>
                  <a:ext cx="617357" cy="617357"/>
                </a:xfrm>
                <a:prstGeom prst="rect">
                  <a:avLst/>
                </a:prstGeom>
              </p:spPr>
            </p:pic>
            <p:pic>
              <p:nvPicPr>
                <p:cNvPr id="244" name="Picture 243" descr="A close up of a logo&#10;&#10;Description automatically generated">
                  <a:extLst>
                    <a:ext uri="{FF2B5EF4-FFF2-40B4-BE49-F238E27FC236}">
                      <a16:creationId xmlns:a16="http://schemas.microsoft.com/office/drawing/2014/main" id="{B3172175-1C71-613C-2514-1A7588662B0B}"/>
                    </a:ext>
                  </a:extLst>
                </p:cNvPr>
                <p:cNvPicPr>
                  <a:picLocks noChangeAspect="1"/>
                </p:cNvPicPr>
                <p:nvPr/>
              </p:nvPicPr>
              <p:blipFill>
                <a:blip r:embed="rId46"/>
                <a:stretch>
                  <a:fillRect/>
                </a:stretch>
              </p:blipFill>
              <p:spPr>
                <a:xfrm>
                  <a:off x="9643411" y="2083891"/>
                  <a:ext cx="617357" cy="617357"/>
                </a:xfrm>
                <a:prstGeom prst="rect">
                  <a:avLst/>
                </a:prstGeom>
              </p:spPr>
            </p:pic>
            <p:pic>
              <p:nvPicPr>
                <p:cNvPr id="245" name="Picture 244" descr="A close up of a logo&#10;&#10;Description automatically generated">
                  <a:extLst>
                    <a:ext uri="{FF2B5EF4-FFF2-40B4-BE49-F238E27FC236}">
                      <a16:creationId xmlns:a16="http://schemas.microsoft.com/office/drawing/2014/main" id="{DCF7CD66-888E-F813-4185-A1973634A6A5}"/>
                    </a:ext>
                  </a:extLst>
                </p:cNvPr>
                <p:cNvPicPr>
                  <a:picLocks noChangeAspect="1"/>
                </p:cNvPicPr>
                <p:nvPr/>
              </p:nvPicPr>
              <p:blipFill>
                <a:blip r:embed="rId65"/>
                <a:stretch>
                  <a:fillRect/>
                </a:stretch>
              </p:blipFill>
              <p:spPr>
                <a:xfrm>
                  <a:off x="10533630" y="2094899"/>
                  <a:ext cx="617357" cy="617357"/>
                </a:xfrm>
                <a:prstGeom prst="rect">
                  <a:avLst/>
                </a:prstGeom>
              </p:spPr>
            </p:pic>
            <p:pic>
              <p:nvPicPr>
                <p:cNvPr id="246" name="Picture 2" descr="Shape&#10;&#10;Description automatically generated">
                  <a:extLst>
                    <a:ext uri="{FF2B5EF4-FFF2-40B4-BE49-F238E27FC236}">
                      <a16:creationId xmlns:a16="http://schemas.microsoft.com/office/drawing/2014/main" id="{85D585D1-9E53-E318-3F71-12052CA9E809}"/>
                    </a:ext>
                  </a:extLst>
                </p:cNvPr>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247" name="Picture 2">
                  <a:extLst>
                    <a:ext uri="{FF2B5EF4-FFF2-40B4-BE49-F238E27FC236}">
                      <a16:creationId xmlns:a16="http://schemas.microsoft.com/office/drawing/2014/main" id="{2CC4A8CE-C223-A696-5C78-4C8282347F4E}"/>
                    </a:ext>
                  </a:extLst>
                </p:cNvPr>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248" name="Picture 247" descr="Viva Goals icon">
                  <a:extLst>
                    <a:ext uri="{FF2B5EF4-FFF2-40B4-BE49-F238E27FC236}">
                      <a16:creationId xmlns:a16="http://schemas.microsoft.com/office/drawing/2014/main" id="{D3891F05-69D6-9A05-4999-F112AAEBD426}"/>
                    </a:ext>
                  </a:extLst>
                </p:cNvPr>
                <p:cNvPicPr>
                  <a:picLocks noChangeAspect="1"/>
                </p:cNvPicPr>
                <p:nvPr/>
              </p:nvPicPr>
              <p:blipFill rotWithShape="1">
                <a:blip r:embed="rId68"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249" name="Picture 248" descr="Logo for Insights">
                  <a:extLst>
                    <a:ext uri="{FF2B5EF4-FFF2-40B4-BE49-F238E27FC236}">
                      <a16:creationId xmlns:a16="http://schemas.microsoft.com/office/drawing/2014/main" id="{7E4F6739-7F94-9916-B9B3-8B979A1BD821}"/>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250" name="Graphic 249">
                  <a:extLst>
                    <a:ext uri="{FF2B5EF4-FFF2-40B4-BE49-F238E27FC236}">
                      <a16:creationId xmlns:a16="http://schemas.microsoft.com/office/drawing/2014/main" id="{BF41732C-15EC-AA34-A22A-44AF6E1428C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83532" y="2926221"/>
                  <a:ext cx="334345" cy="334345"/>
                </a:xfrm>
                <a:prstGeom prst="rect">
                  <a:avLst/>
                </a:prstGeom>
              </p:spPr>
            </p:pic>
            <p:pic>
              <p:nvPicPr>
                <p:cNvPr id="251" name="Graphic 250">
                  <a:extLst>
                    <a:ext uri="{FF2B5EF4-FFF2-40B4-BE49-F238E27FC236}">
                      <a16:creationId xmlns:a16="http://schemas.microsoft.com/office/drawing/2014/main" id="{8D74B060-EA77-1F0A-7449-F6EC92061AA3}"/>
                    </a:ext>
                  </a:extLst>
                </p:cNvPr>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046260" y="3950375"/>
                  <a:ext cx="334996" cy="334996"/>
                </a:xfrm>
                <a:prstGeom prst="rect">
                  <a:avLst/>
                </a:prstGeom>
              </p:spPr>
            </p:pic>
          </p:grpSp>
          <p:grpSp>
            <p:nvGrpSpPr>
              <p:cNvPr id="228" name="Group 227">
                <a:extLst>
                  <a:ext uri="{FF2B5EF4-FFF2-40B4-BE49-F238E27FC236}">
                    <a16:creationId xmlns:a16="http://schemas.microsoft.com/office/drawing/2014/main" id="{B010FB84-C9D5-D1FC-472E-EDE317DAC1B1}"/>
                  </a:ext>
                </a:extLst>
              </p:cNvPr>
              <p:cNvGrpSpPr/>
              <p:nvPr/>
            </p:nvGrpSpPr>
            <p:grpSpPr>
              <a:xfrm>
                <a:off x="2483890" y="2272824"/>
                <a:ext cx="1234385" cy="2405125"/>
                <a:chOff x="2483890" y="2272824"/>
                <a:chExt cx="1234385" cy="2405125"/>
              </a:xfrm>
            </p:grpSpPr>
            <p:pic>
              <p:nvPicPr>
                <p:cNvPr id="229" name="Picture 228" descr="A close up of a logo&#10;&#10;Description automatically generated">
                  <a:extLst>
                    <a:ext uri="{FF2B5EF4-FFF2-40B4-BE49-F238E27FC236}">
                      <a16:creationId xmlns:a16="http://schemas.microsoft.com/office/drawing/2014/main" id="{3B50CF5E-C36D-0095-D85B-92F2FCB321CA}"/>
                    </a:ext>
                  </a:extLst>
                </p:cNvPr>
                <p:cNvPicPr>
                  <a:picLocks noChangeAspect="1"/>
                </p:cNvPicPr>
                <p:nvPr/>
              </p:nvPicPr>
              <p:blipFill>
                <a:blip r:embed="rId71"/>
                <a:stretch>
                  <a:fillRect/>
                </a:stretch>
              </p:blipFill>
              <p:spPr>
                <a:xfrm>
                  <a:off x="2483890" y="3463667"/>
                  <a:ext cx="676555" cy="676551"/>
                </a:xfrm>
                <a:prstGeom prst="rect">
                  <a:avLst/>
                </a:prstGeom>
                <a:noFill/>
                <a:ln w="12700" cap="flat">
                  <a:noFill/>
                  <a:prstDash val="dash"/>
                  <a:miter/>
                </a:ln>
              </p:spPr>
            </p:pic>
            <p:pic>
              <p:nvPicPr>
                <p:cNvPr id="230" name="Picture 229">
                  <a:extLst>
                    <a:ext uri="{FF2B5EF4-FFF2-40B4-BE49-F238E27FC236}">
                      <a16:creationId xmlns:a16="http://schemas.microsoft.com/office/drawing/2014/main" id="{A953E632-8CDC-1112-8F4B-76BCDD944918}"/>
                    </a:ext>
                  </a:extLst>
                </p:cNvPr>
                <p:cNvPicPr>
                  <a:picLocks noChangeAspect="1"/>
                </p:cNvPicPr>
                <p:nvPr/>
              </p:nvPicPr>
              <p:blipFill>
                <a:blip r:embed="rId72"/>
                <a:stretch>
                  <a:fillRect/>
                </a:stretch>
              </p:blipFill>
              <p:spPr>
                <a:xfrm>
                  <a:off x="2822191" y="2937624"/>
                  <a:ext cx="367364" cy="321442"/>
                </a:xfrm>
                <a:prstGeom prst="rect">
                  <a:avLst/>
                </a:prstGeom>
              </p:spPr>
            </p:pic>
            <p:pic>
              <p:nvPicPr>
                <p:cNvPr id="231" name="Picture 230" descr="Logo for Insights">
                  <a:extLst>
                    <a:ext uri="{FF2B5EF4-FFF2-40B4-BE49-F238E27FC236}">
                      <a16:creationId xmlns:a16="http://schemas.microsoft.com/office/drawing/2014/main" id="{51713061-EDCA-B80C-57D8-D352E3099087}"/>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232" name="Object 231">
                  <a:extLst>
                    <a:ext uri="{FF2B5EF4-FFF2-40B4-BE49-F238E27FC236}">
                      <a16:creationId xmlns:a16="http://schemas.microsoft.com/office/drawing/2014/main" id="{D5125719-528D-75A0-F0A9-BCB468D15CC2}"/>
                    </a:ext>
                  </a:extLst>
                </p:cNvPr>
                <p:cNvGraphicFramePr>
                  <a:graphicFrameLocks noChangeAspect="1"/>
                </p:cNvGraphicFramePr>
                <p:nvPr>
                  <p:extLst>
                    <p:ext uri="{D42A27DB-BD31-4B8C-83A1-F6EECF244321}">
                      <p14:modId xmlns:p14="http://schemas.microsoft.com/office/powerpoint/2010/main" val="901417741"/>
                    </p:ext>
                  </p:extLst>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73" imgW="304355" imgH="304467" progId="AcroExch.Document.DC">
                        <p:embed/>
                      </p:oleObj>
                    </mc:Choice>
                    <mc:Fallback>
                      <p:oleObj name="Acrobat Document" r:id="rId73" imgW="304355" imgH="304467" progId="AcroExch.Document.DC">
                        <p:embed/>
                        <p:pic>
                          <p:nvPicPr>
                            <p:cNvPr id="232" name="Object 231">
                              <a:extLst>
                                <a:ext uri="{FF2B5EF4-FFF2-40B4-BE49-F238E27FC236}">
                                  <a16:creationId xmlns:a16="http://schemas.microsoft.com/office/drawing/2014/main" id="{D5125719-528D-75A0-F0A9-BCB468D15CC2}"/>
                                </a:ext>
                              </a:extLst>
                            </p:cNvPr>
                            <p:cNvPicPr/>
                            <p:nvPr/>
                          </p:nvPicPr>
                          <p:blipFill>
                            <a:blip r:embed="rId74"/>
                            <a:stretch>
                              <a:fillRect/>
                            </a:stretch>
                          </p:blipFill>
                          <p:spPr>
                            <a:xfrm>
                              <a:off x="2748499" y="3949906"/>
                              <a:ext cx="375863" cy="375863"/>
                            </a:xfrm>
                            <a:prstGeom prst="rect">
                              <a:avLst/>
                            </a:prstGeom>
                          </p:spPr>
                        </p:pic>
                      </p:oleObj>
                    </mc:Fallback>
                  </mc:AlternateContent>
                </a:graphicData>
              </a:graphic>
            </p:graphicFrame>
            <p:pic>
              <p:nvPicPr>
                <p:cNvPr id="233" name="Picture 232" descr="A close up of a logo&#10;&#10;Description automatically generated">
                  <a:extLst>
                    <a:ext uri="{FF2B5EF4-FFF2-40B4-BE49-F238E27FC236}">
                      <a16:creationId xmlns:a16="http://schemas.microsoft.com/office/drawing/2014/main" id="{7BCA0FA2-F9C8-D3C8-0E4C-C207F28BA38D}"/>
                    </a:ext>
                  </a:extLst>
                </p:cNvPr>
                <p:cNvPicPr>
                  <a:picLocks noChangeAspect="1"/>
                </p:cNvPicPr>
                <p:nvPr/>
              </p:nvPicPr>
              <p:blipFill>
                <a:blip r:embed="rId71"/>
                <a:stretch>
                  <a:fillRect/>
                </a:stretch>
              </p:blipFill>
              <p:spPr>
                <a:xfrm>
                  <a:off x="2483890" y="3091677"/>
                  <a:ext cx="676555" cy="676551"/>
                </a:xfrm>
                <a:prstGeom prst="rect">
                  <a:avLst/>
                </a:prstGeom>
                <a:noFill/>
                <a:ln w="12700" cap="flat">
                  <a:noFill/>
                  <a:prstDash val="dash"/>
                  <a:miter/>
                </a:ln>
              </p:spPr>
            </p:pic>
            <p:pic>
              <p:nvPicPr>
                <p:cNvPr id="234" name="Picture 2" descr="Outlook for Windows - Windows に無料でダウンロードしてインストールする | Microsoft Store">
                  <a:extLst>
                    <a:ext uri="{FF2B5EF4-FFF2-40B4-BE49-F238E27FC236}">
                      <a16:creationId xmlns:a16="http://schemas.microsoft.com/office/drawing/2014/main" id="{AD8213C0-D730-8125-8E24-F4220A03ACA8}"/>
                    </a:ext>
                  </a:extLst>
                </p:cNvPr>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235" name="Picture 8" descr="Microsoft_Edge_logo – FirmeCrete">
                  <a:extLst>
                    <a:ext uri="{FF2B5EF4-FFF2-40B4-BE49-F238E27FC236}">
                      <a16:creationId xmlns:a16="http://schemas.microsoft.com/office/drawing/2014/main" id="{40FB9FA5-CEBA-F17C-71F9-2FE4088203F1}"/>
                    </a:ext>
                  </a:extLst>
                </p:cNvPr>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236" name="Picture 235">
                  <a:extLst>
                    <a:ext uri="{FF2B5EF4-FFF2-40B4-BE49-F238E27FC236}">
                      <a16:creationId xmlns:a16="http://schemas.microsoft.com/office/drawing/2014/main" id="{2F7FE230-CE2C-F417-F464-EA04494776A9}"/>
                    </a:ext>
                  </a:extLst>
                </p:cNvPr>
                <p:cNvPicPr>
                  <a:picLocks noChangeAspect="1"/>
                </p:cNvPicPr>
                <p:nvPr/>
              </p:nvPicPr>
              <p:blipFill rotWithShape="1">
                <a:blip r:embed="rId77"/>
                <a:srcRect l="11651"/>
                <a:stretch/>
              </p:blipFill>
              <p:spPr>
                <a:xfrm>
                  <a:off x="3048628" y="2272824"/>
                  <a:ext cx="287822" cy="283936"/>
                </a:xfrm>
                <a:prstGeom prst="rect">
                  <a:avLst/>
                </a:prstGeom>
              </p:spPr>
            </p:pic>
          </p:grpSp>
        </p:grpSp>
      </p:grpSp>
      <p:grpSp>
        <p:nvGrpSpPr>
          <p:cNvPr id="254" name="Group 253">
            <a:extLst>
              <a:ext uri="{FF2B5EF4-FFF2-40B4-BE49-F238E27FC236}">
                <a16:creationId xmlns:a16="http://schemas.microsoft.com/office/drawing/2014/main" id="{A7F41D68-A839-38BA-3C0D-A78EDBBC69CC}"/>
              </a:ext>
            </a:extLst>
          </p:cNvPr>
          <p:cNvGrpSpPr/>
          <p:nvPr/>
        </p:nvGrpSpPr>
        <p:grpSpPr>
          <a:xfrm>
            <a:off x="284235" y="1823093"/>
            <a:ext cx="4585773" cy="1709242"/>
            <a:chOff x="2470138" y="2014213"/>
            <a:chExt cx="7141694" cy="2742085"/>
          </a:xfrm>
        </p:grpSpPr>
        <p:pic>
          <p:nvPicPr>
            <p:cNvPr id="255" name="Picture 254" descr="Microsoft Teams app icon">
              <a:extLst>
                <a:ext uri="{FF2B5EF4-FFF2-40B4-BE49-F238E27FC236}">
                  <a16:creationId xmlns:a16="http://schemas.microsoft.com/office/drawing/2014/main" id="{808BA016-A265-5981-000D-ED0915B3AD86}"/>
                </a:ext>
              </a:extLst>
            </p:cNvPr>
            <p:cNvPicPr>
              <a:picLocks noChangeAspect="1"/>
            </p:cNvPicPr>
            <p:nvPr/>
          </p:nvPicPr>
          <p:blipFill>
            <a:blip r:embed="rId6"/>
            <a:stretch>
              <a:fillRect/>
            </a:stretch>
          </p:blipFill>
          <p:spPr>
            <a:xfrm>
              <a:off x="8591656" y="3805810"/>
              <a:ext cx="561859" cy="613386"/>
            </a:xfrm>
            <a:prstGeom prst="rect">
              <a:avLst/>
            </a:prstGeom>
          </p:spPr>
        </p:pic>
        <p:pic>
          <p:nvPicPr>
            <p:cNvPr id="256" name="Picture 255">
              <a:extLst>
                <a:ext uri="{FF2B5EF4-FFF2-40B4-BE49-F238E27FC236}">
                  <a16:creationId xmlns:a16="http://schemas.microsoft.com/office/drawing/2014/main" id="{F61AE17A-0F95-2609-7A21-E6A8A4021C0E}"/>
                </a:ext>
              </a:extLst>
            </p:cNvPr>
            <p:cNvPicPr>
              <a:picLocks noChangeAspect="1"/>
            </p:cNvPicPr>
            <p:nvPr/>
          </p:nvPicPr>
          <p:blipFill>
            <a:blip r:embed="rId78">
              <a:extLst>
                <a:ext uri="{BEBA8EAE-BF5A-486C-A8C5-ECC9F3942E4B}">
                  <a14:imgProps xmlns:a14="http://schemas.microsoft.com/office/drawing/2010/main">
                    <a14:imgLayer r:embed="rId79">
                      <a14:imgEffect>
                        <a14:brightnessContrast contrast="40000"/>
                      </a14:imgEffect>
                    </a14:imgLayer>
                  </a14:imgProps>
                </a:ext>
              </a:extLst>
            </a:blip>
            <a:stretch>
              <a:fillRect/>
            </a:stretch>
          </p:blipFill>
          <p:spPr>
            <a:xfrm>
              <a:off x="2690574" y="3965875"/>
              <a:ext cx="291288" cy="297485"/>
            </a:xfrm>
            <a:prstGeom prst="rect">
              <a:avLst/>
            </a:prstGeom>
          </p:spPr>
        </p:pic>
        <p:pic>
          <p:nvPicPr>
            <p:cNvPr id="257" name="Picture 256" descr="Microsoft Teams app icon">
              <a:extLst>
                <a:ext uri="{FF2B5EF4-FFF2-40B4-BE49-F238E27FC236}">
                  <a16:creationId xmlns:a16="http://schemas.microsoft.com/office/drawing/2014/main" id="{8A7C3A5E-BF52-AB59-DA8B-1482A8F55467}"/>
                </a:ext>
              </a:extLst>
            </p:cNvPr>
            <p:cNvPicPr>
              <a:picLocks noChangeAspect="1"/>
            </p:cNvPicPr>
            <p:nvPr/>
          </p:nvPicPr>
          <p:blipFill>
            <a:blip r:embed="rId6"/>
            <a:stretch>
              <a:fillRect/>
            </a:stretch>
          </p:blipFill>
          <p:spPr>
            <a:xfrm>
              <a:off x="2470138" y="3102642"/>
              <a:ext cx="570111" cy="570111"/>
            </a:xfrm>
            <a:prstGeom prst="rect">
              <a:avLst/>
            </a:prstGeom>
          </p:spPr>
        </p:pic>
        <p:pic>
          <p:nvPicPr>
            <p:cNvPr id="258" name="Picture 257" descr="OneNote app icon">
              <a:extLst>
                <a:ext uri="{FF2B5EF4-FFF2-40B4-BE49-F238E27FC236}">
                  <a16:creationId xmlns:a16="http://schemas.microsoft.com/office/drawing/2014/main" id="{2BDEEEA2-A3A0-E6F9-2129-40F05A34FD87}"/>
                </a:ext>
              </a:extLst>
            </p:cNvPr>
            <p:cNvPicPr>
              <a:picLocks noChangeAspect="1"/>
            </p:cNvPicPr>
            <p:nvPr/>
          </p:nvPicPr>
          <p:blipFill>
            <a:blip r:embed="rId61"/>
            <a:stretch>
              <a:fillRect/>
            </a:stretch>
          </p:blipFill>
          <p:spPr>
            <a:xfrm>
              <a:off x="2841640" y="2419063"/>
              <a:ext cx="571368" cy="571368"/>
            </a:xfrm>
            <a:prstGeom prst="rect">
              <a:avLst/>
            </a:prstGeom>
          </p:spPr>
        </p:pic>
        <p:pic>
          <p:nvPicPr>
            <p:cNvPr id="259" name="Picture 258" descr="Microsoft Teams app icon">
              <a:extLst>
                <a:ext uri="{FF2B5EF4-FFF2-40B4-BE49-F238E27FC236}">
                  <a16:creationId xmlns:a16="http://schemas.microsoft.com/office/drawing/2014/main" id="{28B23D90-F31D-D39F-1A0A-56D27B07E58B}"/>
                </a:ext>
              </a:extLst>
            </p:cNvPr>
            <p:cNvPicPr>
              <a:picLocks noChangeAspect="1"/>
            </p:cNvPicPr>
            <p:nvPr/>
          </p:nvPicPr>
          <p:blipFill>
            <a:blip r:embed="rId6"/>
            <a:stretch>
              <a:fillRect/>
            </a:stretch>
          </p:blipFill>
          <p:spPr>
            <a:xfrm>
              <a:off x="3273820" y="2068411"/>
              <a:ext cx="570111" cy="570111"/>
            </a:xfrm>
            <a:prstGeom prst="rect">
              <a:avLst/>
            </a:prstGeom>
          </p:spPr>
        </p:pic>
        <p:pic>
          <p:nvPicPr>
            <p:cNvPr id="260" name="Picture 259" descr="Microsoft Teams app icon">
              <a:extLst>
                <a:ext uri="{FF2B5EF4-FFF2-40B4-BE49-F238E27FC236}">
                  <a16:creationId xmlns:a16="http://schemas.microsoft.com/office/drawing/2014/main" id="{490CE74C-0671-4E96-9D24-A806F5516EA1}"/>
                </a:ext>
              </a:extLst>
            </p:cNvPr>
            <p:cNvPicPr>
              <a:picLocks noChangeAspect="1"/>
            </p:cNvPicPr>
            <p:nvPr/>
          </p:nvPicPr>
          <p:blipFill>
            <a:blip r:embed="rId6"/>
            <a:stretch>
              <a:fillRect/>
            </a:stretch>
          </p:blipFill>
          <p:spPr>
            <a:xfrm>
              <a:off x="7996595" y="2014213"/>
              <a:ext cx="570111" cy="570111"/>
            </a:xfrm>
            <a:prstGeom prst="rect">
              <a:avLst/>
            </a:prstGeom>
          </p:spPr>
        </p:pic>
        <p:pic>
          <p:nvPicPr>
            <p:cNvPr id="261" name="Picture 260" descr="A close up of a logo&#10;&#10;Description automatically generated">
              <a:extLst>
                <a:ext uri="{FF2B5EF4-FFF2-40B4-BE49-F238E27FC236}">
                  <a16:creationId xmlns:a16="http://schemas.microsoft.com/office/drawing/2014/main" id="{20D5E349-6AA2-9DC7-75CF-890B4D8CA0F8}"/>
                </a:ext>
              </a:extLst>
            </p:cNvPr>
            <p:cNvPicPr>
              <a:picLocks noChangeAspect="1"/>
            </p:cNvPicPr>
            <p:nvPr/>
          </p:nvPicPr>
          <p:blipFill>
            <a:blip r:embed="rId47"/>
            <a:stretch>
              <a:fillRect/>
            </a:stretch>
          </p:blipFill>
          <p:spPr>
            <a:xfrm>
              <a:off x="8430038" y="2369134"/>
              <a:ext cx="609425" cy="609425"/>
            </a:xfrm>
            <a:prstGeom prst="rect">
              <a:avLst/>
            </a:prstGeom>
          </p:spPr>
        </p:pic>
        <p:pic>
          <p:nvPicPr>
            <p:cNvPr id="262" name="Picture 261" descr="Microsoft Teams app icon">
              <a:extLst>
                <a:ext uri="{FF2B5EF4-FFF2-40B4-BE49-F238E27FC236}">
                  <a16:creationId xmlns:a16="http://schemas.microsoft.com/office/drawing/2014/main" id="{79B05247-B094-329F-3266-B461929F1453}"/>
                </a:ext>
              </a:extLst>
            </p:cNvPr>
            <p:cNvPicPr>
              <a:picLocks noChangeAspect="1"/>
            </p:cNvPicPr>
            <p:nvPr/>
          </p:nvPicPr>
          <p:blipFill>
            <a:blip r:embed="rId6"/>
            <a:stretch>
              <a:fillRect/>
            </a:stretch>
          </p:blipFill>
          <p:spPr>
            <a:xfrm>
              <a:off x="8671895" y="2732072"/>
              <a:ext cx="570111" cy="570111"/>
            </a:xfrm>
            <a:prstGeom prst="rect">
              <a:avLst/>
            </a:prstGeom>
          </p:spPr>
        </p:pic>
        <p:pic>
          <p:nvPicPr>
            <p:cNvPr id="263" name="Picture 2" descr="See the source image">
              <a:extLst>
                <a:ext uri="{FF2B5EF4-FFF2-40B4-BE49-F238E27FC236}">
                  <a16:creationId xmlns:a16="http://schemas.microsoft.com/office/drawing/2014/main" id="{74E0800D-8437-B95B-1950-C4F9FB985B27}"/>
                </a:ext>
              </a:extLst>
            </p:cNvPr>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264" name="Picture 263" descr="PowerPoint app icon">
              <a:extLst>
                <a:ext uri="{FF2B5EF4-FFF2-40B4-BE49-F238E27FC236}">
                  <a16:creationId xmlns:a16="http://schemas.microsoft.com/office/drawing/2014/main" id="{1467D7FE-FD5A-E738-48EA-387ED4E92FCE}"/>
                </a:ext>
              </a:extLst>
            </p:cNvPr>
            <p:cNvPicPr>
              <a:picLocks noChangeAspect="1"/>
            </p:cNvPicPr>
            <p:nvPr/>
          </p:nvPicPr>
          <p:blipFill>
            <a:blip r:embed="rId62"/>
            <a:stretch>
              <a:fillRect/>
            </a:stretch>
          </p:blipFill>
          <p:spPr>
            <a:xfrm>
              <a:off x="8388530" y="2024198"/>
              <a:ext cx="574195" cy="574193"/>
            </a:xfrm>
            <a:prstGeom prst="rect">
              <a:avLst/>
            </a:prstGeom>
            <a:noFill/>
            <a:ln w="12700" cap="flat">
              <a:noFill/>
              <a:prstDash val="dash"/>
              <a:miter/>
            </a:ln>
          </p:spPr>
        </p:pic>
        <p:pic>
          <p:nvPicPr>
            <p:cNvPr id="265" name="Picture 264" descr="Icon&#10;&#10;Description automatically generated">
              <a:extLst>
                <a:ext uri="{FF2B5EF4-FFF2-40B4-BE49-F238E27FC236}">
                  <a16:creationId xmlns:a16="http://schemas.microsoft.com/office/drawing/2014/main" id="{A4FF52A6-1933-47B2-BAE6-F4D45DC7179B}"/>
                </a:ext>
              </a:extLst>
            </p:cNvPr>
            <p:cNvPicPr>
              <a:picLocks noChangeAspect="1"/>
            </p:cNvPicPr>
            <p:nvPr/>
          </p:nvPicPr>
          <p:blipFill>
            <a:blip r:embed="rId81">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266" name="Picture 2" descr="Shape&#10;&#10;Description automatically generated">
              <a:extLst>
                <a:ext uri="{FF2B5EF4-FFF2-40B4-BE49-F238E27FC236}">
                  <a16:creationId xmlns:a16="http://schemas.microsoft.com/office/drawing/2014/main" id="{877D9109-EAA9-8ACB-3DDA-AE41F4EB69AF}"/>
                </a:ext>
              </a:extLst>
            </p:cNvPr>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267" name="Picture 266" descr="Microsoft Teams app icon">
              <a:extLst>
                <a:ext uri="{FF2B5EF4-FFF2-40B4-BE49-F238E27FC236}">
                  <a16:creationId xmlns:a16="http://schemas.microsoft.com/office/drawing/2014/main" id="{FDEADDF2-0C43-BB42-1FD3-9BD5AF8EFA28}"/>
                </a:ext>
              </a:extLst>
            </p:cNvPr>
            <p:cNvPicPr>
              <a:picLocks noChangeAspect="1"/>
            </p:cNvPicPr>
            <p:nvPr/>
          </p:nvPicPr>
          <p:blipFill>
            <a:blip r:embed="rId6"/>
            <a:stretch>
              <a:fillRect/>
            </a:stretch>
          </p:blipFill>
          <p:spPr>
            <a:xfrm>
              <a:off x="2560710" y="4142912"/>
              <a:ext cx="561859" cy="613386"/>
            </a:xfrm>
            <a:prstGeom prst="rect">
              <a:avLst/>
            </a:prstGeom>
          </p:spPr>
        </p:pic>
        <p:pic>
          <p:nvPicPr>
            <p:cNvPr id="268" name="Picture 2">
              <a:extLst>
                <a:ext uri="{FF2B5EF4-FFF2-40B4-BE49-F238E27FC236}">
                  <a16:creationId xmlns:a16="http://schemas.microsoft.com/office/drawing/2014/main" id="{FF367048-99EB-C2C6-7A3D-18B1C5994BA7}"/>
                </a:ext>
              </a:extLst>
            </p:cNvPr>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269" name="Picture 268" descr="Viva Goals icon">
              <a:extLst>
                <a:ext uri="{FF2B5EF4-FFF2-40B4-BE49-F238E27FC236}">
                  <a16:creationId xmlns:a16="http://schemas.microsoft.com/office/drawing/2014/main" id="{D37EF7ED-5CC1-C868-E833-65EBFDD1C1D0}"/>
                </a:ext>
              </a:extLst>
            </p:cNvPr>
            <p:cNvPicPr>
              <a:picLocks noChangeAspect="1"/>
            </p:cNvPicPr>
            <p:nvPr/>
          </p:nvPicPr>
          <p:blipFill rotWithShape="1">
            <a:blip r:embed="rId68"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270" name="Graphic 269">
              <a:extLst>
                <a:ext uri="{FF2B5EF4-FFF2-40B4-BE49-F238E27FC236}">
                  <a16:creationId xmlns:a16="http://schemas.microsoft.com/office/drawing/2014/main" id="{AFD4512F-5633-9DBB-3F61-C4FE51C83D56}"/>
                </a:ext>
              </a:extLst>
            </p:cNvPr>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2624572" y="3599471"/>
              <a:ext cx="334996" cy="334996"/>
            </a:xfrm>
            <a:prstGeom prst="rect">
              <a:avLst/>
            </a:prstGeom>
          </p:spPr>
        </p:pic>
        <p:pic>
          <p:nvPicPr>
            <p:cNvPr id="271" name="Graphic 270">
              <a:extLst>
                <a:ext uri="{FF2B5EF4-FFF2-40B4-BE49-F238E27FC236}">
                  <a16:creationId xmlns:a16="http://schemas.microsoft.com/office/drawing/2014/main" id="{C0572BCB-D09E-4601-7BE9-4A367BA8C153}"/>
                </a:ext>
              </a:extLst>
            </p:cNvPr>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2675592" y="2901904"/>
              <a:ext cx="334996" cy="334996"/>
            </a:xfrm>
            <a:prstGeom prst="rect">
              <a:avLst/>
            </a:prstGeom>
          </p:spPr>
        </p:pic>
        <p:pic>
          <p:nvPicPr>
            <p:cNvPr id="272" name="Picture 2" descr="Outlook for Windows - Windows に無料でダウンロードしてインストールする | Microsoft Store">
              <a:extLst>
                <a:ext uri="{FF2B5EF4-FFF2-40B4-BE49-F238E27FC236}">
                  <a16:creationId xmlns:a16="http://schemas.microsoft.com/office/drawing/2014/main" id="{B8905C04-9BFD-D2D3-2C6D-D079BCC5B5BD}"/>
                </a:ext>
              </a:extLst>
            </p:cNvPr>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3" name="Group 272">
            <a:extLst>
              <a:ext uri="{FF2B5EF4-FFF2-40B4-BE49-F238E27FC236}">
                <a16:creationId xmlns:a16="http://schemas.microsoft.com/office/drawing/2014/main" id="{4EC6EDE0-AC95-D60B-AB06-A01344EAB9C6}"/>
              </a:ext>
            </a:extLst>
          </p:cNvPr>
          <p:cNvGrpSpPr/>
          <p:nvPr/>
        </p:nvGrpSpPr>
        <p:grpSpPr>
          <a:xfrm>
            <a:off x="2242998" y="2540390"/>
            <a:ext cx="511713" cy="485232"/>
            <a:chOff x="9015261" y="3769473"/>
            <a:chExt cx="935897" cy="935897"/>
          </a:xfrm>
        </p:grpSpPr>
        <p:pic>
          <p:nvPicPr>
            <p:cNvPr id="274" name="Graphic 273" descr="User with solid fill">
              <a:extLst>
                <a:ext uri="{FF2B5EF4-FFF2-40B4-BE49-F238E27FC236}">
                  <a16:creationId xmlns:a16="http://schemas.microsoft.com/office/drawing/2014/main" id="{CF977562-05EA-B978-6929-05737B373301}"/>
                </a:ext>
              </a:extLst>
            </p:cNvPr>
            <p:cNvPicPr>
              <a:picLocks noChangeAspect="1"/>
            </p:cNvPicPr>
            <p:nvPr/>
          </p:nvPicPr>
          <p:blipFill>
            <a:blip r:embed="rId82">
              <a:extLst>
                <a:ext uri="{96DAC541-7B7A-43D3-8B79-37D633B846F1}">
                  <asvg:svgBlip xmlns:asvg="http://schemas.microsoft.com/office/drawing/2016/SVG/main" r:embed="rId83"/>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275" name="Graphic 274">
              <a:extLst>
                <a:ext uri="{FF2B5EF4-FFF2-40B4-BE49-F238E27FC236}">
                  <a16:creationId xmlns:a16="http://schemas.microsoft.com/office/drawing/2014/main" id="{4703C014-6012-77A1-47A3-96F5D352A0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57764" y="4304484"/>
              <a:ext cx="236913" cy="236914"/>
            </a:xfrm>
            <a:prstGeom prst="rect">
              <a:avLst/>
            </a:prstGeom>
          </p:spPr>
        </p:pic>
      </p:grpSp>
    </p:spTree>
    <p:extLst>
      <p:ext uri="{BB962C8B-B14F-4D97-AF65-F5344CB8AC3E}">
        <p14:creationId xmlns:p14="http://schemas.microsoft.com/office/powerpoint/2010/main" val="6374957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1CEF-3738-18E5-ED14-1F6F542CAB2F}"/>
              </a:ext>
            </a:extLst>
          </p:cNvPr>
          <p:cNvSpPr>
            <a:spLocks noGrp="1"/>
          </p:cNvSpPr>
          <p:nvPr>
            <p:ph type="title"/>
          </p:nvPr>
        </p:nvSpPr>
        <p:spPr>
          <a:xfrm>
            <a:off x="393700" y="144870"/>
            <a:ext cx="10515600" cy="740281"/>
          </a:xfrm>
        </p:spPr>
        <p:txBody>
          <a:bodyPr>
            <a:normAutofit/>
          </a:bodyPr>
          <a:lstStyle/>
          <a:p>
            <a:r>
              <a:rPr lang="en-US" sz="3200">
                <a:solidFill>
                  <a:srgbClr val="463668"/>
                </a:solidFill>
              </a:rPr>
              <a:t>Speaker notes (2/2)</a:t>
            </a:r>
          </a:p>
        </p:txBody>
      </p:sp>
      <p:sp>
        <p:nvSpPr>
          <p:cNvPr id="4" name="Text Placeholder 2">
            <a:extLst>
              <a:ext uri="{FF2B5EF4-FFF2-40B4-BE49-F238E27FC236}">
                <a16:creationId xmlns:a16="http://schemas.microsoft.com/office/drawing/2014/main" id="{D349D332-6AE6-6475-F82F-F70FEEEA146D}"/>
              </a:ext>
            </a:extLst>
          </p:cNvPr>
          <p:cNvSpPr txBox="1">
            <a:spLocks/>
          </p:cNvSpPr>
          <p:nvPr/>
        </p:nvSpPr>
        <p:spPr>
          <a:xfrm>
            <a:off x="474518" y="6285954"/>
            <a:ext cx="1621685" cy="197984"/>
          </a:xfrm>
          <a:prstGeom prst="rect">
            <a:avLst/>
          </a:prstGeom>
          <a:noFill/>
        </p:spPr>
        <p:txBody>
          <a:bodyPr lIns="0" tIns="109728" rIns="164592" bIns="109728" anchor="ctr">
            <a:no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765" kern="1200" spc="0" baseline="0">
                <a:solidFill>
                  <a:schemeClr val="bg2"/>
                </a:solidFill>
                <a:latin typeface="+mn-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4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V3.1; July 2024</a:t>
            </a:r>
          </a:p>
        </p:txBody>
      </p:sp>
      <p:sp>
        <p:nvSpPr>
          <p:cNvPr id="6" name="TextBox 5">
            <a:extLst>
              <a:ext uri="{FF2B5EF4-FFF2-40B4-BE49-F238E27FC236}">
                <a16:creationId xmlns:a16="http://schemas.microsoft.com/office/drawing/2014/main" id="{B440015E-81FC-F84E-CC64-95607873D948}"/>
              </a:ext>
            </a:extLst>
          </p:cNvPr>
          <p:cNvSpPr txBox="1"/>
          <p:nvPr/>
        </p:nvSpPr>
        <p:spPr>
          <a:xfrm>
            <a:off x="287968" y="877941"/>
            <a:ext cx="11387950" cy="3914552"/>
          </a:xfrm>
          <a:prstGeom prst="rect">
            <a:avLst/>
          </a:prstGeom>
          <a:noFill/>
        </p:spPr>
        <p:txBody>
          <a:bodyPr wrap="square" lIns="182880" tIns="146304" rIns="182880" bIns="146304" rtlCol="0">
            <a:noAutofit/>
          </a:bodyPr>
          <a:lstStyle/>
          <a:p>
            <a:pPr>
              <a:spcAft>
                <a:spcPts val="600"/>
              </a:spcAft>
            </a:pPr>
            <a:r>
              <a:rPr lang="en-US" sz="1100" b="1">
                <a:gradFill>
                  <a:gsLst>
                    <a:gs pos="2917">
                      <a:schemeClr val="tx1"/>
                    </a:gs>
                    <a:gs pos="30000">
                      <a:schemeClr val="tx1"/>
                    </a:gs>
                  </a:gsLst>
                  <a:lin ang="5400000" scaled="0"/>
                </a:gradFill>
              </a:rPr>
              <a:t>Business Optimization and Differentiation – Slides 14-19: </a:t>
            </a:r>
            <a:r>
              <a:rPr lang="en-US" sz="1100">
                <a:gradFill>
                  <a:gsLst>
                    <a:gs pos="2917">
                      <a:schemeClr val="tx1"/>
                    </a:gs>
                    <a:gs pos="30000">
                      <a:schemeClr val="tx1"/>
                    </a:gs>
                  </a:gsLst>
                  <a:lin ang="5400000" scaled="0"/>
                </a:gradFill>
              </a:rPr>
              <a:t>Every business wants to run more efficiently whilst also differentiating itself. The capabilities talked about in the business optimization area outline the capabilities organizations have to optimize their business. Business differentiation looks at how creativity and innovation whether through citizen development or true coding, can not just further optimize but also drive business differentiation as new ideas products are brought to life.</a:t>
            </a:r>
          </a:p>
          <a:p>
            <a:pPr>
              <a:spcAft>
                <a:spcPts val="600"/>
              </a:spcAft>
            </a:pPr>
            <a:r>
              <a:rPr lang="en-US" sz="1100">
                <a:gradFill>
                  <a:gsLst>
                    <a:gs pos="2917">
                      <a:schemeClr val="tx1"/>
                    </a:gs>
                    <a:gs pos="30000">
                      <a:schemeClr val="tx1"/>
                    </a:gs>
                  </a:gsLst>
                  <a:lin ang="5400000" scaled="0"/>
                </a:gradFill>
              </a:rPr>
              <a:t>Copilot Is also a core collaborator for Developers, allowing them to generate the baseline code, get suggestions so they can stay in the flow what they are working on and the structure, and even summarize changes in new code to make reviewing easier because they can direct their attention to specific key areas. This helps Developers stay in the flow of what they are working on with the potential to speed up development and reduce errors. For Citizen Developers, it can help them to achieve more ambitious objectives by helping them build the app itself simply by describing what they want.</a:t>
            </a:r>
            <a:endParaRPr lang="en-US" sz="1100" b="1">
              <a:gradFill>
                <a:gsLst>
                  <a:gs pos="2917">
                    <a:schemeClr val="tx1"/>
                  </a:gs>
                  <a:gs pos="30000">
                    <a:schemeClr val="tx1"/>
                  </a:gs>
                </a:gsLst>
                <a:lin ang="5400000" scaled="0"/>
              </a:gradFill>
            </a:endParaRPr>
          </a:p>
          <a:p>
            <a:pPr>
              <a:spcAft>
                <a:spcPts val="600"/>
              </a:spcAft>
            </a:pPr>
            <a:r>
              <a:rPr lang="en-US" sz="1100" b="1">
                <a:gradFill>
                  <a:gsLst>
                    <a:gs pos="2917">
                      <a:schemeClr val="tx1"/>
                    </a:gs>
                    <a:gs pos="30000">
                      <a:schemeClr val="tx1"/>
                    </a:gs>
                  </a:gsLst>
                  <a:lin ang="5400000" scaled="0"/>
                </a:gradFill>
              </a:rPr>
              <a:t>Person Focus – Slides 20-26: </a:t>
            </a:r>
            <a:r>
              <a:rPr lang="en-US" sz="1100">
                <a:gradFill>
                  <a:gsLst>
                    <a:gs pos="2917">
                      <a:schemeClr val="tx1"/>
                    </a:gs>
                    <a:gs pos="30000">
                      <a:schemeClr val="tx1"/>
                    </a:gs>
                  </a:gsLst>
                  <a:lin ang="5400000" scaled="0"/>
                </a:gradFill>
              </a:rPr>
              <a:t>The person focus looks at the different identities and needs that the person has within the organization (Professional) and independently of the organizational context (Personal). Our work lives spill into our personal lives and so it’s important to make sure that the individual’s needs are also met. This section also covers our technical identity which is fundamental to our safety and security online, as well as what we can and can’t access. Knowing that safeguards are in place protect the organization and the person. Our identities come together in our digital identity through Avatars which allow us to interact not just across different contexts, but also across different digital worlds. This focus on the needs and roles we play supports us to be our authentic selves and allows us to blend work and life in a way that work for us. Slide 26 brings all the focus areas so far together.</a:t>
            </a:r>
            <a:endParaRPr lang="en-US" sz="1100" b="1">
              <a:gradFill>
                <a:gsLst>
                  <a:gs pos="2917">
                    <a:schemeClr val="tx1"/>
                  </a:gs>
                  <a:gs pos="30000">
                    <a:schemeClr val="tx1"/>
                  </a:gs>
                </a:gsLst>
                <a:lin ang="5400000" scaled="0"/>
              </a:gradFill>
            </a:endParaRPr>
          </a:p>
          <a:p>
            <a:pPr>
              <a:spcAft>
                <a:spcPts val="600"/>
              </a:spcAft>
            </a:pPr>
            <a:r>
              <a:rPr lang="en-US" sz="1100" b="1">
                <a:gradFill>
                  <a:gsLst>
                    <a:gs pos="2917">
                      <a:schemeClr val="tx1"/>
                    </a:gs>
                    <a:gs pos="30000">
                      <a:schemeClr val="tx1"/>
                    </a:gs>
                  </a:gsLst>
                  <a:lin ang="5400000" scaled="0"/>
                </a:gradFill>
              </a:rPr>
              <a:t>Culture Focus – Slide 27: </a:t>
            </a:r>
            <a:r>
              <a:rPr lang="en-US" sz="1100">
                <a:gradFill>
                  <a:gsLst>
                    <a:gs pos="2917">
                      <a:schemeClr val="tx1"/>
                    </a:gs>
                    <a:gs pos="30000">
                      <a:schemeClr val="tx1"/>
                    </a:gs>
                  </a:gsLst>
                  <a:lin ang="5400000" scaled="0"/>
                </a:gradFill>
              </a:rPr>
              <a:t>The culture focus outlines just some of the psychological constructs and concepts that are key to building a positive working culture that builds a hopeful, optimistic, resilient organization that gives the individuals, and the teams and communities they are a part of, the collective feeling of being able achieve the outcomes they are striving for. </a:t>
            </a:r>
          </a:p>
          <a:p>
            <a:pPr>
              <a:spcAft>
                <a:spcPts val="600"/>
              </a:spcAft>
            </a:pPr>
            <a:r>
              <a:rPr lang="en-US" sz="1100" b="1">
                <a:gradFill>
                  <a:gsLst>
                    <a:gs pos="2917">
                      <a:schemeClr val="tx1"/>
                    </a:gs>
                    <a:gs pos="30000">
                      <a:schemeClr val="tx1"/>
                    </a:gs>
                  </a:gsLst>
                  <a:lin ang="5400000" scaled="0"/>
                </a:gradFill>
              </a:rPr>
              <a:t>Bringing it all together one last time – Slide 28: </a:t>
            </a:r>
            <a:r>
              <a:rPr lang="en-US" sz="1100">
                <a:gradFill>
                  <a:gsLst>
                    <a:gs pos="2917">
                      <a:schemeClr val="tx1"/>
                    </a:gs>
                    <a:gs pos="30000">
                      <a:schemeClr val="tx1"/>
                    </a:gs>
                  </a:gsLst>
                  <a:lin ang="5400000" scaled="0"/>
                </a:gradFill>
              </a:rPr>
              <a:t>And that’s what happens when you take a #PeopleFirst approach to adoption of new technology and ways of working. We suggest asking your audience what possibilities they see to drive a #PeopleFirst approach in the organization.</a:t>
            </a:r>
          </a:p>
        </p:txBody>
      </p:sp>
    </p:spTree>
    <p:extLst>
      <p:ext uri="{BB962C8B-B14F-4D97-AF65-F5344CB8AC3E}">
        <p14:creationId xmlns:p14="http://schemas.microsoft.com/office/powerpoint/2010/main" val="4038228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AE2CCA02-3CB1-1E7C-2B05-AB34DB52071B}"/>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Business Differentiation</a:t>
            </a:r>
          </a:p>
        </p:txBody>
      </p:sp>
      <p:sp>
        <p:nvSpPr>
          <p:cNvPr id="3" name="TextBox 2">
            <a:extLst>
              <a:ext uri="{FF2B5EF4-FFF2-40B4-BE49-F238E27FC236}">
                <a16:creationId xmlns:a16="http://schemas.microsoft.com/office/drawing/2014/main" id="{B72AAE0E-4FE2-DC62-C58C-CFADDCBF291B}"/>
              </a:ext>
              <a:ext uri="{C183D7F6-B498-43B3-948B-1728B52AA6E4}">
                <adec:decorative xmlns:adec="http://schemas.microsoft.com/office/drawing/2017/decorative" val="0"/>
              </a:ext>
            </a:extLst>
          </p:cNvPr>
          <p:cNvSpPr txBox="1"/>
          <p:nvPr/>
        </p:nvSpPr>
        <p:spPr>
          <a:xfrm>
            <a:off x="4376797" y="4815815"/>
            <a:ext cx="3139882"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Business </a:t>
            </a:r>
            <a:r>
              <a:rPr lang="en-AU" sz="2400">
                <a:solidFill>
                  <a:srgbClr val="4472C4"/>
                </a:solidFill>
                <a:latin typeface="Calibri" panose="020F0502020204030204"/>
              </a:rPr>
              <a:t>Differentiation</a:t>
            </a:r>
            <a:endParaRPr lang="en-AU" sz="2400" b="1">
              <a:solidFill>
                <a:srgbClr val="4472C4"/>
              </a:solidFill>
              <a:latin typeface="Calibri Light" panose="020F0302020204030204"/>
            </a:endParaRPr>
          </a:p>
        </p:txBody>
      </p:sp>
      <p:sp>
        <p:nvSpPr>
          <p:cNvPr id="4" name="TextBox 3">
            <a:extLst>
              <a:ext uri="{FF2B5EF4-FFF2-40B4-BE49-F238E27FC236}">
                <a16:creationId xmlns:a16="http://schemas.microsoft.com/office/drawing/2014/main" id="{8FAB1B0A-1C96-0560-E9FC-31D0FA5C190D}"/>
              </a:ext>
              <a:ext uri="{C183D7F6-B498-43B3-948B-1728B52AA6E4}">
                <adec:decorative xmlns:adec="http://schemas.microsoft.com/office/drawing/2017/decorative" val="0"/>
              </a:ext>
            </a:extLst>
          </p:cNvPr>
          <p:cNvSpPr txBox="1"/>
          <p:nvPr/>
        </p:nvSpPr>
        <p:spPr>
          <a:xfrm>
            <a:off x="3660632" y="1769387"/>
            <a:ext cx="2101408" cy="307777"/>
          </a:xfrm>
          <a:prstGeom prst="rect">
            <a:avLst/>
          </a:prstGeom>
          <a:noFill/>
        </p:spPr>
        <p:txBody>
          <a:bodyPr wrap="square">
            <a:spAutoFit/>
          </a:bodyPr>
          <a:lstStyle/>
          <a:p>
            <a:pPr algn="ctr">
              <a:defRPr/>
            </a:pPr>
            <a:r>
              <a:rPr lang="en-AU" sz="1400">
                <a:solidFill>
                  <a:srgbClr val="0070C0"/>
                </a:solidFill>
                <a:latin typeface="Calibri" panose="020F0502020204030204"/>
              </a:rPr>
              <a:t>Professional Developers</a:t>
            </a:r>
          </a:p>
        </p:txBody>
      </p:sp>
      <p:sp>
        <p:nvSpPr>
          <p:cNvPr id="5" name="Oval 4">
            <a:extLst>
              <a:ext uri="{FF2B5EF4-FFF2-40B4-BE49-F238E27FC236}">
                <a16:creationId xmlns:a16="http://schemas.microsoft.com/office/drawing/2014/main" id="{8193715A-224B-C934-FF7A-BD27B2DC6599}"/>
              </a:ext>
            </a:extLst>
          </p:cNvPr>
          <p:cNvSpPr/>
          <p:nvPr/>
        </p:nvSpPr>
        <p:spPr>
          <a:xfrm>
            <a:off x="4891938" y="2427448"/>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 name="Partial Circle 5">
            <a:extLst>
              <a:ext uri="{FF2B5EF4-FFF2-40B4-BE49-F238E27FC236}">
                <a16:creationId xmlns:a16="http://schemas.microsoft.com/office/drawing/2014/main" id="{4B6DD061-59BE-5C01-3C7F-126A813FBF59}"/>
              </a:ext>
            </a:extLst>
          </p:cNvPr>
          <p:cNvSpPr/>
          <p:nvPr/>
        </p:nvSpPr>
        <p:spPr>
          <a:xfrm>
            <a:off x="4892669" y="2428179"/>
            <a:ext cx="2108139" cy="2108139"/>
          </a:xfrm>
          <a:prstGeom prst="pie">
            <a:avLst>
              <a:gd name="adj1" fmla="val 18380412"/>
              <a:gd name="adj2" fmla="val 692210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4F6827F9-1D4A-A8CA-D934-A13688A7AA5F}"/>
              </a:ext>
            </a:extLst>
          </p:cNvPr>
          <p:cNvSpPr/>
          <p:nvPr/>
        </p:nvSpPr>
        <p:spPr>
          <a:xfrm>
            <a:off x="5456049" y="3014902"/>
            <a:ext cx="967931" cy="967931"/>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a:ln>
                  <a:noFill/>
                </a:ln>
                <a:solidFill>
                  <a:srgbClr val="7030A0"/>
                </a:solidFill>
                <a:effectLst/>
                <a:uLnTx/>
                <a:uFillTx/>
                <a:latin typeface="Calibri" panose="020F0502020204030204"/>
                <a:ea typeface="+mn-ea"/>
                <a:cs typeface="+mn-cs"/>
              </a:rPr>
              <a:t>Agile Culture</a:t>
            </a:r>
          </a:p>
        </p:txBody>
      </p:sp>
      <p:sp>
        <p:nvSpPr>
          <p:cNvPr id="8" name="Rectangle: Rounded Corners 7">
            <a:extLst>
              <a:ext uri="{FF2B5EF4-FFF2-40B4-BE49-F238E27FC236}">
                <a16:creationId xmlns:a16="http://schemas.microsoft.com/office/drawing/2014/main" id="{0C13EE0A-7061-0C0D-5B7A-9E750DCA6418}"/>
              </a:ext>
              <a:ext uri="{C183D7F6-B498-43B3-948B-1728B52AA6E4}">
                <adec:decorative xmlns:adec="http://schemas.microsoft.com/office/drawing/2017/decorative" val="1"/>
              </a:ext>
            </a:extLst>
          </p:cNvPr>
          <p:cNvSpPr/>
          <p:nvPr/>
        </p:nvSpPr>
        <p:spPr>
          <a:xfrm>
            <a:off x="3902447" y="2181926"/>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Plan</a:t>
            </a:r>
          </a:p>
        </p:txBody>
      </p:sp>
      <p:sp>
        <p:nvSpPr>
          <p:cNvPr id="9" name="Rectangle: Rounded Corners 8">
            <a:extLst>
              <a:ext uri="{FF2B5EF4-FFF2-40B4-BE49-F238E27FC236}">
                <a16:creationId xmlns:a16="http://schemas.microsoft.com/office/drawing/2014/main" id="{EF214C43-BB4F-3CF2-2EA5-98FDA345AAB5}"/>
              </a:ext>
              <a:ext uri="{C183D7F6-B498-43B3-948B-1728B52AA6E4}">
                <adec:decorative xmlns:adec="http://schemas.microsoft.com/office/drawing/2017/decorative" val="1"/>
              </a:ext>
            </a:extLst>
          </p:cNvPr>
          <p:cNvSpPr/>
          <p:nvPr/>
        </p:nvSpPr>
        <p:spPr>
          <a:xfrm>
            <a:off x="3457357" y="2495197"/>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Code</a:t>
            </a:r>
          </a:p>
        </p:txBody>
      </p:sp>
      <p:sp>
        <p:nvSpPr>
          <p:cNvPr id="10" name="Rectangle: Rounded Corners 9">
            <a:extLst>
              <a:ext uri="{FF2B5EF4-FFF2-40B4-BE49-F238E27FC236}">
                <a16:creationId xmlns:a16="http://schemas.microsoft.com/office/drawing/2014/main" id="{C995F379-0E57-0F06-ACBA-BB8CD56704B8}"/>
              </a:ext>
              <a:ext uri="{C183D7F6-B498-43B3-948B-1728B52AA6E4}">
                <adec:decorative xmlns:adec="http://schemas.microsoft.com/office/drawing/2017/decorative" val="1"/>
              </a:ext>
            </a:extLst>
          </p:cNvPr>
          <p:cNvSpPr/>
          <p:nvPr/>
        </p:nvSpPr>
        <p:spPr>
          <a:xfrm>
            <a:off x="3263330" y="2788185"/>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Build</a:t>
            </a:r>
          </a:p>
        </p:txBody>
      </p:sp>
      <p:sp>
        <p:nvSpPr>
          <p:cNvPr id="11" name="Rectangle: Rounded Corners 10">
            <a:extLst>
              <a:ext uri="{FF2B5EF4-FFF2-40B4-BE49-F238E27FC236}">
                <a16:creationId xmlns:a16="http://schemas.microsoft.com/office/drawing/2014/main" id="{A25711A5-52A5-11EA-894F-6E4D398B8899}"/>
              </a:ext>
              <a:ext uri="{C183D7F6-B498-43B3-948B-1728B52AA6E4}">
                <adec:decorative xmlns:adec="http://schemas.microsoft.com/office/drawing/2017/decorative" val="1"/>
              </a:ext>
            </a:extLst>
          </p:cNvPr>
          <p:cNvSpPr/>
          <p:nvPr/>
        </p:nvSpPr>
        <p:spPr>
          <a:xfrm>
            <a:off x="3175390" y="3096988"/>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Test</a:t>
            </a:r>
          </a:p>
        </p:txBody>
      </p:sp>
      <p:sp>
        <p:nvSpPr>
          <p:cNvPr id="12" name="Rectangle: Rounded Corners 11">
            <a:extLst>
              <a:ext uri="{FF2B5EF4-FFF2-40B4-BE49-F238E27FC236}">
                <a16:creationId xmlns:a16="http://schemas.microsoft.com/office/drawing/2014/main" id="{A09888EB-AAFB-266D-0CF4-A332313ECCCA}"/>
              </a:ext>
              <a:ext uri="{C183D7F6-B498-43B3-948B-1728B52AA6E4}">
                <adec:decorative xmlns:adec="http://schemas.microsoft.com/office/drawing/2017/decorative" val="1"/>
              </a:ext>
            </a:extLst>
          </p:cNvPr>
          <p:cNvSpPr/>
          <p:nvPr/>
        </p:nvSpPr>
        <p:spPr>
          <a:xfrm>
            <a:off x="3163460" y="3413119"/>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Release</a:t>
            </a:r>
          </a:p>
        </p:txBody>
      </p:sp>
      <p:sp>
        <p:nvSpPr>
          <p:cNvPr id="13" name="Rectangle: Rounded Corners 12">
            <a:extLst>
              <a:ext uri="{FF2B5EF4-FFF2-40B4-BE49-F238E27FC236}">
                <a16:creationId xmlns:a16="http://schemas.microsoft.com/office/drawing/2014/main" id="{805866B0-7978-0B8F-AE91-CEE3936C8A2B}"/>
              </a:ext>
              <a:ext uri="{C183D7F6-B498-43B3-948B-1728B52AA6E4}">
                <adec:decorative xmlns:adec="http://schemas.microsoft.com/office/drawing/2017/decorative" val="1"/>
              </a:ext>
            </a:extLst>
          </p:cNvPr>
          <p:cNvSpPr/>
          <p:nvPr/>
        </p:nvSpPr>
        <p:spPr>
          <a:xfrm>
            <a:off x="3167355" y="3734564"/>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Deploy</a:t>
            </a:r>
          </a:p>
        </p:txBody>
      </p:sp>
      <p:sp>
        <p:nvSpPr>
          <p:cNvPr id="14" name="Rectangle: Rounded Corners 13">
            <a:extLst>
              <a:ext uri="{FF2B5EF4-FFF2-40B4-BE49-F238E27FC236}">
                <a16:creationId xmlns:a16="http://schemas.microsoft.com/office/drawing/2014/main" id="{5473BB00-9688-9766-E8C6-305EAED19D8A}"/>
              </a:ext>
              <a:ext uri="{C183D7F6-B498-43B3-948B-1728B52AA6E4}">
                <adec:decorative xmlns:adec="http://schemas.microsoft.com/office/drawing/2017/decorative" val="1"/>
              </a:ext>
            </a:extLst>
          </p:cNvPr>
          <p:cNvSpPr/>
          <p:nvPr/>
        </p:nvSpPr>
        <p:spPr>
          <a:xfrm>
            <a:off x="3343892" y="4034609"/>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Operate</a:t>
            </a:r>
          </a:p>
        </p:txBody>
      </p:sp>
      <p:sp>
        <p:nvSpPr>
          <p:cNvPr id="15" name="Rectangle: Rounded Corners 14">
            <a:extLst>
              <a:ext uri="{FF2B5EF4-FFF2-40B4-BE49-F238E27FC236}">
                <a16:creationId xmlns:a16="http://schemas.microsoft.com/office/drawing/2014/main" id="{451B2501-2944-0DBF-220C-3F8E8AA7E764}"/>
              </a:ext>
              <a:ext uri="{C183D7F6-B498-43B3-948B-1728B52AA6E4}">
                <adec:decorative xmlns:adec="http://schemas.microsoft.com/office/drawing/2017/decorative" val="1"/>
              </a:ext>
            </a:extLst>
          </p:cNvPr>
          <p:cNvSpPr/>
          <p:nvPr/>
        </p:nvSpPr>
        <p:spPr>
          <a:xfrm>
            <a:off x="3585846" y="4334654"/>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Monitor</a:t>
            </a:r>
          </a:p>
        </p:txBody>
      </p:sp>
      <p:sp>
        <p:nvSpPr>
          <p:cNvPr id="16" name="TextBox 15">
            <a:extLst>
              <a:ext uri="{FF2B5EF4-FFF2-40B4-BE49-F238E27FC236}">
                <a16:creationId xmlns:a16="http://schemas.microsoft.com/office/drawing/2014/main" id="{128C0B15-06D4-6D3E-6582-FE66A919ADA3}"/>
              </a:ext>
            </a:extLst>
          </p:cNvPr>
          <p:cNvSpPr txBox="1"/>
          <p:nvPr/>
        </p:nvSpPr>
        <p:spPr>
          <a:xfrm>
            <a:off x="6542621" y="1995965"/>
            <a:ext cx="1714813" cy="307777"/>
          </a:xfrm>
          <a:prstGeom prst="rect">
            <a:avLst/>
          </a:prstGeom>
          <a:noFill/>
        </p:spPr>
        <p:txBody>
          <a:bodyPr wrap="square">
            <a:spAutoFit/>
          </a:bodyPr>
          <a:lstStyle/>
          <a:p>
            <a:pPr algn="ctr">
              <a:defRPr/>
            </a:pPr>
            <a:r>
              <a:rPr lang="en-AU" sz="1400">
                <a:solidFill>
                  <a:srgbClr val="0070C0"/>
                </a:solidFill>
                <a:latin typeface="Calibri" panose="020F0502020204030204"/>
              </a:rPr>
              <a:t>Citizen Developers</a:t>
            </a:r>
          </a:p>
        </p:txBody>
      </p:sp>
      <p:sp>
        <p:nvSpPr>
          <p:cNvPr id="17" name="Rectangle: Rounded Corners 16">
            <a:extLst>
              <a:ext uri="{FF2B5EF4-FFF2-40B4-BE49-F238E27FC236}">
                <a16:creationId xmlns:a16="http://schemas.microsoft.com/office/drawing/2014/main" id="{AD49B1BC-6B9D-3937-7BFA-B1E88519A390}"/>
              </a:ext>
              <a:ext uri="{C183D7F6-B498-43B3-948B-1728B52AA6E4}">
                <adec:decorative xmlns:adec="http://schemas.microsoft.com/office/drawing/2017/decorative" val="1"/>
              </a:ext>
            </a:extLst>
          </p:cNvPr>
          <p:cNvSpPr/>
          <p:nvPr/>
        </p:nvSpPr>
        <p:spPr>
          <a:xfrm>
            <a:off x="6710581" y="2348020"/>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18" name="Rectangle: Rounded Corners 17">
            <a:extLst>
              <a:ext uri="{FF2B5EF4-FFF2-40B4-BE49-F238E27FC236}">
                <a16:creationId xmlns:a16="http://schemas.microsoft.com/office/drawing/2014/main" id="{F7313C9C-C53F-E344-C8AB-280344F6B134}"/>
              </a:ext>
              <a:ext uri="{C183D7F6-B498-43B3-948B-1728B52AA6E4}">
                <adec:decorative xmlns:adec="http://schemas.microsoft.com/office/drawing/2017/decorative" val="1"/>
              </a:ext>
            </a:extLst>
          </p:cNvPr>
          <p:cNvSpPr/>
          <p:nvPr/>
        </p:nvSpPr>
        <p:spPr>
          <a:xfrm>
            <a:off x="6888116" y="2625608"/>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visualisation</a:t>
            </a:r>
          </a:p>
        </p:txBody>
      </p:sp>
      <p:sp>
        <p:nvSpPr>
          <p:cNvPr id="19" name="Rectangle: Rounded Corners 18">
            <a:extLst>
              <a:ext uri="{FF2B5EF4-FFF2-40B4-BE49-F238E27FC236}">
                <a16:creationId xmlns:a16="http://schemas.microsoft.com/office/drawing/2014/main" id="{5B3BDA7C-BB9A-87DC-D9EE-189F59242157}"/>
              </a:ext>
              <a:ext uri="{C183D7F6-B498-43B3-948B-1728B52AA6E4}">
                <adec:decorative xmlns:adec="http://schemas.microsoft.com/office/drawing/2017/decorative" val="1"/>
              </a:ext>
            </a:extLst>
          </p:cNvPr>
          <p:cNvSpPr/>
          <p:nvPr/>
        </p:nvSpPr>
        <p:spPr>
          <a:xfrm>
            <a:off x="7094138" y="2927571"/>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20" name="Rectangle: Rounded Corners 19">
            <a:extLst>
              <a:ext uri="{FF2B5EF4-FFF2-40B4-BE49-F238E27FC236}">
                <a16:creationId xmlns:a16="http://schemas.microsoft.com/office/drawing/2014/main" id="{197533FA-B3C5-7423-8485-7E5E41D4AD16}"/>
              </a:ext>
              <a:ext uri="{C183D7F6-B498-43B3-948B-1728B52AA6E4}">
                <adec:decorative xmlns:adec="http://schemas.microsoft.com/office/drawing/2017/decorative" val="1"/>
              </a:ext>
            </a:extLst>
          </p:cNvPr>
          <p:cNvSpPr/>
          <p:nvPr/>
        </p:nvSpPr>
        <p:spPr>
          <a:xfrm>
            <a:off x="7100246" y="3233826"/>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21" name="TextBox 20">
            <a:extLst>
              <a:ext uri="{FF2B5EF4-FFF2-40B4-BE49-F238E27FC236}">
                <a16:creationId xmlns:a16="http://schemas.microsoft.com/office/drawing/2014/main" id="{8A5B11BF-7122-9876-A750-08AA412ED50D}"/>
              </a:ext>
            </a:extLst>
          </p:cNvPr>
          <p:cNvSpPr txBox="1"/>
          <p:nvPr/>
        </p:nvSpPr>
        <p:spPr>
          <a:xfrm>
            <a:off x="6917985" y="3760711"/>
            <a:ext cx="1714813" cy="307777"/>
          </a:xfrm>
          <a:prstGeom prst="rect">
            <a:avLst/>
          </a:prstGeom>
          <a:noFill/>
        </p:spPr>
        <p:txBody>
          <a:bodyPr wrap="square">
            <a:spAutoFit/>
          </a:bodyPr>
          <a:lstStyle/>
          <a:p>
            <a:pPr algn="ctr">
              <a:defRPr/>
            </a:pPr>
            <a:r>
              <a:rPr lang="en-AU" sz="1400">
                <a:solidFill>
                  <a:srgbClr val="0070C0"/>
                </a:solidFill>
                <a:latin typeface="Calibri" panose="020F0502020204030204"/>
              </a:rPr>
              <a:t>Partner Solutions</a:t>
            </a:r>
          </a:p>
        </p:txBody>
      </p:sp>
      <p:sp>
        <p:nvSpPr>
          <p:cNvPr id="22" name="Rectangle: Rounded Corners 21">
            <a:extLst>
              <a:ext uri="{FF2B5EF4-FFF2-40B4-BE49-F238E27FC236}">
                <a16:creationId xmlns:a16="http://schemas.microsoft.com/office/drawing/2014/main" id="{0114D28C-02D5-EFD2-2356-4A109C7476C2}"/>
              </a:ext>
              <a:ext uri="{C183D7F6-B498-43B3-948B-1728B52AA6E4}">
                <adec:decorative xmlns:adec="http://schemas.microsoft.com/office/drawing/2017/decorative" val="1"/>
              </a:ext>
            </a:extLst>
          </p:cNvPr>
          <p:cNvSpPr/>
          <p:nvPr/>
        </p:nvSpPr>
        <p:spPr>
          <a:xfrm>
            <a:off x="7074389" y="3559839"/>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Build a copilot</a:t>
            </a:r>
            <a:r>
              <a:rPr kumimoji="0" lang="en-AU" sz="1000" b="0" i="0" u="none" strike="noStrike" kern="0" cap="none" spc="0" normalizeH="0" noProof="0">
                <a:ln>
                  <a:noFill/>
                </a:ln>
                <a:solidFill>
                  <a:prstClr val="black">
                    <a:lumMod val="65000"/>
                    <a:lumOff val="35000"/>
                  </a:prstClr>
                </a:solidFill>
                <a:effectLst/>
                <a:uLnTx/>
                <a:uFillTx/>
                <a:latin typeface="Calibri" panose="020F0502020204030204"/>
                <a:ea typeface="+mn-ea"/>
                <a:cs typeface="+mn-cs"/>
              </a:rPr>
              <a:t> experience</a:t>
            </a:r>
            <a:endPar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65369F24-8629-8781-6B3D-33CDE1423664}"/>
              </a:ext>
              <a:ext uri="{C183D7F6-B498-43B3-948B-1728B52AA6E4}">
                <adec:decorative xmlns:adec="http://schemas.microsoft.com/office/drawing/2017/decorative" val="1"/>
              </a:ext>
            </a:extLst>
          </p:cNvPr>
          <p:cNvSpPr/>
          <p:nvPr/>
        </p:nvSpPr>
        <p:spPr>
          <a:xfrm>
            <a:off x="6894934" y="4077905"/>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Tailored applications</a:t>
            </a:r>
          </a:p>
        </p:txBody>
      </p:sp>
      <p:sp>
        <p:nvSpPr>
          <p:cNvPr id="24" name="Rectangle: Rounded Corners 23">
            <a:extLst>
              <a:ext uri="{FF2B5EF4-FFF2-40B4-BE49-F238E27FC236}">
                <a16:creationId xmlns:a16="http://schemas.microsoft.com/office/drawing/2014/main" id="{D348A1A3-BD1A-A42C-A94E-C9A617BF5C3C}"/>
              </a:ext>
              <a:ext uri="{C183D7F6-B498-43B3-948B-1728B52AA6E4}">
                <adec:decorative xmlns:adec="http://schemas.microsoft.com/office/drawing/2017/decorative" val="1"/>
              </a:ext>
            </a:extLst>
          </p:cNvPr>
          <p:cNvSpPr/>
          <p:nvPr/>
        </p:nvSpPr>
        <p:spPr>
          <a:xfrm>
            <a:off x="6687949" y="4363180"/>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Published applications</a:t>
            </a:r>
          </a:p>
        </p:txBody>
      </p:sp>
      <p:sp>
        <p:nvSpPr>
          <p:cNvPr id="25" name="Rectangle 24" descr="Developer Tools are the main tool used in the Business Differentation">
            <a:extLst>
              <a:ext uri="{FF2B5EF4-FFF2-40B4-BE49-F238E27FC236}">
                <a16:creationId xmlns:a16="http://schemas.microsoft.com/office/drawing/2014/main" id="{957DB929-A843-F7D2-DD22-0D7B642084E2}"/>
              </a:ext>
              <a:ext uri="{C183D7F6-B498-43B3-948B-1728B52AA6E4}">
                <adec:decorative xmlns:adec="http://schemas.microsoft.com/office/drawing/2017/decorative" val="0"/>
              </a:ext>
            </a:extLst>
          </p:cNvPr>
          <p:cNvSpPr/>
          <p:nvPr/>
        </p:nvSpPr>
        <p:spPr bwMode="auto">
          <a:xfrm>
            <a:off x="4776645" y="5408254"/>
            <a:ext cx="2436522" cy="319939"/>
          </a:xfrm>
          <a:prstGeom prst="rect">
            <a:avLst/>
          </a:prstGeom>
          <a:solidFill>
            <a:sysClr val="window" lastClr="FFFFFF">
              <a:lumMod val="95000"/>
            </a:sysClr>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ctr" anchorCtr="0" forceAA="0" compatLnSpc="1">
            <a:prstTxWarp prst="textNoShape">
              <a:avLst/>
            </a:prstTxWarp>
            <a:noAutofit/>
          </a:bodyPr>
          <a:lstStyle/>
          <a:p>
            <a:pPr marL="0" marR="0" lvl="0" indent="0" algn="ctr" defTabSz="951028" eaLnBrk="1" fontAlgn="base" latinLnBrk="0" hangingPunct="1">
              <a:lnSpc>
                <a:spcPct val="100000"/>
              </a:lnSpc>
              <a:spcBef>
                <a:spcPct val="0"/>
              </a:spcBef>
              <a:spcAft>
                <a:spcPct val="0"/>
              </a:spcAft>
              <a:buClrTx/>
              <a:buSzTx/>
              <a:buFontTx/>
              <a:buNone/>
              <a:tabLst/>
              <a:defRPr/>
            </a:pPr>
            <a:r>
              <a:rPr kumimoji="0" lang="en-GB" sz="1428" b="1" i="0" u="none" strike="noStrike" kern="0" cap="none" spc="0" normalizeH="0" baseline="0" noProof="0">
                <a:ln>
                  <a:noFill/>
                </a:ln>
                <a:solidFill>
                  <a:srgbClr val="4472C4"/>
                </a:solidFill>
                <a:effectLst/>
                <a:uLnTx/>
                <a:uFillTx/>
                <a:latin typeface="Calibri" panose="020F0502020204030204"/>
                <a:ea typeface="Segoe UI" pitchFamily="34" charset="0"/>
                <a:cs typeface="Segoe UI" pitchFamily="34" charset="0"/>
              </a:rPr>
              <a:t>Developer Tools</a:t>
            </a:r>
            <a:endParaRPr kumimoji="0" lang="en-AU" sz="1428" b="1" i="0" u="none" strike="noStrike" kern="0" cap="none" spc="0" normalizeH="0" baseline="0" noProof="0">
              <a:ln>
                <a:noFill/>
              </a:ln>
              <a:solidFill>
                <a:srgbClr val="4472C4"/>
              </a:solidFill>
              <a:effectLst/>
              <a:uLnTx/>
              <a:uFillTx/>
              <a:latin typeface="Calibri" panose="020F0502020204030204"/>
              <a:ea typeface="Segoe UI" pitchFamily="34" charset="0"/>
              <a:cs typeface="Segoe UI" pitchFamily="34" charset="0"/>
            </a:endParaRPr>
          </a:p>
        </p:txBody>
      </p:sp>
      <p:sp>
        <p:nvSpPr>
          <p:cNvPr id="32" name="Oval 31">
            <a:extLst>
              <a:ext uri="{FF2B5EF4-FFF2-40B4-BE49-F238E27FC236}">
                <a16:creationId xmlns:a16="http://schemas.microsoft.com/office/drawing/2014/main" id="{00D8B1F8-D329-C913-DE03-F7A835B0BA02}"/>
              </a:ext>
            </a:extLst>
          </p:cNvPr>
          <p:cNvSpPr/>
          <p:nvPr/>
        </p:nvSpPr>
        <p:spPr>
          <a:xfrm>
            <a:off x="5159071" y="2689460"/>
            <a:ext cx="1561413" cy="1561413"/>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3" name="Graphic 32">
            <a:extLst>
              <a:ext uri="{FF2B5EF4-FFF2-40B4-BE49-F238E27FC236}">
                <a16:creationId xmlns:a16="http://schemas.microsoft.com/office/drawing/2014/main" id="{8AD6F1A9-0DBE-7D5C-6AED-85613D0FAA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76727" y="4022272"/>
            <a:ext cx="457200" cy="457200"/>
          </a:xfrm>
          <a:prstGeom prst="rect">
            <a:avLst/>
          </a:prstGeom>
        </p:spPr>
      </p:pic>
      <p:grpSp>
        <p:nvGrpSpPr>
          <p:cNvPr id="39" name="Group 38">
            <a:extLst>
              <a:ext uri="{FF2B5EF4-FFF2-40B4-BE49-F238E27FC236}">
                <a16:creationId xmlns:a16="http://schemas.microsoft.com/office/drawing/2014/main" id="{FE0064D0-6462-6788-9A85-FCE1F0570DDA}"/>
              </a:ext>
            </a:extLst>
          </p:cNvPr>
          <p:cNvGrpSpPr/>
          <p:nvPr/>
        </p:nvGrpSpPr>
        <p:grpSpPr>
          <a:xfrm>
            <a:off x="4905871" y="2621632"/>
            <a:ext cx="1491599" cy="1529583"/>
            <a:chOff x="4905871" y="2621632"/>
            <a:chExt cx="1491599" cy="1529583"/>
          </a:xfrm>
        </p:grpSpPr>
        <p:pic>
          <p:nvPicPr>
            <p:cNvPr id="35" name="Picture 2" descr="See the source image">
              <a:extLst>
                <a:ext uri="{FF2B5EF4-FFF2-40B4-BE49-F238E27FC236}">
                  <a16:creationId xmlns:a16="http://schemas.microsoft.com/office/drawing/2014/main" id="{010825BD-B48A-F483-FAF3-53DF0FCE9AC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1540" b="31267"/>
            <a:stretch/>
          </p:blipFill>
          <p:spPr bwMode="auto">
            <a:xfrm>
              <a:off x="5429940" y="2621632"/>
              <a:ext cx="967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ee the source image">
              <a:extLst>
                <a:ext uri="{FF2B5EF4-FFF2-40B4-BE49-F238E27FC236}">
                  <a16:creationId xmlns:a16="http://schemas.microsoft.com/office/drawing/2014/main" id="{2C211020-7D55-E1FC-FAEF-77B88D8858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4661" y="3207012"/>
              <a:ext cx="252532" cy="25253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See the source image">
              <a:extLst>
                <a:ext uri="{FF2B5EF4-FFF2-40B4-BE49-F238E27FC236}">
                  <a16:creationId xmlns:a16="http://schemas.microsoft.com/office/drawing/2014/main" id="{5DDE4E65-06BA-60E6-06CC-58AF47A590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5408" y="2850985"/>
              <a:ext cx="252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Icon&#10;&#10;Description automatically generated">
              <a:extLst>
                <a:ext uri="{FF2B5EF4-FFF2-40B4-BE49-F238E27FC236}">
                  <a16:creationId xmlns:a16="http://schemas.microsoft.com/office/drawing/2014/main" id="{7CBE7378-C1FE-C8A8-B52F-65C00A5986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05871" y="3482248"/>
              <a:ext cx="548932" cy="428822"/>
            </a:xfrm>
            <a:prstGeom prst="rect">
              <a:avLst/>
            </a:prstGeom>
            <a:noFill/>
          </p:spPr>
        </p:pic>
        <p:pic>
          <p:nvPicPr>
            <p:cNvPr id="2050" name="Picture 2" descr="Azure Cloud Services | Sysvine Technologies">
              <a:extLst>
                <a:ext uri="{FF2B5EF4-FFF2-40B4-BE49-F238E27FC236}">
                  <a16:creationId xmlns:a16="http://schemas.microsoft.com/office/drawing/2014/main" id="{62CA0427-CE5B-A274-D708-0F3F9E5469FD}"/>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5253781" y="3852395"/>
              <a:ext cx="279768" cy="2988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C5205A8D-FBBA-2779-9813-228DA4E809BB}"/>
              </a:ext>
            </a:extLst>
          </p:cNvPr>
          <p:cNvGrpSpPr/>
          <p:nvPr/>
        </p:nvGrpSpPr>
        <p:grpSpPr>
          <a:xfrm>
            <a:off x="8375886" y="2214013"/>
            <a:ext cx="980924" cy="1603729"/>
            <a:chOff x="8375886" y="2214013"/>
            <a:chExt cx="980924" cy="1603729"/>
          </a:xfrm>
        </p:grpSpPr>
        <p:pic>
          <p:nvPicPr>
            <p:cNvPr id="27" name="Picture 26" descr="Icon&#10;&#10;Description automatically generated">
              <a:extLst>
                <a:ext uri="{FF2B5EF4-FFF2-40B4-BE49-F238E27FC236}">
                  <a16:creationId xmlns:a16="http://schemas.microsoft.com/office/drawing/2014/main" id="{118DAD63-DD14-D7C6-5EC6-55C147269A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75886" y="2214013"/>
              <a:ext cx="482364" cy="482364"/>
            </a:xfrm>
            <a:prstGeom prst="rect">
              <a:avLst/>
            </a:prstGeom>
          </p:spPr>
        </p:pic>
        <p:pic>
          <p:nvPicPr>
            <p:cNvPr id="28" name="Picture 27" descr="Logo, icon&#10;&#10;Description automatically generated">
              <a:extLst>
                <a:ext uri="{FF2B5EF4-FFF2-40B4-BE49-F238E27FC236}">
                  <a16:creationId xmlns:a16="http://schemas.microsoft.com/office/drawing/2014/main" id="{F064CB81-F744-F434-B684-4EC19D3F48C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53398" y="2484513"/>
              <a:ext cx="435939" cy="435939"/>
            </a:xfrm>
            <a:prstGeom prst="rect">
              <a:avLst/>
            </a:prstGeom>
          </p:spPr>
        </p:pic>
        <p:pic>
          <p:nvPicPr>
            <p:cNvPr id="29" name="Picture 28" descr="A purple circle on a black background&#10;&#10;Description automatically generated with low confidence">
              <a:extLst>
                <a:ext uri="{FF2B5EF4-FFF2-40B4-BE49-F238E27FC236}">
                  <a16:creationId xmlns:a16="http://schemas.microsoft.com/office/drawing/2014/main" id="{EE17E8CD-D968-0EB1-4DB3-596F6B301A9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58349" y="2778660"/>
              <a:ext cx="495595" cy="495595"/>
            </a:xfrm>
            <a:prstGeom prst="rect">
              <a:avLst/>
            </a:prstGeom>
          </p:spPr>
        </p:pic>
        <p:pic>
          <p:nvPicPr>
            <p:cNvPr id="30" name="Picture 29" descr="Icon&#10;&#10;Description automatically generated">
              <a:extLst>
                <a:ext uri="{FF2B5EF4-FFF2-40B4-BE49-F238E27FC236}">
                  <a16:creationId xmlns:a16="http://schemas.microsoft.com/office/drawing/2014/main" id="{F09D51D8-D66B-61D4-ABEC-0A36B48A1B6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58349" y="3039808"/>
              <a:ext cx="547107" cy="547107"/>
            </a:xfrm>
            <a:prstGeom prst="rect">
              <a:avLst/>
            </a:prstGeom>
          </p:spPr>
        </p:pic>
        <p:pic>
          <p:nvPicPr>
            <p:cNvPr id="31" name="Picture 30" descr="A picture containing text, businesscard, envelope, vector graphics&#10;&#10;Description automatically generated">
              <a:extLst>
                <a:ext uri="{FF2B5EF4-FFF2-40B4-BE49-F238E27FC236}">
                  <a16:creationId xmlns:a16="http://schemas.microsoft.com/office/drawing/2014/main" id="{1A28A3FB-F900-6068-FD0C-D2A5ECF6657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069502" y="2876373"/>
              <a:ext cx="287308" cy="287308"/>
            </a:xfrm>
            <a:prstGeom prst="rect">
              <a:avLst/>
            </a:prstGeom>
          </p:spPr>
        </p:pic>
        <p:pic>
          <p:nvPicPr>
            <p:cNvPr id="17410" name="Picture 2" descr="Sales scenario: Respond to a RFP (Copilot Scenario Library) – Microsoft ...">
              <a:extLst>
                <a:ext uri="{FF2B5EF4-FFF2-40B4-BE49-F238E27FC236}">
                  <a16:creationId xmlns:a16="http://schemas.microsoft.com/office/drawing/2014/main" id="{41A8D0F1-CAB8-178C-1B90-47022F3C6C5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750949" y="3532639"/>
              <a:ext cx="318553" cy="28510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9609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50"/>
                                        <p:tgtEl>
                                          <p:spTgt spid="8"/>
                                        </p:tgtEl>
                                      </p:cBhvr>
                                    </p:animEffect>
                                  </p:childTnLst>
                                </p:cTn>
                              </p:par>
                            </p:childTnLst>
                          </p:cTn>
                        </p:par>
                        <p:par>
                          <p:cTn id="12" fill="hold">
                            <p:stCondLst>
                              <p:cond delay="75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50"/>
                                        <p:tgtEl>
                                          <p:spTgt spid="9"/>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50"/>
                                        <p:tgtEl>
                                          <p:spTgt spid="10"/>
                                        </p:tgtEl>
                                      </p:cBhvr>
                                    </p:animEffect>
                                  </p:childTnLst>
                                </p:cTn>
                              </p:par>
                            </p:childTnLst>
                          </p:cTn>
                        </p:par>
                        <p:par>
                          <p:cTn id="20" fill="hold">
                            <p:stCondLst>
                              <p:cond delay="125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250"/>
                                        <p:tgtEl>
                                          <p:spTgt spid="11"/>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250"/>
                                        <p:tgtEl>
                                          <p:spTgt spid="12"/>
                                        </p:tgtEl>
                                      </p:cBhvr>
                                    </p:animEffect>
                                  </p:childTnLst>
                                </p:cTn>
                              </p:par>
                            </p:childTnLst>
                          </p:cTn>
                        </p:par>
                        <p:par>
                          <p:cTn id="28" fill="hold">
                            <p:stCondLst>
                              <p:cond delay="1750"/>
                            </p:stCondLst>
                            <p:childTnLst>
                              <p:par>
                                <p:cTn id="29" presetID="10"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250"/>
                                        <p:tgtEl>
                                          <p:spTgt spid="13"/>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250"/>
                                        <p:tgtEl>
                                          <p:spTgt spid="14"/>
                                        </p:tgtEl>
                                      </p:cBhvr>
                                    </p:animEffect>
                                  </p:childTnLst>
                                </p:cTn>
                              </p:par>
                            </p:childTnLst>
                          </p:cTn>
                        </p:par>
                        <p:par>
                          <p:cTn id="36" fill="hold">
                            <p:stCondLst>
                              <p:cond delay="225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25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fade">
                                      <p:cBhvr>
                                        <p:cTn id="44" dur="500"/>
                                        <p:tgtEl>
                                          <p:spTgt spid="3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250"/>
                                        <p:tgtEl>
                                          <p:spTgt spid="17"/>
                                        </p:tgtEl>
                                      </p:cBhvr>
                                    </p:animEffect>
                                  </p:childTnLst>
                                </p:cTn>
                              </p:par>
                            </p:childTnLst>
                          </p:cTn>
                        </p:par>
                        <p:par>
                          <p:cTn id="54" fill="hold">
                            <p:stCondLst>
                              <p:cond delay="750"/>
                            </p:stCondLst>
                            <p:childTnLst>
                              <p:par>
                                <p:cTn id="55" presetID="10" presetClass="entr" presetSubtype="0"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250"/>
                                        <p:tgtEl>
                                          <p:spTgt spid="18"/>
                                        </p:tgtEl>
                                      </p:cBhvr>
                                    </p:animEffect>
                                  </p:childTnLst>
                                </p:cTn>
                              </p:par>
                            </p:childTnLst>
                          </p:cTn>
                        </p:par>
                        <p:par>
                          <p:cTn id="58" fill="hold">
                            <p:stCondLst>
                              <p:cond delay="1000"/>
                            </p:stCondLst>
                            <p:childTnLst>
                              <p:par>
                                <p:cTn id="59" presetID="10" presetClass="entr" presetSubtype="0"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250"/>
                                        <p:tgtEl>
                                          <p:spTgt spid="19"/>
                                        </p:tgtEl>
                                      </p:cBhvr>
                                    </p:animEffect>
                                  </p:childTnLst>
                                </p:cTn>
                              </p:par>
                            </p:childTnLst>
                          </p:cTn>
                        </p:par>
                        <p:par>
                          <p:cTn id="62" fill="hold">
                            <p:stCondLst>
                              <p:cond delay="1250"/>
                            </p:stCondLst>
                            <p:childTnLst>
                              <p:par>
                                <p:cTn id="63" presetID="10" presetClass="entr" presetSubtype="0" fill="hold" grpId="0" nodeType="after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250"/>
                                        <p:tgtEl>
                                          <p:spTgt spid="20"/>
                                        </p:tgtEl>
                                      </p:cBhvr>
                                    </p:animEffect>
                                  </p:childTnLst>
                                </p:cTn>
                              </p:par>
                            </p:childTnLst>
                          </p:cTn>
                        </p:par>
                        <p:par>
                          <p:cTn id="66" fill="hold">
                            <p:stCondLst>
                              <p:cond delay="1500"/>
                            </p:stCondLst>
                            <p:childTnLst>
                              <p:par>
                                <p:cTn id="67" presetID="10" presetClass="entr" presetSubtype="0" fill="hold" grpId="0" nodeType="after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25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fade">
                                      <p:cBhvr>
                                        <p:cTn id="74" dur="500"/>
                                        <p:tgtEl>
                                          <p:spTgt spid="40"/>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fade">
                                      <p:cBhvr>
                                        <p:cTn id="79" dur="250"/>
                                        <p:tgtEl>
                                          <p:spTgt spid="21"/>
                                        </p:tgtEl>
                                      </p:cBhvr>
                                    </p:animEffect>
                                  </p:childTnLst>
                                </p:cTn>
                              </p:par>
                            </p:childTnLst>
                          </p:cTn>
                        </p:par>
                        <p:par>
                          <p:cTn id="80" fill="hold">
                            <p:stCondLst>
                              <p:cond delay="500"/>
                            </p:stCondLst>
                            <p:childTnLst>
                              <p:par>
                                <p:cTn id="81" presetID="10" presetClass="entr" presetSubtype="0" fill="hold" grpId="0" nodeType="after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fade">
                                      <p:cBhvr>
                                        <p:cTn id="83" dur="250"/>
                                        <p:tgtEl>
                                          <p:spTgt spid="23"/>
                                        </p:tgtEl>
                                      </p:cBhvr>
                                    </p:animEffect>
                                  </p:childTnLst>
                                </p:cTn>
                              </p:par>
                            </p:childTnLst>
                          </p:cTn>
                        </p:par>
                        <p:par>
                          <p:cTn id="84" fill="hold">
                            <p:stCondLst>
                              <p:cond delay="750"/>
                            </p:stCondLst>
                            <p:childTnLst>
                              <p:par>
                                <p:cTn id="85" presetID="10" presetClass="entr" presetSubtype="0" fill="hold" grpId="0"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25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2"/>
                                        </p:tgtEl>
                                        <p:attrNameLst>
                                          <p:attrName>style.visibility</p:attrName>
                                        </p:attrNameLst>
                                      </p:cBhvr>
                                      <p:to>
                                        <p:strVal val="visible"/>
                                      </p:to>
                                    </p:set>
                                    <p:animEffect transition="in" filter="fade">
                                      <p:cBhvr>
                                        <p:cTn id="92" dur="500"/>
                                        <p:tgtEl>
                                          <p:spTgt spid="32"/>
                                        </p:tgtEl>
                                      </p:cBhvr>
                                    </p:animEffect>
                                  </p:childTnLst>
                                </p:cTn>
                              </p:par>
                              <p:par>
                                <p:cTn id="93" presetID="10" presetClass="entr" presetSubtype="0" fill="hold" nodeType="with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fade">
                                      <p:cBhvr>
                                        <p:cTn id="95" dur="500"/>
                                        <p:tgtEl>
                                          <p:spTgt spid="33"/>
                                        </p:tgtEl>
                                      </p:cBhvr>
                                    </p:animEffect>
                                  </p:childTnLst>
                                </p:cTn>
                              </p:par>
                            </p:childTnLst>
                          </p:cTn>
                        </p:par>
                        <p:par>
                          <p:cTn id="96" fill="hold">
                            <p:stCondLst>
                              <p:cond delay="500"/>
                            </p:stCondLst>
                            <p:childTnLst>
                              <p:par>
                                <p:cTn id="97" presetID="10" presetClass="entr" presetSubtype="0" fill="hold" grpId="0" nodeType="after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P spid="11" grpId="0" animBg="1"/>
      <p:bldP spid="12" grpId="0" animBg="1"/>
      <p:bldP spid="13" grpId="0" animBg="1"/>
      <p:bldP spid="14" grpId="0" animBg="1"/>
      <p:bldP spid="15" grpId="0" animBg="1"/>
      <p:bldP spid="16" grpId="0"/>
      <p:bldP spid="17" grpId="0" animBg="1"/>
      <p:bldP spid="18" grpId="0" animBg="1"/>
      <p:bldP spid="19" grpId="0" animBg="1"/>
      <p:bldP spid="20" grpId="0" animBg="1"/>
      <p:bldP spid="21" grpId="0"/>
      <p:bldP spid="22" grpId="0" animBg="1"/>
      <p:bldP spid="23" grpId="0" animBg="1"/>
      <p:bldP spid="24" grpId="0" animBg="1"/>
      <p:bldP spid="25" grpId="0" animBg="1"/>
      <p:bldP spid="3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49A1D6B-025B-74BC-DE29-F1DBE5141DD8}"/>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AE7E7693-3280-459F-98F2-A8AE3A0B1D51}"/>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85E2BDCA-18D0-8C5B-3A3A-FEE930AA7698}"/>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5" name="TextBox 1">
            <a:extLst>
              <a:ext uri="{FF2B5EF4-FFF2-40B4-BE49-F238E27FC236}">
                <a16:creationId xmlns:a16="http://schemas.microsoft.com/office/drawing/2014/main" id="{D7D15C22-BEAF-2516-704C-F6ADB5AABBA2}"/>
              </a:ext>
            </a:extLst>
          </p:cNvPr>
          <p:cNvSpPr txBox="1"/>
          <p:nvPr/>
        </p:nvSpPr>
        <p:spPr>
          <a:xfrm>
            <a:off x="7496525" y="598533"/>
            <a:ext cx="4035743"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defTabSz="914400">
              <a:lnSpc>
                <a:spcPct val="150000"/>
              </a:lnSpc>
              <a:defRPr/>
            </a:pPr>
            <a:r>
              <a:rPr lang="en-CA" sz="1800">
                <a:solidFill>
                  <a:srgbClr val="000000"/>
                </a:solidFill>
                <a:latin typeface="Segoe UI Semibold"/>
                <a:cs typeface="Segoe UI"/>
              </a:rPr>
              <a:t>Copilot accentuating differentiation</a:t>
            </a:r>
          </a:p>
        </p:txBody>
      </p:sp>
      <p:grpSp>
        <p:nvGrpSpPr>
          <p:cNvPr id="6" name="Group 5">
            <a:extLst>
              <a:ext uri="{FF2B5EF4-FFF2-40B4-BE49-F238E27FC236}">
                <a16:creationId xmlns:a16="http://schemas.microsoft.com/office/drawing/2014/main" id="{3013CE94-874B-7AFD-1552-6F7F00DDEC62}"/>
              </a:ext>
            </a:extLst>
          </p:cNvPr>
          <p:cNvGrpSpPr/>
          <p:nvPr/>
        </p:nvGrpSpPr>
        <p:grpSpPr>
          <a:xfrm>
            <a:off x="7496525" y="4021543"/>
            <a:ext cx="3810510" cy="446276"/>
            <a:chOff x="7496525" y="1683602"/>
            <a:chExt cx="3810510" cy="446276"/>
          </a:xfrm>
        </p:grpSpPr>
        <p:pic>
          <p:nvPicPr>
            <p:cNvPr id="7" name="Picture 6">
              <a:extLst>
                <a:ext uri="{FF2B5EF4-FFF2-40B4-BE49-F238E27FC236}">
                  <a16:creationId xmlns:a16="http://schemas.microsoft.com/office/drawing/2014/main" id="{68A461AD-1C8F-EA18-46E6-226E08E66A2B}"/>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8" name="TextBox 7">
              <a:extLst>
                <a:ext uri="{FF2B5EF4-FFF2-40B4-BE49-F238E27FC236}">
                  <a16:creationId xmlns:a16="http://schemas.microsoft.com/office/drawing/2014/main" id="{E77F67AA-70AB-161E-636F-D8CDC3D92585}"/>
                </a:ext>
              </a:extLst>
            </p:cNvPr>
            <p:cNvSpPr txBox="1"/>
            <p:nvPr/>
          </p:nvSpPr>
          <p:spPr>
            <a:xfrm>
              <a:off x="7776242" y="1683602"/>
              <a:ext cx="3530793" cy="446276"/>
            </a:xfrm>
            <a:prstGeom prst="rect">
              <a:avLst/>
            </a:prstGeom>
            <a:noFill/>
          </p:spPr>
          <p:txBody>
            <a:bodyPr wrap="square" rtlCol="0">
              <a:spAutoFit/>
            </a:bodyPr>
            <a:lstStyle/>
            <a:p>
              <a:r>
                <a:rPr lang="en-AU" sz="1400">
                  <a:solidFill>
                    <a:prstClr val="black"/>
                  </a:solidFill>
                  <a:latin typeface="Calibri" panose="020F0502020204030204"/>
                </a:rPr>
                <a:t>Copilot for GitHub</a:t>
              </a:r>
            </a:p>
            <a:p>
              <a:r>
                <a:rPr lang="en-GB" sz="900">
                  <a:solidFill>
                    <a:srgbClr val="1F2328"/>
                  </a:solidFill>
                  <a:latin typeface="-apple-system"/>
                </a:rPr>
                <a:t>Offers autocomplete-style suggestions as you code.</a:t>
              </a:r>
              <a:endParaRPr lang="en-AU" sz="900">
                <a:solidFill>
                  <a:prstClr val="black"/>
                </a:solidFill>
                <a:latin typeface="Calibri" panose="020F0502020204030204"/>
              </a:endParaRPr>
            </a:p>
          </p:txBody>
        </p:sp>
      </p:grpSp>
      <p:grpSp>
        <p:nvGrpSpPr>
          <p:cNvPr id="9" name="Group 8">
            <a:extLst>
              <a:ext uri="{FF2B5EF4-FFF2-40B4-BE49-F238E27FC236}">
                <a16:creationId xmlns:a16="http://schemas.microsoft.com/office/drawing/2014/main" id="{1469F4B0-53E4-640B-F9DB-D40927A9642B}"/>
              </a:ext>
            </a:extLst>
          </p:cNvPr>
          <p:cNvGrpSpPr/>
          <p:nvPr/>
        </p:nvGrpSpPr>
        <p:grpSpPr>
          <a:xfrm>
            <a:off x="7496525" y="1234723"/>
            <a:ext cx="3810510" cy="446276"/>
            <a:chOff x="7496525" y="1683602"/>
            <a:chExt cx="3810510" cy="446276"/>
          </a:xfrm>
        </p:grpSpPr>
        <p:pic>
          <p:nvPicPr>
            <p:cNvPr id="10" name="Picture 9">
              <a:extLst>
                <a:ext uri="{FF2B5EF4-FFF2-40B4-BE49-F238E27FC236}">
                  <a16:creationId xmlns:a16="http://schemas.microsoft.com/office/drawing/2014/main" id="{440C2740-A13D-0126-2BE1-38D9DDE99376}"/>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1" name="TextBox 10">
              <a:extLst>
                <a:ext uri="{FF2B5EF4-FFF2-40B4-BE49-F238E27FC236}">
                  <a16:creationId xmlns:a16="http://schemas.microsoft.com/office/drawing/2014/main" id="{164DA99B-D65D-617D-B1CC-177E28B19407}"/>
                </a:ext>
              </a:extLst>
            </p:cNvPr>
            <p:cNvSpPr txBox="1"/>
            <p:nvPr/>
          </p:nvSpPr>
          <p:spPr>
            <a:xfrm>
              <a:off x="7776242" y="1683602"/>
              <a:ext cx="3530793" cy="446276"/>
            </a:xfrm>
            <a:prstGeom prst="rect">
              <a:avLst/>
            </a:prstGeom>
            <a:noFill/>
          </p:spPr>
          <p:txBody>
            <a:bodyPr wrap="square" rtlCol="0">
              <a:spAutoFit/>
            </a:bodyPr>
            <a:lstStyle/>
            <a:p>
              <a:r>
                <a:rPr lang="en-AU" sz="1400">
                  <a:solidFill>
                    <a:prstClr val="black"/>
                  </a:solidFill>
                  <a:latin typeface="Calibri" panose="020F0502020204030204"/>
                </a:rPr>
                <a:t>Copilot for PowerPlatform</a:t>
              </a:r>
            </a:p>
            <a:p>
              <a:r>
                <a:rPr lang="en-GB" sz="900">
                  <a:solidFill>
                    <a:srgbClr val="111111"/>
                  </a:solidFill>
                  <a:latin typeface="-apple-system"/>
                </a:rPr>
                <a:t>Describe what you need in plain English.</a:t>
              </a:r>
              <a:endParaRPr lang="en-AU" sz="900">
                <a:solidFill>
                  <a:prstClr val="black"/>
                </a:solidFill>
                <a:latin typeface="Calibri" panose="020F0502020204030204"/>
              </a:endParaRPr>
            </a:p>
          </p:txBody>
        </p:sp>
      </p:grpSp>
      <p:sp>
        <p:nvSpPr>
          <p:cNvPr id="12" name="TextBox 11">
            <a:extLst>
              <a:ext uri="{FF2B5EF4-FFF2-40B4-BE49-F238E27FC236}">
                <a16:creationId xmlns:a16="http://schemas.microsoft.com/office/drawing/2014/main" id="{969EE16A-2279-9AB1-F3B8-E698C39F8462}"/>
              </a:ext>
              <a:ext uri="{C183D7F6-B498-43B3-948B-1728B52AA6E4}">
                <adec:decorative xmlns:adec="http://schemas.microsoft.com/office/drawing/2017/decorative" val="1"/>
              </a:ext>
            </a:extLst>
          </p:cNvPr>
          <p:cNvSpPr txBox="1"/>
          <p:nvPr/>
        </p:nvSpPr>
        <p:spPr>
          <a:xfrm>
            <a:off x="2089300" y="4144173"/>
            <a:ext cx="2711298" cy="307777"/>
          </a:xfrm>
          <a:prstGeom prst="rect">
            <a:avLst/>
          </a:prstGeom>
          <a:noFill/>
        </p:spPr>
        <p:txBody>
          <a:bodyPr wrap="square">
            <a:spAutoFit/>
          </a:bodyPr>
          <a:lstStyle/>
          <a:p>
            <a:pPr algn="ctr">
              <a:defRPr/>
            </a:pPr>
            <a:r>
              <a:rPr lang="en-AU" sz="1400">
                <a:solidFill>
                  <a:srgbClr val="4472C4"/>
                </a:solidFill>
                <a:latin typeface="Calibri" panose="020F0502020204030204"/>
              </a:rPr>
              <a:t>Business Differentiation</a:t>
            </a:r>
          </a:p>
        </p:txBody>
      </p:sp>
      <p:sp>
        <p:nvSpPr>
          <p:cNvPr id="13" name="TextBox 12">
            <a:extLst>
              <a:ext uri="{FF2B5EF4-FFF2-40B4-BE49-F238E27FC236}">
                <a16:creationId xmlns:a16="http://schemas.microsoft.com/office/drawing/2014/main" id="{5A781A2D-6174-2106-B156-8FB3716C2919}"/>
              </a:ext>
              <a:ext uri="{C183D7F6-B498-43B3-948B-1728B52AA6E4}">
                <adec:decorative xmlns:adec="http://schemas.microsoft.com/office/drawing/2017/decorative" val="1"/>
              </a:ext>
            </a:extLst>
          </p:cNvPr>
          <p:cNvSpPr txBox="1"/>
          <p:nvPr/>
        </p:nvSpPr>
        <p:spPr>
          <a:xfrm>
            <a:off x="2048090" y="2323115"/>
            <a:ext cx="1297591" cy="215444"/>
          </a:xfrm>
          <a:prstGeom prst="rect">
            <a:avLst/>
          </a:prstGeom>
          <a:noFill/>
        </p:spPr>
        <p:txBody>
          <a:bodyPr wrap="square">
            <a:spAutoFit/>
          </a:bodyPr>
          <a:lstStyle/>
          <a:p>
            <a:pPr algn="ctr">
              <a:defRPr/>
            </a:pPr>
            <a:r>
              <a:rPr lang="en-AU" sz="800">
                <a:solidFill>
                  <a:srgbClr val="0070C0"/>
                </a:solidFill>
                <a:latin typeface="Calibri" panose="020F0502020204030204"/>
              </a:rPr>
              <a:t>Professional Developers</a:t>
            </a:r>
          </a:p>
        </p:txBody>
      </p:sp>
      <p:sp>
        <p:nvSpPr>
          <p:cNvPr id="14" name="Rectangle: Rounded Corners 13">
            <a:extLst>
              <a:ext uri="{FF2B5EF4-FFF2-40B4-BE49-F238E27FC236}">
                <a16:creationId xmlns:a16="http://schemas.microsoft.com/office/drawing/2014/main" id="{67381026-1CC2-4C83-CDE3-5BE484D1B3EF}"/>
              </a:ext>
              <a:ext uri="{C183D7F6-B498-43B3-948B-1728B52AA6E4}">
                <adec:decorative xmlns:adec="http://schemas.microsoft.com/office/drawing/2017/decorative" val="1"/>
              </a:ext>
            </a:extLst>
          </p:cNvPr>
          <p:cNvSpPr/>
          <p:nvPr/>
        </p:nvSpPr>
        <p:spPr>
          <a:xfrm>
            <a:off x="2201750" y="2577852"/>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Plan</a:t>
            </a:r>
          </a:p>
        </p:txBody>
      </p:sp>
      <p:sp>
        <p:nvSpPr>
          <p:cNvPr id="15" name="Rectangle: Rounded Corners 14">
            <a:extLst>
              <a:ext uri="{FF2B5EF4-FFF2-40B4-BE49-F238E27FC236}">
                <a16:creationId xmlns:a16="http://schemas.microsoft.com/office/drawing/2014/main" id="{49869E83-E7FE-A9FD-D17F-B7095AF8CEC9}"/>
              </a:ext>
              <a:ext uri="{C183D7F6-B498-43B3-948B-1728B52AA6E4}">
                <adec:decorative xmlns:adec="http://schemas.microsoft.com/office/drawing/2017/decorative" val="1"/>
              </a:ext>
            </a:extLst>
          </p:cNvPr>
          <p:cNvSpPr/>
          <p:nvPr/>
        </p:nvSpPr>
        <p:spPr>
          <a:xfrm>
            <a:off x="1926913" y="2771293"/>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Code</a:t>
            </a:r>
          </a:p>
        </p:txBody>
      </p:sp>
      <p:sp>
        <p:nvSpPr>
          <p:cNvPr id="16" name="Rectangle: Rounded Corners 15">
            <a:extLst>
              <a:ext uri="{FF2B5EF4-FFF2-40B4-BE49-F238E27FC236}">
                <a16:creationId xmlns:a16="http://schemas.microsoft.com/office/drawing/2014/main" id="{74AB430D-4E56-E90B-A0EE-69C543F90151}"/>
              </a:ext>
              <a:ext uri="{C183D7F6-B498-43B3-948B-1728B52AA6E4}">
                <adec:decorative xmlns:adec="http://schemas.microsoft.com/office/drawing/2017/decorative" val="1"/>
              </a:ext>
            </a:extLst>
          </p:cNvPr>
          <p:cNvSpPr/>
          <p:nvPr/>
        </p:nvSpPr>
        <p:spPr>
          <a:xfrm>
            <a:off x="1807104" y="2952209"/>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Build</a:t>
            </a:r>
          </a:p>
        </p:txBody>
      </p:sp>
      <p:sp>
        <p:nvSpPr>
          <p:cNvPr id="17" name="Rectangle: Rounded Corners 16">
            <a:extLst>
              <a:ext uri="{FF2B5EF4-FFF2-40B4-BE49-F238E27FC236}">
                <a16:creationId xmlns:a16="http://schemas.microsoft.com/office/drawing/2014/main" id="{8A508D18-FA19-C8A0-55EA-AFB70E629F50}"/>
              </a:ext>
              <a:ext uri="{C183D7F6-B498-43B3-948B-1728B52AA6E4}">
                <adec:decorative xmlns:adec="http://schemas.microsoft.com/office/drawing/2017/decorative" val="1"/>
              </a:ext>
            </a:extLst>
          </p:cNvPr>
          <p:cNvSpPr/>
          <p:nvPr/>
        </p:nvSpPr>
        <p:spPr>
          <a:xfrm>
            <a:off x="1752803" y="3142890"/>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Test</a:t>
            </a:r>
          </a:p>
        </p:txBody>
      </p:sp>
      <p:sp>
        <p:nvSpPr>
          <p:cNvPr id="18" name="Rectangle: Rounded Corners 17">
            <a:extLst>
              <a:ext uri="{FF2B5EF4-FFF2-40B4-BE49-F238E27FC236}">
                <a16:creationId xmlns:a16="http://schemas.microsoft.com/office/drawing/2014/main" id="{A3BF63B7-D476-614D-0726-6EE582465AA4}"/>
              </a:ext>
              <a:ext uri="{C183D7F6-B498-43B3-948B-1728B52AA6E4}">
                <adec:decorative xmlns:adec="http://schemas.microsoft.com/office/drawing/2017/decorative" val="1"/>
              </a:ext>
            </a:extLst>
          </p:cNvPr>
          <p:cNvSpPr/>
          <p:nvPr/>
        </p:nvSpPr>
        <p:spPr>
          <a:xfrm>
            <a:off x="1745436" y="333809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Release</a:t>
            </a:r>
          </a:p>
        </p:txBody>
      </p:sp>
      <p:sp>
        <p:nvSpPr>
          <p:cNvPr id="19" name="Rectangle: Rounded Corners 18">
            <a:extLst>
              <a:ext uri="{FF2B5EF4-FFF2-40B4-BE49-F238E27FC236}">
                <a16:creationId xmlns:a16="http://schemas.microsoft.com/office/drawing/2014/main" id="{6F17EDCE-0B4E-4BFE-D6FA-1CC948C954D3}"/>
              </a:ext>
              <a:ext uri="{C183D7F6-B498-43B3-948B-1728B52AA6E4}">
                <adec:decorative xmlns:adec="http://schemas.microsoft.com/office/drawing/2017/decorative" val="1"/>
              </a:ext>
            </a:extLst>
          </p:cNvPr>
          <p:cNvSpPr/>
          <p:nvPr/>
        </p:nvSpPr>
        <p:spPr>
          <a:xfrm>
            <a:off x="1747841" y="3536585"/>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Deploy</a:t>
            </a:r>
          </a:p>
        </p:txBody>
      </p:sp>
      <p:sp>
        <p:nvSpPr>
          <p:cNvPr id="20" name="Rectangle: Rounded Corners 19">
            <a:extLst>
              <a:ext uri="{FF2B5EF4-FFF2-40B4-BE49-F238E27FC236}">
                <a16:creationId xmlns:a16="http://schemas.microsoft.com/office/drawing/2014/main" id="{55668B87-1A03-1F87-284B-879E662FEF29}"/>
              </a:ext>
              <a:ext uri="{C183D7F6-B498-43B3-948B-1728B52AA6E4}">
                <adec:decorative xmlns:adec="http://schemas.microsoft.com/office/drawing/2017/decorative" val="1"/>
              </a:ext>
            </a:extLst>
          </p:cNvPr>
          <p:cNvSpPr/>
          <p:nvPr/>
        </p:nvSpPr>
        <p:spPr>
          <a:xfrm>
            <a:off x="1856850" y="3721859"/>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Operate</a:t>
            </a:r>
          </a:p>
        </p:txBody>
      </p:sp>
      <p:sp>
        <p:nvSpPr>
          <p:cNvPr id="21" name="Rectangle: Rounded Corners 20">
            <a:extLst>
              <a:ext uri="{FF2B5EF4-FFF2-40B4-BE49-F238E27FC236}">
                <a16:creationId xmlns:a16="http://schemas.microsoft.com/office/drawing/2014/main" id="{B3F568AC-E8AD-0324-49B8-461E06DAC4FE}"/>
              </a:ext>
              <a:ext uri="{C183D7F6-B498-43B3-948B-1728B52AA6E4}">
                <adec:decorative xmlns:adec="http://schemas.microsoft.com/office/drawing/2017/decorative" val="1"/>
              </a:ext>
            </a:extLst>
          </p:cNvPr>
          <p:cNvSpPr/>
          <p:nvPr/>
        </p:nvSpPr>
        <p:spPr>
          <a:xfrm>
            <a:off x="2006254" y="3907132"/>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Monitor</a:t>
            </a:r>
          </a:p>
        </p:txBody>
      </p:sp>
      <p:sp>
        <p:nvSpPr>
          <p:cNvPr id="22" name="TextBox 21">
            <a:extLst>
              <a:ext uri="{FF2B5EF4-FFF2-40B4-BE49-F238E27FC236}">
                <a16:creationId xmlns:a16="http://schemas.microsoft.com/office/drawing/2014/main" id="{65CF5C39-C41F-3E32-9B83-9F08DD04A253}"/>
              </a:ext>
              <a:ext uri="{C183D7F6-B498-43B3-948B-1728B52AA6E4}">
                <adec:decorative xmlns:adec="http://schemas.microsoft.com/office/drawing/2017/decorative" val="1"/>
              </a:ext>
            </a:extLst>
          </p:cNvPr>
          <p:cNvSpPr txBox="1"/>
          <p:nvPr/>
        </p:nvSpPr>
        <p:spPr>
          <a:xfrm>
            <a:off x="3832022" y="2463024"/>
            <a:ext cx="1058874" cy="215444"/>
          </a:xfrm>
          <a:prstGeom prst="rect">
            <a:avLst/>
          </a:prstGeom>
          <a:noFill/>
        </p:spPr>
        <p:txBody>
          <a:bodyPr wrap="square">
            <a:spAutoFit/>
          </a:bodyPr>
          <a:lstStyle/>
          <a:p>
            <a:pPr algn="ctr">
              <a:defRPr/>
            </a:pPr>
            <a:r>
              <a:rPr lang="en-AU" sz="800">
                <a:solidFill>
                  <a:srgbClr val="0070C0"/>
                </a:solidFill>
                <a:latin typeface="Calibri" panose="020F0502020204030204"/>
              </a:rPr>
              <a:t>Citizen Developers</a:t>
            </a:r>
          </a:p>
        </p:txBody>
      </p:sp>
      <p:sp>
        <p:nvSpPr>
          <p:cNvPr id="23" name="Rectangle: Rounded Corners 22">
            <a:extLst>
              <a:ext uri="{FF2B5EF4-FFF2-40B4-BE49-F238E27FC236}">
                <a16:creationId xmlns:a16="http://schemas.microsoft.com/office/drawing/2014/main" id="{616150ED-A219-D03C-34C6-6CC87AC7FB59}"/>
              </a:ext>
              <a:ext uri="{C183D7F6-B498-43B3-948B-1728B52AA6E4}">
                <adec:decorative xmlns:adec="http://schemas.microsoft.com/office/drawing/2017/decorative" val="1"/>
              </a:ext>
            </a:extLst>
          </p:cNvPr>
          <p:cNvSpPr/>
          <p:nvPr/>
        </p:nvSpPr>
        <p:spPr>
          <a:xfrm>
            <a:off x="3935735" y="2680413"/>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24" name="Rectangle: Rounded Corners 23">
            <a:extLst>
              <a:ext uri="{FF2B5EF4-FFF2-40B4-BE49-F238E27FC236}">
                <a16:creationId xmlns:a16="http://schemas.microsoft.com/office/drawing/2014/main" id="{EE4A45ED-83E3-0584-F20B-9DE50814A3C7}"/>
              </a:ext>
              <a:ext uri="{C183D7F6-B498-43B3-948B-1728B52AA6E4}">
                <adec:decorative xmlns:adec="http://schemas.microsoft.com/office/drawing/2017/decorative" val="1"/>
              </a:ext>
            </a:extLst>
          </p:cNvPr>
          <p:cNvSpPr/>
          <p:nvPr/>
        </p:nvSpPr>
        <p:spPr>
          <a:xfrm>
            <a:off x="4045360" y="2851820"/>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visualisation</a:t>
            </a:r>
          </a:p>
        </p:txBody>
      </p:sp>
      <p:sp>
        <p:nvSpPr>
          <p:cNvPr id="25" name="Rectangle: Rounded Corners 24">
            <a:extLst>
              <a:ext uri="{FF2B5EF4-FFF2-40B4-BE49-F238E27FC236}">
                <a16:creationId xmlns:a16="http://schemas.microsoft.com/office/drawing/2014/main" id="{B4DCE467-A07F-C668-617F-7B46738F03A4}"/>
              </a:ext>
              <a:ext uri="{C183D7F6-B498-43B3-948B-1728B52AA6E4}">
                <adec:decorative xmlns:adec="http://schemas.microsoft.com/office/drawing/2017/decorative" val="1"/>
              </a:ext>
            </a:extLst>
          </p:cNvPr>
          <p:cNvSpPr/>
          <p:nvPr/>
        </p:nvSpPr>
        <p:spPr>
          <a:xfrm>
            <a:off x="4172576" y="3038278"/>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26" name="Rectangle: Rounded Corners 25">
            <a:extLst>
              <a:ext uri="{FF2B5EF4-FFF2-40B4-BE49-F238E27FC236}">
                <a16:creationId xmlns:a16="http://schemas.microsoft.com/office/drawing/2014/main" id="{C2144478-970D-8B08-633C-66BF34A163CC}"/>
              </a:ext>
              <a:ext uri="{C183D7F6-B498-43B3-948B-1728B52AA6E4}">
                <adec:decorative xmlns:adec="http://schemas.microsoft.com/office/drawing/2017/decorative" val="1"/>
              </a:ext>
            </a:extLst>
          </p:cNvPr>
          <p:cNvSpPr/>
          <p:nvPr/>
        </p:nvSpPr>
        <p:spPr>
          <a:xfrm>
            <a:off x="4176348" y="322738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27" name="TextBox 26">
            <a:extLst>
              <a:ext uri="{FF2B5EF4-FFF2-40B4-BE49-F238E27FC236}">
                <a16:creationId xmlns:a16="http://schemas.microsoft.com/office/drawing/2014/main" id="{06A7B23F-1D24-66F9-4759-342499E82B48}"/>
              </a:ext>
              <a:ext uri="{C183D7F6-B498-43B3-948B-1728B52AA6E4}">
                <adec:decorative xmlns:adec="http://schemas.microsoft.com/office/drawing/2017/decorative" val="1"/>
              </a:ext>
            </a:extLst>
          </p:cNvPr>
          <p:cNvSpPr txBox="1"/>
          <p:nvPr/>
        </p:nvSpPr>
        <p:spPr>
          <a:xfrm>
            <a:off x="4054889" y="3555202"/>
            <a:ext cx="1058874" cy="215444"/>
          </a:xfrm>
          <a:prstGeom prst="rect">
            <a:avLst/>
          </a:prstGeom>
          <a:noFill/>
        </p:spPr>
        <p:txBody>
          <a:bodyPr wrap="square">
            <a:spAutoFit/>
          </a:bodyPr>
          <a:lstStyle/>
          <a:p>
            <a:pPr algn="ctr">
              <a:defRPr/>
            </a:pPr>
            <a:r>
              <a:rPr lang="en-AU" sz="800">
                <a:solidFill>
                  <a:srgbClr val="0070C0"/>
                </a:solidFill>
                <a:latin typeface="Calibri" panose="020F0502020204030204"/>
              </a:rPr>
              <a:t>Partner Solutions</a:t>
            </a:r>
          </a:p>
        </p:txBody>
      </p:sp>
      <p:sp>
        <p:nvSpPr>
          <p:cNvPr id="28" name="Rectangle: Rounded Corners 27">
            <a:extLst>
              <a:ext uri="{FF2B5EF4-FFF2-40B4-BE49-F238E27FC236}">
                <a16:creationId xmlns:a16="http://schemas.microsoft.com/office/drawing/2014/main" id="{3FE2FA12-D442-912A-44A5-7BD4A5E845E0}"/>
              </a:ext>
              <a:ext uri="{C183D7F6-B498-43B3-948B-1728B52AA6E4}">
                <adec:decorative xmlns:adec="http://schemas.microsoft.com/office/drawing/2017/decorative" val="1"/>
              </a:ext>
            </a:extLst>
          </p:cNvPr>
          <p:cNvSpPr/>
          <p:nvPr/>
        </p:nvSpPr>
        <p:spPr>
          <a:xfrm>
            <a:off x="4154569" y="3404462"/>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lvl="0" algn="ctr">
              <a:defRPr/>
            </a:pPr>
            <a:r>
              <a:rPr lang="en-AU" sz="600" kern="0">
                <a:solidFill>
                  <a:prstClr val="black">
                    <a:lumMod val="65000"/>
                    <a:lumOff val="35000"/>
                  </a:prstClr>
                </a:solidFill>
                <a:latin typeface="Calibri" panose="020F0502020204030204"/>
              </a:rPr>
              <a:t>Build a copilot experience</a:t>
            </a:r>
          </a:p>
        </p:txBody>
      </p:sp>
      <p:sp>
        <p:nvSpPr>
          <p:cNvPr id="29" name="Rectangle: Rounded Corners 28">
            <a:extLst>
              <a:ext uri="{FF2B5EF4-FFF2-40B4-BE49-F238E27FC236}">
                <a16:creationId xmlns:a16="http://schemas.microsoft.com/office/drawing/2014/main" id="{F5EC684A-F954-5C61-B977-D0A26E88786F}"/>
              </a:ext>
              <a:ext uri="{C183D7F6-B498-43B3-948B-1728B52AA6E4}">
                <adec:decorative xmlns:adec="http://schemas.microsoft.com/office/drawing/2017/decorative" val="1"/>
              </a:ext>
            </a:extLst>
          </p:cNvPr>
          <p:cNvSpPr/>
          <p:nvPr/>
        </p:nvSpPr>
        <p:spPr>
          <a:xfrm>
            <a:off x="4049570" y="3748593"/>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Tailored applications</a:t>
            </a:r>
          </a:p>
        </p:txBody>
      </p:sp>
      <p:sp>
        <p:nvSpPr>
          <p:cNvPr id="30" name="Rectangle: Rounded Corners 29">
            <a:extLst>
              <a:ext uri="{FF2B5EF4-FFF2-40B4-BE49-F238E27FC236}">
                <a16:creationId xmlns:a16="http://schemas.microsoft.com/office/drawing/2014/main" id="{4C034B00-1C64-61D5-D5D0-E1AD45E53D09}"/>
              </a:ext>
              <a:ext uri="{C183D7F6-B498-43B3-948B-1728B52AA6E4}">
                <adec:decorative xmlns:adec="http://schemas.microsoft.com/office/drawing/2017/decorative" val="1"/>
              </a:ext>
            </a:extLst>
          </p:cNvPr>
          <p:cNvSpPr/>
          <p:nvPr/>
        </p:nvSpPr>
        <p:spPr>
          <a:xfrm>
            <a:off x="3921760" y="392474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Published applications</a:t>
            </a:r>
          </a:p>
        </p:txBody>
      </p:sp>
      <p:sp>
        <p:nvSpPr>
          <p:cNvPr id="37" name="Oval 36">
            <a:extLst>
              <a:ext uri="{FF2B5EF4-FFF2-40B4-BE49-F238E27FC236}">
                <a16:creationId xmlns:a16="http://schemas.microsoft.com/office/drawing/2014/main" id="{708171F3-72FC-0E8C-2D9B-C3AB7FC1BA0D}"/>
              </a:ext>
            </a:extLst>
          </p:cNvPr>
          <p:cNvSpPr/>
          <p:nvPr/>
        </p:nvSpPr>
        <p:spPr>
          <a:xfrm>
            <a:off x="2807212" y="2731102"/>
            <a:ext cx="1299284" cy="1299284"/>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4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38" name="Partial Circle 37">
            <a:extLst>
              <a:ext uri="{FF2B5EF4-FFF2-40B4-BE49-F238E27FC236}">
                <a16:creationId xmlns:a16="http://schemas.microsoft.com/office/drawing/2014/main" id="{6792F7B7-A3C3-89B8-E637-A94845EB611D}"/>
              </a:ext>
            </a:extLst>
          </p:cNvPr>
          <p:cNvSpPr/>
          <p:nvPr/>
        </p:nvSpPr>
        <p:spPr>
          <a:xfrm>
            <a:off x="2807662" y="2731552"/>
            <a:ext cx="1298384" cy="1298384"/>
          </a:xfrm>
          <a:prstGeom prst="pie">
            <a:avLst>
              <a:gd name="adj1" fmla="val 18380412"/>
              <a:gd name="adj2" fmla="val 692210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9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622D84C1-DE46-D3C0-53DD-CA65679858D3}"/>
              </a:ext>
            </a:extLst>
          </p:cNvPr>
          <p:cNvSpPr/>
          <p:nvPr/>
        </p:nvSpPr>
        <p:spPr>
          <a:xfrm>
            <a:off x="3154643" y="3092910"/>
            <a:ext cx="596140" cy="596140"/>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800" b="0" i="0" u="none" strike="noStrike" kern="0" cap="none" spc="0" normalizeH="0" baseline="0" noProof="0">
                <a:ln>
                  <a:noFill/>
                </a:ln>
                <a:solidFill>
                  <a:srgbClr val="7030A0"/>
                </a:solidFill>
                <a:effectLst/>
                <a:uLnTx/>
                <a:uFillTx/>
                <a:latin typeface="Calibri" panose="020F0502020204030204"/>
                <a:ea typeface="+mn-ea"/>
                <a:cs typeface="+mn-cs"/>
              </a:rPr>
              <a:t>Agile Culture</a:t>
            </a:r>
          </a:p>
        </p:txBody>
      </p:sp>
      <p:sp>
        <p:nvSpPr>
          <p:cNvPr id="40" name="Oval 39">
            <a:extLst>
              <a:ext uri="{FF2B5EF4-FFF2-40B4-BE49-F238E27FC236}">
                <a16:creationId xmlns:a16="http://schemas.microsoft.com/office/drawing/2014/main" id="{DBA5436D-6143-E4C6-82ED-51427BAE42C6}"/>
              </a:ext>
            </a:extLst>
          </p:cNvPr>
          <p:cNvSpPr/>
          <p:nvPr/>
        </p:nvSpPr>
        <p:spPr>
          <a:xfrm>
            <a:off x="2983487" y="2920829"/>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1" name="Graphic 40">
            <a:extLst>
              <a:ext uri="{FF2B5EF4-FFF2-40B4-BE49-F238E27FC236}">
                <a16:creationId xmlns:a16="http://schemas.microsoft.com/office/drawing/2014/main" id="{40198DB7-0ECF-29C7-5AEC-3696423990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03946" y="3738396"/>
            <a:ext cx="276475" cy="276474"/>
          </a:xfrm>
          <a:prstGeom prst="rect">
            <a:avLst/>
          </a:prstGeom>
        </p:spPr>
      </p:pic>
      <p:grpSp>
        <p:nvGrpSpPr>
          <p:cNvPr id="47" name="Group 46">
            <a:extLst>
              <a:ext uri="{FF2B5EF4-FFF2-40B4-BE49-F238E27FC236}">
                <a16:creationId xmlns:a16="http://schemas.microsoft.com/office/drawing/2014/main" id="{E89469D9-0067-7A83-7AB3-7FE418E03EC5}"/>
              </a:ext>
            </a:extLst>
          </p:cNvPr>
          <p:cNvGrpSpPr/>
          <p:nvPr/>
        </p:nvGrpSpPr>
        <p:grpSpPr>
          <a:xfrm>
            <a:off x="7635918" y="1641957"/>
            <a:ext cx="3810510" cy="584775"/>
            <a:chOff x="7496525" y="1683602"/>
            <a:chExt cx="3810510" cy="584775"/>
          </a:xfrm>
        </p:grpSpPr>
        <p:pic>
          <p:nvPicPr>
            <p:cNvPr id="48" name="Picture 47">
              <a:extLst>
                <a:ext uri="{FF2B5EF4-FFF2-40B4-BE49-F238E27FC236}">
                  <a16:creationId xmlns:a16="http://schemas.microsoft.com/office/drawing/2014/main" id="{8205E301-AAAE-1B04-AC73-B04D826069AF}"/>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49" name="TextBox 48">
              <a:extLst>
                <a:ext uri="{FF2B5EF4-FFF2-40B4-BE49-F238E27FC236}">
                  <a16:creationId xmlns:a16="http://schemas.microsoft.com/office/drawing/2014/main" id="{A2ACD563-50C9-3520-94F2-C1A715E1164B}"/>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Power Apps</a:t>
              </a:r>
            </a:p>
            <a:p>
              <a:r>
                <a:rPr lang="en-GB" sz="900">
                  <a:solidFill>
                    <a:prstClr val="black"/>
                  </a:solidFill>
                  <a:latin typeface="Calibri" panose="020F0502020204030204"/>
                </a:rPr>
                <a:t>Build an app, including the data behind it, just by describing what you need through multiple steps of conversation</a:t>
              </a:r>
              <a:r>
                <a:rPr lang="en-AU" sz="900">
                  <a:solidFill>
                    <a:prstClr val="black"/>
                  </a:solidFill>
                  <a:latin typeface="Calibri" panose="020F0502020204030204"/>
                </a:rPr>
                <a:t>.</a:t>
              </a:r>
            </a:p>
          </p:txBody>
        </p:sp>
      </p:grpSp>
      <p:grpSp>
        <p:nvGrpSpPr>
          <p:cNvPr id="50" name="Group 49">
            <a:extLst>
              <a:ext uri="{FF2B5EF4-FFF2-40B4-BE49-F238E27FC236}">
                <a16:creationId xmlns:a16="http://schemas.microsoft.com/office/drawing/2014/main" id="{72DB9102-5AC4-9FBB-ADB2-074E52475E9D}"/>
              </a:ext>
            </a:extLst>
          </p:cNvPr>
          <p:cNvGrpSpPr/>
          <p:nvPr/>
        </p:nvGrpSpPr>
        <p:grpSpPr>
          <a:xfrm>
            <a:off x="7636383" y="2198710"/>
            <a:ext cx="3810510" cy="723275"/>
            <a:chOff x="7496525" y="1683602"/>
            <a:chExt cx="3810510" cy="723275"/>
          </a:xfrm>
        </p:grpSpPr>
        <p:pic>
          <p:nvPicPr>
            <p:cNvPr id="51" name="Picture 50">
              <a:extLst>
                <a:ext uri="{FF2B5EF4-FFF2-40B4-BE49-F238E27FC236}">
                  <a16:creationId xmlns:a16="http://schemas.microsoft.com/office/drawing/2014/main" id="{19880709-E011-B753-37E8-E1C95E80DE9C}"/>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52" name="TextBox 51">
              <a:extLst>
                <a:ext uri="{FF2B5EF4-FFF2-40B4-BE49-F238E27FC236}">
                  <a16:creationId xmlns:a16="http://schemas.microsoft.com/office/drawing/2014/main" id="{83EF2209-3F3E-CF0A-D646-1EF26358B3E9}"/>
                </a:ext>
              </a:extLst>
            </p:cNvPr>
            <p:cNvSpPr txBox="1"/>
            <p:nvPr/>
          </p:nvSpPr>
          <p:spPr>
            <a:xfrm>
              <a:off x="7776242" y="1683602"/>
              <a:ext cx="3530793" cy="723275"/>
            </a:xfrm>
            <a:prstGeom prst="rect">
              <a:avLst/>
            </a:prstGeom>
            <a:noFill/>
          </p:spPr>
          <p:txBody>
            <a:bodyPr wrap="square" rtlCol="0">
              <a:spAutoFit/>
            </a:bodyPr>
            <a:lstStyle/>
            <a:p>
              <a:r>
                <a:rPr lang="en-AU" sz="1400">
                  <a:solidFill>
                    <a:prstClr val="black"/>
                  </a:solidFill>
                  <a:latin typeface="Calibri" panose="020F0502020204030204"/>
                </a:rPr>
                <a:t>Copilot in Virtual Agents</a:t>
              </a:r>
            </a:p>
            <a:p>
              <a:r>
                <a:rPr lang="en-GB" sz="900">
                  <a:solidFill>
                    <a:prstClr val="black"/>
                  </a:solidFill>
                  <a:latin typeface="Calibri" panose="020F0502020204030204"/>
                </a:rPr>
                <a:t>Let’s you create and iterate on topics by describing what you want and having AI build it for you, significantly decreasing the time it takes to create and update bot topics.</a:t>
              </a:r>
              <a:endParaRPr lang="en-AU" sz="900">
                <a:solidFill>
                  <a:prstClr val="black"/>
                </a:solidFill>
                <a:latin typeface="Calibri" panose="020F0502020204030204"/>
              </a:endParaRPr>
            </a:p>
          </p:txBody>
        </p:sp>
      </p:grpSp>
      <p:grpSp>
        <p:nvGrpSpPr>
          <p:cNvPr id="53" name="Group 52">
            <a:extLst>
              <a:ext uri="{FF2B5EF4-FFF2-40B4-BE49-F238E27FC236}">
                <a16:creationId xmlns:a16="http://schemas.microsoft.com/office/drawing/2014/main" id="{8EE69ADE-4BBC-3417-433E-0D4A028C3A6E}"/>
              </a:ext>
            </a:extLst>
          </p:cNvPr>
          <p:cNvGrpSpPr/>
          <p:nvPr/>
        </p:nvGrpSpPr>
        <p:grpSpPr>
          <a:xfrm>
            <a:off x="7636383" y="2853485"/>
            <a:ext cx="3810510" cy="584775"/>
            <a:chOff x="7496525" y="1683602"/>
            <a:chExt cx="3810510" cy="584775"/>
          </a:xfrm>
        </p:grpSpPr>
        <p:pic>
          <p:nvPicPr>
            <p:cNvPr id="54" name="Picture 53">
              <a:extLst>
                <a:ext uri="{FF2B5EF4-FFF2-40B4-BE49-F238E27FC236}">
                  <a16:creationId xmlns:a16="http://schemas.microsoft.com/office/drawing/2014/main" id="{838B527E-DD04-8E7F-5999-884088D3C3E2}"/>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55" name="TextBox 54">
              <a:extLst>
                <a:ext uri="{FF2B5EF4-FFF2-40B4-BE49-F238E27FC236}">
                  <a16:creationId xmlns:a16="http://schemas.microsoft.com/office/drawing/2014/main" id="{71B47CF9-33F7-1C16-7067-20E21BB56DA3}"/>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PowerAutomate</a:t>
              </a:r>
            </a:p>
            <a:p>
              <a:r>
                <a:rPr lang="en-GB" sz="900">
                  <a:solidFill>
                    <a:prstClr val="black"/>
                  </a:solidFill>
                  <a:latin typeface="Calibri" panose="020F0502020204030204"/>
                </a:rPr>
                <a:t>Stays with you in your flow building journey and helps you build, set up, and run an automation on your behalf through a chat experience</a:t>
              </a:r>
              <a:r>
                <a:rPr lang="en-AU" sz="900">
                  <a:solidFill>
                    <a:prstClr val="black"/>
                  </a:solidFill>
                  <a:latin typeface="Calibri" panose="020F0502020204030204"/>
                </a:rPr>
                <a:t>.</a:t>
              </a:r>
            </a:p>
          </p:txBody>
        </p:sp>
      </p:grpSp>
      <p:grpSp>
        <p:nvGrpSpPr>
          <p:cNvPr id="56" name="Group 55">
            <a:extLst>
              <a:ext uri="{FF2B5EF4-FFF2-40B4-BE49-F238E27FC236}">
                <a16:creationId xmlns:a16="http://schemas.microsoft.com/office/drawing/2014/main" id="{6EBF0C59-83F5-776A-D8BC-A94B29131E35}"/>
              </a:ext>
            </a:extLst>
          </p:cNvPr>
          <p:cNvGrpSpPr/>
          <p:nvPr/>
        </p:nvGrpSpPr>
        <p:grpSpPr>
          <a:xfrm>
            <a:off x="7636383" y="3389771"/>
            <a:ext cx="3810510" cy="723275"/>
            <a:chOff x="7496525" y="1683602"/>
            <a:chExt cx="3810510" cy="723275"/>
          </a:xfrm>
        </p:grpSpPr>
        <p:pic>
          <p:nvPicPr>
            <p:cNvPr id="57" name="Picture 56">
              <a:extLst>
                <a:ext uri="{FF2B5EF4-FFF2-40B4-BE49-F238E27FC236}">
                  <a16:creationId xmlns:a16="http://schemas.microsoft.com/office/drawing/2014/main" id="{6A9AE457-638C-46EC-031A-FFD472CAF894}"/>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58" name="TextBox 57">
              <a:extLst>
                <a:ext uri="{FF2B5EF4-FFF2-40B4-BE49-F238E27FC236}">
                  <a16:creationId xmlns:a16="http://schemas.microsoft.com/office/drawing/2014/main" id="{93CD4F96-8231-D8F1-6DFF-C0513D2CB485}"/>
                </a:ext>
              </a:extLst>
            </p:cNvPr>
            <p:cNvSpPr txBox="1"/>
            <p:nvPr/>
          </p:nvSpPr>
          <p:spPr>
            <a:xfrm>
              <a:off x="7776242" y="1683602"/>
              <a:ext cx="3530793" cy="723275"/>
            </a:xfrm>
            <a:prstGeom prst="rect">
              <a:avLst/>
            </a:prstGeom>
            <a:noFill/>
          </p:spPr>
          <p:txBody>
            <a:bodyPr wrap="square" rtlCol="0">
              <a:spAutoFit/>
            </a:bodyPr>
            <a:lstStyle/>
            <a:p>
              <a:r>
                <a:rPr lang="en-AU" sz="1400">
                  <a:solidFill>
                    <a:prstClr val="black"/>
                  </a:solidFill>
                  <a:latin typeface="Calibri" panose="020F0502020204030204"/>
                </a:rPr>
                <a:t>Copilot in Power Pages</a:t>
              </a:r>
            </a:p>
            <a:p>
              <a:r>
                <a:rPr lang="en-GB" sz="900">
                  <a:solidFill>
                    <a:prstClr val="black"/>
                  </a:solidFill>
                  <a:latin typeface="Calibri" panose="020F0502020204030204"/>
                </a:rPr>
                <a:t>Simplifies creating forms, incorporating text, embedding chatbots, and other tasks with a user-friendly, conversational interface that doesn't require years of coding experience</a:t>
              </a:r>
              <a:r>
                <a:rPr lang="en-AU" sz="900">
                  <a:solidFill>
                    <a:prstClr val="black"/>
                  </a:solidFill>
                  <a:latin typeface="Calibri" panose="020F0502020204030204"/>
                </a:rPr>
                <a:t>.</a:t>
              </a:r>
            </a:p>
          </p:txBody>
        </p:sp>
      </p:grpSp>
      <p:grpSp>
        <p:nvGrpSpPr>
          <p:cNvPr id="65" name="Group 64">
            <a:extLst>
              <a:ext uri="{FF2B5EF4-FFF2-40B4-BE49-F238E27FC236}">
                <a16:creationId xmlns:a16="http://schemas.microsoft.com/office/drawing/2014/main" id="{7FDFBFD2-F937-C1BE-1FE9-BB8A7F2D3C27}"/>
              </a:ext>
            </a:extLst>
          </p:cNvPr>
          <p:cNvGrpSpPr/>
          <p:nvPr/>
        </p:nvGrpSpPr>
        <p:grpSpPr>
          <a:xfrm>
            <a:off x="2804190" y="2840182"/>
            <a:ext cx="943545" cy="967570"/>
            <a:chOff x="4905871" y="2621632"/>
            <a:chExt cx="1491599" cy="1529583"/>
          </a:xfrm>
        </p:grpSpPr>
        <p:pic>
          <p:nvPicPr>
            <p:cNvPr id="66" name="Picture 2" descr="See the source image">
              <a:extLst>
                <a:ext uri="{FF2B5EF4-FFF2-40B4-BE49-F238E27FC236}">
                  <a16:creationId xmlns:a16="http://schemas.microsoft.com/office/drawing/2014/main" id="{B0AAA057-BA61-3F15-EA5B-8AC6C63AB96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1540" b="31267"/>
            <a:stretch/>
          </p:blipFill>
          <p:spPr bwMode="auto">
            <a:xfrm>
              <a:off x="5429940" y="2621632"/>
              <a:ext cx="967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 descr="See the source image">
              <a:extLst>
                <a:ext uri="{FF2B5EF4-FFF2-40B4-BE49-F238E27FC236}">
                  <a16:creationId xmlns:a16="http://schemas.microsoft.com/office/drawing/2014/main" id="{AEC798FA-7283-05A0-02C4-72854C8137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4661" y="3207012"/>
              <a:ext cx="252532" cy="252532"/>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 descr="See the source image">
              <a:extLst>
                <a:ext uri="{FF2B5EF4-FFF2-40B4-BE49-F238E27FC236}">
                  <a16:creationId xmlns:a16="http://schemas.microsoft.com/office/drawing/2014/main" id="{0C6B0E94-9461-4F1F-705F-EA27ADE79C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5408" y="2850985"/>
              <a:ext cx="252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Icon&#10;&#10;Description automatically generated">
              <a:extLst>
                <a:ext uri="{FF2B5EF4-FFF2-40B4-BE49-F238E27FC236}">
                  <a16:creationId xmlns:a16="http://schemas.microsoft.com/office/drawing/2014/main" id="{22159AD4-190E-DF7F-DAFA-619836F9875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05871" y="3482248"/>
              <a:ext cx="548932" cy="428822"/>
            </a:xfrm>
            <a:prstGeom prst="rect">
              <a:avLst/>
            </a:prstGeom>
            <a:noFill/>
          </p:spPr>
        </p:pic>
        <p:pic>
          <p:nvPicPr>
            <p:cNvPr id="70" name="Picture 2" descr="Azure Cloud Services | Sysvine Technologies">
              <a:extLst>
                <a:ext uri="{FF2B5EF4-FFF2-40B4-BE49-F238E27FC236}">
                  <a16:creationId xmlns:a16="http://schemas.microsoft.com/office/drawing/2014/main" id="{A9BD16B6-7D4F-1C0F-F10D-A4161C5D10F6}"/>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5253781" y="3852395"/>
              <a:ext cx="279768" cy="2988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8" name="Group 77">
            <a:extLst>
              <a:ext uri="{FF2B5EF4-FFF2-40B4-BE49-F238E27FC236}">
                <a16:creationId xmlns:a16="http://schemas.microsoft.com/office/drawing/2014/main" id="{146FD35E-BF54-B73B-5CB6-8C3172F9EDBC}"/>
              </a:ext>
            </a:extLst>
          </p:cNvPr>
          <p:cNvGrpSpPr/>
          <p:nvPr/>
        </p:nvGrpSpPr>
        <p:grpSpPr>
          <a:xfrm>
            <a:off x="4968389" y="2619375"/>
            <a:ext cx="564292" cy="922570"/>
            <a:chOff x="8375886" y="2214013"/>
            <a:chExt cx="980924" cy="1603729"/>
          </a:xfrm>
        </p:grpSpPr>
        <p:pic>
          <p:nvPicPr>
            <p:cNvPr id="79" name="Picture 78" descr="Icon&#10;&#10;Description automatically generated">
              <a:extLst>
                <a:ext uri="{FF2B5EF4-FFF2-40B4-BE49-F238E27FC236}">
                  <a16:creationId xmlns:a16="http://schemas.microsoft.com/office/drawing/2014/main" id="{1910C3C1-F318-E969-CEAB-901A7AE0541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75886" y="2214013"/>
              <a:ext cx="482364" cy="482364"/>
            </a:xfrm>
            <a:prstGeom prst="rect">
              <a:avLst/>
            </a:prstGeom>
          </p:spPr>
        </p:pic>
        <p:pic>
          <p:nvPicPr>
            <p:cNvPr id="80" name="Picture 79" descr="Logo, icon&#10;&#10;Description automatically generated">
              <a:extLst>
                <a:ext uri="{FF2B5EF4-FFF2-40B4-BE49-F238E27FC236}">
                  <a16:creationId xmlns:a16="http://schemas.microsoft.com/office/drawing/2014/main" id="{77C6288E-C315-F5A8-C210-6DD06B6234F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53398" y="2484513"/>
              <a:ext cx="435939" cy="435939"/>
            </a:xfrm>
            <a:prstGeom prst="rect">
              <a:avLst/>
            </a:prstGeom>
          </p:spPr>
        </p:pic>
        <p:pic>
          <p:nvPicPr>
            <p:cNvPr id="81" name="Picture 80" descr="A purple circle on a black background&#10;&#10;Description automatically generated with low confidence">
              <a:extLst>
                <a:ext uri="{FF2B5EF4-FFF2-40B4-BE49-F238E27FC236}">
                  <a16:creationId xmlns:a16="http://schemas.microsoft.com/office/drawing/2014/main" id="{7623976D-13C2-2BB7-E5BD-6F310821705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58349" y="2778660"/>
              <a:ext cx="495595" cy="495595"/>
            </a:xfrm>
            <a:prstGeom prst="rect">
              <a:avLst/>
            </a:prstGeom>
          </p:spPr>
        </p:pic>
        <p:pic>
          <p:nvPicPr>
            <p:cNvPr id="82" name="Picture 81" descr="Icon&#10;&#10;Description automatically generated">
              <a:extLst>
                <a:ext uri="{FF2B5EF4-FFF2-40B4-BE49-F238E27FC236}">
                  <a16:creationId xmlns:a16="http://schemas.microsoft.com/office/drawing/2014/main" id="{9C6F7906-30C9-319C-DF8F-E48C365DEB5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658349" y="3039808"/>
              <a:ext cx="547107" cy="547107"/>
            </a:xfrm>
            <a:prstGeom prst="rect">
              <a:avLst/>
            </a:prstGeom>
          </p:spPr>
        </p:pic>
        <p:pic>
          <p:nvPicPr>
            <p:cNvPr id="83" name="Picture 82" descr="A picture containing text, businesscard, envelope, vector graphics&#10;&#10;Description automatically generated">
              <a:extLst>
                <a:ext uri="{FF2B5EF4-FFF2-40B4-BE49-F238E27FC236}">
                  <a16:creationId xmlns:a16="http://schemas.microsoft.com/office/drawing/2014/main" id="{F954633D-0997-3746-0E66-65BBB99F506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069502" y="2876373"/>
              <a:ext cx="287308" cy="287308"/>
            </a:xfrm>
            <a:prstGeom prst="rect">
              <a:avLst/>
            </a:prstGeom>
          </p:spPr>
        </p:pic>
        <p:pic>
          <p:nvPicPr>
            <p:cNvPr id="84" name="Picture 2" descr="Sales scenario: Respond to a RFP (Copilot Scenario Library) – Microsoft ...">
              <a:extLst>
                <a:ext uri="{FF2B5EF4-FFF2-40B4-BE49-F238E27FC236}">
                  <a16:creationId xmlns:a16="http://schemas.microsoft.com/office/drawing/2014/main" id="{7F63D515-6058-4D72-A3D3-22EE3723DAC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750949" y="3532639"/>
              <a:ext cx="318553" cy="28510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41707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66DCBEE-9945-C80F-908B-E17A21B59927}"/>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2085" y="8501799"/>
            <a:ext cx="225325" cy="22532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aphic 2">
            <a:extLst>
              <a:ext uri="{FF2B5EF4-FFF2-40B4-BE49-F238E27FC236}">
                <a16:creationId xmlns:a16="http://schemas.microsoft.com/office/drawing/2014/main" id="{B124B7DD-60FD-F50A-B6B2-7259CD4D99FC}"/>
              </a:ext>
              <a:ext uri="{C183D7F6-B498-43B3-948B-1728B52AA6E4}">
                <adec:decorative xmlns:adec="http://schemas.microsoft.com/office/drawing/2017/decorative" val="1"/>
              </a:ext>
            </a:extLst>
          </p:cNvPr>
          <p:cNvGrpSpPr/>
          <p:nvPr/>
        </p:nvGrpSpPr>
        <p:grpSpPr>
          <a:xfrm>
            <a:off x="12201694" y="8568394"/>
            <a:ext cx="227115" cy="225325"/>
            <a:chOff x="4061152" y="5623338"/>
            <a:chExt cx="420623" cy="417308"/>
          </a:xfrm>
        </p:grpSpPr>
        <p:sp>
          <p:nvSpPr>
            <p:cNvPr id="5" name="Freeform: Shape 4">
              <a:extLst>
                <a:ext uri="{FF2B5EF4-FFF2-40B4-BE49-F238E27FC236}">
                  <a16:creationId xmlns:a16="http://schemas.microsoft.com/office/drawing/2014/main" id="{3ED1AA8A-191D-1E9C-DBDC-83B529847D0F}"/>
                </a:ext>
              </a:extLst>
            </p:cNvPr>
            <p:cNvSpPr/>
            <p:nvPr/>
          </p:nvSpPr>
          <p:spPr>
            <a:xfrm>
              <a:off x="4061152" y="5700143"/>
              <a:ext cx="420623" cy="340503"/>
            </a:xfrm>
            <a:custGeom>
              <a:avLst/>
              <a:gdLst>
                <a:gd name="connsiteX0" fmla="*/ 411997 w 420623"/>
                <a:gd name="connsiteY0" fmla="*/ 116052 h 340503"/>
                <a:gd name="connsiteX1" fmla="*/ 420624 w 420623"/>
                <a:gd name="connsiteY1" fmla="*/ 131152 h 340503"/>
                <a:gd name="connsiteX2" fmla="*/ 420624 w 420623"/>
                <a:gd name="connsiteY2" fmla="*/ 209352 h 340503"/>
                <a:gd name="connsiteX3" fmla="*/ 411997 w 420623"/>
                <a:gd name="connsiteY3" fmla="*/ 224450 h 340503"/>
                <a:gd name="connsiteX4" fmla="*/ 219211 w 420623"/>
                <a:gd name="connsiteY4" fmla="*/ 338076 h 340503"/>
                <a:gd name="connsiteX5" fmla="*/ 201413 w 420623"/>
                <a:gd name="connsiteY5" fmla="*/ 338076 h 340503"/>
                <a:gd name="connsiteX6" fmla="*/ 8627 w 420623"/>
                <a:gd name="connsiteY6" fmla="*/ 224450 h 340503"/>
                <a:gd name="connsiteX7" fmla="*/ 0 w 420623"/>
                <a:gd name="connsiteY7" fmla="*/ 209352 h 340503"/>
                <a:gd name="connsiteX8" fmla="*/ 0 w 420623"/>
                <a:gd name="connsiteY8" fmla="*/ 131152 h 340503"/>
                <a:gd name="connsiteX9" fmla="*/ 8627 w 420623"/>
                <a:gd name="connsiteY9" fmla="*/ 116052 h 340503"/>
                <a:gd name="connsiteX10" fmla="*/ 201413 w 420623"/>
                <a:gd name="connsiteY10" fmla="*/ 2427 h 340503"/>
                <a:gd name="connsiteX11" fmla="*/ 219211 w 420623"/>
                <a:gd name="connsiteY11" fmla="*/ 2427 h 340503"/>
                <a:gd name="connsiteX12" fmla="*/ 411997 w 420623"/>
                <a:gd name="connsiteY12" fmla="*/ 116052 h 34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623" h="340503">
                  <a:moveTo>
                    <a:pt x="411997" y="116052"/>
                  </a:moveTo>
                  <a:cubicBezTo>
                    <a:pt x="417343" y="119204"/>
                    <a:pt x="420624" y="124946"/>
                    <a:pt x="420624" y="131152"/>
                  </a:cubicBezTo>
                  <a:lnTo>
                    <a:pt x="420624" y="209352"/>
                  </a:lnTo>
                  <a:cubicBezTo>
                    <a:pt x="420624" y="215557"/>
                    <a:pt x="417343" y="221300"/>
                    <a:pt x="411997" y="224450"/>
                  </a:cubicBezTo>
                  <a:lnTo>
                    <a:pt x="219211" y="338076"/>
                  </a:lnTo>
                  <a:cubicBezTo>
                    <a:pt x="213719" y="341312"/>
                    <a:pt x="206904" y="341312"/>
                    <a:pt x="201413" y="338076"/>
                  </a:cubicBezTo>
                  <a:lnTo>
                    <a:pt x="8627" y="224450"/>
                  </a:lnTo>
                  <a:cubicBezTo>
                    <a:pt x="3281" y="221300"/>
                    <a:pt x="0" y="215557"/>
                    <a:pt x="0" y="209352"/>
                  </a:cubicBezTo>
                  <a:lnTo>
                    <a:pt x="0" y="131152"/>
                  </a:lnTo>
                  <a:cubicBezTo>
                    <a:pt x="0" y="124946"/>
                    <a:pt x="3281" y="119204"/>
                    <a:pt x="8627" y="116052"/>
                  </a:cubicBezTo>
                  <a:lnTo>
                    <a:pt x="201413" y="2427"/>
                  </a:lnTo>
                  <a:cubicBezTo>
                    <a:pt x="206904" y="-809"/>
                    <a:pt x="213719" y="-809"/>
                    <a:pt x="219211" y="2427"/>
                  </a:cubicBezTo>
                  <a:lnTo>
                    <a:pt x="411997" y="116052"/>
                  </a:lnTo>
                  <a:close/>
                </a:path>
              </a:pathLst>
            </a:custGeom>
            <a:solidFill>
              <a:srgbClr val="158915"/>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6" name="Freeform: Shape 5">
              <a:extLst>
                <a:ext uri="{FF2B5EF4-FFF2-40B4-BE49-F238E27FC236}">
                  <a16:creationId xmlns:a16="http://schemas.microsoft.com/office/drawing/2014/main" id="{FB02629D-AF86-7D41-1925-3D068F417C2C}"/>
                </a:ext>
              </a:extLst>
            </p:cNvPr>
            <p:cNvSpPr/>
            <p:nvPr/>
          </p:nvSpPr>
          <p:spPr>
            <a:xfrm>
              <a:off x="4096204" y="5658289"/>
              <a:ext cx="350485" cy="323354"/>
            </a:xfrm>
            <a:custGeom>
              <a:avLst/>
              <a:gdLst>
                <a:gd name="connsiteX0" fmla="*/ 341669 w 350485"/>
                <a:gd name="connsiteY0" fmla="*/ 230719 h 323354"/>
                <a:gd name="connsiteX1" fmla="*/ 350486 w 350485"/>
                <a:gd name="connsiteY1" fmla="*/ 215511 h 323354"/>
                <a:gd name="connsiteX2" fmla="*/ 350486 w 350485"/>
                <a:gd name="connsiteY2" fmla="*/ 107844 h 323354"/>
                <a:gd name="connsiteX3" fmla="*/ 341669 w 350485"/>
                <a:gd name="connsiteY3" fmla="*/ 92635 h 323354"/>
                <a:gd name="connsiteX4" fmla="*/ 183952 w 350485"/>
                <a:gd name="connsiteY4" fmla="*/ 2317 h 323354"/>
                <a:gd name="connsiteX5" fmla="*/ 166533 w 350485"/>
                <a:gd name="connsiteY5" fmla="*/ 2317 h 323354"/>
                <a:gd name="connsiteX6" fmla="*/ 8816 w 350485"/>
                <a:gd name="connsiteY6" fmla="*/ 92635 h 323354"/>
                <a:gd name="connsiteX7" fmla="*/ 0 w 350485"/>
                <a:gd name="connsiteY7" fmla="*/ 107844 h 323354"/>
                <a:gd name="connsiteX8" fmla="*/ 0 w 350485"/>
                <a:gd name="connsiteY8" fmla="*/ 215511 h 323354"/>
                <a:gd name="connsiteX9" fmla="*/ 8816 w 350485"/>
                <a:gd name="connsiteY9" fmla="*/ 230719 h 323354"/>
                <a:gd name="connsiteX10" fmla="*/ 166534 w 350485"/>
                <a:gd name="connsiteY10" fmla="*/ 321037 h 323354"/>
                <a:gd name="connsiteX11" fmla="*/ 183952 w 350485"/>
                <a:gd name="connsiteY11" fmla="*/ 321037 h 323354"/>
                <a:gd name="connsiteX12" fmla="*/ 341669 w 350485"/>
                <a:gd name="connsiteY12" fmla="*/ 230719 h 32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0485" h="323354">
                  <a:moveTo>
                    <a:pt x="341669" y="230719"/>
                  </a:moveTo>
                  <a:cubicBezTo>
                    <a:pt x="347122" y="227597"/>
                    <a:pt x="350486" y="221794"/>
                    <a:pt x="350486" y="215511"/>
                  </a:cubicBezTo>
                  <a:lnTo>
                    <a:pt x="350486" y="107844"/>
                  </a:lnTo>
                  <a:cubicBezTo>
                    <a:pt x="350486" y="101560"/>
                    <a:pt x="347122" y="95758"/>
                    <a:pt x="341669" y="92635"/>
                  </a:cubicBezTo>
                  <a:lnTo>
                    <a:pt x="183952" y="2317"/>
                  </a:lnTo>
                  <a:cubicBezTo>
                    <a:pt x="178557" y="-772"/>
                    <a:pt x="171928" y="-772"/>
                    <a:pt x="166533" y="2317"/>
                  </a:cubicBezTo>
                  <a:lnTo>
                    <a:pt x="8816" y="92635"/>
                  </a:lnTo>
                  <a:cubicBezTo>
                    <a:pt x="3364" y="95758"/>
                    <a:pt x="0" y="101560"/>
                    <a:pt x="0" y="107844"/>
                  </a:cubicBezTo>
                  <a:lnTo>
                    <a:pt x="0" y="215511"/>
                  </a:lnTo>
                  <a:cubicBezTo>
                    <a:pt x="0" y="221794"/>
                    <a:pt x="3364" y="227597"/>
                    <a:pt x="8816" y="230719"/>
                  </a:cubicBezTo>
                  <a:lnTo>
                    <a:pt x="166534" y="321037"/>
                  </a:lnTo>
                  <a:cubicBezTo>
                    <a:pt x="171929" y="324127"/>
                    <a:pt x="178557" y="324127"/>
                    <a:pt x="183952" y="321037"/>
                  </a:cubicBezTo>
                  <a:lnTo>
                    <a:pt x="341669" y="230719"/>
                  </a:lnTo>
                  <a:close/>
                </a:path>
              </a:pathLst>
            </a:custGeom>
            <a:solidFill>
              <a:srgbClr val="34A117"/>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7" name="Freeform: Shape 6">
              <a:extLst>
                <a:ext uri="{FF2B5EF4-FFF2-40B4-BE49-F238E27FC236}">
                  <a16:creationId xmlns:a16="http://schemas.microsoft.com/office/drawing/2014/main" id="{EBABEC6A-F1CE-C0D9-EBB3-521DB1A8B9A2}"/>
                </a:ext>
              </a:extLst>
            </p:cNvPr>
            <p:cNvSpPr/>
            <p:nvPr/>
          </p:nvSpPr>
          <p:spPr>
            <a:xfrm>
              <a:off x="4140019" y="5632103"/>
              <a:ext cx="262884" cy="296941"/>
            </a:xfrm>
            <a:custGeom>
              <a:avLst/>
              <a:gdLst>
                <a:gd name="connsiteX0" fmla="*/ 122706 w 262884"/>
                <a:gd name="connsiteY0" fmla="*/ 2333 h 296941"/>
                <a:gd name="connsiteX1" fmla="*/ 140179 w 262884"/>
                <a:gd name="connsiteY1" fmla="*/ 2333 h 296941"/>
                <a:gd name="connsiteX2" fmla="*/ 254095 w 262884"/>
                <a:gd name="connsiteY2" fmla="*/ 67836 h 296941"/>
                <a:gd name="connsiteX3" fmla="*/ 262884 w 262884"/>
                <a:gd name="connsiteY3" fmla="*/ 83029 h 296941"/>
                <a:gd name="connsiteX4" fmla="*/ 262884 w 262884"/>
                <a:gd name="connsiteY4" fmla="*/ 213913 h 296941"/>
                <a:gd name="connsiteX5" fmla="*/ 254095 w 262884"/>
                <a:gd name="connsiteY5" fmla="*/ 229106 h 296941"/>
                <a:gd name="connsiteX6" fmla="*/ 140179 w 262884"/>
                <a:gd name="connsiteY6" fmla="*/ 294609 h 296941"/>
                <a:gd name="connsiteX7" fmla="*/ 122706 w 262884"/>
                <a:gd name="connsiteY7" fmla="*/ 294609 h 296941"/>
                <a:gd name="connsiteX8" fmla="*/ 8790 w 262884"/>
                <a:gd name="connsiteY8" fmla="*/ 229106 h 296941"/>
                <a:gd name="connsiteX9" fmla="*/ 0 w 262884"/>
                <a:gd name="connsiteY9" fmla="*/ 213913 h 296941"/>
                <a:gd name="connsiteX10" fmla="*/ 0 w 262884"/>
                <a:gd name="connsiteY10" fmla="*/ 83029 h 296941"/>
                <a:gd name="connsiteX11" fmla="*/ 8790 w 262884"/>
                <a:gd name="connsiteY11" fmla="*/ 67836 h 296941"/>
                <a:gd name="connsiteX12" fmla="*/ 122706 w 262884"/>
                <a:gd name="connsiteY12" fmla="*/ 2333 h 29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884" h="296941">
                  <a:moveTo>
                    <a:pt x="122706" y="2333"/>
                  </a:moveTo>
                  <a:cubicBezTo>
                    <a:pt x="128115" y="-778"/>
                    <a:pt x="134770" y="-778"/>
                    <a:pt x="140179" y="2333"/>
                  </a:cubicBezTo>
                  <a:lnTo>
                    <a:pt x="254095" y="67836"/>
                  </a:lnTo>
                  <a:cubicBezTo>
                    <a:pt x="259532" y="70963"/>
                    <a:pt x="262884" y="76757"/>
                    <a:pt x="262884" y="83029"/>
                  </a:cubicBezTo>
                  <a:lnTo>
                    <a:pt x="262884" y="213913"/>
                  </a:lnTo>
                  <a:cubicBezTo>
                    <a:pt x="262884" y="220185"/>
                    <a:pt x="259532" y="225979"/>
                    <a:pt x="254095" y="229106"/>
                  </a:cubicBezTo>
                  <a:lnTo>
                    <a:pt x="140179" y="294609"/>
                  </a:lnTo>
                  <a:cubicBezTo>
                    <a:pt x="134770" y="297719"/>
                    <a:pt x="128115" y="297719"/>
                    <a:pt x="122706" y="294609"/>
                  </a:cubicBezTo>
                  <a:lnTo>
                    <a:pt x="8790" y="229106"/>
                  </a:lnTo>
                  <a:cubicBezTo>
                    <a:pt x="3352" y="225979"/>
                    <a:pt x="0" y="220185"/>
                    <a:pt x="0" y="213913"/>
                  </a:cubicBezTo>
                  <a:lnTo>
                    <a:pt x="0" y="83029"/>
                  </a:lnTo>
                  <a:cubicBezTo>
                    <a:pt x="0" y="76757"/>
                    <a:pt x="3352" y="70963"/>
                    <a:pt x="8790" y="67836"/>
                  </a:cubicBezTo>
                  <a:lnTo>
                    <a:pt x="122706" y="2333"/>
                  </a:lnTo>
                  <a:close/>
                </a:path>
              </a:pathLst>
            </a:custGeom>
            <a:solidFill>
              <a:srgbClr val="000000">
                <a:alpha val="32000"/>
              </a:srgbClr>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8" name="Freeform: Shape 7">
              <a:extLst>
                <a:ext uri="{FF2B5EF4-FFF2-40B4-BE49-F238E27FC236}">
                  <a16:creationId xmlns:a16="http://schemas.microsoft.com/office/drawing/2014/main" id="{A4506567-ADC9-9445-5BE2-FA4BE192F3E4}"/>
                </a:ext>
              </a:extLst>
            </p:cNvPr>
            <p:cNvSpPr/>
            <p:nvPr/>
          </p:nvSpPr>
          <p:spPr>
            <a:xfrm>
              <a:off x="4140019" y="5625005"/>
              <a:ext cx="262884" cy="296941"/>
            </a:xfrm>
            <a:custGeom>
              <a:avLst/>
              <a:gdLst>
                <a:gd name="connsiteX0" fmla="*/ 122706 w 262884"/>
                <a:gd name="connsiteY0" fmla="*/ 2333 h 296941"/>
                <a:gd name="connsiteX1" fmla="*/ 140179 w 262884"/>
                <a:gd name="connsiteY1" fmla="*/ 2333 h 296941"/>
                <a:gd name="connsiteX2" fmla="*/ 254095 w 262884"/>
                <a:gd name="connsiteY2" fmla="*/ 67836 h 296941"/>
                <a:gd name="connsiteX3" fmla="*/ 262884 w 262884"/>
                <a:gd name="connsiteY3" fmla="*/ 83029 h 296941"/>
                <a:gd name="connsiteX4" fmla="*/ 262884 w 262884"/>
                <a:gd name="connsiteY4" fmla="*/ 213913 h 296941"/>
                <a:gd name="connsiteX5" fmla="*/ 254095 w 262884"/>
                <a:gd name="connsiteY5" fmla="*/ 229106 h 296941"/>
                <a:gd name="connsiteX6" fmla="*/ 140179 w 262884"/>
                <a:gd name="connsiteY6" fmla="*/ 294609 h 296941"/>
                <a:gd name="connsiteX7" fmla="*/ 122706 w 262884"/>
                <a:gd name="connsiteY7" fmla="*/ 294609 h 296941"/>
                <a:gd name="connsiteX8" fmla="*/ 8790 w 262884"/>
                <a:gd name="connsiteY8" fmla="*/ 229106 h 296941"/>
                <a:gd name="connsiteX9" fmla="*/ 0 w 262884"/>
                <a:gd name="connsiteY9" fmla="*/ 213913 h 296941"/>
                <a:gd name="connsiteX10" fmla="*/ 0 w 262884"/>
                <a:gd name="connsiteY10" fmla="*/ 83029 h 296941"/>
                <a:gd name="connsiteX11" fmla="*/ 8790 w 262884"/>
                <a:gd name="connsiteY11" fmla="*/ 67836 h 296941"/>
                <a:gd name="connsiteX12" fmla="*/ 122706 w 262884"/>
                <a:gd name="connsiteY12" fmla="*/ 2333 h 29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884" h="296941">
                  <a:moveTo>
                    <a:pt x="122706" y="2333"/>
                  </a:moveTo>
                  <a:cubicBezTo>
                    <a:pt x="128115" y="-778"/>
                    <a:pt x="134770" y="-778"/>
                    <a:pt x="140179" y="2333"/>
                  </a:cubicBezTo>
                  <a:lnTo>
                    <a:pt x="254095" y="67836"/>
                  </a:lnTo>
                  <a:cubicBezTo>
                    <a:pt x="259532" y="70963"/>
                    <a:pt x="262884" y="76757"/>
                    <a:pt x="262884" y="83029"/>
                  </a:cubicBezTo>
                  <a:lnTo>
                    <a:pt x="262884" y="213913"/>
                  </a:lnTo>
                  <a:cubicBezTo>
                    <a:pt x="262884" y="220185"/>
                    <a:pt x="259532" y="225979"/>
                    <a:pt x="254095" y="229106"/>
                  </a:cubicBezTo>
                  <a:lnTo>
                    <a:pt x="140179" y="294609"/>
                  </a:lnTo>
                  <a:cubicBezTo>
                    <a:pt x="134770" y="297719"/>
                    <a:pt x="128115" y="297719"/>
                    <a:pt x="122706" y="294609"/>
                  </a:cubicBezTo>
                  <a:lnTo>
                    <a:pt x="8790" y="229106"/>
                  </a:lnTo>
                  <a:cubicBezTo>
                    <a:pt x="3352" y="225979"/>
                    <a:pt x="0" y="220185"/>
                    <a:pt x="0" y="213913"/>
                  </a:cubicBezTo>
                  <a:lnTo>
                    <a:pt x="0" y="83029"/>
                  </a:lnTo>
                  <a:cubicBezTo>
                    <a:pt x="0" y="76757"/>
                    <a:pt x="3352" y="70963"/>
                    <a:pt x="8790" y="67836"/>
                  </a:cubicBezTo>
                  <a:lnTo>
                    <a:pt x="122706" y="2333"/>
                  </a:lnTo>
                  <a:close/>
                </a:path>
              </a:pathLst>
            </a:custGeom>
            <a:solidFill>
              <a:srgbClr val="000000">
                <a:alpha val="24000"/>
              </a:srgbClr>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9" name="Freeform: Shape 8">
              <a:extLst>
                <a:ext uri="{FF2B5EF4-FFF2-40B4-BE49-F238E27FC236}">
                  <a16:creationId xmlns:a16="http://schemas.microsoft.com/office/drawing/2014/main" id="{11599109-BA2F-F6A4-D86F-75E6A547790D}"/>
                </a:ext>
              </a:extLst>
            </p:cNvPr>
            <p:cNvSpPr/>
            <p:nvPr/>
          </p:nvSpPr>
          <p:spPr>
            <a:xfrm>
              <a:off x="4140019" y="5623340"/>
              <a:ext cx="262884" cy="296941"/>
            </a:xfrm>
            <a:custGeom>
              <a:avLst/>
              <a:gdLst>
                <a:gd name="connsiteX0" fmla="*/ 122706 w 262884"/>
                <a:gd name="connsiteY0" fmla="*/ 2333 h 296941"/>
                <a:gd name="connsiteX1" fmla="*/ 140179 w 262884"/>
                <a:gd name="connsiteY1" fmla="*/ 2333 h 296941"/>
                <a:gd name="connsiteX2" fmla="*/ 254095 w 262884"/>
                <a:gd name="connsiteY2" fmla="*/ 67836 h 296941"/>
                <a:gd name="connsiteX3" fmla="*/ 262884 w 262884"/>
                <a:gd name="connsiteY3" fmla="*/ 83029 h 296941"/>
                <a:gd name="connsiteX4" fmla="*/ 262884 w 262884"/>
                <a:gd name="connsiteY4" fmla="*/ 213913 h 296941"/>
                <a:gd name="connsiteX5" fmla="*/ 254095 w 262884"/>
                <a:gd name="connsiteY5" fmla="*/ 229106 h 296941"/>
                <a:gd name="connsiteX6" fmla="*/ 140179 w 262884"/>
                <a:gd name="connsiteY6" fmla="*/ 294609 h 296941"/>
                <a:gd name="connsiteX7" fmla="*/ 122706 w 262884"/>
                <a:gd name="connsiteY7" fmla="*/ 294609 h 296941"/>
                <a:gd name="connsiteX8" fmla="*/ 8790 w 262884"/>
                <a:gd name="connsiteY8" fmla="*/ 229106 h 296941"/>
                <a:gd name="connsiteX9" fmla="*/ 0 w 262884"/>
                <a:gd name="connsiteY9" fmla="*/ 213913 h 296941"/>
                <a:gd name="connsiteX10" fmla="*/ 0 w 262884"/>
                <a:gd name="connsiteY10" fmla="*/ 83029 h 296941"/>
                <a:gd name="connsiteX11" fmla="*/ 8790 w 262884"/>
                <a:gd name="connsiteY11" fmla="*/ 67836 h 296941"/>
                <a:gd name="connsiteX12" fmla="*/ 122706 w 262884"/>
                <a:gd name="connsiteY12" fmla="*/ 2333 h 29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2884" h="296941">
                  <a:moveTo>
                    <a:pt x="122706" y="2333"/>
                  </a:moveTo>
                  <a:cubicBezTo>
                    <a:pt x="128115" y="-778"/>
                    <a:pt x="134770" y="-778"/>
                    <a:pt x="140179" y="2333"/>
                  </a:cubicBezTo>
                  <a:lnTo>
                    <a:pt x="254095" y="67836"/>
                  </a:lnTo>
                  <a:cubicBezTo>
                    <a:pt x="259532" y="70963"/>
                    <a:pt x="262884" y="76757"/>
                    <a:pt x="262884" y="83029"/>
                  </a:cubicBezTo>
                  <a:lnTo>
                    <a:pt x="262884" y="213913"/>
                  </a:lnTo>
                  <a:cubicBezTo>
                    <a:pt x="262884" y="220185"/>
                    <a:pt x="259532" y="225979"/>
                    <a:pt x="254095" y="229106"/>
                  </a:cubicBezTo>
                  <a:lnTo>
                    <a:pt x="140179" y="294609"/>
                  </a:lnTo>
                  <a:cubicBezTo>
                    <a:pt x="134770" y="297719"/>
                    <a:pt x="128115" y="297719"/>
                    <a:pt x="122706" y="294609"/>
                  </a:cubicBezTo>
                  <a:lnTo>
                    <a:pt x="8790" y="229106"/>
                  </a:lnTo>
                  <a:cubicBezTo>
                    <a:pt x="3352" y="225979"/>
                    <a:pt x="0" y="220185"/>
                    <a:pt x="0" y="213913"/>
                  </a:cubicBezTo>
                  <a:lnTo>
                    <a:pt x="0" y="83029"/>
                  </a:lnTo>
                  <a:cubicBezTo>
                    <a:pt x="0" y="76757"/>
                    <a:pt x="3352" y="70963"/>
                    <a:pt x="8790" y="67836"/>
                  </a:cubicBezTo>
                  <a:lnTo>
                    <a:pt x="122706" y="2333"/>
                  </a:lnTo>
                  <a:close/>
                </a:path>
              </a:pathLst>
            </a:custGeom>
            <a:solidFill>
              <a:srgbClr val="8FDC50"/>
            </a:solidFill>
            <a:ln w="4366" cap="flat">
              <a:noFill/>
              <a:prstDash val="solid"/>
              <a:miter/>
            </a:ln>
          </p:spPr>
          <p:txBody>
            <a:bodyPr rtlCol="0" anchor="ctr"/>
            <a:lstStyle/>
            <a:p>
              <a:pPr>
                <a:defRPr/>
              </a:pPr>
              <a:endParaRPr lang="en-US">
                <a:solidFill>
                  <a:prstClr val="black"/>
                </a:solidFill>
                <a:latin typeface="Calibri" panose="020F0502020204030204"/>
              </a:endParaRPr>
            </a:p>
          </p:txBody>
        </p:sp>
        <p:sp>
          <p:nvSpPr>
            <p:cNvPr id="10" name="Freeform: Shape 9">
              <a:extLst>
                <a:ext uri="{FF2B5EF4-FFF2-40B4-BE49-F238E27FC236}">
                  <a16:creationId xmlns:a16="http://schemas.microsoft.com/office/drawing/2014/main" id="{3AAE779F-D749-6245-049A-DCDD87C18A85}"/>
                </a:ext>
              </a:extLst>
            </p:cNvPr>
            <p:cNvSpPr/>
            <p:nvPr/>
          </p:nvSpPr>
          <p:spPr>
            <a:xfrm>
              <a:off x="4146502" y="5623338"/>
              <a:ext cx="249941" cy="147823"/>
            </a:xfrm>
            <a:custGeom>
              <a:avLst/>
              <a:gdLst>
                <a:gd name="connsiteX0" fmla="*/ 116223 w 249941"/>
                <a:gd name="connsiteY0" fmla="*/ 2332 h 147823"/>
                <a:gd name="connsiteX1" fmla="*/ 133691 w 249941"/>
                <a:gd name="connsiteY1" fmla="*/ 2331 h 147823"/>
                <a:gd name="connsiteX2" fmla="*/ 246644 w 249941"/>
                <a:gd name="connsiteY2" fmla="*/ 67249 h 147823"/>
                <a:gd name="connsiteX3" fmla="*/ 246717 w 249941"/>
                <a:gd name="connsiteY3" fmla="*/ 78603 h 147823"/>
                <a:gd name="connsiteX4" fmla="*/ 133884 w 249941"/>
                <a:gd name="connsiteY4" fmla="*/ 145380 h 147823"/>
                <a:gd name="connsiteX5" fmla="*/ 116031 w 249941"/>
                <a:gd name="connsiteY5" fmla="*/ 145379 h 147823"/>
                <a:gd name="connsiteX6" fmla="*/ 3224 w 249941"/>
                <a:gd name="connsiteY6" fmla="*/ 78602 h 147823"/>
                <a:gd name="connsiteX7" fmla="*/ 3297 w 249941"/>
                <a:gd name="connsiteY7" fmla="*/ 67249 h 147823"/>
                <a:gd name="connsiteX8" fmla="*/ 116223 w 249941"/>
                <a:gd name="connsiteY8" fmla="*/ 2332 h 14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941" h="147823">
                  <a:moveTo>
                    <a:pt x="116223" y="2332"/>
                  </a:moveTo>
                  <a:cubicBezTo>
                    <a:pt x="121631" y="-777"/>
                    <a:pt x="128283" y="-777"/>
                    <a:pt x="133691" y="2331"/>
                  </a:cubicBezTo>
                  <a:lnTo>
                    <a:pt x="246644" y="67249"/>
                  </a:lnTo>
                  <a:cubicBezTo>
                    <a:pt x="251008" y="69757"/>
                    <a:pt x="251049" y="76039"/>
                    <a:pt x="246717" y="78603"/>
                  </a:cubicBezTo>
                  <a:lnTo>
                    <a:pt x="133884" y="145380"/>
                  </a:lnTo>
                  <a:cubicBezTo>
                    <a:pt x="128379" y="148638"/>
                    <a:pt x="121535" y="148638"/>
                    <a:pt x="116031" y="145379"/>
                  </a:cubicBezTo>
                  <a:lnTo>
                    <a:pt x="3224" y="78602"/>
                  </a:lnTo>
                  <a:cubicBezTo>
                    <a:pt x="-1107" y="76039"/>
                    <a:pt x="-1067" y="69757"/>
                    <a:pt x="3297" y="67249"/>
                  </a:cubicBezTo>
                  <a:lnTo>
                    <a:pt x="116223" y="2332"/>
                  </a:lnTo>
                  <a:close/>
                </a:path>
              </a:pathLst>
            </a:custGeom>
            <a:solidFill>
              <a:srgbClr val="C3F488"/>
            </a:solidFill>
            <a:ln w="4366" cap="flat">
              <a:noFill/>
              <a:prstDash val="solid"/>
              <a:miter/>
            </a:ln>
          </p:spPr>
          <p:txBody>
            <a:bodyPr rtlCol="0" anchor="ctr"/>
            <a:lstStyle/>
            <a:p>
              <a:pPr>
                <a:defRPr/>
              </a:pPr>
              <a:endParaRPr lang="en-US">
                <a:solidFill>
                  <a:prstClr val="black"/>
                </a:solidFill>
                <a:latin typeface="Calibri" panose="020F0502020204030204"/>
              </a:endParaRPr>
            </a:p>
          </p:txBody>
        </p:sp>
      </p:grpSp>
      <p:sp>
        <p:nvSpPr>
          <p:cNvPr id="11" name="Oval 10">
            <a:extLst>
              <a:ext uri="{FF2B5EF4-FFF2-40B4-BE49-F238E27FC236}">
                <a16:creationId xmlns:a16="http://schemas.microsoft.com/office/drawing/2014/main" id="{523DE5ED-12AD-B204-9C2B-D733C9D6CDE4}"/>
              </a:ext>
              <a:ext uri="{C183D7F6-B498-43B3-948B-1728B52AA6E4}">
                <adec:decorative xmlns:adec="http://schemas.microsoft.com/office/drawing/2017/decorative" val="1"/>
              </a:ext>
            </a:extLst>
          </p:cNvPr>
          <p:cNvSpPr/>
          <p:nvPr/>
        </p:nvSpPr>
        <p:spPr>
          <a:xfrm>
            <a:off x="5514810" y="2791955"/>
            <a:ext cx="1439961" cy="1439961"/>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2" name="Partial Circle 11">
            <a:extLst>
              <a:ext uri="{FF2B5EF4-FFF2-40B4-BE49-F238E27FC236}">
                <a16:creationId xmlns:a16="http://schemas.microsoft.com/office/drawing/2014/main" id="{ADFA8B4F-88DF-59F5-A55A-DB6FEBC58659}"/>
              </a:ext>
              <a:ext uri="{C183D7F6-B498-43B3-948B-1728B52AA6E4}">
                <adec:decorative xmlns:adec="http://schemas.microsoft.com/office/drawing/2017/decorative" val="1"/>
              </a:ext>
            </a:extLst>
          </p:cNvPr>
          <p:cNvSpPr/>
          <p:nvPr/>
        </p:nvSpPr>
        <p:spPr>
          <a:xfrm>
            <a:off x="5521331" y="2790586"/>
            <a:ext cx="1441329" cy="1441329"/>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 name="Partial Circle 12">
            <a:extLst>
              <a:ext uri="{FF2B5EF4-FFF2-40B4-BE49-F238E27FC236}">
                <a16:creationId xmlns:a16="http://schemas.microsoft.com/office/drawing/2014/main" id="{9D35870F-6E0B-28A6-FE94-4A506142FC87}"/>
              </a:ext>
              <a:ext uri="{C183D7F6-B498-43B3-948B-1728B52AA6E4}">
                <adec:decorative xmlns:adec="http://schemas.microsoft.com/office/drawing/2017/decorative" val="1"/>
              </a:ext>
            </a:extLst>
          </p:cNvPr>
          <p:cNvSpPr/>
          <p:nvPr/>
        </p:nvSpPr>
        <p:spPr>
          <a:xfrm>
            <a:off x="5519962" y="2790587"/>
            <a:ext cx="1441329" cy="1441329"/>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4" name="Partial Circle 13">
            <a:extLst>
              <a:ext uri="{FF2B5EF4-FFF2-40B4-BE49-F238E27FC236}">
                <a16:creationId xmlns:a16="http://schemas.microsoft.com/office/drawing/2014/main" id="{EC38134B-495E-0863-74D6-4EF46ECD0125}"/>
              </a:ext>
              <a:ext uri="{C183D7F6-B498-43B3-948B-1728B52AA6E4}">
                <adec:decorative xmlns:adec="http://schemas.microsoft.com/office/drawing/2017/decorative" val="1"/>
              </a:ext>
            </a:extLst>
          </p:cNvPr>
          <p:cNvSpPr/>
          <p:nvPr/>
        </p:nvSpPr>
        <p:spPr>
          <a:xfrm>
            <a:off x="5519962" y="2790587"/>
            <a:ext cx="1441329" cy="1441329"/>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5" name="Partial Circle 14">
            <a:extLst>
              <a:ext uri="{FF2B5EF4-FFF2-40B4-BE49-F238E27FC236}">
                <a16:creationId xmlns:a16="http://schemas.microsoft.com/office/drawing/2014/main" id="{22DA929E-28B4-6111-39AD-9344182CC5BB}"/>
              </a:ext>
              <a:ext uri="{C183D7F6-B498-43B3-948B-1728B52AA6E4}">
                <adec:decorative xmlns:adec="http://schemas.microsoft.com/office/drawing/2017/decorative" val="1"/>
              </a:ext>
            </a:extLst>
          </p:cNvPr>
          <p:cNvSpPr/>
          <p:nvPr/>
        </p:nvSpPr>
        <p:spPr>
          <a:xfrm>
            <a:off x="5520558" y="2790587"/>
            <a:ext cx="1441329" cy="1441329"/>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B30BEF1-E0FB-F660-300F-A90E21A7F353}"/>
              </a:ext>
              <a:ext uri="{C183D7F6-B498-43B3-948B-1728B52AA6E4}">
                <adec:decorative xmlns:adec="http://schemas.microsoft.com/office/drawing/2017/decorative" val="1"/>
              </a:ext>
            </a:extLst>
          </p:cNvPr>
          <p:cNvSpPr txBox="1"/>
          <p:nvPr/>
        </p:nvSpPr>
        <p:spPr>
          <a:xfrm>
            <a:off x="5451477" y="4264035"/>
            <a:ext cx="1585774" cy="307777"/>
          </a:xfrm>
          <a:prstGeom prst="rect">
            <a:avLst/>
          </a:prstGeom>
          <a:noFill/>
        </p:spPr>
        <p:txBody>
          <a:bodyPr wrap="square">
            <a:spAutoFit/>
          </a:bodyPr>
          <a:lstStyle/>
          <a:p>
            <a:pPr algn="ctr">
              <a:defRPr/>
            </a:pPr>
            <a:r>
              <a:rPr lang="en-AU" sz="1400">
                <a:solidFill>
                  <a:srgbClr val="4472C4"/>
                </a:solidFill>
                <a:latin typeface="Calibri" panose="020F0502020204030204"/>
              </a:rPr>
              <a:t>Person</a:t>
            </a:r>
          </a:p>
        </p:txBody>
      </p:sp>
      <p:sp>
        <p:nvSpPr>
          <p:cNvPr id="17" name="TextBox 16">
            <a:extLst>
              <a:ext uri="{FF2B5EF4-FFF2-40B4-BE49-F238E27FC236}">
                <a16:creationId xmlns:a16="http://schemas.microsoft.com/office/drawing/2014/main" id="{4F7ED00D-5C3B-6988-6E3B-0118533B87FF}"/>
              </a:ext>
              <a:ext uri="{C183D7F6-B498-43B3-948B-1728B52AA6E4}">
                <adec:decorative xmlns:adec="http://schemas.microsoft.com/office/drawing/2017/decorative" val="1"/>
              </a:ext>
            </a:extLst>
          </p:cNvPr>
          <p:cNvSpPr txBox="1"/>
          <p:nvPr/>
        </p:nvSpPr>
        <p:spPr>
          <a:xfrm>
            <a:off x="5828783" y="8757535"/>
            <a:ext cx="1167867" cy="307777"/>
          </a:xfrm>
          <a:prstGeom prst="rect">
            <a:avLst/>
          </a:prstGeom>
          <a:noFill/>
        </p:spPr>
        <p:txBody>
          <a:bodyPr wrap="square">
            <a:spAutoFit/>
          </a:bodyPr>
          <a:lstStyle/>
          <a:p>
            <a:pPr algn="ctr">
              <a:defRPr/>
            </a:pPr>
            <a:r>
              <a:rPr lang="en-AU" sz="1400">
                <a:solidFill>
                  <a:srgbClr val="4472C4"/>
                </a:solidFill>
                <a:latin typeface="Calibri" panose="020F0502020204030204"/>
              </a:rPr>
              <a:t>IT Operations</a:t>
            </a:r>
          </a:p>
        </p:txBody>
      </p:sp>
      <p:grpSp>
        <p:nvGrpSpPr>
          <p:cNvPr id="36" name="Group 35" descr="Business Differentiation">
            <a:extLst>
              <a:ext uri="{FF2B5EF4-FFF2-40B4-BE49-F238E27FC236}">
                <a16:creationId xmlns:a16="http://schemas.microsoft.com/office/drawing/2014/main" id="{51691724-551E-5477-9147-489694A01F1A}"/>
              </a:ext>
              <a:ext uri="{C183D7F6-B498-43B3-948B-1728B52AA6E4}">
                <adec:decorative xmlns:adec="http://schemas.microsoft.com/office/drawing/2017/decorative" val="0"/>
              </a:ext>
            </a:extLst>
          </p:cNvPr>
          <p:cNvGrpSpPr/>
          <p:nvPr/>
        </p:nvGrpSpPr>
        <p:grpSpPr>
          <a:xfrm>
            <a:off x="2297206" y="3731900"/>
            <a:ext cx="4886400" cy="2856048"/>
            <a:chOff x="2297206" y="3731900"/>
            <a:chExt cx="4886400" cy="2856048"/>
          </a:xfrm>
        </p:grpSpPr>
        <p:cxnSp>
          <p:nvCxnSpPr>
            <p:cNvPr id="37" name="Connector: Elbow 36">
              <a:extLst>
                <a:ext uri="{FF2B5EF4-FFF2-40B4-BE49-F238E27FC236}">
                  <a16:creationId xmlns:a16="http://schemas.microsoft.com/office/drawing/2014/main" id="{D237E023-29A0-DECF-03AD-4FCA651D2D7E}"/>
                </a:ext>
              </a:extLst>
            </p:cNvPr>
            <p:cNvCxnSpPr>
              <a:cxnSpLocks/>
            </p:cNvCxnSpPr>
            <p:nvPr/>
          </p:nvCxnSpPr>
          <p:spPr>
            <a:xfrm rot="16200000" flipV="1">
              <a:off x="2463684" y="3760410"/>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38" name="Rectangle: Rounded Corners 37">
              <a:extLst>
                <a:ext uri="{FF2B5EF4-FFF2-40B4-BE49-F238E27FC236}">
                  <a16:creationId xmlns:a16="http://schemas.microsoft.com/office/drawing/2014/main" id="{1B3FD4A0-F5DD-3E95-F565-719B5D7710AE}"/>
                </a:ext>
              </a:extLst>
            </p:cNvPr>
            <p:cNvSpPr/>
            <p:nvPr/>
          </p:nvSpPr>
          <p:spPr>
            <a:xfrm>
              <a:off x="2297206" y="4464723"/>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Operate as</a:t>
              </a:r>
            </a:p>
          </p:txBody>
        </p:sp>
        <p:cxnSp>
          <p:nvCxnSpPr>
            <p:cNvPr id="39" name="Straight Arrow Connector 38">
              <a:extLst>
                <a:ext uri="{FF2B5EF4-FFF2-40B4-BE49-F238E27FC236}">
                  <a16:creationId xmlns:a16="http://schemas.microsoft.com/office/drawing/2014/main" id="{3A4C2494-3E41-57F0-E8E3-F5E5777FFBFB}"/>
                </a:ext>
              </a:extLst>
            </p:cNvPr>
            <p:cNvCxnSpPr>
              <a:cxnSpLocks/>
            </p:cNvCxnSpPr>
            <p:nvPr/>
          </p:nvCxnSpPr>
          <p:spPr>
            <a:xfrm>
              <a:off x="5609018" y="6587948"/>
              <a:ext cx="1574588" cy="0"/>
            </a:xfrm>
            <a:prstGeom prst="straightConnector1">
              <a:avLst/>
            </a:prstGeom>
            <a:noFill/>
            <a:ln w="6350" cap="flat" cmpd="sng" algn="ctr">
              <a:solidFill>
                <a:srgbClr val="A5A5A5"/>
              </a:solidFill>
              <a:prstDash val="solid"/>
              <a:miter lim="800000"/>
              <a:headEnd type="triangle"/>
              <a:tailEnd type="triangle"/>
            </a:ln>
            <a:effectLst/>
          </p:spPr>
        </p:cxnSp>
        <p:sp>
          <p:nvSpPr>
            <p:cNvPr id="40" name="Rectangle: Rounded Corners 39">
              <a:extLst>
                <a:ext uri="{FF2B5EF4-FFF2-40B4-BE49-F238E27FC236}">
                  <a16:creationId xmlns:a16="http://schemas.microsoft.com/office/drawing/2014/main" id="{936E2224-AEB0-D6CE-173F-1F79EC8DC964}"/>
                </a:ext>
              </a:extLst>
            </p:cNvPr>
            <p:cNvSpPr/>
            <p:nvPr/>
          </p:nvSpPr>
          <p:spPr>
            <a:xfrm>
              <a:off x="5961055" y="642776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Extend</a:t>
              </a:r>
            </a:p>
          </p:txBody>
        </p:sp>
      </p:grpSp>
      <p:pic>
        <p:nvPicPr>
          <p:cNvPr id="41" name="Picture 40" descr="Employee is put at the centre of the other contexts - individual, team, community and organisation, business optimisation and business differentiation">
            <a:extLst>
              <a:ext uri="{FF2B5EF4-FFF2-40B4-BE49-F238E27FC236}">
                <a16:creationId xmlns:a16="http://schemas.microsoft.com/office/drawing/2014/main" id="{FE07BB94-CB3D-BCD2-FC1E-DAFB0F5E60DD}"/>
              </a:ext>
              <a:ext uri="{C183D7F6-B498-43B3-948B-1728B52AA6E4}">
                <adec:decorative xmlns:adec="http://schemas.microsoft.com/office/drawing/2017/decorative" val="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a:stretch/>
        </p:blipFill>
        <p:spPr>
          <a:xfrm>
            <a:off x="5474447" y="2760545"/>
            <a:ext cx="1526564" cy="1526560"/>
          </a:xfrm>
          <a:prstGeom prst="ellipse">
            <a:avLst/>
          </a:prstGeom>
          <a:ln>
            <a:solidFill>
              <a:sysClr val="window" lastClr="FFFFFF"/>
            </a:solidFill>
          </a:ln>
          <a:effectLst>
            <a:outerShdw blurRad="203200" dist="63500" dir="2700000" algn="ctr" rotWithShape="0">
              <a:prstClr val="black">
                <a:alpha val="25000"/>
              </a:prstClr>
            </a:outerShdw>
          </a:effectLst>
        </p:spPr>
      </p:pic>
      <p:grpSp>
        <p:nvGrpSpPr>
          <p:cNvPr id="48" name="Group 47">
            <a:extLst>
              <a:ext uri="{FF2B5EF4-FFF2-40B4-BE49-F238E27FC236}">
                <a16:creationId xmlns:a16="http://schemas.microsoft.com/office/drawing/2014/main" id="{5C5C11D7-9305-AD86-92D2-E321CB74C5E1}"/>
              </a:ext>
              <a:ext uri="{C183D7F6-B498-43B3-948B-1728B52AA6E4}">
                <adec:decorative xmlns:adec="http://schemas.microsoft.com/office/drawing/2017/decorative" val="1"/>
              </a:ext>
            </a:extLst>
          </p:cNvPr>
          <p:cNvGrpSpPr/>
          <p:nvPr/>
        </p:nvGrpSpPr>
        <p:grpSpPr>
          <a:xfrm>
            <a:off x="5250163" y="2226089"/>
            <a:ext cx="2223402" cy="157113"/>
            <a:chOff x="5250163" y="2226089"/>
            <a:chExt cx="2223402" cy="157113"/>
          </a:xfrm>
        </p:grpSpPr>
        <p:cxnSp>
          <p:nvCxnSpPr>
            <p:cNvPr id="49" name="Straight Arrow Connector 48">
              <a:extLst>
                <a:ext uri="{FF2B5EF4-FFF2-40B4-BE49-F238E27FC236}">
                  <a16:creationId xmlns:a16="http://schemas.microsoft.com/office/drawing/2014/main" id="{C3B37370-AF07-B324-3031-02C0D312E762}"/>
                </a:ext>
              </a:extLst>
            </p:cNvPr>
            <p:cNvCxnSpPr/>
            <p:nvPr/>
          </p:nvCxnSpPr>
          <p:spPr>
            <a:xfrm flipH="1">
              <a:off x="5250163" y="2383202"/>
              <a:ext cx="2178824" cy="0"/>
            </a:xfrm>
            <a:prstGeom prst="straightConnector1">
              <a:avLst/>
            </a:prstGeom>
            <a:noFill/>
            <a:ln w="6350" cap="flat" cmpd="sng" algn="ctr">
              <a:solidFill>
                <a:srgbClr val="A5A5A5"/>
              </a:solidFill>
              <a:prstDash val="solid"/>
              <a:miter lim="800000"/>
              <a:tailEnd type="triangle"/>
            </a:ln>
            <a:effectLst/>
          </p:spPr>
        </p:cxnSp>
        <p:sp>
          <p:nvSpPr>
            <p:cNvPr id="50" name="Rectangle: Rounded Corners 49">
              <a:extLst>
                <a:ext uri="{FF2B5EF4-FFF2-40B4-BE49-F238E27FC236}">
                  <a16:creationId xmlns:a16="http://schemas.microsoft.com/office/drawing/2014/main" id="{D1CA349C-8B53-CE04-F71C-92DA73B9A300}"/>
                </a:ext>
              </a:extLst>
            </p:cNvPr>
            <p:cNvSpPr/>
            <p:nvPr/>
          </p:nvSpPr>
          <p:spPr>
            <a:xfrm>
              <a:off x="6519565" y="2226089"/>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grpSp>
      <p:cxnSp>
        <p:nvCxnSpPr>
          <p:cNvPr id="51" name="Connector: Elbow 50">
            <a:extLst>
              <a:ext uri="{FF2B5EF4-FFF2-40B4-BE49-F238E27FC236}">
                <a16:creationId xmlns:a16="http://schemas.microsoft.com/office/drawing/2014/main" id="{89EC091C-46F0-A6E4-5897-15C0E7A699DD}"/>
              </a:ext>
              <a:ext uri="{C183D7F6-B498-43B3-948B-1728B52AA6E4}">
                <adec:decorative xmlns:adec="http://schemas.microsoft.com/office/drawing/2017/decorative" val="1"/>
              </a:ext>
            </a:extLst>
          </p:cNvPr>
          <p:cNvCxnSpPr/>
          <p:nvPr/>
        </p:nvCxnSpPr>
        <p:spPr>
          <a:xfrm rot="10800000">
            <a:off x="9023477"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2" name="Rectangle: Rounded Corners 51">
            <a:extLst>
              <a:ext uri="{FF2B5EF4-FFF2-40B4-BE49-F238E27FC236}">
                <a16:creationId xmlns:a16="http://schemas.microsoft.com/office/drawing/2014/main" id="{399DF7FE-B5F1-24C6-9A95-1B4614C62331}"/>
              </a:ext>
              <a:ext uri="{C183D7F6-B498-43B3-948B-1728B52AA6E4}">
                <adec:decorative xmlns:adec="http://schemas.microsoft.com/office/drawing/2017/decorative" val="1"/>
              </a:ext>
            </a:extLst>
          </p:cNvPr>
          <p:cNvSpPr/>
          <p:nvPr/>
        </p:nvSpPr>
        <p:spPr>
          <a:xfrm>
            <a:off x="9264145"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cxnSp>
        <p:nvCxnSpPr>
          <p:cNvPr id="53" name="Connector: Elbow 52">
            <a:extLst>
              <a:ext uri="{FF2B5EF4-FFF2-40B4-BE49-F238E27FC236}">
                <a16:creationId xmlns:a16="http://schemas.microsoft.com/office/drawing/2014/main" id="{B4578834-9082-C5FA-8234-29C53C455249}"/>
              </a:ext>
              <a:ext uri="{C183D7F6-B498-43B3-948B-1728B52AA6E4}">
                <adec:decorative xmlns:adec="http://schemas.microsoft.com/office/drawing/2017/decorative" val="1"/>
              </a:ext>
            </a:extLst>
          </p:cNvPr>
          <p:cNvCxnSpPr>
            <a:cxnSpLocks/>
          </p:cNvCxnSpPr>
          <p:nvPr/>
        </p:nvCxnSpPr>
        <p:spPr>
          <a:xfrm rot="5400000">
            <a:off x="2418710"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4" name="Rectangle: Rounded Corners 53">
            <a:extLst>
              <a:ext uri="{FF2B5EF4-FFF2-40B4-BE49-F238E27FC236}">
                <a16:creationId xmlns:a16="http://schemas.microsoft.com/office/drawing/2014/main" id="{4D3BA4EC-9669-EC63-3165-7E625293016E}"/>
              </a:ext>
              <a:ext uri="{C183D7F6-B498-43B3-948B-1728B52AA6E4}">
                <adec:decorative xmlns:adec="http://schemas.microsoft.com/office/drawing/2017/decorative" val="1"/>
              </a:ext>
            </a:extLst>
          </p:cNvPr>
          <p:cNvSpPr/>
          <p:nvPr/>
        </p:nvSpPr>
        <p:spPr>
          <a:xfrm>
            <a:off x="2259733"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sp>
        <p:nvSpPr>
          <p:cNvPr id="158" name="Rectangle: Rounded Corners 157">
            <a:extLst>
              <a:ext uri="{FF2B5EF4-FFF2-40B4-BE49-F238E27FC236}">
                <a16:creationId xmlns:a16="http://schemas.microsoft.com/office/drawing/2014/main" id="{24FCAA07-360E-E55D-2943-70731656A26B}"/>
              </a:ext>
              <a:ext uri="{C183D7F6-B498-43B3-948B-1728B52AA6E4}">
                <adec:decorative xmlns:adec="http://schemas.microsoft.com/office/drawing/2017/decorative" val="1"/>
              </a:ext>
            </a:extLst>
          </p:cNvPr>
          <p:cNvSpPr/>
          <p:nvPr/>
        </p:nvSpPr>
        <p:spPr>
          <a:xfrm>
            <a:off x="896505" y="21652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159" name="Rectangle: Rounded Corners 158">
            <a:extLst>
              <a:ext uri="{FF2B5EF4-FFF2-40B4-BE49-F238E27FC236}">
                <a16:creationId xmlns:a16="http://schemas.microsoft.com/office/drawing/2014/main" id="{421B4736-DDF5-CBAE-F1E7-71E2E974E948}"/>
              </a:ext>
              <a:ext uri="{C183D7F6-B498-43B3-948B-1728B52AA6E4}">
                <adec:decorative xmlns:adec="http://schemas.microsoft.com/office/drawing/2017/decorative" val="1"/>
              </a:ext>
            </a:extLst>
          </p:cNvPr>
          <p:cNvSpPr/>
          <p:nvPr/>
        </p:nvSpPr>
        <p:spPr>
          <a:xfrm>
            <a:off x="1142461"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160" name="Rectangle: Rounded Corners 159">
            <a:extLst>
              <a:ext uri="{FF2B5EF4-FFF2-40B4-BE49-F238E27FC236}">
                <a16:creationId xmlns:a16="http://schemas.microsoft.com/office/drawing/2014/main" id="{14566C0C-884A-D945-59B5-985DE264F755}"/>
              </a:ext>
              <a:ext uri="{C183D7F6-B498-43B3-948B-1728B52AA6E4}">
                <adec:decorative xmlns:adec="http://schemas.microsoft.com/office/drawing/2017/decorative" val="1"/>
              </a:ext>
            </a:extLst>
          </p:cNvPr>
          <p:cNvSpPr/>
          <p:nvPr/>
        </p:nvSpPr>
        <p:spPr>
          <a:xfrm>
            <a:off x="660327" y="30522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161" name="Rectangle: Rounded Corners 160">
            <a:extLst>
              <a:ext uri="{FF2B5EF4-FFF2-40B4-BE49-F238E27FC236}">
                <a16:creationId xmlns:a16="http://schemas.microsoft.com/office/drawing/2014/main" id="{3E57D52B-2EB1-F9FD-4FEC-FCA05F416E01}"/>
              </a:ext>
              <a:ext uri="{C183D7F6-B498-43B3-948B-1728B52AA6E4}">
                <adec:decorative xmlns:adec="http://schemas.microsoft.com/office/drawing/2017/decorative" val="1"/>
              </a:ext>
            </a:extLst>
          </p:cNvPr>
          <p:cNvSpPr/>
          <p:nvPr/>
        </p:nvSpPr>
        <p:spPr>
          <a:xfrm>
            <a:off x="3031989"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162" name="Rectangle: Rounded Corners 161">
            <a:extLst>
              <a:ext uri="{FF2B5EF4-FFF2-40B4-BE49-F238E27FC236}">
                <a16:creationId xmlns:a16="http://schemas.microsoft.com/office/drawing/2014/main" id="{95F24F9D-6310-10C4-80BF-214E6D1D9608}"/>
              </a:ext>
              <a:ext uri="{C183D7F6-B498-43B3-948B-1728B52AA6E4}">
                <adec:decorative xmlns:adec="http://schemas.microsoft.com/office/drawing/2017/decorative" val="1"/>
              </a:ext>
            </a:extLst>
          </p:cNvPr>
          <p:cNvSpPr/>
          <p:nvPr/>
        </p:nvSpPr>
        <p:spPr>
          <a:xfrm>
            <a:off x="631761" y="28305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163" name="Rectangle: Rounded Corners 162">
            <a:extLst>
              <a:ext uri="{FF2B5EF4-FFF2-40B4-BE49-F238E27FC236}">
                <a16:creationId xmlns:a16="http://schemas.microsoft.com/office/drawing/2014/main" id="{8233552A-4EAA-3797-70FC-99025C8661AF}"/>
              </a:ext>
              <a:ext uri="{C183D7F6-B498-43B3-948B-1728B52AA6E4}">
                <adec:decorative xmlns:adec="http://schemas.microsoft.com/office/drawing/2017/decorative" val="1"/>
              </a:ext>
            </a:extLst>
          </p:cNvPr>
          <p:cNvSpPr/>
          <p:nvPr/>
        </p:nvSpPr>
        <p:spPr>
          <a:xfrm>
            <a:off x="64004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164" name="Rectangle: Rounded Corners 163">
            <a:extLst>
              <a:ext uri="{FF2B5EF4-FFF2-40B4-BE49-F238E27FC236}">
                <a16:creationId xmlns:a16="http://schemas.microsoft.com/office/drawing/2014/main" id="{1C6F562B-3665-5A69-ECEF-C2DE8ABA118D}"/>
              </a:ext>
              <a:ext uri="{C183D7F6-B498-43B3-948B-1728B52AA6E4}">
                <adec:decorative xmlns:adec="http://schemas.microsoft.com/office/drawing/2017/decorative" val="1"/>
              </a:ext>
            </a:extLst>
          </p:cNvPr>
          <p:cNvSpPr/>
          <p:nvPr/>
        </p:nvSpPr>
        <p:spPr>
          <a:xfrm>
            <a:off x="721368" y="238697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165" name="Rectangle: Rounded Corners 164">
            <a:extLst>
              <a:ext uri="{FF2B5EF4-FFF2-40B4-BE49-F238E27FC236}">
                <a16:creationId xmlns:a16="http://schemas.microsoft.com/office/drawing/2014/main" id="{71CA7BAF-3E44-F39B-8F13-17E2BA4CA937}"/>
              </a:ext>
              <a:ext uri="{C183D7F6-B498-43B3-948B-1728B52AA6E4}">
                <adec:decorative xmlns:adec="http://schemas.microsoft.com/office/drawing/2017/decorative" val="1"/>
              </a:ext>
            </a:extLst>
          </p:cNvPr>
          <p:cNvSpPr/>
          <p:nvPr/>
        </p:nvSpPr>
        <p:spPr>
          <a:xfrm>
            <a:off x="946177"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166" name="Rectangle: Rounded Corners 165">
            <a:extLst>
              <a:ext uri="{FF2B5EF4-FFF2-40B4-BE49-F238E27FC236}">
                <a16:creationId xmlns:a16="http://schemas.microsoft.com/office/drawing/2014/main" id="{6B3F709C-5A7A-C492-DBD4-5537682843F6}"/>
              </a:ext>
              <a:ext uri="{C183D7F6-B498-43B3-948B-1728B52AA6E4}">
                <adec:decorative xmlns:adec="http://schemas.microsoft.com/office/drawing/2017/decorative" val="1"/>
              </a:ext>
            </a:extLst>
          </p:cNvPr>
          <p:cNvSpPr/>
          <p:nvPr/>
        </p:nvSpPr>
        <p:spPr>
          <a:xfrm>
            <a:off x="2797218"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167" name="Rectangle: Rounded Corners 166">
            <a:extLst>
              <a:ext uri="{FF2B5EF4-FFF2-40B4-BE49-F238E27FC236}">
                <a16:creationId xmlns:a16="http://schemas.microsoft.com/office/drawing/2014/main" id="{D1602868-867B-0976-5066-5F1D7046E171}"/>
              </a:ext>
              <a:ext uri="{C183D7F6-B498-43B3-948B-1728B52AA6E4}">
                <adec:decorative xmlns:adec="http://schemas.microsoft.com/office/drawing/2017/decorative" val="1"/>
              </a:ext>
            </a:extLst>
          </p:cNvPr>
          <p:cNvSpPr/>
          <p:nvPr/>
        </p:nvSpPr>
        <p:spPr>
          <a:xfrm>
            <a:off x="3094101" y="215847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168" name="Rectangle: Rounded Corners 167">
            <a:extLst>
              <a:ext uri="{FF2B5EF4-FFF2-40B4-BE49-F238E27FC236}">
                <a16:creationId xmlns:a16="http://schemas.microsoft.com/office/drawing/2014/main" id="{C9029432-2E07-BF47-BF33-18F3E3D2CE24}"/>
              </a:ext>
              <a:ext uri="{C183D7F6-B498-43B3-948B-1728B52AA6E4}">
                <adec:decorative xmlns:adec="http://schemas.microsoft.com/office/drawing/2017/decorative" val="1"/>
              </a:ext>
            </a:extLst>
          </p:cNvPr>
          <p:cNvSpPr/>
          <p:nvPr/>
        </p:nvSpPr>
        <p:spPr>
          <a:xfrm>
            <a:off x="3239240" y="238315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169" name="Rectangle: Rounded Corners 168">
            <a:extLst>
              <a:ext uri="{FF2B5EF4-FFF2-40B4-BE49-F238E27FC236}">
                <a16:creationId xmlns:a16="http://schemas.microsoft.com/office/drawing/2014/main" id="{12D3DC9D-2EFA-9152-F92C-817C221CD3D6}"/>
              </a:ext>
              <a:ext uri="{C183D7F6-B498-43B3-948B-1728B52AA6E4}">
                <adec:decorative xmlns:adec="http://schemas.microsoft.com/office/drawing/2017/decorative" val="1"/>
              </a:ext>
            </a:extLst>
          </p:cNvPr>
          <p:cNvSpPr/>
          <p:nvPr/>
        </p:nvSpPr>
        <p:spPr>
          <a:xfrm>
            <a:off x="331717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170" name="Rectangle: Rounded Corners 169">
            <a:extLst>
              <a:ext uri="{FF2B5EF4-FFF2-40B4-BE49-F238E27FC236}">
                <a16:creationId xmlns:a16="http://schemas.microsoft.com/office/drawing/2014/main" id="{9C5F62CE-8341-37CE-ACAA-9EBCA236BB65}"/>
              </a:ext>
              <a:ext uri="{C183D7F6-B498-43B3-948B-1728B52AA6E4}">
                <adec:decorative xmlns:adec="http://schemas.microsoft.com/office/drawing/2017/decorative" val="1"/>
              </a:ext>
            </a:extLst>
          </p:cNvPr>
          <p:cNvSpPr/>
          <p:nvPr/>
        </p:nvSpPr>
        <p:spPr>
          <a:xfrm>
            <a:off x="3269353" y="283662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171" name="Rectangle: Rounded Corners 170">
            <a:extLst>
              <a:ext uri="{FF2B5EF4-FFF2-40B4-BE49-F238E27FC236}">
                <a16:creationId xmlns:a16="http://schemas.microsoft.com/office/drawing/2014/main" id="{C6E8B0AE-7FCD-E937-DE05-D64094E84D45}"/>
              </a:ext>
              <a:ext uri="{C183D7F6-B498-43B3-948B-1728B52AA6E4}">
                <adec:decorative xmlns:adec="http://schemas.microsoft.com/office/drawing/2017/decorative" val="1"/>
              </a:ext>
            </a:extLst>
          </p:cNvPr>
          <p:cNvSpPr/>
          <p:nvPr/>
        </p:nvSpPr>
        <p:spPr>
          <a:xfrm>
            <a:off x="3178199" y="304921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172" name="Rectangle: Rounded Corners 171">
            <a:extLst>
              <a:ext uri="{FF2B5EF4-FFF2-40B4-BE49-F238E27FC236}">
                <a16:creationId xmlns:a16="http://schemas.microsoft.com/office/drawing/2014/main" id="{EE244B5D-5E3F-2211-8557-76EE256BA832}"/>
              </a:ext>
              <a:ext uri="{C183D7F6-B498-43B3-948B-1728B52AA6E4}">
                <adec:decorative xmlns:adec="http://schemas.microsoft.com/office/drawing/2017/decorative" val="1"/>
              </a:ext>
            </a:extLst>
          </p:cNvPr>
          <p:cNvSpPr/>
          <p:nvPr/>
        </p:nvSpPr>
        <p:spPr>
          <a:xfrm>
            <a:off x="1896386" y="173326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173" name="Group 172">
            <a:extLst>
              <a:ext uri="{FF2B5EF4-FFF2-40B4-BE49-F238E27FC236}">
                <a16:creationId xmlns:a16="http://schemas.microsoft.com/office/drawing/2014/main" id="{49E1A46A-5F8A-B79D-B4B3-2DF97516622D}"/>
              </a:ext>
            </a:extLst>
          </p:cNvPr>
          <p:cNvGrpSpPr/>
          <p:nvPr/>
        </p:nvGrpSpPr>
        <p:grpSpPr>
          <a:xfrm>
            <a:off x="3020711" y="1618261"/>
            <a:ext cx="497283" cy="269640"/>
            <a:chOff x="7908561" y="717787"/>
            <a:chExt cx="897039" cy="486398"/>
          </a:xfrm>
        </p:grpSpPr>
        <p:pic>
          <p:nvPicPr>
            <p:cNvPr id="174" name="Picture 173">
              <a:extLst>
                <a:ext uri="{FF2B5EF4-FFF2-40B4-BE49-F238E27FC236}">
                  <a16:creationId xmlns:a16="http://schemas.microsoft.com/office/drawing/2014/main" id="{A53D6EDD-B61A-BFB3-FB86-030BD5DA76E3}"/>
                </a:ext>
              </a:extLst>
            </p:cNvPr>
            <p:cNvPicPr>
              <a:picLocks noChangeAspect="1"/>
            </p:cNvPicPr>
            <p:nvPr/>
          </p:nvPicPr>
          <p:blipFill>
            <a:blip r:embed="rId5"/>
            <a:stretch>
              <a:fillRect/>
            </a:stretch>
          </p:blipFill>
          <p:spPr>
            <a:xfrm>
              <a:off x="8526186" y="717787"/>
              <a:ext cx="279414" cy="184159"/>
            </a:xfrm>
            <a:prstGeom prst="rect">
              <a:avLst/>
            </a:prstGeom>
          </p:spPr>
        </p:pic>
        <p:pic>
          <p:nvPicPr>
            <p:cNvPr id="175" name="Picture 174" descr="Logo for Insights">
              <a:extLst>
                <a:ext uri="{FF2B5EF4-FFF2-40B4-BE49-F238E27FC236}">
                  <a16:creationId xmlns:a16="http://schemas.microsoft.com/office/drawing/2014/main" id="{D87AAB9B-4B42-E5E2-4087-363BD305FBD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176" name="TextBox 175">
            <a:extLst>
              <a:ext uri="{FF2B5EF4-FFF2-40B4-BE49-F238E27FC236}">
                <a16:creationId xmlns:a16="http://schemas.microsoft.com/office/drawing/2014/main" id="{133B5DE1-F64A-5B19-6A51-25A7A9E34526}"/>
              </a:ext>
              <a:ext uri="{C183D7F6-B498-43B3-948B-1728B52AA6E4}">
                <adec:decorative xmlns:adec="http://schemas.microsoft.com/office/drawing/2017/decorative" val="1"/>
              </a:ext>
            </a:extLst>
          </p:cNvPr>
          <p:cNvSpPr txBox="1"/>
          <p:nvPr/>
        </p:nvSpPr>
        <p:spPr>
          <a:xfrm>
            <a:off x="1969246" y="3455591"/>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177" name="Group 176">
            <a:extLst>
              <a:ext uri="{FF2B5EF4-FFF2-40B4-BE49-F238E27FC236}">
                <a16:creationId xmlns:a16="http://schemas.microsoft.com/office/drawing/2014/main" id="{3238A5AB-4645-4CA9-2E39-301098B18345}"/>
              </a:ext>
            </a:extLst>
          </p:cNvPr>
          <p:cNvGrpSpPr/>
          <p:nvPr/>
        </p:nvGrpSpPr>
        <p:grpSpPr>
          <a:xfrm>
            <a:off x="1840706" y="2059775"/>
            <a:ext cx="1318903" cy="1318903"/>
            <a:chOff x="4878589" y="2435726"/>
            <a:chExt cx="2109600" cy="2109600"/>
          </a:xfrm>
        </p:grpSpPr>
        <p:sp>
          <p:nvSpPr>
            <p:cNvPr id="178" name="Oval 177">
              <a:extLst>
                <a:ext uri="{FF2B5EF4-FFF2-40B4-BE49-F238E27FC236}">
                  <a16:creationId xmlns:a16="http://schemas.microsoft.com/office/drawing/2014/main" id="{038F12B7-5416-B72D-FEBE-6CBBF16560CA}"/>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79" name="Graphic 178" descr="Users">
              <a:extLst>
                <a:ext uri="{FF2B5EF4-FFF2-40B4-BE49-F238E27FC236}">
                  <a16:creationId xmlns:a16="http://schemas.microsoft.com/office/drawing/2014/main" id="{509015F5-371A-3B5A-75AF-54E3F861CCD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45318" y="2802456"/>
              <a:ext cx="1376142" cy="1376140"/>
            </a:xfrm>
            <a:prstGeom prst="rect">
              <a:avLst/>
            </a:prstGeom>
          </p:spPr>
        </p:pic>
      </p:grpSp>
      <p:grpSp>
        <p:nvGrpSpPr>
          <p:cNvPr id="199" name="Group 198">
            <a:extLst>
              <a:ext uri="{FF2B5EF4-FFF2-40B4-BE49-F238E27FC236}">
                <a16:creationId xmlns:a16="http://schemas.microsoft.com/office/drawing/2014/main" id="{3DF397B2-7E56-F9D4-5C5D-E2176330AD27}"/>
              </a:ext>
            </a:extLst>
          </p:cNvPr>
          <p:cNvGrpSpPr/>
          <p:nvPr/>
        </p:nvGrpSpPr>
        <p:grpSpPr>
          <a:xfrm>
            <a:off x="1997641" y="2207051"/>
            <a:ext cx="1016788" cy="1165652"/>
            <a:chOff x="1997641" y="2207051"/>
            <a:chExt cx="1016788" cy="1165652"/>
          </a:xfrm>
        </p:grpSpPr>
        <p:sp>
          <p:nvSpPr>
            <p:cNvPr id="200" name="Oval 199">
              <a:extLst>
                <a:ext uri="{FF2B5EF4-FFF2-40B4-BE49-F238E27FC236}">
                  <a16:creationId xmlns:a16="http://schemas.microsoft.com/office/drawing/2014/main" id="{11E23E1A-F452-8482-07DF-3973AF1CCA18}"/>
                </a:ext>
              </a:extLst>
            </p:cNvPr>
            <p:cNvSpPr/>
            <p:nvPr/>
          </p:nvSpPr>
          <p:spPr>
            <a:xfrm>
              <a:off x="1997641" y="2207051"/>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01" name="Graphic 200">
              <a:extLst>
                <a:ext uri="{FF2B5EF4-FFF2-40B4-BE49-F238E27FC236}">
                  <a16:creationId xmlns:a16="http://schemas.microsoft.com/office/drawing/2014/main" id="{4097D0F6-23BA-B10E-D118-0E4C0D2C68E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67452" y="3074975"/>
              <a:ext cx="297727" cy="297728"/>
            </a:xfrm>
            <a:prstGeom prst="rect">
              <a:avLst/>
            </a:prstGeom>
          </p:spPr>
        </p:pic>
      </p:grpSp>
      <p:grpSp>
        <p:nvGrpSpPr>
          <p:cNvPr id="202" name="Group 201">
            <a:extLst>
              <a:ext uri="{FF2B5EF4-FFF2-40B4-BE49-F238E27FC236}">
                <a16:creationId xmlns:a16="http://schemas.microsoft.com/office/drawing/2014/main" id="{76A77E2E-3A44-64A1-1C29-870A33D874E9}"/>
              </a:ext>
            </a:extLst>
          </p:cNvPr>
          <p:cNvGrpSpPr/>
          <p:nvPr/>
        </p:nvGrpSpPr>
        <p:grpSpPr>
          <a:xfrm>
            <a:off x="6430401" y="4824150"/>
            <a:ext cx="4687103" cy="1877999"/>
            <a:chOff x="6430401" y="4824150"/>
            <a:chExt cx="4687103" cy="1877999"/>
          </a:xfrm>
        </p:grpSpPr>
        <p:sp>
          <p:nvSpPr>
            <p:cNvPr id="203" name="Rectangle: Rounded Corners 202">
              <a:extLst>
                <a:ext uri="{FF2B5EF4-FFF2-40B4-BE49-F238E27FC236}">
                  <a16:creationId xmlns:a16="http://schemas.microsoft.com/office/drawing/2014/main" id="{55DE38DB-6422-879C-6696-4581606DBF3C}"/>
                </a:ext>
                <a:ext uri="{C183D7F6-B498-43B3-948B-1728B52AA6E4}">
                  <adec:decorative xmlns:adec="http://schemas.microsoft.com/office/drawing/2017/decorative" val="1"/>
                </a:ext>
              </a:extLst>
            </p:cNvPr>
            <p:cNvSpPr/>
            <p:nvPr/>
          </p:nvSpPr>
          <p:spPr>
            <a:xfrm>
              <a:off x="7087317" y="5074992"/>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Service</a:t>
              </a:r>
            </a:p>
          </p:txBody>
        </p:sp>
        <p:sp>
          <p:nvSpPr>
            <p:cNvPr id="204" name="Rectangle: Rounded Corners 203">
              <a:extLst>
                <a:ext uri="{FF2B5EF4-FFF2-40B4-BE49-F238E27FC236}">
                  <a16:creationId xmlns:a16="http://schemas.microsoft.com/office/drawing/2014/main" id="{0934D0D1-2694-7B9B-815C-48557BF6B9BB}"/>
                </a:ext>
                <a:ext uri="{C183D7F6-B498-43B3-948B-1728B52AA6E4}">
                  <adec:decorative xmlns:adec="http://schemas.microsoft.com/office/drawing/2017/decorative" val="1"/>
                </a:ext>
              </a:extLst>
            </p:cNvPr>
            <p:cNvSpPr/>
            <p:nvPr/>
          </p:nvSpPr>
          <p:spPr>
            <a:xfrm>
              <a:off x="7311990" y="4888459"/>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Sales</a:t>
              </a:r>
            </a:p>
          </p:txBody>
        </p:sp>
        <p:sp>
          <p:nvSpPr>
            <p:cNvPr id="205" name="Rectangle: Rounded Corners 204">
              <a:extLst>
                <a:ext uri="{FF2B5EF4-FFF2-40B4-BE49-F238E27FC236}">
                  <a16:creationId xmlns:a16="http://schemas.microsoft.com/office/drawing/2014/main" id="{4A2629A3-A383-4000-5363-1C310EC06B75}"/>
                </a:ext>
                <a:ext uri="{C183D7F6-B498-43B3-948B-1728B52AA6E4}">
                  <adec:decorative xmlns:adec="http://schemas.microsoft.com/office/drawing/2017/decorative" val="1"/>
                </a:ext>
              </a:extLst>
            </p:cNvPr>
            <p:cNvSpPr/>
            <p:nvPr/>
          </p:nvSpPr>
          <p:spPr>
            <a:xfrm>
              <a:off x="6871576" y="5821124"/>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Marketing</a:t>
              </a:r>
            </a:p>
          </p:txBody>
        </p:sp>
        <p:sp>
          <p:nvSpPr>
            <p:cNvPr id="206" name="Rectangle: Rounded Corners 205">
              <a:extLst>
                <a:ext uri="{FF2B5EF4-FFF2-40B4-BE49-F238E27FC236}">
                  <a16:creationId xmlns:a16="http://schemas.microsoft.com/office/drawing/2014/main" id="{CD12B427-390E-B2B1-6EF2-C3CDE6ABA817}"/>
                </a:ext>
                <a:ext uri="{C183D7F6-B498-43B3-948B-1728B52AA6E4}">
                  <adec:decorative xmlns:adec="http://schemas.microsoft.com/office/drawing/2017/decorative" val="1"/>
                </a:ext>
              </a:extLst>
            </p:cNvPr>
            <p:cNvSpPr/>
            <p:nvPr/>
          </p:nvSpPr>
          <p:spPr>
            <a:xfrm>
              <a:off x="9126913" y="5990923"/>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Project Services Automation</a:t>
              </a:r>
            </a:p>
          </p:txBody>
        </p:sp>
        <p:sp>
          <p:nvSpPr>
            <p:cNvPr id="207" name="Rectangle: Rounded Corners 206">
              <a:extLst>
                <a:ext uri="{FF2B5EF4-FFF2-40B4-BE49-F238E27FC236}">
                  <a16:creationId xmlns:a16="http://schemas.microsoft.com/office/drawing/2014/main" id="{3A89FA89-B86E-D5BA-B2EC-1A1C861FCEE0}"/>
                </a:ext>
                <a:ext uri="{C183D7F6-B498-43B3-948B-1728B52AA6E4}">
                  <adec:decorative xmlns:adec="http://schemas.microsoft.com/office/drawing/2017/decorative" val="1"/>
                </a:ext>
              </a:extLst>
            </p:cNvPr>
            <p:cNvSpPr/>
            <p:nvPr/>
          </p:nvSpPr>
          <p:spPr>
            <a:xfrm>
              <a:off x="6845482" y="5634591"/>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Retail</a:t>
              </a:r>
            </a:p>
          </p:txBody>
        </p:sp>
        <p:sp>
          <p:nvSpPr>
            <p:cNvPr id="208" name="Rectangle: Rounded Corners 207">
              <a:extLst>
                <a:ext uri="{FF2B5EF4-FFF2-40B4-BE49-F238E27FC236}">
                  <a16:creationId xmlns:a16="http://schemas.microsoft.com/office/drawing/2014/main" id="{358FDB84-2DD8-AEF2-66F3-AE99E7FF4B5D}"/>
                </a:ext>
                <a:ext uri="{C183D7F6-B498-43B3-948B-1728B52AA6E4}">
                  <adec:decorative xmlns:adec="http://schemas.microsoft.com/office/drawing/2017/decorative" val="1"/>
                </a:ext>
              </a:extLst>
            </p:cNvPr>
            <p:cNvSpPr/>
            <p:nvPr/>
          </p:nvSpPr>
          <p:spPr>
            <a:xfrm>
              <a:off x="6853046" y="5448058"/>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Insights</a:t>
              </a:r>
            </a:p>
          </p:txBody>
        </p:sp>
        <p:sp>
          <p:nvSpPr>
            <p:cNvPr id="209" name="Rectangle: Rounded Corners 208">
              <a:extLst>
                <a:ext uri="{FF2B5EF4-FFF2-40B4-BE49-F238E27FC236}">
                  <a16:creationId xmlns:a16="http://schemas.microsoft.com/office/drawing/2014/main" id="{FAB14283-089F-E62C-4D4D-0337D67D2A7B}"/>
                </a:ext>
                <a:ext uri="{C183D7F6-B498-43B3-948B-1728B52AA6E4}">
                  <adec:decorative xmlns:adec="http://schemas.microsoft.com/office/drawing/2017/decorative" val="1"/>
                </a:ext>
              </a:extLst>
            </p:cNvPr>
            <p:cNvSpPr/>
            <p:nvPr/>
          </p:nvSpPr>
          <p:spPr>
            <a:xfrm>
              <a:off x="6927335" y="5261525"/>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Collecting Information</a:t>
              </a:r>
            </a:p>
          </p:txBody>
        </p:sp>
        <p:sp>
          <p:nvSpPr>
            <p:cNvPr id="210" name="Rectangle: Rounded Corners 209">
              <a:extLst>
                <a:ext uri="{FF2B5EF4-FFF2-40B4-BE49-F238E27FC236}">
                  <a16:creationId xmlns:a16="http://schemas.microsoft.com/office/drawing/2014/main" id="{8075EDDE-13C3-FF91-045D-46E685EF41D1}"/>
                </a:ext>
                <a:ext uri="{C183D7F6-B498-43B3-948B-1728B52AA6E4}">
                  <adec:decorative xmlns:adec="http://schemas.microsoft.com/office/drawing/2017/decorative" val="1"/>
                </a:ext>
              </a:extLst>
            </p:cNvPr>
            <p:cNvSpPr/>
            <p:nvPr/>
          </p:nvSpPr>
          <p:spPr>
            <a:xfrm>
              <a:off x="7056491" y="600765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Finance</a:t>
              </a:r>
            </a:p>
          </p:txBody>
        </p:sp>
        <p:sp>
          <p:nvSpPr>
            <p:cNvPr id="211" name="Rectangle: Rounded Corners 210">
              <a:extLst>
                <a:ext uri="{FF2B5EF4-FFF2-40B4-BE49-F238E27FC236}">
                  <a16:creationId xmlns:a16="http://schemas.microsoft.com/office/drawing/2014/main" id="{9EF72A45-CC55-E498-8027-63D9918379E2}"/>
                </a:ext>
                <a:ext uri="{C183D7F6-B498-43B3-948B-1728B52AA6E4}">
                  <adec:decorative xmlns:adec="http://schemas.microsoft.com/office/drawing/2017/decorative" val="1"/>
                </a:ext>
              </a:extLst>
            </p:cNvPr>
            <p:cNvSpPr/>
            <p:nvPr/>
          </p:nvSpPr>
          <p:spPr>
            <a:xfrm>
              <a:off x="8855307" y="4888459"/>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Mixed Reality</a:t>
              </a:r>
            </a:p>
          </p:txBody>
        </p:sp>
        <p:sp>
          <p:nvSpPr>
            <p:cNvPr id="212" name="Rectangle: Rounded Corners 211">
              <a:extLst>
                <a:ext uri="{FF2B5EF4-FFF2-40B4-BE49-F238E27FC236}">
                  <a16:creationId xmlns:a16="http://schemas.microsoft.com/office/drawing/2014/main" id="{A30AD689-3884-149A-1B4B-17C898DD0FBB}"/>
                </a:ext>
                <a:ext uri="{C183D7F6-B498-43B3-948B-1728B52AA6E4}">
                  <adec:decorative xmlns:adec="http://schemas.microsoft.com/office/drawing/2017/decorative" val="1"/>
                </a:ext>
              </a:extLst>
            </p:cNvPr>
            <p:cNvSpPr/>
            <p:nvPr/>
          </p:nvSpPr>
          <p:spPr>
            <a:xfrm>
              <a:off x="9126500" y="5072203"/>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Fraud Protection</a:t>
              </a:r>
            </a:p>
          </p:txBody>
        </p:sp>
        <p:sp>
          <p:nvSpPr>
            <p:cNvPr id="213" name="Rectangle: Rounded Corners 212">
              <a:extLst>
                <a:ext uri="{FF2B5EF4-FFF2-40B4-BE49-F238E27FC236}">
                  <a16:creationId xmlns:a16="http://schemas.microsoft.com/office/drawing/2014/main" id="{1020BD8B-26B6-78A4-41DE-40D23F9B8B5A}"/>
                </a:ext>
                <a:ext uri="{C183D7F6-B498-43B3-948B-1728B52AA6E4}">
                  <adec:decorative xmlns:adec="http://schemas.microsoft.com/office/drawing/2017/decorative" val="1"/>
                </a:ext>
              </a:extLst>
            </p:cNvPr>
            <p:cNvSpPr/>
            <p:nvPr/>
          </p:nvSpPr>
          <p:spPr>
            <a:xfrm>
              <a:off x="9259080" y="525594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Product Insights</a:t>
              </a:r>
            </a:p>
          </p:txBody>
        </p:sp>
        <p:sp>
          <p:nvSpPr>
            <p:cNvPr id="214" name="Rectangle: Rounded Corners 213">
              <a:extLst>
                <a:ext uri="{FF2B5EF4-FFF2-40B4-BE49-F238E27FC236}">
                  <a16:creationId xmlns:a16="http://schemas.microsoft.com/office/drawing/2014/main" id="{1F46D853-0BE8-423C-DE09-9C0CAE1F7E44}"/>
                </a:ext>
                <a:ext uri="{C183D7F6-B498-43B3-948B-1728B52AA6E4}">
                  <adec:decorative xmlns:adec="http://schemas.microsoft.com/office/drawing/2017/decorative" val="1"/>
                </a:ext>
              </a:extLst>
            </p:cNvPr>
            <p:cNvSpPr/>
            <p:nvPr/>
          </p:nvSpPr>
          <p:spPr>
            <a:xfrm>
              <a:off x="9330267" y="5439691"/>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Supply Chain Management</a:t>
              </a:r>
            </a:p>
          </p:txBody>
        </p:sp>
        <p:sp>
          <p:nvSpPr>
            <p:cNvPr id="215" name="Rectangle: Rounded Corners 214">
              <a:extLst>
                <a:ext uri="{FF2B5EF4-FFF2-40B4-BE49-F238E27FC236}">
                  <a16:creationId xmlns:a16="http://schemas.microsoft.com/office/drawing/2014/main" id="{21F66B97-6086-4867-9B34-C07BECACE408}"/>
                </a:ext>
                <a:ext uri="{C183D7F6-B498-43B3-948B-1728B52AA6E4}">
                  <adec:decorative xmlns:adec="http://schemas.microsoft.com/office/drawing/2017/decorative" val="1"/>
                </a:ext>
              </a:extLst>
            </p:cNvPr>
            <p:cNvSpPr/>
            <p:nvPr/>
          </p:nvSpPr>
          <p:spPr>
            <a:xfrm>
              <a:off x="9286587" y="5623435"/>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Field Services</a:t>
              </a:r>
            </a:p>
          </p:txBody>
        </p:sp>
        <p:sp>
          <p:nvSpPr>
            <p:cNvPr id="216" name="Rectangle: Rounded Corners 215">
              <a:extLst>
                <a:ext uri="{FF2B5EF4-FFF2-40B4-BE49-F238E27FC236}">
                  <a16:creationId xmlns:a16="http://schemas.microsoft.com/office/drawing/2014/main" id="{DB8AA104-BBF7-91B1-7B2F-5E672CEC7137}"/>
                </a:ext>
                <a:ext uri="{C183D7F6-B498-43B3-948B-1728B52AA6E4}">
                  <adec:decorative xmlns:adec="http://schemas.microsoft.com/office/drawing/2017/decorative" val="1"/>
                </a:ext>
              </a:extLst>
            </p:cNvPr>
            <p:cNvSpPr/>
            <p:nvPr/>
          </p:nvSpPr>
          <p:spPr>
            <a:xfrm>
              <a:off x="9203321" y="5807179"/>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 Insights</a:t>
              </a:r>
            </a:p>
          </p:txBody>
        </p:sp>
        <p:sp>
          <p:nvSpPr>
            <p:cNvPr id="217" name="Rectangle: Rounded Corners 216">
              <a:extLst>
                <a:ext uri="{FF2B5EF4-FFF2-40B4-BE49-F238E27FC236}">
                  <a16:creationId xmlns:a16="http://schemas.microsoft.com/office/drawing/2014/main" id="{7B4AF59E-0F01-2E39-316B-605AA0BEA3A4}"/>
                </a:ext>
                <a:ext uri="{C183D7F6-B498-43B3-948B-1728B52AA6E4}">
                  <adec:decorative xmlns:adec="http://schemas.microsoft.com/office/drawing/2017/decorative" val="1"/>
                </a:ext>
              </a:extLst>
            </p:cNvPr>
            <p:cNvSpPr/>
            <p:nvPr/>
          </p:nvSpPr>
          <p:spPr>
            <a:xfrm>
              <a:off x="7254953" y="6194190"/>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 Central</a:t>
              </a:r>
            </a:p>
          </p:txBody>
        </p:sp>
        <p:sp>
          <p:nvSpPr>
            <p:cNvPr id="218" name="Rectangle: Rounded Corners 217">
              <a:extLst>
                <a:ext uri="{FF2B5EF4-FFF2-40B4-BE49-F238E27FC236}">
                  <a16:creationId xmlns:a16="http://schemas.microsoft.com/office/drawing/2014/main" id="{B3667401-55F2-87BA-7AC6-0D8AA26A31A6}"/>
                </a:ext>
                <a:ext uri="{C183D7F6-B498-43B3-948B-1728B52AA6E4}">
                  <adec:decorative xmlns:adec="http://schemas.microsoft.com/office/drawing/2017/decorative" val="1"/>
                </a:ext>
              </a:extLst>
            </p:cNvPr>
            <p:cNvSpPr/>
            <p:nvPr/>
          </p:nvSpPr>
          <p:spPr>
            <a:xfrm>
              <a:off x="9002007" y="617466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Human Resources &amp; Talent</a:t>
              </a:r>
            </a:p>
          </p:txBody>
        </p:sp>
        <p:sp>
          <p:nvSpPr>
            <p:cNvPr id="219" name="TextBox 218">
              <a:extLst>
                <a:ext uri="{FF2B5EF4-FFF2-40B4-BE49-F238E27FC236}">
                  <a16:creationId xmlns:a16="http://schemas.microsoft.com/office/drawing/2014/main" id="{1A721118-974D-59BB-C9FD-1EE7B86A4CA7}"/>
                </a:ext>
                <a:ext uri="{C183D7F6-B498-43B3-948B-1728B52AA6E4}">
                  <adec:decorative xmlns:adec="http://schemas.microsoft.com/office/drawing/2017/decorative" val="1"/>
                </a:ext>
              </a:extLst>
            </p:cNvPr>
            <p:cNvSpPr txBox="1"/>
            <p:nvPr/>
          </p:nvSpPr>
          <p:spPr>
            <a:xfrm>
              <a:off x="7234646" y="6394372"/>
              <a:ext cx="2679026"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4472C4"/>
                  </a:solidFill>
                  <a:effectLst/>
                  <a:uLnTx/>
                  <a:uFillTx/>
                  <a:latin typeface="Calibri" panose="020F0502020204030204"/>
                </a:rPr>
                <a:t>Business Optimization</a:t>
              </a:r>
            </a:p>
          </p:txBody>
        </p:sp>
        <p:sp>
          <p:nvSpPr>
            <p:cNvPr id="220" name="Oval 219">
              <a:extLst>
                <a:ext uri="{FF2B5EF4-FFF2-40B4-BE49-F238E27FC236}">
                  <a16:creationId xmlns:a16="http://schemas.microsoft.com/office/drawing/2014/main" id="{E76B0EB0-2C69-2482-AEE3-9A9570D7406B}"/>
                </a:ext>
              </a:extLst>
            </p:cNvPr>
            <p:cNvSpPr/>
            <p:nvPr/>
          </p:nvSpPr>
          <p:spPr>
            <a:xfrm>
              <a:off x="7936065" y="5007450"/>
              <a:ext cx="1249200" cy="12492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221" name="Graphic 220" descr="Workflow with solid fill">
              <a:extLst>
                <a:ext uri="{FF2B5EF4-FFF2-40B4-BE49-F238E27FC236}">
                  <a16:creationId xmlns:a16="http://schemas.microsoft.com/office/drawing/2014/main" id="{B70019E7-4E4C-EDD6-D69C-AE19C4B751D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87449" y="5358834"/>
              <a:ext cx="546432" cy="546432"/>
            </a:xfrm>
            <a:prstGeom prst="rect">
              <a:avLst/>
            </a:prstGeom>
          </p:spPr>
        </p:pic>
        <p:sp>
          <p:nvSpPr>
            <p:cNvPr id="222" name="Oval 221">
              <a:extLst>
                <a:ext uri="{FF2B5EF4-FFF2-40B4-BE49-F238E27FC236}">
                  <a16:creationId xmlns:a16="http://schemas.microsoft.com/office/drawing/2014/main" id="{B7AD7AA8-5A57-DAC6-9BBC-5D2DE2BB9191}"/>
                </a:ext>
              </a:extLst>
            </p:cNvPr>
            <p:cNvSpPr/>
            <p:nvPr/>
          </p:nvSpPr>
          <p:spPr>
            <a:xfrm>
              <a:off x="8082505" y="5161119"/>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23" name="Graphic 222">
              <a:extLst>
                <a:ext uri="{FF2B5EF4-FFF2-40B4-BE49-F238E27FC236}">
                  <a16:creationId xmlns:a16="http://schemas.microsoft.com/office/drawing/2014/main" id="{531C70A9-C2DE-0C77-F924-15F90EDB74F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02964" y="5978686"/>
              <a:ext cx="276475" cy="276474"/>
            </a:xfrm>
            <a:prstGeom prst="rect">
              <a:avLst/>
            </a:prstGeom>
          </p:spPr>
        </p:pic>
        <p:grpSp>
          <p:nvGrpSpPr>
            <p:cNvPr id="224" name="Group 223">
              <a:extLst>
                <a:ext uri="{FF2B5EF4-FFF2-40B4-BE49-F238E27FC236}">
                  <a16:creationId xmlns:a16="http://schemas.microsoft.com/office/drawing/2014/main" id="{3E2186E2-9106-7EC0-CA9A-4368898FB260}"/>
                </a:ext>
              </a:extLst>
            </p:cNvPr>
            <p:cNvGrpSpPr/>
            <p:nvPr/>
          </p:nvGrpSpPr>
          <p:grpSpPr>
            <a:xfrm>
              <a:off x="6430401" y="4824150"/>
              <a:ext cx="4687103" cy="1573200"/>
              <a:chOff x="6430401" y="4824150"/>
              <a:chExt cx="4687103" cy="1573200"/>
            </a:xfrm>
          </p:grpSpPr>
          <p:pic>
            <p:nvPicPr>
              <p:cNvPr id="225" name="Picture 2" descr="See the source image">
                <a:extLst>
                  <a:ext uri="{FF2B5EF4-FFF2-40B4-BE49-F238E27FC236}">
                    <a16:creationId xmlns:a16="http://schemas.microsoft.com/office/drawing/2014/main" id="{C9336A06-B93B-788E-59C3-A6D38BB66CB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962076" y="6178884"/>
                <a:ext cx="219502" cy="218466"/>
              </a:xfrm>
              <a:prstGeom prst="rect">
                <a:avLst/>
              </a:prstGeom>
              <a:noFill/>
              <a:extLst>
                <a:ext uri="{909E8E84-426E-40DD-AFC4-6F175D3DCCD1}">
                  <a14:hiddenFill xmlns:a14="http://schemas.microsoft.com/office/drawing/2010/main">
                    <a:solidFill>
                      <a:srgbClr val="FFFFFF"/>
                    </a:solidFill>
                  </a14:hiddenFill>
                </a:ext>
              </a:extLst>
            </p:spPr>
          </p:pic>
          <p:pic>
            <p:nvPicPr>
              <p:cNvPr id="226" name="Picture 2">
                <a:extLst>
                  <a:ext uri="{FF2B5EF4-FFF2-40B4-BE49-F238E27FC236}">
                    <a16:creationId xmlns:a16="http://schemas.microsoft.com/office/drawing/2014/main" id="{907503F0-3609-0D7F-F56F-D8609AB6523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84435" y="4865495"/>
                <a:ext cx="154010" cy="154009"/>
              </a:xfrm>
              <a:prstGeom prst="rect">
                <a:avLst/>
              </a:prstGeom>
              <a:noFill/>
              <a:extLst>
                <a:ext uri="{909E8E84-426E-40DD-AFC4-6F175D3DCCD1}">
                  <a14:hiddenFill xmlns:a14="http://schemas.microsoft.com/office/drawing/2010/main">
                    <a:solidFill>
                      <a:srgbClr val="FFFFFF"/>
                    </a:solidFill>
                  </a14:hiddenFill>
                </a:ext>
              </a:extLst>
            </p:spPr>
          </p:pic>
          <p:pic>
            <p:nvPicPr>
              <p:cNvPr id="227" name="Picture 2">
                <a:extLst>
                  <a:ext uri="{FF2B5EF4-FFF2-40B4-BE49-F238E27FC236}">
                    <a16:creationId xmlns:a16="http://schemas.microsoft.com/office/drawing/2014/main" id="{F040112D-50E9-A567-16BD-A7AEF1258EA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311371" y="5577124"/>
                <a:ext cx="205029" cy="207470"/>
              </a:xfrm>
              <a:prstGeom prst="rect">
                <a:avLst/>
              </a:prstGeom>
              <a:noFill/>
              <a:extLst>
                <a:ext uri="{909E8E84-426E-40DD-AFC4-6F175D3DCCD1}">
                  <a14:hiddenFill xmlns:a14="http://schemas.microsoft.com/office/drawing/2010/main">
                    <a:solidFill>
                      <a:srgbClr val="FFFFFF"/>
                    </a:solidFill>
                  </a14:hiddenFill>
                </a:ext>
              </a:extLst>
            </p:spPr>
          </p:pic>
          <p:pic>
            <p:nvPicPr>
              <p:cNvPr id="228" name="Picture 2">
                <a:extLst>
                  <a:ext uri="{FF2B5EF4-FFF2-40B4-BE49-F238E27FC236}">
                    <a16:creationId xmlns:a16="http://schemas.microsoft.com/office/drawing/2014/main" id="{3A4B7E49-0914-82EF-D31A-9999458F829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74195" y="5036954"/>
                <a:ext cx="161249" cy="161249"/>
              </a:xfrm>
              <a:prstGeom prst="rect">
                <a:avLst/>
              </a:prstGeom>
              <a:noFill/>
              <a:extLst>
                <a:ext uri="{909E8E84-426E-40DD-AFC4-6F175D3DCCD1}">
                  <a14:hiddenFill xmlns:a14="http://schemas.microsoft.com/office/drawing/2010/main">
                    <a:solidFill>
                      <a:srgbClr val="FFFFFF"/>
                    </a:solidFill>
                  </a14:hiddenFill>
                </a:ext>
              </a:extLst>
            </p:spPr>
          </p:pic>
          <p:pic>
            <p:nvPicPr>
              <p:cNvPr id="229" name="Picture 2">
                <a:extLst>
                  <a:ext uri="{FF2B5EF4-FFF2-40B4-BE49-F238E27FC236}">
                    <a16:creationId xmlns:a16="http://schemas.microsoft.com/office/drawing/2014/main" id="{67AE1EE8-0AFF-8413-9B84-A7711D687D7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634084" y="5813113"/>
                <a:ext cx="152323" cy="152323"/>
              </a:xfrm>
              <a:prstGeom prst="rect">
                <a:avLst/>
              </a:prstGeom>
              <a:noFill/>
              <a:extLst>
                <a:ext uri="{909E8E84-426E-40DD-AFC4-6F175D3DCCD1}">
                  <a14:hiddenFill xmlns:a14="http://schemas.microsoft.com/office/drawing/2010/main">
                    <a:solidFill>
                      <a:srgbClr val="FFFFFF"/>
                    </a:solidFill>
                  </a14:hiddenFill>
                </a:ext>
              </a:extLst>
            </p:spPr>
          </p:pic>
          <p:pic>
            <p:nvPicPr>
              <p:cNvPr id="230" name="Picture 3">
                <a:extLst>
                  <a:ext uri="{FF2B5EF4-FFF2-40B4-BE49-F238E27FC236}">
                    <a16:creationId xmlns:a16="http://schemas.microsoft.com/office/drawing/2014/main" id="{52293DC4-FEBC-5712-53C2-D837EAE34EE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565410" y="5393394"/>
                <a:ext cx="187132" cy="187132"/>
              </a:xfrm>
              <a:prstGeom prst="rect">
                <a:avLst/>
              </a:prstGeom>
              <a:noFill/>
              <a:extLst>
                <a:ext uri="{909E8E84-426E-40DD-AFC4-6F175D3DCCD1}">
                  <a14:hiddenFill xmlns:a14="http://schemas.microsoft.com/office/drawing/2010/main">
                    <a:solidFill>
                      <a:srgbClr val="FFFFFF"/>
                    </a:solidFill>
                  </a14:hiddenFill>
                </a:ext>
              </a:extLst>
            </p:spPr>
          </p:pic>
          <p:pic>
            <p:nvPicPr>
              <p:cNvPr id="231" name="Picture 2">
                <a:extLst>
                  <a:ext uri="{FF2B5EF4-FFF2-40B4-BE49-F238E27FC236}">
                    <a16:creationId xmlns:a16="http://schemas.microsoft.com/office/drawing/2014/main" id="{CC2BB745-1021-2544-DB69-7D7A84D0900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937467" y="4830504"/>
                <a:ext cx="180037" cy="180037"/>
              </a:xfrm>
              <a:prstGeom prst="rect">
                <a:avLst/>
              </a:prstGeom>
              <a:noFill/>
              <a:extLst>
                <a:ext uri="{909E8E84-426E-40DD-AFC4-6F175D3DCCD1}">
                  <a14:hiddenFill xmlns:a14="http://schemas.microsoft.com/office/drawing/2010/main">
                    <a:solidFill>
                      <a:srgbClr val="FFFFFF"/>
                    </a:solidFill>
                  </a14:hiddenFill>
                </a:ext>
              </a:extLst>
            </p:spPr>
          </p:pic>
          <p:pic>
            <p:nvPicPr>
              <p:cNvPr id="232" name="Picture 2" descr="See the source image">
                <a:extLst>
                  <a:ext uri="{FF2B5EF4-FFF2-40B4-BE49-F238E27FC236}">
                    <a16:creationId xmlns:a16="http://schemas.microsoft.com/office/drawing/2014/main" id="{8682A7FA-5A95-55E1-2299-3AEF3C34A32E}"/>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001859" y="6161752"/>
                <a:ext cx="144661" cy="144661"/>
              </a:xfrm>
              <a:prstGeom prst="rect">
                <a:avLst/>
              </a:prstGeom>
              <a:noFill/>
              <a:extLst>
                <a:ext uri="{909E8E84-426E-40DD-AFC4-6F175D3DCCD1}">
                  <a14:hiddenFill xmlns:a14="http://schemas.microsoft.com/office/drawing/2010/main">
                    <a:solidFill>
                      <a:srgbClr val="FFFFFF"/>
                    </a:solidFill>
                  </a14:hiddenFill>
                </a:ext>
              </a:extLst>
            </p:spPr>
          </p:pic>
          <p:pic>
            <p:nvPicPr>
              <p:cNvPr id="233" name="Picture 232" descr="Icon&#10;&#10;Description automatically generated">
                <a:extLst>
                  <a:ext uri="{FF2B5EF4-FFF2-40B4-BE49-F238E27FC236}">
                    <a16:creationId xmlns:a16="http://schemas.microsoft.com/office/drawing/2014/main" id="{3D31A794-96D9-7F02-A7FC-4DB572E7D267}"/>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753814" y="5956154"/>
                <a:ext cx="192745" cy="192745"/>
              </a:xfrm>
              <a:prstGeom prst="rect">
                <a:avLst/>
              </a:prstGeom>
            </p:spPr>
          </p:pic>
          <p:pic>
            <p:nvPicPr>
              <p:cNvPr id="234" name="Picture 233" descr="Icon&#10;&#10;Description automatically generated">
                <a:extLst>
                  <a:ext uri="{FF2B5EF4-FFF2-40B4-BE49-F238E27FC236}">
                    <a16:creationId xmlns:a16="http://schemas.microsoft.com/office/drawing/2014/main" id="{ACB8F6E7-3308-29F5-D6B7-886322E6DD82}"/>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0133020" y="5035855"/>
                <a:ext cx="164113" cy="164113"/>
              </a:xfrm>
              <a:prstGeom prst="rect">
                <a:avLst/>
              </a:prstGeom>
            </p:spPr>
          </p:pic>
          <p:pic>
            <p:nvPicPr>
              <p:cNvPr id="235" name="Picture 234" descr="Icon&#10;&#10;Description automatically generated">
                <a:extLst>
                  <a:ext uri="{FF2B5EF4-FFF2-40B4-BE49-F238E27FC236}">
                    <a16:creationId xmlns:a16="http://schemas.microsoft.com/office/drawing/2014/main" id="{CC9794A2-6925-7524-C7CA-E9B342A37E63}"/>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0146013" y="5979859"/>
                <a:ext cx="156403" cy="156403"/>
              </a:xfrm>
              <a:prstGeom prst="rect">
                <a:avLst/>
              </a:prstGeom>
            </p:spPr>
          </p:pic>
          <p:pic>
            <p:nvPicPr>
              <p:cNvPr id="236" name="Picture 235" descr="Icon&#10;&#10;Description automatically generated with low confidence">
                <a:extLst>
                  <a:ext uri="{FF2B5EF4-FFF2-40B4-BE49-F238E27FC236}">
                    <a16:creationId xmlns:a16="http://schemas.microsoft.com/office/drawing/2014/main" id="{84854A29-0CFA-B5B3-21A5-E4B33D9D1601}"/>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194619" y="5786185"/>
                <a:ext cx="179251" cy="179251"/>
              </a:xfrm>
              <a:prstGeom prst="rect">
                <a:avLst/>
              </a:prstGeom>
            </p:spPr>
          </p:pic>
          <p:pic>
            <p:nvPicPr>
              <p:cNvPr id="237" name="Picture 236" descr="Logo&#10;&#10;Description automatically generated">
                <a:extLst>
                  <a:ext uri="{FF2B5EF4-FFF2-40B4-BE49-F238E27FC236}">
                    <a16:creationId xmlns:a16="http://schemas.microsoft.com/office/drawing/2014/main" id="{A2A8B12E-2727-75E0-5661-68BBE5520E25}"/>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0278236" y="5190807"/>
                <a:ext cx="186417" cy="186417"/>
              </a:xfrm>
              <a:prstGeom prst="rect">
                <a:avLst/>
              </a:prstGeom>
            </p:spPr>
          </p:pic>
          <p:pic>
            <p:nvPicPr>
              <p:cNvPr id="238" name="Picture 237" descr="Logo&#10;&#10;Description automatically generated with low confidence">
                <a:extLst>
                  <a:ext uri="{FF2B5EF4-FFF2-40B4-BE49-F238E27FC236}">
                    <a16:creationId xmlns:a16="http://schemas.microsoft.com/office/drawing/2014/main" id="{7C689F80-61CC-AD60-4DB0-2563DBA47D41}"/>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0376747" y="5399719"/>
                <a:ext cx="175814" cy="175814"/>
              </a:xfrm>
              <a:prstGeom prst="rect">
                <a:avLst/>
              </a:prstGeom>
            </p:spPr>
          </p:pic>
          <p:pic>
            <p:nvPicPr>
              <p:cNvPr id="239" name="Picture 238" descr="Logo, icon&#10;&#10;Description automatically generated">
                <a:extLst>
                  <a:ext uri="{FF2B5EF4-FFF2-40B4-BE49-F238E27FC236}">
                    <a16:creationId xmlns:a16="http://schemas.microsoft.com/office/drawing/2014/main" id="{0BF0CEB2-724C-1779-046A-2427235C66FC}"/>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349604" y="6161752"/>
                <a:ext cx="144661" cy="144661"/>
              </a:xfrm>
              <a:prstGeom prst="rect">
                <a:avLst/>
              </a:prstGeom>
            </p:spPr>
          </p:pic>
          <p:pic>
            <p:nvPicPr>
              <p:cNvPr id="240" name="Picture 239" descr="Logo&#10;&#10;Description automatically generated">
                <a:extLst>
                  <a:ext uri="{FF2B5EF4-FFF2-40B4-BE49-F238E27FC236}">
                    <a16:creationId xmlns:a16="http://schemas.microsoft.com/office/drawing/2014/main" id="{F45F652F-1127-9A1A-B897-4F5B2EE2A9DE}"/>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171084" y="6153982"/>
                <a:ext cx="156403" cy="156403"/>
              </a:xfrm>
              <a:prstGeom prst="rect">
                <a:avLst/>
              </a:prstGeom>
            </p:spPr>
          </p:pic>
          <p:pic>
            <p:nvPicPr>
              <p:cNvPr id="241" name="Picture 240" descr="A picture containing icon&#10;&#10;Description automatically generated">
                <a:extLst>
                  <a:ext uri="{FF2B5EF4-FFF2-40B4-BE49-F238E27FC236}">
                    <a16:creationId xmlns:a16="http://schemas.microsoft.com/office/drawing/2014/main" id="{71026704-9C84-8EFF-2ACB-1380C18E5A69}"/>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6687146" y="4865745"/>
                <a:ext cx="147442" cy="147442"/>
              </a:xfrm>
              <a:prstGeom prst="rect">
                <a:avLst/>
              </a:prstGeom>
            </p:spPr>
          </p:pic>
          <p:pic>
            <p:nvPicPr>
              <p:cNvPr id="242" name="Picture 241" descr="Shape, arrow&#10;&#10;Description automatically generated">
                <a:extLst>
                  <a:ext uri="{FF2B5EF4-FFF2-40B4-BE49-F238E27FC236}">
                    <a16:creationId xmlns:a16="http://schemas.microsoft.com/office/drawing/2014/main" id="{D79E1EF9-31FD-9ED3-B91A-F6F0279B0BC3}"/>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334957" y="5984148"/>
                <a:ext cx="144661" cy="144661"/>
              </a:xfrm>
              <a:prstGeom prst="rect">
                <a:avLst/>
              </a:prstGeom>
            </p:spPr>
          </p:pic>
          <p:pic>
            <p:nvPicPr>
              <p:cNvPr id="243" name="Picture 242" descr="Icon&#10;&#10;Description automatically generated">
                <a:extLst>
                  <a:ext uri="{FF2B5EF4-FFF2-40B4-BE49-F238E27FC236}">
                    <a16:creationId xmlns:a16="http://schemas.microsoft.com/office/drawing/2014/main" id="{1E5B1FD8-E06A-908C-2DE2-903145DE2A3F}"/>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6430401" y="5632050"/>
                <a:ext cx="128323" cy="128323"/>
              </a:xfrm>
              <a:prstGeom prst="rect">
                <a:avLst/>
              </a:prstGeom>
            </p:spPr>
          </p:pic>
          <p:pic>
            <p:nvPicPr>
              <p:cNvPr id="244" name="Picture 243" descr="Icon&#10;&#10;Description automatically generated">
                <a:extLst>
                  <a:ext uri="{FF2B5EF4-FFF2-40B4-BE49-F238E27FC236}">
                    <a16:creationId xmlns:a16="http://schemas.microsoft.com/office/drawing/2014/main" id="{B566D320-4AFA-93D4-D905-1F8725523F0D}"/>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6602490" y="5632050"/>
                <a:ext cx="134703" cy="134703"/>
              </a:xfrm>
              <a:prstGeom prst="rect">
                <a:avLst/>
              </a:prstGeom>
            </p:spPr>
          </p:pic>
          <p:pic>
            <p:nvPicPr>
              <p:cNvPr id="245" name="Picture 244" descr="A picture containing text, envelope&#10;&#10;Description automatically generated">
                <a:extLst>
                  <a:ext uri="{FF2B5EF4-FFF2-40B4-BE49-F238E27FC236}">
                    <a16:creationId xmlns:a16="http://schemas.microsoft.com/office/drawing/2014/main" id="{16237598-2766-AE2F-110D-AC778C291BC3}"/>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6551109" y="5977334"/>
                <a:ext cx="176648" cy="176648"/>
              </a:xfrm>
              <a:prstGeom prst="rect">
                <a:avLst/>
              </a:prstGeom>
            </p:spPr>
          </p:pic>
          <p:pic>
            <p:nvPicPr>
              <p:cNvPr id="246" name="Picture 245" descr="A picture containing text, stationary, envelope, businesscard&#10;&#10;Description automatically generated">
                <a:extLst>
                  <a:ext uri="{FF2B5EF4-FFF2-40B4-BE49-F238E27FC236}">
                    <a16:creationId xmlns:a16="http://schemas.microsoft.com/office/drawing/2014/main" id="{22B7E40E-6DED-33F9-671E-8999561489B0}"/>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6794542" y="5030588"/>
                <a:ext cx="176267" cy="176267"/>
              </a:xfrm>
              <a:prstGeom prst="rect">
                <a:avLst/>
              </a:prstGeom>
            </p:spPr>
          </p:pic>
          <p:pic>
            <p:nvPicPr>
              <p:cNvPr id="247" name="Picture 246" descr="Icon&#10;&#10;Description automatically generated">
                <a:extLst>
                  <a:ext uri="{FF2B5EF4-FFF2-40B4-BE49-F238E27FC236}">
                    <a16:creationId xmlns:a16="http://schemas.microsoft.com/office/drawing/2014/main" id="{19ACD4ED-BB5E-E467-D684-696306A9DB6A}"/>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10526963" y="6148899"/>
                <a:ext cx="156403" cy="156403"/>
              </a:xfrm>
              <a:prstGeom prst="rect">
                <a:avLst/>
              </a:prstGeom>
            </p:spPr>
          </p:pic>
          <p:pic>
            <p:nvPicPr>
              <p:cNvPr id="248" name="Picture 247" descr="A picture containing stationary, box&#10;&#10;Description automatically generated">
                <a:extLst>
                  <a:ext uri="{FF2B5EF4-FFF2-40B4-BE49-F238E27FC236}">
                    <a16:creationId xmlns:a16="http://schemas.microsoft.com/office/drawing/2014/main" id="{B6220D7F-3055-3123-391C-E21FAE10BAC0}"/>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10726797" y="4832199"/>
                <a:ext cx="176648" cy="176648"/>
              </a:xfrm>
              <a:prstGeom prst="rect">
                <a:avLst/>
              </a:prstGeom>
            </p:spPr>
          </p:pic>
          <p:pic>
            <p:nvPicPr>
              <p:cNvPr id="249" name="Picture 248" descr="A picture containing text, stationary, envelope&#10;&#10;Description automatically generated">
                <a:extLst>
                  <a:ext uri="{FF2B5EF4-FFF2-40B4-BE49-F238E27FC236}">
                    <a16:creationId xmlns:a16="http://schemas.microsoft.com/office/drawing/2014/main" id="{17BB0A60-0248-A683-4B0C-46EC141B30F4}"/>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0511846" y="4824150"/>
                <a:ext cx="192745" cy="192745"/>
              </a:xfrm>
              <a:prstGeom prst="rect">
                <a:avLst/>
              </a:prstGeom>
            </p:spPr>
          </p:pic>
          <p:pic>
            <p:nvPicPr>
              <p:cNvPr id="250" name="Picture 249" descr="Shape&#10;&#10;Description automatically generated">
                <a:extLst>
                  <a:ext uri="{FF2B5EF4-FFF2-40B4-BE49-F238E27FC236}">
                    <a16:creationId xmlns:a16="http://schemas.microsoft.com/office/drawing/2014/main" id="{4B1BB97A-DAD5-5EF4-8467-887B6674B4F6}"/>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0260616" y="4824150"/>
                <a:ext cx="192745" cy="192745"/>
              </a:xfrm>
              <a:prstGeom prst="rect">
                <a:avLst/>
              </a:prstGeom>
            </p:spPr>
          </p:pic>
          <p:pic>
            <p:nvPicPr>
              <p:cNvPr id="251" name="Picture 250" descr="Icon&#10;&#10;Description automatically generated">
                <a:extLst>
                  <a:ext uri="{FF2B5EF4-FFF2-40B4-BE49-F238E27FC236}">
                    <a16:creationId xmlns:a16="http://schemas.microsoft.com/office/drawing/2014/main" id="{CD315E93-B617-3EC9-D8EC-693FAF8EADB5}"/>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0067728" y="4840408"/>
                <a:ext cx="160231" cy="160231"/>
              </a:xfrm>
              <a:prstGeom prst="rect">
                <a:avLst/>
              </a:prstGeom>
            </p:spPr>
          </p:pic>
          <p:pic>
            <p:nvPicPr>
              <p:cNvPr id="252" name="Picture 251" descr="Icon&#10;&#10;Description automatically generated">
                <a:extLst>
                  <a:ext uri="{FF2B5EF4-FFF2-40B4-BE49-F238E27FC236}">
                    <a16:creationId xmlns:a16="http://schemas.microsoft.com/office/drawing/2014/main" id="{F0357565-3A2B-0D34-E915-DDCD6A488F4C}"/>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9860267" y="4832733"/>
                <a:ext cx="175579" cy="175579"/>
              </a:xfrm>
              <a:prstGeom prst="rect">
                <a:avLst/>
              </a:prstGeom>
            </p:spPr>
          </p:pic>
          <p:pic>
            <p:nvPicPr>
              <p:cNvPr id="253" name="Picture 252" descr="A picture containing logo&#10;&#10;Description automatically generated">
                <a:extLst>
                  <a:ext uri="{FF2B5EF4-FFF2-40B4-BE49-F238E27FC236}">
                    <a16:creationId xmlns:a16="http://schemas.microsoft.com/office/drawing/2014/main" id="{9B175153-9F38-CA66-7562-E92FC625A0B1}"/>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7093252" y="4872691"/>
                <a:ext cx="147443" cy="147443"/>
              </a:xfrm>
              <a:prstGeom prst="rect">
                <a:avLst/>
              </a:prstGeom>
            </p:spPr>
          </p:pic>
          <p:pic>
            <p:nvPicPr>
              <p:cNvPr id="254" name="Graphic 253">
                <a:extLst>
                  <a:ext uri="{FF2B5EF4-FFF2-40B4-BE49-F238E27FC236}">
                    <a16:creationId xmlns:a16="http://schemas.microsoft.com/office/drawing/2014/main" id="{AB0029B7-9C4E-3D26-431A-38608271C335}"/>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6666430" y="5222496"/>
                <a:ext cx="173608" cy="173608"/>
              </a:xfrm>
              <a:prstGeom prst="rect">
                <a:avLst/>
              </a:prstGeom>
            </p:spPr>
          </p:pic>
        </p:grpSp>
      </p:grpSp>
      <p:grpSp>
        <p:nvGrpSpPr>
          <p:cNvPr id="269" name="Group 268">
            <a:extLst>
              <a:ext uri="{FF2B5EF4-FFF2-40B4-BE49-F238E27FC236}">
                <a16:creationId xmlns:a16="http://schemas.microsoft.com/office/drawing/2014/main" id="{D74FEE76-74BD-2BA9-FBEE-99F64A62532F}"/>
              </a:ext>
            </a:extLst>
          </p:cNvPr>
          <p:cNvGrpSpPr/>
          <p:nvPr/>
        </p:nvGrpSpPr>
        <p:grpSpPr>
          <a:xfrm>
            <a:off x="7787209" y="1739575"/>
            <a:ext cx="4439181" cy="1918905"/>
            <a:chOff x="7787209" y="1739575"/>
            <a:chExt cx="4439181" cy="1918905"/>
          </a:xfrm>
        </p:grpSpPr>
        <p:sp>
          <p:nvSpPr>
            <p:cNvPr id="59" name="TextBox 58">
              <a:extLst>
                <a:ext uri="{FF2B5EF4-FFF2-40B4-BE49-F238E27FC236}">
                  <a16:creationId xmlns:a16="http://schemas.microsoft.com/office/drawing/2014/main" id="{88BD3921-9BC8-3F6F-CCE8-604F7060EFE7}"/>
                </a:ext>
                <a:ext uri="{C183D7F6-B498-43B3-948B-1728B52AA6E4}">
                  <adec:decorative xmlns:adec="http://schemas.microsoft.com/office/drawing/2017/decorative" val="1"/>
                </a:ext>
              </a:extLst>
            </p:cNvPr>
            <p:cNvSpPr txBox="1"/>
            <p:nvPr/>
          </p:nvSpPr>
          <p:spPr>
            <a:xfrm>
              <a:off x="8865791" y="3350703"/>
              <a:ext cx="223265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4472C4"/>
                  </a:solidFill>
                  <a:effectLst/>
                  <a:uLnTx/>
                  <a:uFillTx/>
                  <a:latin typeface="Calibri" panose="020F0502020204030204"/>
                </a:rPr>
                <a:t>Community + Organization</a:t>
              </a:r>
            </a:p>
          </p:txBody>
        </p:sp>
        <p:sp>
          <p:nvSpPr>
            <p:cNvPr id="60" name="Oval 59">
              <a:extLst>
                <a:ext uri="{FF2B5EF4-FFF2-40B4-BE49-F238E27FC236}">
                  <a16:creationId xmlns:a16="http://schemas.microsoft.com/office/drawing/2014/main" id="{3CA8769E-8E0F-1777-46C2-BC8DE4503DD9}"/>
                </a:ext>
              </a:extLst>
            </p:cNvPr>
            <p:cNvSpPr/>
            <p:nvPr/>
          </p:nvSpPr>
          <p:spPr>
            <a:xfrm>
              <a:off x="9307955" y="1992778"/>
              <a:ext cx="1275702" cy="1275701"/>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1" name="Partial Circle 60">
              <a:extLst>
                <a:ext uri="{FF2B5EF4-FFF2-40B4-BE49-F238E27FC236}">
                  <a16:creationId xmlns:a16="http://schemas.microsoft.com/office/drawing/2014/main" id="{8EC27AB8-C10F-D243-F726-54D849073D34}"/>
                </a:ext>
              </a:extLst>
            </p:cNvPr>
            <p:cNvSpPr/>
            <p:nvPr/>
          </p:nvSpPr>
          <p:spPr>
            <a:xfrm>
              <a:off x="9308397" y="1993220"/>
              <a:ext cx="1274818" cy="1274818"/>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62" name="Group 61">
              <a:extLst>
                <a:ext uri="{FF2B5EF4-FFF2-40B4-BE49-F238E27FC236}">
                  <a16:creationId xmlns:a16="http://schemas.microsoft.com/office/drawing/2014/main" id="{161A79E8-4DE9-9E49-0190-80A54E26C76F}"/>
                </a:ext>
              </a:extLst>
            </p:cNvPr>
            <p:cNvGrpSpPr/>
            <p:nvPr/>
          </p:nvGrpSpPr>
          <p:grpSpPr>
            <a:xfrm>
              <a:off x="9624891" y="2309714"/>
              <a:ext cx="641829" cy="641830"/>
              <a:chOff x="5423663" y="2954553"/>
              <a:chExt cx="1061378" cy="1061380"/>
            </a:xfrm>
          </p:grpSpPr>
          <p:sp>
            <p:nvSpPr>
              <p:cNvPr id="100" name="Oval 99">
                <a:extLst>
                  <a:ext uri="{FF2B5EF4-FFF2-40B4-BE49-F238E27FC236}">
                    <a16:creationId xmlns:a16="http://schemas.microsoft.com/office/drawing/2014/main" id="{DD1F3EEE-B9AB-80A6-F8B5-CD280D9EE859}"/>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01" name="Graphic 100" descr="Group of people">
                <a:extLst>
                  <a:ext uri="{FF2B5EF4-FFF2-40B4-BE49-F238E27FC236}">
                    <a16:creationId xmlns:a16="http://schemas.microsoft.com/office/drawing/2014/main" id="{B9411266-8841-F00B-3DE0-3516CBB57BAD}"/>
                  </a:ext>
                </a:extLst>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5568398" y="3099286"/>
                <a:ext cx="771912" cy="771913"/>
              </a:xfrm>
              <a:prstGeom prst="rect">
                <a:avLst/>
              </a:prstGeom>
            </p:spPr>
          </p:pic>
        </p:grpSp>
        <p:sp>
          <p:nvSpPr>
            <p:cNvPr id="63" name="Rectangle: Rounded Corners 62">
              <a:extLst>
                <a:ext uri="{FF2B5EF4-FFF2-40B4-BE49-F238E27FC236}">
                  <a16:creationId xmlns:a16="http://schemas.microsoft.com/office/drawing/2014/main" id="{E5B13A57-B916-5B82-83CC-380EB526B149}"/>
                </a:ext>
                <a:ext uri="{C183D7F6-B498-43B3-948B-1728B52AA6E4}">
                  <adec:decorative xmlns:adec="http://schemas.microsoft.com/office/drawing/2017/decorative" val="1"/>
                </a:ext>
              </a:extLst>
            </p:cNvPr>
            <p:cNvSpPr/>
            <p:nvPr/>
          </p:nvSpPr>
          <p:spPr>
            <a:xfrm>
              <a:off x="10273634" y="1879962"/>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64" name="Rectangle: Rounded Corners 63">
              <a:extLst>
                <a:ext uri="{FF2B5EF4-FFF2-40B4-BE49-F238E27FC236}">
                  <a16:creationId xmlns:a16="http://schemas.microsoft.com/office/drawing/2014/main" id="{892BE476-C2A6-BEF5-89AD-DB67EC71868B}"/>
                </a:ext>
                <a:ext uri="{C183D7F6-B498-43B3-948B-1728B52AA6E4}">
                  <adec:decorative xmlns:adec="http://schemas.microsoft.com/office/drawing/2017/decorative" val="1"/>
                </a:ext>
              </a:extLst>
            </p:cNvPr>
            <p:cNvSpPr/>
            <p:nvPr/>
          </p:nvSpPr>
          <p:spPr>
            <a:xfrm>
              <a:off x="8414941" y="2093605"/>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65" name="Rectangle: Rounded Corners 64">
              <a:extLst>
                <a:ext uri="{FF2B5EF4-FFF2-40B4-BE49-F238E27FC236}">
                  <a16:creationId xmlns:a16="http://schemas.microsoft.com/office/drawing/2014/main" id="{E60555FB-74FC-375F-FCFD-D085AE5ED268}"/>
                </a:ext>
                <a:ext uri="{C183D7F6-B498-43B3-948B-1728B52AA6E4}">
                  <adec:decorative xmlns:adec="http://schemas.microsoft.com/office/drawing/2017/decorative" val="1"/>
                </a:ext>
              </a:extLst>
            </p:cNvPr>
            <p:cNvSpPr/>
            <p:nvPr/>
          </p:nvSpPr>
          <p:spPr>
            <a:xfrm>
              <a:off x="8278818" y="2287330"/>
              <a:ext cx="978539"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66" name="Rectangle: Rounded Corners 65">
              <a:extLst>
                <a:ext uri="{FF2B5EF4-FFF2-40B4-BE49-F238E27FC236}">
                  <a16:creationId xmlns:a16="http://schemas.microsoft.com/office/drawing/2014/main" id="{D835EE14-F985-4444-3CBF-57052C2E8445}"/>
                </a:ext>
                <a:ext uri="{C183D7F6-B498-43B3-948B-1728B52AA6E4}">
                  <adec:decorative xmlns:adec="http://schemas.microsoft.com/office/drawing/2017/decorative" val="1"/>
                </a:ext>
              </a:extLst>
            </p:cNvPr>
            <p:cNvSpPr/>
            <p:nvPr/>
          </p:nvSpPr>
          <p:spPr>
            <a:xfrm>
              <a:off x="8204722"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67" name="Rectangle: Rounded Corners 66">
              <a:extLst>
                <a:ext uri="{FF2B5EF4-FFF2-40B4-BE49-F238E27FC236}">
                  <a16:creationId xmlns:a16="http://schemas.microsoft.com/office/drawing/2014/main" id="{9047D88E-3140-FEE0-7E41-CB952C843634}"/>
                </a:ext>
                <a:ext uri="{C183D7F6-B498-43B3-948B-1728B52AA6E4}">
                  <adec:decorative xmlns:adec="http://schemas.microsoft.com/office/drawing/2017/decorative" val="1"/>
                </a:ext>
              </a:extLst>
            </p:cNvPr>
            <p:cNvSpPr/>
            <p:nvPr/>
          </p:nvSpPr>
          <p:spPr>
            <a:xfrm>
              <a:off x="8196979" y="270207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68" name="Rectangle: Rounded Corners 67">
              <a:extLst>
                <a:ext uri="{FF2B5EF4-FFF2-40B4-BE49-F238E27FC236}">
                  <a16:creationId xmlns:a16="http://schemas.microsoft.com/office/drawing/2014/main" id="{63588461-B5F5-30A8-20AB-63A00ED5F97F}"/>
                </a:ext>
                <a:ext uri="{C183D7F6-B498-43B3-948B-1728B52AA6E4}">
                  <adec:decorative xmlns:adec="http://schemas.microsoft.com/office/drawing/2017/decorative" val="1"/>
                </a:ext>
              </a:extLst>
            </p:cNvPr>
            <p:cNvSpPr/>
            <p:nvPr/>
          </p:nvSpPr>
          <p:spPr>
            <a:xfrm>
              <a:off x="8223691" y="2909450"/>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69" name="Rectangle: Rounded Corners 68">
              <a:extLst>
                <a:ext uri="{FF2B5EF4-FFF2-40B4-BE49-F238E27FC236}">
                  <a16:creationId xmlns:a16="http://schemas.microsoft.com/office/drawing/2014/main" id="{86AC07E4-F239-E540-7EBC-F0133BA02076}"/>
                </a:ext>
                <a:ext uri="{C183D7F6-B498-43B3-948B-1728B52AA6E4}">
                  <adec:decorative xmlns:adec="http://schemas.microsoft.com/office/drawing/2017/decorative" val="1"/>
                </a:ext>
              </a:extLst>
            </p:cNvPr>
            <p:cNvSpPr/>
            <p:nvPr/>
          </p:nvSpPr>
          <p:spPr>
            <a:xfrm>
              <a:off x="8490988"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70" name="Rectangle: Rounded Corners 69">
              <a:extLst>
                <a:ext uri="{FF2B5EF4-FFF2-40B4-BE49-F238E27FC236}">
                  <a16:creationId xmlns:a16="http://schemas.microsoft.com/office/drawing/2014/main" id="{EA92573A-006B-8DA3-3CD5-1AA3063AB3C2}"/>
                </a:ext>
                <a:ext uri="{C183D7F6-B498-43B3-948B-1728B52AA6E4}">
                  <adec:decorative xmlns:adec="http://schemas.microsoft.com/office/drawing/2017/decorative" val="1"/>
                </a:ext>
              </a:extLst>
            </p:cNvPr>
            <p:cNvSpPr/>
            <p:nvPr/>
          </p:nvSpPr>
          <p:spPr>
            <a:xfrm>
              <a:off x="10498015" y="207365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71" name="Rectangle: Rounded Corners 70">
              <a:extLst>
                <a:ext uri="{FF2B5EF4-FFF2-40B4-BE49-F238E27FC236}">
                  <a16:creationId xmlns:a16="http://schemas.microsoft.com/office/drawing/2014/main" id="{CB265913-5056-6F97-E5D9-49A923B5FE2F}"/>
                </a:ext>
                <a:ext uri="{C183D7F6-B498-43B3-948B-1728B52AA6E4}">
                  <adec:decorative xmlns:adec="http://schemas.microsoft.com/office/drawing/2017/decorative" val="1"/>
                </a:ext>
              </a:extLst>
            </p:cNvPr>
            <p:cNvSpPr/>
            <p:nvPr/>
          </p:nvSpPr>
          <p:spPr>
            <a:xfrm>
              <a:off x="10633734" y="2283756"/>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72" name="Rectangle: Rounded Corners 71">
              <a:extLst>
                <a:ext uri="{FF2B5EF4-FFF2-40B4-BE49-F238E27FC236}">
                  <a16:creationId xmlns:a16="http://schemas.microsoft.com/office/drawing/2014/main" id="{4DA9080A-DA0B-41AF-91F4-6D76F28F131A}"/>
                </a:ext>
                <a:ext uri="{C183D7F6-B498-43B3-948B-1728B52AA6E4}">
                  <adec:decorative xmlns:adec="http://schemas.microsoft.com/office/drawing/2017/decorative" val="1"/>
                </a:ext>
              </a:extLst>
            </p:cNvPr>
            <p:cNvSpPr/>
            <p:nvPr/>
          </p:nvSpPr>
          <p:spPr>
            <a:xfrm>
              <a:off x="10706606"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feedback</a:t>
              </a:r>
              <a:endPar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73" name="Rectangle: Rounded Corners 72">
              <a:extLst>
                <a:ext uri="{FF2B5EF4-FFF2-40B4-BE49-F238E27FC236}">
                  <a16:creationId xmlns:a16="http://schemas.microsoft.com/office/drawing/2014/main" id="{37994224-5A53-B31D-FA2C-29F6DBF77644}"/>
                </a:ext>
                <a:ext uri="{C183D7F6-B498-43B3-948B-1728B52AA6E4}">
                  <adec:decorative xmlns:adec="http://schemas.microsoft.com/office/drawing/2017/decorative" val="1"/>
                </a:ext>
              </a:extLst>
            </p:cNvPr>
            <p:cNvSpPr/>
            <p:nvPr/>
          </p:nvSpPr>
          <p:spPr>
            <a:xfrm>
              <a:off x="10661892" y="270778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74" name="Rectangle: Rounded Corners 73">
              <a:extLst>
                <a:ext uri="{FF2B5EF4-FFF2-40B4-BE49-F238E27FC236}">
                  <a16:creationId xmlns:a16="http://schemas.microsoft.com/office/drawing/2014/main" id="{9699584D-328E-EDC5-203C-87434BEEBBBC}"/>
                </a:ext>
                <a:ext uri="{C183D7F6-B498-43B3-948B-1728B52AA6E4}">
                  <adec:decorative xmlns:adec="http://schemas.microsoft.com/office/drawing/2017/decorative" val="1"/>
                </a:ext>
              </a:extLst>
            </p:cNvPr>
            <p:cNvSpPr/>
            <p:nvPr/>
          </p:nvSpPr>
          <p:spPr>
            <a:xfrm>
              <a:off x="10576655" y="2906583"/>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75" name="Rectangle: Rounded Corners 74">
              <a:extLst>
                <a:ext uri="{FF2B5EF4-FFF2-40B4-BE49-F238E27FC236}">
                  <a16:creationId xmlns:a16="http://schemas.microsoft.com/office/drawing/2014/main" id="{76DBAE71-6E0C-51D0-36F1-08E8F7905771}"/>
                </a:ext>
                <a:ext uri="{C183D7F6-B498-43B3-948B-1728B52AA6E4}">
                  <adec:decorative xmlns:adec="http://schemas.microsoft.com/office/drawing/2017/decorative" val="1"/>
                </a:ext>
              </a:extLst>
            </p:cNvPr>
            <p:cNvSpPr/>
            <p:nvPr/>
          </p:nvSpPr>
          <p:spPr>
            <a:xfrm>
              <a:off x="10439935"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76" name="Group 75">
              <a:extLst>
                <a:ext uri="{FF2B5EF4-FFF2-40B4-BE49-F238E27FC236}">
                  <a16:creationId xmlns:a16="http://schemas.microsoft.com/office/drawing/2014/main" id="{D4D6E8C0-A5CA-0FF9-E9C6-121A53093C3A}"/>
                </a:ext>
              </a:extLst>
            </p:cNvPr>
            <p:cNvGrpSpPr/>
            <p:nvPr/>
          </p:nvGrpSpPr>
          <p:grpSpPr>
            <a:xfrm>
              <a:off x="7787209" y="2081422"/>
              <a:ext cx="725373" cy="1294909"/>
              <a:chOff x="2384724" y="2577031"/>
              <a:chExt cx="1199531" cy="2141364"/>
            </a:xfrm>
          </p:grpSpPr>
          <p:pic>
            <p:nvPicPr>
              <p:cNvPr id="93" name="Picture 92" descr="Microsoft Teams app icon">
                <a:extLst>
                  <a:ext uri="{FF2B5EF4-FFF2-40B4-BE49-F238E27FC236}">
                    <a16:creationId xmlns:a16="http://schemas.microsoft.com/office/drawing/2014/main" id="{4F27A2A8-E8CC-A126-9154-D96718B576D3}"/>
                  </a:ext>
                </a:extLst>
              </p:cNvPr>
              <p:cNvPicPr>
                <a:picLocks noChangeAspect="1"/>
              </p:cNvPicPr>
              <p:nvPr/>
            </p:nvPicPr>
            <p:blipFill>
              <a:blip r:embed="rId46"/>
              <a:stretch>
                <a:fillRect/>
              </a:stretch>
            </p:blipFill>
            <p:spPr>
              <a:xfrm>
                <a:off x="3029098" y="4112327"/>
                <a:ext cx="555157" cy="606068"/>
              </a:xfrm>
              <a:prstGeom prst="rect">
                <a:avLst/>
              </a:prstGeom>
            </p:spPr>
          </p:pic>
          <p:pic>
            <p:nvPicPr>
              <p:cNvPr id="94" name="Picture 2" descr="See the source image">
                <a:extLst>
                  <a:ext uri="{FF2B5EF4-FFF2-40B4-BE49-F238E27FC236}">
                    <a16:creationId xmlns:a16="http://schemas.microsoft.com/office/drawing/2014/main" id="{55D93145-7B3A-A540-B903-1CC0063D2336}"/>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2384724"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94" descr="Viva Engage icon">
                <a:extLst>
                  <a:ext uri="{FF2B5EF4-FFF2-40B4-BE49-F238E27FC236}">
                    <a16:creationId xmlns:a16="http://schemas.microsoft.com/office/drawing/2014/main" id="{1E4B9FD2-A6ED-4DEE-3C45-93288E79FAD8}"/>
                  </a:ext>
                </a:extLst>
              </p:cNvPr>
              <p:cNvPicPr>
                <a:picLocks noChangeAspect="1"/>
              </p:cNvPicPr>
              <p:nvPr/>
            </p:nvPicPr>
            <p:blipFill>
              <a:blip r:embed="rId48"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96" name="Picture 95" descr="Viva Engage icon">
                <a:extLst>
                  <a:ext uri="{FF2B5EF4-FFF2-40B4-BE49-F238E27FC236}">
                    <a16:creationId xmlns:a16="http://schemas.microsoft.com/office/drawing/2014/main" id="{EC45926D-5FB9-9D0A-4891-C84A42354801}"/>
                  </a:ext>
                </a:extLst>
              </p:cNvPr>
              <p:cNvPicPr>
                <a:picLocks noChangeAspect="1"/>
              </p:cNvPicPr>
              <p:nvPr/>
            </p:nvPicPr>
            <p:blipFill>
              <a:blip r:embed="rId48"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97" name="Picture 96" descr="Viva Engage icon">
                <a:extLst>
                  <a:ext uri="{FF2B5EF4-FFF2-40B4-BE49-F238E27FC236}">
                    <a16:creationId xmlns:a16="http://schemas.microsoft.com/office/drawing/2014/main" id="{0C6AC3EB-559B-3D11-C875-5BC971D465A7}"/>
                  </a:ext>
                </a:extLst>
              </p:cNvPr>
              <p:cNvPicPr>
                <a:picLocks noChangeAspect="1"/>
              </p:cNvPicPr>
              <p:nvPr/>
            </p:nvPicPr>
            <p:blipFill>
              <a:blip r:embed="rId48"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98" name="Picture 97" descr="Viva Engage icon">
                <a:extLst>
                  <a:ext uri="{FF2B5EF4-FFF2-40B4-BE49-F238E27FC236}">
                    <a16:creationId xmlns:a16="http://schemas.microsoft.com/office/drawing/2014/main" id="{5AAB8AAF-2ACB-085F-81D2-DD7B51986396}"/>
                  </a:ext>
                </a:extLst>
              </p:cNvPr>
              <p:cNvPicPr>
                <a:picLocks noChangeAspect="1"/>
              </p:cNvPicPr>
              <p:nvPr/>
            </p:nvPicPr>
            <p:blipFill>
              <a:blip r:embed="rId48"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99" name="Picture 98" descr="Viva Engage icon">
                <a:extLst>
                  <a:ext uri="{FF2B5EF4-FFF2-40B4-BE49-F238E27FC236}">
                    <a16:creationId xmlns:a16="http://schemas.microsoft.com/office/drawing/2014/main" id="{D728F46D-0B87-1AAC-E9E0-834D088555B0}"/>
                  </a:ext>
                </a:extLst>
              </p:cNvPr>
              <p:cNvPicPr>
                <a:picLocks noChangeAspect="1"/>
              </p:cNvPicPr>
              <p:nvPr/>
            </p:nvPicPr>
            <p:blipFill>
              <a:blip r:embed="rId48" cstate="screen">
                <a:extLst>
                  <a:ext uri="{28A0092B-C50C-407E-A947-70E740481C1C}">
                    <a14:useLocalDpi xmlns:a14="http://schemas.microsoft.com/office/drawing/2010/main"/>
                  </a:ext>
                </a:extLst>
              </a:blip>
              <a:srcRect/>
              <a:stretch/>
            </p:blipFill>
            <p:spPr>
              <a:xfrm>
                <a:off x="2771966" y="3916791"/>
                <a:ext cx="262205" cy="262879"/>
              </a:xfrm>
              <a:prstGeom prst="rect">
                <a:avLst/>
              </a:prstGeom>
            </p:spPr>
          </p:pic>
        </p:grpSp>
        <p:sp>
          <p:nvSpPr>
            <p:cNvPr id="78" name="Oval 77">
              <a:extLst>
                <a:ext uri="{FF2B5EF4-FFF2-40B4-BE49-F238E27FC236}">
                  <a16:creationId xmlns:a16="http://schemas.microsoft.com/office/drawing/2014/main" id="{DB2441EF-EE41-7E90-06AB-A47155058986}"/>
                </a:ext>
              </a:extLst>
            </p:cNvPr>
            <p:cNvSpPr/>
            <p:nvPr/>
          </p:nvSpPr>
          <p:spPr>
            <a:xfrm>
              <a:off x="9491243" y="2170346"/>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9" name="Graphic 78">
              <a:extLst>
                <a:ext uri="{FF2B5EF4-FFF2-40B4-BE49-F238E27FC236}">
                  <a16:creationId xmlns:a16="http://schemas.microsoft.com/office/drawing/2014/main" id="{00497E3F-F778-8805-3659-7B47B2813B2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811702" y="2987913"/>
              <a:ext cx="276475" cy="276474"/>
            </a:xfrm>
            <a:prstGeom prst="rect">
              <a:avLst/>
            </a:prstGeom>
          </p:spPr>
        </p:pic>
        <p:grpSp>
          <p:nvGrpSpPr>
            <p:cNvPr id="255" name="Group 254">
              <a:extLst>
                <a:ext uri="{FF2B5EF4-FFF2-40B4-BE49-F238E27FC236}">
                  <a16:creationId xmlns:a16="http://schemas.microsoft.com/office/drawing/2014/main" id="{31DA2B63-66C8-DBD3-9B63-C62915B26016}"/>
                </a:ext>
              </a:extLst>
            </p:cNvPr>
            <p:cNvGrpSpPr/>
            <p:nvPr/>
          </p:nvGrpSpPr>
          <p:grpSpPr>
            <a:xfrm>
              <a:off x="11218389" y="1739575"/>
              <a:ext cx="1008001" cy="1504802"/>
              <a:chOff x="8060775" y="2014240"/>
              <a:chExt cx="1664918" cy="2489012"/>
            </a:xfrm>
          </p:grpSpPr>
          <p:pic>
            <p:nvPicPr>
              <p:cNvPr id="256" name="Picture 255" descr="A close up of a logo&#10;&#10;Description automatically generated">
                <a:extLst>
                  <a:ext uri="{FF2B5EF4-FFF2-40B4-BE49-F238E27FC236}">
                    <a16:creationId xmlns:a16="http://schemas.microsoft.com/office/drawing/2014/main" id="{E61C4631-DDBD-DD24-B620-C6C32400D9A9}"/>
                  </a:ext>
                </a:extLst>
              </p:cNvPr>
              <p:cNvPicPr>
                <a:picLocks noChangeAspect="1"/>
              </p:cNvPicPr>
              <p:nvPr/>
            </p:nvPicPr>
            <p:blipFill>
              <a:blip r:embed="rId49"/>
              <a:stretch>
                <a:fillRect/>
              </a:stretch>
            </p:blipFill>
            <p:spPr>
              <a:xfrm>
                <a:off x="9159504" y="2014240"/>
                <a:ext cx="566189" cy="566189"/>
              </a:xfrm>
              <a:prstGeom prst="rect">
                <a:avLst/>
              </a:prstGeom>
            </p:spPr>
          </p:pic>
          <p:pic>
            <p:nvPicPr>
              <p:cNvPr id="257" name="Picture 256" descr="A close up of a logo&#10;&#10;Description automatically generated">
                <a:extLst>
                  <a:ext uri="{FF2B5EF4-FFF2-40B4-BE49-F238E27FC236}">
                    <a16:creationId xmlns:a16="http://schemas.microsoft.com/office/drawing/2014/main" id="{A83A5771-DC47-D39F-5509-C370CBE98A2F}"/>
                  </a:ext>
                </a:extLst>
              </p:cNvPr>
              <p:cNvPicPr>
                <a:picLocks noChangeAspect="1"/>
              </p:cNvPicPr>
              <p:nvPr/>
            </p:nvPicPr>
            <p:blipFill>
              <a:blip r:embed="rId50"/>
              <a:stretch>
                <a:fillRect/>
              </a:stretch>
            </p:blipFill>
            <p:spPr>
              <a:xfrm>
                <a:off x="8060775" y="2032750"/>
                <a:ext cx="602155" cy="602155"/>
              </a:xfrm>
              <a:prstGeom prst="rect">
                <a:avLst/>
              </a:prstGeom>
            </p:spPr>
          </p:pic>
          <p:pic>
            <p:nvPicPr>
              <p:cNvPr id="258" name="Picture 257" descr="Microsoft Teams app icon">
                <a:extLst>
                  <a:ext uri="{FF2B5EF4-FFF2-40B4-BE49-F238E27FC236}">
                    <a16:creationId xmlns:a16="http://schemas.microsoft.com/office/drawing/2014/main" id="{07F241F7-19E9-9DC6-5FDF-40C38CA94782}"/>
                  </a:ext>
                </a:extLst>
              </p:cNvPr>
              <p:cNvPicPr>
                <a:picLocks noChangeAspect="1"/>
              </p:cNvPicPr>
              <p:nvPr/>
            </p:nvPicPr>
            <p:blipFill>
              <a:blip r:embed="rId46"/>
              <a:stretch>
                <a:fillRect/>
              </a:stretch>
            </p:blipFill>
            <p:spPr>
              <a:xfrm>
                <a:off x="8752232" y="2367267"/>
                <a:ext cx="571616" cy="541685"/>
              </a:xfrm>
              <a:prstGeom prst="rect">
                <a:avLst/>
              </a:prstGeom>
            </p:spPr>
          </p:pic>
          <p:pic>
            <p:nvPicPr>
              <p:cNvPr id="259" name="Picture 258" descr="A close up of a logo&#10;&#10;Description automatically generated">
                <a:extLst>
                  <a:ext uri="{FF2B5EF4-FFF2-40B4-BE49-F238E27FC236}">
                    <a16:creationId xmlns:a16="http://schemas.microsoft.com/office/drawing/2014/main" id="{DEECE0DC-812F-C7F2-02ED-FA88EBEF439C}"/>
                  </a:ext>
                </a:extLst>
              </p:cNvPr>
              <p:cNvPicPr>
                <a:picLocks noChangeAspect="1"/>
              </p:cNvPicPr>
              <p:nvPr/>
            </p:nvPicPr>
            <p:blipFill>
              <a:blip r:embed="rId50"/>
              <a:stretch>
                <a:fillRect/>
              </a:stretch>
            </p:blipFill>
            <p:spPr>
              <a:xfrm>
                <a:off x="8689754" y="3420691"/>
                <a:ext cx="602155" cy="602155"/>
              </a:xfrm>
              <a:prstGeom prst="rect">
                <a:avLst/>
              </a:prstGeom>
            </p:spPr>
          </p:pic>
          <p:pic>
            <p:nvPicPr>
              <p:cNvPr id="260" name="Picture 259" descr="Icon&#10;&#10;Description automatically generated with low confidence">
                <a:extLst>
                  <a:ext uri="{FF2B5EF4-FFF2-40B4-BE49-F238E27FC236}">
                    <a16:creationId xmlns:a16="http://schemas.microsoft.com/office/drawing/2014/main" id="{E6161DC2-CF76-660E-D9DC-5BFA8AAD1EF0}"/>
                  </a:ext>
                </a:extLst>
              </p:cNvPr>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8405432" y="2359978"/>
                <a:ext cx="566189" cy="566189"/>
              </a:xfrm>
              <a:prstGeom prst="rect">
                <a:avLst/>
              </a:prstGeom>
            </p:spPr>
          </p:pic>
          <p:pic>
            <p:nvPicPr>
              <p:cNvPr id="261" name="Picture 260" descr="Logo for Insights">
                <a:extLst>
                  <a:ext uri="{FF2B5EF4-FFF2-40B4-BE49-F238E27FC236}">
                    <a16:creationId xmlns:a16="http://schemas.microsoft.com/office/drawing/2014/main" id="{DD4D19D8-FE81-C309-B0D1-CB5084341ED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486122" y="4233252"/>
                <a:ext cx="270000" cy="270000"/>
              </a:xfrm>
              <a:prstGeom prst="rect">
                <a:avLst/>
              </a:prstGeom>
            </p:spPr>
          </p:pic>
          <p:pic>
            <p:nvPicPr>
              <p:cNvPr id="262" name="Picture 261">
                <a:extLst>
                  <a:ext uri="{FF2B5EF4-FFF2-40B4-BE49-F238E27FC236}">
                    <a16:creationId xmlns:a16="http://schemas.microsoft.com/office/drawing/2014/main" id="{B81A6FA0-7AD2-6ECD-5537-836A9A03D75A}"/>
                  </a:ext>
                </a:extLst>
              </p:cNvPr>
              <p:cNvPicPr>
                <a:picLocks noChangeAspect="1"/>
              </p:cNvPicPr>
              <p:nvPr/>
            </p:nvPicPr>
            <p:blipFill>
              <a:blip r:embed="rId52" cstate="print">
                <a:extLst>
                  <a:ext uri="{28A0092B-C50C-407E-A947-70E740481C1C}">
                    <a14:useLocalDpi xmlns:a14="http://schemas.microsoft.com/office/drawing/2010/main" val="0"/>
                  </a:ext>
                </a:extLst>
              </a:blip>
              <a:srcRect/>
              <a:stretch/>
            </p:blipFill>
            <p:spPr>
              <a:xfrm>
                <a:off x="8853124" y="4228676"/>
                <a:ext cx="270000" cy="270000"/>
              </a:xfrm>
              <a:prstGeom prst="rect">
                <a:avLst/>
              </a:prstGeom>
            </p:spPr>
          </p:pic>
          <p:pic>
            <p:nvPicPr>
              <p:cNvPr id="263" name="Picture 262" descr="A picture containing toy, vector graphics&#10;&#10;Description automatically generated">
                <a:extLst>
                  <a:ext uri="{FF2B5EF4-FFF2-40B4-BE49-F238E27FC236}">
                    <a16:creationId xmlns:a16="http://schemas.microsoft.com/office/drawing/2014/main" id="{6A1F29CF-40FA-529C-1016-FC10FA13D51C}"/>
                  </a:ext>
                </a:extLst>
              </p:cNvPr>
              <p:cNvPicPr>
                <a:picLocks noChangeAspect="1"/>
              </p:cNvPicPr>
              <p:nvPr/>
            </p:nvPicPr>
            <p:blipFill rotWithShape="1">
              <a:blip r:embed="rId53"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578908" y="2185930"/>
                <a:ext cx="270000" cy="275173"/>
              </a:xfrm>
              <a:prstGeom prst="rect">
                <a:avLst/>
              </a:prstGeom>
            </p:spPr>
          </p:pic>
          <p:pic>
            <p:nvPicPr>
              <p:cNvPr id="264" name="Picture 263" descr="Viva Engage icon">
                <a:extLst>
                  <a:ext uri="{FF2B5EF4-FFF2-40B4-BE49-F238E27FC236}">
                    <a16:creationId xmlns:a16="http://schemas.microsoft.com/office/drawing/2014/main" id="{3F2E1AB9-71D5-601E-E8BF-958CACDBCBAC}"/>
                  </a:ext>
                </a:extLst>
              </p:cNvPr>
              <p:cNvPicPr>
                <a:picLocks noChangeAspect="1"/>
              </p:cNvPicPr>
              <p:nvPr/>
            </p:nvPicPr>
            <p:blipFill>
              <a:blip r:embed="rId48" cstate="screen">
                <a:extLst>
                  <a:ext uri="{28A0092B-C50C-407E-A947-70E740481C1C}">
                    <a14:useLocalDpi xmlns:a14="http://schemas.microsoft.com/office/drawing/2010/main"/>
                  </a:ext>
                </a:extLst>
              </a:blip>
              <a:srcRect/>
              <a:stretch/>
            </p:blipFill>
            <p:spPr>
              <a:xfrm>
                <a:off x="8932676" y="2194083"/>
                <a:ext cx="250162" cy="250805"/>
              </a:xfrm>
              <a:prstGeom prst="rect">
                <a:avLst/>
              </a:prstGeom>
            </p:spPr>
          </p:pic>
          <p:pic>
            <p:nvPicPr>
              <p:cNvPr id="265" name="Picture 264" descr="Icon&#10;&#10;Description automatically generated">
                <a:extLst>
                  <a:ext uri="{FF2B5EF4-FFF2-40B4-BE49-F238E27FC236}">
                    <a16:creationId xmlns:a16="http://schemas.microsoft.com/office/drawing/2014/main" id="{68D1A0DC-45BC-AE19-F23A-A118E8988505}"/>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8706922" y="3913551"/>
                <a:ext cx="274851" cy="274850"/>
              </a:xfrm>
              <a:prstGeom prst="rect">
                <a:avLst/>
              </a:prstGeom>
            </p:spPr>
          </p:pic>
          <p:pic>
            <p:nvPicPr>
              <p:cNvPr id="266" name="Picture 265" descr="Viva Connections Logo">
                <a:extLst>
                  <a:ext uri="{FF2B5EF4-FFF2-40B4-BE49-F238E27FC236}">
                    <a16:creationId xmlns:a16="http://schemas.microsoft.com/office/drawing/2014/main" id="{95906FB1-2B1F-32C1-D76D-856FE4867130}"/>
                  </a:ext>
                </a:extLst>
              </p:cNvPr>
              <p:cNvPicPr>
                <a:picLocks noChangeAspect="1"/>
              </p:cNvPicPr>
              <p:nvPr/>
            </p:nvPicPr>
            <p:blipFill>
              <a:blip r:embed="rId55">
                <a:extLst>
                  <a:ext uri="{28A0092B-C50C-407E-A947-70E740481C1C}">
                    <a14:useLocalDpi xmlns:a14="http://schemas.microsoft.com/office/drawing/2010/main" val="0"/>
                  </a:ext>
                </a:extLst>
              </a:blip>
              <a:srcRect/>
              <a:stretch/>
            </p:blipFill>
            <p:spPr>
              <a:xfrm>
                <a:off x="9165683" y="2865403"/>
                <a:ext cx="269919" cy="269919"/>
              </a:xfrm>
              <a:prstGeom prst="rect">
                <a:avLst/>
              </a:prstGeom>
            </p:spPr>
          </p:pic>
          <p:pic>
            <p:nvPicPr>
              <p:cNvPr id="267" name="Picture 266" descr="A purple and pink logo&#10;&#10;Description automatically generated">
                <a:extLst>
                  <a:ext uri="{FF2B5EF4-FFF2-40B4-BE49-F238E27FC236}">
                    <a16:creationId xmlns:a16="http://schemas.microsoft.com/office/drawing/2014/main" id="{91F9A1B9-ECE4-C909-2193-AD891580CC86}"/>
                  </a:ext>
                </a:extLst>
              </p:cNvPr>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8877926" y="3193926"/>
                <a:ext cx="292532" cy="292532"/>
              </a:xfrm>
              <a:prstGeom prst="rect">
                <a:avLst/>
              </a:prstGeom>
            </p:spPr>
          </p:pic>
          <p:pic>
            <p:nvPicPr>
              <p:cNvPr id="268" name="Graphic 267">
                <a:extLst>
                  <a:ext uri="{FF2B5EF4-FFF2-40B4-BE49-F238E27FC236}">
                    <a16:creationId xmlns:a16="http://schemas.microsoft.com/office/drawing/2014/main" id="{CA31778B-0690-3D7A-50B4-3920310183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53423" y="2853353"/>
                <a:ext cx="334345" cy="334345"/>
              </a:xfrm>
              <a:prstGeom prst="rect">
                <a:avLst/>
              </a:prstGeom>
            </p:spPr>
          </p:pic>
        </p:grpSp>
      </p:grpSp>
      <p:grpSp>
        <p:nvGrpSpPr>
          <p:cNvPr id="58" name="Group 57">
            <a:extLst>
              <a:ext uri="{FF2B5EF4-FFF2-40B4-BE49-F238E27FC236}">
                <a16:creationId xmlns:a16="http://schemas.microsoft.com/office/drawing/2014/main" id="{289AED60-68D8-F241-21BB-F1FC0FC45764}"/>
              </a:ext>
            </a:extLst>
          </p:cNvPr>
          <p:cNvGrpSpPr/>
          <p:nvPr/>
        </p:nvGrpSpPr>
        <p:grpSpPr>
          <a:xfrm>
            <a:off x="4012040" y="52659"/>
            <a:ext cx="5657546" cy="2032298"/>
            <a:chOff x="4012040" y="52659"/>
            <a:chExt cx="5657546" cy="2032298"/>
          </a:xfrm>
        </p:grpSpPr>
        <p:sp>
          <p:nvSpPr>
            <p:cNvPr id="77" name="TextBox 76">
              <a:extLst>
                <a:ext uri="{FF2B5EF4-FFF2-40B4-BE49-F238E27FC236}">
                  <a16:creationId xmlns:a16="http://schemas.microsoft.com/office/drawing/2014/main" id="{FB2FAF98-5880-246E-549B-CE9E31AA63B9}"/>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Individual</a:t>
              </a:r>
            </a:p>
          </p:txBody>
        </p:sp>
        <p:sp>
          <p:nvSpPr>
            <p:cNvPr id="80" name="Rectangle: Rounded Corners 79" descr="Linked In and Viva Learned">
              <a:extLst>
                <a:ext uri="{FF2B5EF4-FFF2-40B4-BE49-F238E27FC236}">
                  <a16:creationId xmlns:a16="http://schemas.microsoft.com/office/drawing/2014/main" id="{9D2E2AEC-6120-09BE-0361-E1252FD2B40C}"/>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81" name="Group 80">
              <a:extLst>
                <a:ext uri="{FF2B5EF4-FFF2-40B4-BE49-F238E27FC236}">
                  <a16:creationId xmlns:a16="http://schemas.microsoft.com/office/drawing/2014/main" id="{739B365E-D6DA-76EC-A716-2BD422F48360}"/>
                </a:ext>
              </a:extLst>
            </p:cNvPr>
            <p:cNvGrpSpPr/>
            <p:nvPr/>
          </p:nvGrpSpPr>
          <p:grpSpPr>
            <a:xfrm>
              <a:off x="6759412" y="52659"/>
              <a:ext cx="484462" cy="212019"/>
              <a:chOff x="7936392" y="1002210"/>
              <a:chExt cx="764489" cy="334570"/>
            </a:xfrm>
          </p:grpSpPr>
          <p:pic>
            <p:nvPicPr>
              <p:cNvPr id="304" name="Picture 2" descr="See the source image">
                <a:extLst>
                  <a:ext uri="{FF2B5EF4-FFF2-40B4-BE49-F238E27FC236}">
                    <a16:creationId xmlns:a16="http://schemas.microsoft.com/office/drawing/2014/main" id="{F656A09C-B534-8012-2B6A-593649C8D600}"/>
                  </a:ext>
                </a:extLst>
              </p:cNvPr>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305" name="Picture 304" descr="Logo for Viva Learning">
                <a:extLst>
                  <a:ext uri="{FF2B5EF4-FFF2-40B4-BE49-F238E27FC236}">
                    <a16:creationId xmlns:a16="http://schemas.microsoft.com/office/drawing/2014/main" id="{7C2C35CB-9FEF-AB12-1C9A-A99D44B15801}"/>
                  </a:ext>
                </a:extLst>
              </p:cNvPr>
              <p:cNvPicPr>
                <a:picLocks noChangeAspect="1"/>
              </p:cNvPicPr>
              <p:nvPr/>
            </p:nvPicPr>
            <p:blipFill>
              <a:blip r:embed="rId58">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sp>
          <p:nvSpPr>
            <p:cNvPr id="82" name="Oval 81" descr="Icon symbolising a Individual">
              <a:extLst>
                <a:ext uri="{FF2B5EF4-FFF2-40B4-BE49-F238E27FC236}">
                  <a16:creationId xmlns:a16="http://schemas.microsoft.com/office/drawing/2014/main" id="{82E71A37-0B32-866D-5D03-09A8F0EB3F06}"/>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83" name="Rectangle: Rounded Corners 82">
              <a:extLst>
                <a:ext uri="{FF2B5EF4-FFF2-40B4-BE49-F238E27FC236}">
                  <a16:creationId xmlns:a16="http://schemas.microsoft.com/office/drawing/2014/main" id="{6FED64D9-D72B-3291-800F-8485BDCFA057}"/>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84" name="Rectangle: Rounded Corners 83">
              <a:extLst>
                <a:ext uri="{FF2B5EF4-FFF2-40B4-BE49-F238E27FC236}">
                  <a16:creationId xmlns:a16="http://schemas.microsoft.com/office/drawing/2014/main" id="{00052148-9806-BBAD-BA84-9E684177DDA9}"/>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85" name="Rectangle: Rounded Corners 84">
              <a:extLst>
                <a:ext uri="{FF2B5EF4-FFF2-40B4-BE49-F238E27FC236}">
                  <a16:creationId xmlns:a16="http://schemas.microsoft.com/office/drawing/2014/main" id="{C7A6830E-2F56-768E-1CB9-35DCF40A39FE}"/>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86" name="Rectangle: Rounded Corners 85">
              <a:extLst>
                <a:ext uri="{FF2B5EF4-FFF2-40B4-BE49-F238E27FC236}">
                  <a16:creationId xmlns:a16="http://schemas.microsoft.com/office/drawing/2014/main" id="{D8E5672E-8D0B-93AB-C136-93642E0E0813}"/>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87" name="Rectangle: Rounded Corners 86">
              <a:extLst>
                <a:ext uri="{FF2B5EF4-FFF2-40B4-BE49-F238E27FC236}">
                  <a16:creationId xmlns:a16="http://schemas.microsoft.com/office/drawing/2014/main" id="{20981DB4-4D17-C0AF-79C6-EAF7BC22C653}"/>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88" name="Rectangle: Rounded Corners 87">
              <a:extLst>
                <a:ext uri="{FF2B5EF4-FFF2-40B4-BE49-F238E27FC236}">
                  <a16:creationId xmlns:a16="http://schemas.microsoft.com/office/drawing/2014/main" id="{647E01D0-C13E-4F03-3746-0A724F24BFAF}"/>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89" name="Rectangle: Rounded Corners 88">
              <a:extLst>
                <a:ext uri="{FF2B5EF4-FFF2-40B4-BE49-F238E27FC236}">
                  <a16:creationId xmlns:a16="http://schemas.microsoft.com/office/drawing/2014/main" id="{9567113F-86F7-0351-C547-55B2661F8BC9}"/>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90" name="Rectangle: Rounded Corners 89">
              <a:extLst>
                <a:ext uri="{FF2B5EF4-FFF2-40B4-BE49-F238E27FC236}">
                  <a16:creationId xmlns:a16="http://schemas.microsoft.com/office/drawing/2014/main" id="{A2D76F9E-279C-7F09-8383-89F264C8375C}"/>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91" name="Rectangle: Rounded Corners 90">
              <a:extLst>
                <a:ext uri="{FF2B5EF4-FFF2-40B4-BE49-F238E27FC236}">
                  <a16:creationId xmlns:a16="http://schemas.microsoft.com/office/drawing/2014/main" id="{EC238781-C66A-30C4-A938-185804DC2444}"/>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92" name="Rectangle: Rounded Corners 91">
              <a:extLst>
                <a:ext uri="{FF2B5EF4-FFF2-40B4-BE49-F238E27FC236}">
                  <a16:creationId xmlns:a16="http://schemas.microsoft.com/office/drawing/2014/main" id="{071ABDB5-5740-2415-D998-9A76F2122CD2}"/>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270" name="Rectangle: Rounded Corners 269">
              <a:extLst>
                <a:ext uri="{FF2B5EF4-FFF2-40B4-BE49-F238E27FC236}">
                  <a16:creationId xmlns:a16="http://schemas.microsoft.com/office/drawing/2014/main" id="{6C9AC326-E17F-3112-FB72-C8052DACCCF1}"/>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271" name="Rectangle: Rounded Corners 270">
              <a:extLst>
                <a:ext uri="{FF2B5EF4-FFF2-40B4-BE49-F238E27FC236}">
                  <a16:creationId xmlns:a16="http://schemas.microsoft.com/office/drawing/2014/main" id="{0CEE35E0-FD20-A494-0CD4-3519A05C8CA2}"/>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272" name="Rectangle: Rounded Corners 271">
              <a:extLst>
                <a:ext uri="{FF2B5EF4-FFF2-40B4-BE49-F238E27FC236}">
                  <a16:creationId xmlns:a16="http://schemas.microsoft.com/office/drawing/2014/main" id="{88E8EE36-CE43-D0C2-CB00-B0B031DC78BE}"/>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273" name="Rectangle: Rounded Corners 272">
              <a:extLst>
                <a:ext uri="{FF2B5EF4-FFF2-40B4-BE49-F238E27FC236}">
                  <a16:creationId xmlns:a16="http://schemas.microsoft.com/office/drawing/2014/main" id="{1A54711C-FD2D-CACC-D6A8-F8C347F2F628}"/>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274" name="Graphic 273" descr="User">
              <a:extLst>
                <a:ext uri="{FF2B5EF4-FFF2-40B4-BE49-F238E27FC236}">
                  <a16:creationId xmlns:a16="http://schemas.microsoft.com/office/drawing/2014/main" id="{85ACA859-F43A-8161-F701-7487C801DD91}"/>
                </a:ext>
              </a:extLst>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5940776" y="767161"/>
              <a:ext cx="628740" cy="628742"/>
            </a:xfrm>
            <a:prstGeom prst="rect">
              <a:avLst/>
            </a:prstGeom>
          </p:spPr>
        </p:pic>
        <p:pic>
          <p:nvPicPr>
            <p:cNvPr id="275" name="Picture 274" descr="Icon&#10;&#10;Description automatically generated">
              <a:extLst>
                <a:ext uri="{FF2B5EF4-FFF2-40B4-BE49-F238E27FC236}">
                  <a16:creationId xmlns:a16="http://schemas.microsoft.com/office/drawing/2014/main" id="{42D60FD6-ED1A-5BAA-87B2-F41E72A7ED3D}"/>
                </a:ext>
              </a:extLst>
            </p:cNvPr>
            <p:cNvPicPr>
              <a:picLocks noChangeAspect="1"/>
            </p:cNvPicPr>
            <p:nvPr/>
          </p:nvPicPr>
          <p:blipFill>
            <a:blip r:embed="rId61">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sp>
          <p:nvSpPr>
            <p:cNvPr id="276" name="Oval 275">
              <a:extLst>
                <a:ext uri="{FF2B5EF4-FFF2-40B4-BE49-F238E27FC236}">
                  <a16:creationId xmlns:a16="http://schemas.microsoft.com/office/drawing/2014/main" id="{A1D4B2D6-663D-876A-9E76-25C9BA6C967D}"/>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77" name="Graphic 276">
              <a:extLst>
                <a:ext uri="{FF2B5EF4-FFF2-40B4-BE49-F238E27FC236}">
                  <a16:creationId xmlns:a16="http://schemas.microsoft.com/office/drawing/2014/main" id="{2350A2E3-34C3-3E93-068A-17A18E8E2A8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116564" y="1441062"/>
              <a:ext cx="297727" cy="297728"/>
            </a:xfrm>
            <a:prstGeom prst="rect">
              <a:avLst/>
            </a:prstGeom>
          </p:spPr>
        </p:pic>
        <p:grpSp>
          <p:nvGrpSpPr>
            <p:cNvPr id="278" name="Group 277">
              <a:extLst>
                <a:ext uri="{FF2B5EF4-FFF2-40B4-BE49-F238E27FC236}">
                  <a16:creationId xmlns:a16="http://schemas.microsoft.com/office/drawing/2014/main" id="{1EEC83DF-24A7-3F40-88D2-BF9049306BEE}"/>
                </a:ext>
              </a:extLst>
            </p:cNvPr>
            <p:cNvGrpSpPr/>
            <p:nvPr/>
          </p:nvGrpSpPr>
          <p:grpSpPr>
            <a:xfrm>
              <a:off x="4012040" y="147444"/>
              <a:ext cx="5657546" cy="1733371"/>
              <a:chOff x="2483890" y="2081454"/>
              <a:chExt cx="8667097" cy="2721591"/>
            </a:xfrm>
          </p:grpSpPr>
          <p:grpSp>
            <p:nvGrpSpPr>
              <p:cNvPr id="279" name="Group 278">
                <a:extLst>
                  <a:ext uri="{FF2B5EF4-FFF2-40B4-BE49-F238E27FC236}">
                    <a16:creationId xmlns:a16="http://schemas.microsoft.com/office/drawing/2014/main" id="{66366474-3144-38D4-5D05-1A9EDC45A0AC}"/>
                  </a:ext>
                </a:extLst>
              </p:cNvPr>
              <p:cNvGrpSpPr/>
              <p:nvPr/>
            </p:nvGrpSpPr>
            <p:grpSpPr>
              <a:xfrm>
                <a:off x="8035760" y="2081454"/>
                <a:ext cx="3115227" cy="2721591"/>
                <a:chOff x="8035760" y="2081454"/>
                <a:chExt cx="3115227" cy="2721591"/>
              </a:xfrm>
            </p:grpSpPr>
            <p:pic>
              <p:nvPicPr>
                <p:cNvPr id="289" name="Picture 288" descr="Logo&#10;&#10;Description automatically generated">
                  <a:extLst>
                    <a:ext uri="{FF2B5EF4-FFF2-40B4-BE49-F238E27FC236}">
                      <a16:creationId xmlns:a16="http://schemas.microsoft.com/office/drawing/2014/main" id="{AF72E87F-3183-338D-4128-F7EC269D7EBE}"/>
                    </a:ext>
                  </a:extLst>
                </p:cNvPr>
                <p:cNvPicPr>
                  <a:picLocks noChangeAspect="1"/>
                </p:cNvPicPr>
                <p:nvPr/>
              </p:nvPicPr>
              <p:blipFill>
                <a:blip r:embed="rId62">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290" name="Picture 289" descr="Microsoft Teams app icon">
                  <a:extLst>
                    <a:ext uri="{FF2B5EF4-FFF2-40B4-BE49-F238E27FC236}">
                      <a16:creationId xmlns:a16="http://schemas.microsoft.com/office/drawing/2014/main" id="{DB82D4C0-8ED0-FC68-A64F-4D246EF45F38}"/>
                    </a:ext>
                  </a:extLst>
                </p:cNvPr>
                <p:cNvPicPr>
                  <a:picLocks noChangeAspect="1"/>
                </p:cNvPicPr>
                <p:nvPr/>
              </p:nvPicPr>
              <p:blipFill>
                <a:blip r:embed="rId46"/>
                <a:stretch>
                  <a:fillRect/>
                </a:stretch>
              </p:blipFill>
              <p:spPr>
                <a:xfrm>
                  <a:off x="8513200" y="2473487"/>
                  <a:ext cx="574770" cy="574770"/>
                </a:xfrm>
                <a:prstGeom prst="rect">
                  <a:avLst/>
                </a:prstGeom>
                <a:noFill/>
                <a:ln w="12700" cap="flat">
                  <a:noFill/>
                  <a:prstDash val="dash"/>
                  <a:miter/>
                </a:ln>
              </p:spPr>
            </p:pic>
            <p:pic>
              <p:nvPicPr>
                <p:cNvPr id="291" name="Picture 290" descr="Excel app icon">
                  <a:extLst>
                    <a:ext uri="{FF2B5EF4-FFF2-40B4-BE49-F238E27FC236}">
                      <a16:creationId xmlns:a16="http://schemas.microsoft.com/office/drawing/2014/main" id="{20AC8D16-0F9E-767B-5A74-A145BD843A50}"/>
                    </a:ext>
                  </a:extLst>
                </p:cNvPr>
                <p:cNvPicPr>
                  <a:picLocks noChangeAspect="1"/>
                </p:cNvPicPr>
                <p:nvPr/>
              </p:nvPicPr>
              <p:blipFill>
                <a:blip r:embed="rId63"/>
                <a:stretch>
                  <a:fillRect/>
                </a:stretch>
              </p:blipFill>
              <p:spPr>
                <a:xfrm>
                  <a:off x="8035760" y="2127055"/>
                  <a:ext cx="574195" cy="574193"/>
                </a:xfrm>
                <a:prstGeom prst="rect">
                  <a:avLst/>
                </a:prstGeom>
                <a:noFill/>
                <a:ln w="12700" cap="flat">
                  <a:noFill/>
                  <a:prstDash val="dash"/>
                  <a:miter/>
                </a:ln>
              </p:spPr>
            </p:pic>
            <p:pic>
              <p:nvPicPr>
                <p:cNvPr id="292" name="Picture 291" descr="OneNote app icon">
                  <a:extLst>
                    <a:ext uri="{FF2B5EF4-FFF2-40B4-BE49-F238E27FC236}">
                      <a16:creationId xmlns:a16="http://schemas.microsoft.com/office/drawing/2014/main" id="{57D389B9-DF9A-EC3D-7947-9BA64C4DF2A2}"/>
                    </a:ext>
                  </a:extLst>
                </p:cNvPr>
                <p:cNvPicPr>
                  <a:picLocks noChangeAspect="1"/>
                </p:cNvPicPr>
                <p:nvPr/>
              </p:nvPicPr>
              <p:blipFill>
                <a:blip r:embed="rId64"/>
                <a:stretch>
                  <a:fillRect/>
                </a:stretch>
              </p:blipFill>
              <p:spPr>
                <a:xfrm>
                  <a:off x="8470249" y="2127055"/>
                  <a:ext cx="574195" cy="574193"/>
                </a:xfrm>
                <a:prstGeom prst="rect">
                  <a:avLst/>
                </a:prstGeom>
                <a:noFill/>
                <a:ln w="12700" cap="flat">
                  <a:noFill/>
                  <a:prstDash val="dash"/>
                  <a:miter/>
                </a:ln>
              </p:spPr>
            </p:pic>
            <p:pic>
              <p:nvPicPr>
                <p:cNvPr id="293" name="Picture 292" descr="PowerPoint app icon">
                  <a:extLst>
                    <a:ext uri="{FF2B5EF4-FFF2-40B4-BE49-F238E27FC236}">
                      <a16:creationId xmlns:a16="http://schemas.microsoft.com/office/drawing/2014/main" id="{1AD18758-5CAD-6BD4-5C68-E83FC8B36F58}"/>
                    </a:ext>
                  </a:extLst>
                </p:cNvPr>
                <p:cNvPicPr>
                  <a:picLocks noChangeAspect="1"/>
                </p:cNvPicPr>
                <p:nvPr/>
              </p:nvPicPr>
              <p:blipFill>
                <a:blip r:embed="rId65"/>
                <a:stretch>
                  <a:fillRect/>
                </a:stretch>
              </p:blipFill>
              <p:spPr>
                <a:xfrm>
                  <a:off x="9282358" y="2127055"/>
                  <a:ext cx="574195" cy="574193"/>
                </a:xfrm>
                <a:prstGeom prst="rect">
                  <a:avLst/>
                </a:prstGeom>
                <a:noFill/>
                <a:ln w="12700" cap="flat">
                  <a:noFill/>
                  <a:prstDash val="dash"/>
                  <a:miter/>
                </a:ln>
              </p:spPr>
            </p:pic>
            <p:pic>
              <p:nvPicPr>
                <p:cNvPr id="294" name="Picture 293" descr="A close up of a logo&#10;&#10;Description automatically generated">
                  <a:extLst>
                    <a:ext uri="{FF2B5EF4-FFF2-40B4-BE49-F238E27FC236}">
                      <a16:creationId xmlns:a16="http://schemas.microsoft.com/office/drawing/2014/main" id="{164E28D2-B5A1-A2BB-1D70-C395F71AE4EC}"/>
                    </a:ext>
                  </a:extLst>
                </p:cNvPr>
                <p:cNvPicPr>
                  <a:picLocks noChangeAspect="1"/>
                </p:cNvPicPr>
                <p:nvPr/>
              </p:nvPicPr>
              <p:blipFill>
                <a:blip r:embed="rId66"/>
                <a:stretch>
                  <a:fillRect/>
                </a:stretch>
              </p:blipFill>
              <p:spPr>
                <a:xfrm>
                  <a:off x="8880292" y="2127055"/>
                  <a:ext cx="574195" cy="574193"/>
                </a:xfrm>
                <a:prstGeom prst="rect">
                  <a:avLst/>
                </a:prstGeom>
                <a:noFill/>
                <a:ln w="12700" cap="flat">
                  <a:noFill/>
                  <a:prstDash val="dash"/>
                  <a:miter/>
                </a:ln>
              </p:spPr>
            </p:pic>
            <p:pic>
              <p:nvPicPr>
                <p:cNvPr id="295" name="Picture 294" descr="A picture containing table&#10;&#10;Description automatically generated">
                  <a:extLst>
                    <a:ext uri="{FF2B5EF4-FFF2-40B4-BE49-F238E27FC236}">
                      <a16:creationId xmlns:a16="http://schemas.microsoft.com/office/drawing/2014/main" id="{93BB7CA6-8A98-E6E7-FB7B-29AD004D5691}"/>
                    </a:ext>
                  </a:extLst>
                </p:cNvPr>
                <p:cNvPicPr>
                  <a:picLocks noChangeAspect="1"/>
                </p:cNvPicPr>
                <p:nvPr/>
              </p:nvPicPr>
              <p:blipFill>
                <a:blip r:embed="rId67"/>
                <a:stretch>
                  <a:fillRect/>
                </a:stretch>
              </p:blipFill>
              <p:spPr>
                <a:xfrm>
                  <a:off x="10054712" y="2081454"/>
                  <a:ext cx="617357" cy="617357"/>
                </a:xfrm>
                <a:prstGeom prst="rect">
                  <a:avLst/>
                </a:prstGeom>
              </p:spPr>
            </p:pic>
            <p:pic>
              <p:nvPicPr>
                <p:cNvPr id="296" name="Picture 295" descr="A close up of a logo&#10;&#10;Description automatically generated">
                  <a:extLst>
                    <a:ext uri="{FF2B5EF4-FFF2-40B4-BE49-F238E27FC236}">
                      <a16:creationId xmlns:a16="http://schemas.microsoft.com/office/drawing/2014/main" id="{5BC2D879-DEB7-256F-5945-3707C8F286B0}"/>
                    </a:ext>
                  </a:extLst>
                </p:cNvPr>
                <p:cNvPicPr>
                  <a:picLocks noChangeAspect="1"/>
                </p:cNvPicPr>
                <p:nvPr/>
              </p:nvPicPr>
              <p:blipFill>
                <a:blip r:embed="rId49"/>
                <a:stretch>
                  <a:fillRect/>
                </a:stretch>
              </p:blipFill>
              <p:spPr>
                <a:xfrm>
                  <a:off x="9643411" y="2083891"/>
                  <a:ext cx="617357" cy="617357"/>
                </a:xfrm>
                <a:prstGeom prst="rect">
                  <a:avLst/>
                </a:prstGeom>
              </p:spPr>
            </p:pic>
            <p:pic>
              <p:nvPicPr>
                <p:cNvPr id="297" name="Picture 296" descr="A close up of a logo&#10;&#10;Description automatically generated">
                  <a:extLst>
                    <a:ext uri="{FF2B5EF4-FFF2-40B4-BE49-F238E27FC236}">
                      <a16:creationId xmlns:a16="http://schemas.microsoft.com/office/drawing/2014/main" id="{8BBDF6A3-38A0-1F1F-EB3A-63DA1F9B4E6E}"/>
                    </a:ext>
                  </a:extLst>
                </p:cNvPr>
                <p:cNvPicPr>
                  <a:picLocks noChangeAspect="1"/>
                </p:cNvPicPr>
                <p:nvPr/>
              </p:nvPicPr>
              <p:blipFill>
                <a:blip r:embed="rId68"/>
                <a:stretch>
                  <a:fillRect/>
                </a:stretch>
              </p:blipFill>
              <p:spPr>
                <a:xfrm>
                  <a:off x="10533630" y="2094899"/>
                  <a:ext cx="617357" cy="617357"/>
                </a:xfrm>
                <a:prstGeom prst="rect">
                  <a:avLst/>
                </a:prstGeom>
              </p:spPr>
            </p:pic>
            <p:pic>
              <p:nvPicPr>
                <p:cNvPr id="298" name="Picture 2" descr="Shape&#10;&#10;Description automatically generated">
                  <a:extLst>
                    <a:ext uri="{FF2B5EF4-FFF2-40B4-BE49-F238E27FC236}">
                      <a16:creationId xmlns:a16="http://schemas.microsoft.com/office/drawing/2014/main" id="{1941C2E4-BAD9-D7D4-4402-894F65FB7016}"/>
                    </a:ext>
                  </a:extLst>
                </p:cNvPr>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299" name="Picture 2">
                  <a:extLst>
                    <a:ext uri="{FF2B5EF4-FFF2-40B4-BE49-F238E27FC236}">
                      <a16:creationId xmlns:a16="http://schemas.microsoft.com/office/drawing/2014/main" id="{0CFBF7DD-8F15-2F1C-E65D-4D2506A5EC0F}"/>
                    </a:ext>
                  </a:extLst>
                </p:cNvPr>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300" name="Picture 299" descr="Viva Goals icon">
                  <a:extLst>
                    <a:ext uri="{FF2B5EF4-FFF2-40B4-BE49-F238E27FC236}">
                      <a16:creationId xmlns:a16="http://schemas.microsoft.com/office/drawing/2014/main" id="{1D93293B-55F5-819F-20B1-14C6E3F7BD1D}"/>
                    </a:ext>
                  </a:extLst>
                </p:cNvPr>
                <p:cNvPicPr>
                  <a:picLocks noChangeAspect="1"/>
                </p:cNvPicPr>
                <p:nvPr/>
              </p:nvPicPr>
              <p:blipFill rotWithShape="1">
                <a:blip r:embed="rId71"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301" name="Picture 300" descr="Logo for Insights">
                  <a:extLst>
                    <a:ext uri="{FF2B5EF4-FFF2-40B4-BE49-F238E27FC236}">
                      <a16:creationId xmlns:a16="http://schemas.microsoft.com/office/drawing/2014/main" id="{B3FD9092-18E2-E603-E573-544E2477AB0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302" name="Graphic 301">
                  <a:extLst>
                    <a:ext uri="{FF2B5EF4-FFF2-40B4-BE49-F238E27FC236}">
                      <a16:creationId xmlns:a16="http://schemas.microsoft.com/office/drawing/2014/main" id="{166F1ED3-C1CA-8A09-2DF4-B6C8D525F85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83532" y="2926221"/>
                  <a:ext cx="334345" cy="334345"/>
                </a:xfrm>
                <a:prstGeom prst="rect">
                  <a:avLst/>
                </a:prstGeom>
              </p:spPr>
            </p:pic>
            <p:pic>
              <p:nvPicPr>
                <p:cNvPr id="303" name="Graphic 302">
                  <a:extLst>
                    <a:ext uri="{FF2B5EF4-FFF2-40B4-BE49-F238E27FC236}">
                      <a16:creationId xmlns:a16="http://schemas.microsoft.com/office/drawing/2014/main" id="{761309F8-D8FD-8AD7-B47E-024EA40F73A3}"/>
                    </a:ext>
                  </a:extLst>
                </p:cNvPr>
                <p:cNvPicPr>
                  <a:picLocks noChangeAspect="1"/>
                </p:cNvPicPr>
                <p:nvPr/>
              </p:nvPicPr>
              <p:blipFill>
                <a:blip r:embed="rId72">
                  <a:extLst>
                    <a:ext uri="{96DAC541-7B7A-43D3-8B79-37D633B846F1}">
                      <asvg:svgBlip xmlns:asvg="http://schemas.microsoft.com/office/drawing/2016/SVG/main" r:embed="rId73"/>
                    </a:ext>
                  </a:extLst>
                </a:blip>
                <a:stretch>
                  <a:fillRect/>
                </a:stretch>
              </p:blipFill>
              <p:spPr>
                <a:xfrm>
                  <a:off x="9046260" y="3950375"/>
                  <a:ext cx="334996" cy="334996"/>
                </a:xfrm>
                <a:prstGeom prst="rect">
                  <a:avLst/>
                </a:prstGeom>
              </p:spPr>
            </p:pic>
          </p:grpSp>
          <p:grpSp>
            <p:nvGrpSpPr>
              <p:cNvPr id="280" name="Group 279">
                <a:extLst>
                  <a:ext uri="{FF2B5EF4-FFF2-40B4-BE49-F238E27FC236}">
                    <a16:creationId xmlns:a16="http://schemas.microsoft.com/office/drawing/2014/main" id="{876F6828-2276-991E-4571-4037B3217B67}"/>
                  </a:ext>
                </a:extLst>
              </p:cNvPr>
              <p:cNvGrpSpPr/>
              <p:nvPr/>
            </p:nvGrpSpPr>
            <p:grpSpPr>
              <a:xfrm>
                <a:off x="2483890" y="2272824"/>
                <a:ext cx="1234385" cy="2405125"/>
                <a:chOff x="2483890" y="2272824"/>
                <a:chExt cx="1234385" cy="2405125"/>
              </a:xfrm>
            </p:grpSpPr>
            <p:pic>
              <p:nvPicPr>
                <p:cNvPr id="281" name="Picture 280" descr="A close up of a logo&#10;&#10;Description automatically generated">
                  <a:extLst>
                    <a:ext uri="{FF2B5EF4-FFF2-40B4-BE49-F238E27FC236}">
                      <a16:creationId xmlns:a16="http://schemas.microsoft.com/office/drawing/2014/main" id="{3925887E-9023-1D1E-E38A-A2F1804EACBB}"/>
                    </a:ext>
                  </a:extLst>
                </p:cNvPr>
                <p:cNvPicPr>
                  <a:picLocks noChangeAspect="1"/>
                </p:cNvPicPr>
                <p:nvPr/>
              </p:nvPicPr>
              <p:blipFill>
                <a:blip r:embed="rId74"/>
                <a:stretch>
                  <a:fillRect/>
                </a:stretch>
              </p:blipFill>
              <p:spPr>
                <a:xfrm>
                  <a:off x="2483890" y="3463667"/>
                  <a:ext cx="676555" cy="676551"/>
                </a:xfrm>
                <a:prstGeom prst="rect">
                  <a:avLst/>
                </a:prstGeom>
                <a:noFill/>
                <a:ln w="12700" cap="flat">
                  <a:noFill/>
                  <a:prstDash val="dash"/>
                  <a:miter/>
                </a:ln>
              </p:spPr>
            </p:pic>
            <p:pic>
              <p:nvPicPr>
                <p:cNvPr id="282" name="Picture 281">
                  <a:extLst>
                    <a:ext uri="{FF2B5EF4-FFF2-40B4-BE49-F238E27FC236}">
                      <a16:creationId xmlns:a16="http://schemas.microsoft.com/office/drawing/2014/main" id="{29D37FB0-C644-D1BB-6B33-DDFCB11AF017}"/>
                    </a:ext>
                  </a:extLst>
                </p:cNvPr>
                <p:cNvPicPr>
                  <a:picLocks noChangeAspect="1"/>
                </p:cNvPicPr>
                <p:nvPr/>
              </p:nvPicPr>
              <p:blipFill>
                <a:blip r:embed="rId75"/>
                <a:stretch>
                  <a:fillRect/>
                </a:stretch>
              </p:blipFill>
              <p:spPr>
                <a:xfrm>
                  <a:off x="2822191" y="2937624"/>
                  <a:ext cx="367364" cy="321442"/>
                </a:xfrm>
                <a:prstGeom prst="rect">
                  <a:avLst/>
                </a:prstGeom>
              </p:spPr>
            </p:pic>
            <p:pic>
              <p:nvPicPr>
                <p:cNvPr id="283" name="Picture 282" descr="Logo for Insights">
                  <a:extLst>
                    <a:ext uri="{FF2B5EF4-FFF2-40B4-BE49-F238E27FC236}">
                      <a16:creationId xmlns:a16="http://schemas.microsoft.com/office/drawing/2014/main" id="{7BB978E3-F61E-0E6E-46FA-6F7371FA1CC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284" name="Object 283">
                  <a:extLst>
                    <a:ext uri="{FF2B5EF4-FFF2-40B4-BE49-F238E27FC236}">
                      <a16:creationId xmlns:a16="http://schemas.microsoft.com/office/drawing/2014/main" id="{EA6AB711-93AB-AACB-CF6D-2B12C8D03570}"/>
                    </a:ext>
                  </a:extLst>
                </p:cNvPr>
                <p:cNvGraphicFramePr>
                  <a:graphicFrameLocks noChangeAspect="1"/>
                </p:cNvGraphicFramePr>
                <p:nvPr>
                  <p:extLst>
                    <p:ext uri="{D42A27DB-BD31-4B8C-83A1-F6EECF244321}">
                      <p14:modId xmlns:p14="http://schemas.microsoft.com/office/powerpoint/2010/main" val="901417741"/>
                    </p:ext>
                  </p:extLst>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76" imgW="304355" imgH="304467" progId="AcroExch.Document.DC">
                        <p:embed/>
                      </p:oleObj>
                    </mc:Choice>
                    <mc:Fallback>
                      <p:oleObj name="Acrobat Document" r:id="rId76" imgW="304355" imgH="304467" progId="AcroExch.Document.DC">
                        <p:embed/>
                        <p:pic>
                          <p:nvPicPr>
                            <p:cNvPr id="284" name="Object 283">
                              <a:extLst>
                                <a:ext uri="{FF2B5EF4-FFF2-40B4-BE49-F238E27FC236}">
                                  <a16:creationId xmlns:a16="http://schemas.microsoft.com/office/drawing/2014/main" id="{EA6AB711-93AB-AACB-CF6D-2B12C8D03570}"/>
                                </a:ext>
                              </a:extLst>
                            </p:cNvPr>
                            <p:cNvPicPr/>
                            <p:nvPr/>
                          </p:nvPicPr>
                          <p:blipFill>
                            <a:blip r:embed="rId77"/>
                            <a:stretch>
                              <a:fillRect/>
                            </a:stretch>
                          </p:blipFill>
                          <p:spPr>
                            <a:xfrm>
                              <a:off x="2748499" y="3949906"/>
                              <a:ext cx="375863" cy="375863"/>
                            </a:xfrm>
                            <a:prstGeom prst="rect">
                              <a:avLst/>
                            </a:prstGeom>
                          </p:spPr>
                        </p:pic>
                      </p:oleObj>
                    </mc:Fallback>
                  </mc:AlternateContent>
                </a:graphicData>
              </a:graphic>
            </p:graphicFrame>
            <p:pic>
              <p:nvPicPr>
                <p:cNvPr id="285" name="Picture 284" descr="A close up of a logo&#10;&#10;Description automatically generated">
                  <a:extLst>
                    <a:ext uri="{FF2B5EF4-FFF2-40B4-BE49-F238E27FC236}">
                      <a16:creationId xmlns:a16="http://schemas.microsoft.com/office/drawing/2014/main" id="{C3AE428A-BAA6-37A7-C4EE-F46C8E7ADA3D}"/>
                    </a:ext>
                  </a:extLst>
                </p:cNvPr>
                <p:cNvPicPr>
                  <a:picLocks noChangeAspect="1"/>
                </p:cNvPicPr>
                <p:nvPr/>
              </p:nvPicPr>
              <p:blipFill>
                <a:blip r:embed="rId74"/>
                <a:stretch>
                  <a:fillRect/>
                </a:stretch>
              </p:blipFill>
              <p:spPr>
                <a:xfrm>
                  <a:off x="2483890" y="3091677"/>
                  <a:ext cx="676555" cy="676551"/>
                </a:xfrm>
                <a:prstGeom prst="rect">
                  <a:avLst/>
                </a:prstGeom>
                <a:noFill/>
                <a:ln w="12700" cap="flat">
                  <a:noFill/>
                  <a:prstDash val="dash"/>
                  <a:miter/>
                </a:ln>
              </p:spPr>
            </p:pic>
            <p:pic>
              <p:nvPicPr>
                <p:cNvPr id="286" name="Picture 2" descr="Outlook for Windows - Windows に無料でダウンロードしてインストールする | Microsoft Store">
                  <a:extLst>
                    <a:ext uri="{FF2B5EF4-FFF2-40B4-BE49-F238E27FC236}">
                      <a16:creationId xmlns:a16="http://schemas.microsoft.com/office/drawing/2014/main" id="{D0A58FC2-8978-BFE7-BFFD-009A8D87D178}"/>
                    </a:ext>
                  </a:extLst>
                </p:cNvPr>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287" name="Picture 8" descr="Microsoft_Edge_logo – FirmeCrete">
                  <a:extLst>
                    <a:ext uri="{FF2B5EF4-FFF2-40B4-BE49-F238E27FC236}">
                      <a16:creationId xmlns:a16="http://schemas.microsoft.com/office/drawing/2014/main" id="{99F82068-5E01-F72D-C3ED-FA0F96C32A0E}"/>
                    </a:ext>
                  </a:extLst>
                </p:cNvPr>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288" name="Picture 287">
                  <a:extLst>
                    <a:ext uri="{FF2B5EF4-FFF2-40B4-BE49-F238E27FC236}">
                      <a16:creationId xmlns:a16="http://schemas.microsoft.com/office/drawing/2014/main" id="{9AC60DCD-F1AE-A5A1-CCF5-3776C1FCABA1}"/>
                    </a:ext>
                  </a:extLst>
                </p:cNvPr>
                <p:cNvPicPr>
                  <a:picLocks noChangeAspect="1"/>
                </p:cNvPicPr>
                <p:nvPr/>
              </p:nvPicPr>
              <p:blipFill rotWithShape="1">
                <a:blip r:embed="rId80"/>
                <a:srcRect l="11651"/>
                <a:stretch/>
              </p:blipFill>
              <p:spPr>
                <a:xfrm>
                  <a:off x="3048628" y="2272824"/>
                  <a:ext cx="287822" cy="283936"/>
                </a:xfrm>
                <a:prstGeom prst="rect">
                  <a:avLst/>
                </a:prstGeom>
              </p:spPr>
            </p:pic>
          </p:grpSp>
        </p:grpSp>
      </p:grpSp>
      <p:grpSp>
        <p:nvGrpSpPr>
          <p:cNvPr id="306" name="Group 305">
            <a:extLst>
              <a:ext uri="{FF2B5EF4-FFF2-40B4-BE49-F238E27FC236}">
                <a16:creationId xmlns:a16="http://schemas.microsoft.com/office/drawing/2014/main" id="{DECDC085-891B-F272-A7D0-0EF0B39E6EEE}"/>
              </a:ext>
            </a:extLst>
          </p:cNvPr>
          <p:cNvGrpSpPr/>
          <p:nvPr/>
        </p:nvGrpSpPr>
        <p:grpSpPr>
          <a:xfrm>
            <a:off x="284235" y="1823093"/>
            <a:ext cx="4585773" cy="1709242"/>
            <a:chOff x="2470138" y="2014213"/>
            <a:chExt cx="7141694" cy="2742085"/>
          </a:xfrm>
        </p:grpSpPr>
        <p:pic>
          <p:nvPicPr>
            <p:cNvPr id="307" name="Picture 306" descr="Microsoft Teams app icon">
              <a:extLst>
                <a:ext uri="{FF2B5EF4-FFF2-40B4-BE49-F238E27FC236}">
                  <a16:creationId xmlns:a16="http://schemas.microsoft.com/office/drawing/2014/main" id="{A9CA59D0-F139-4C74-2FB1-52A59D3CE5C6}"/>
                </a:ext>
              </a:extLst>
            </p:cNvPr>
            <p:cNvPicPr>
              <a:picLocks noChangeAspect="1"/>
            </p:cNvPicPr>
            <p:nvPr/>
          </p:nvPicPr>
          <p:blipFill>
            <a:blip r:embed="rId46"/>
            <a:stretch>
              <a:fillRect/>
            </a:stretch>
          </p:blipFill>
          <p:spPr>
            <a:xfrm>
              <a:off x="8591656" y="3805810"/>
              <a:ext cx="561859" cy="613386"/>
            </a:xfrm>
            <a:prstGeom prst="rect">
              <a:avLst/>
            </a:prstGeom>
          </p:spPr>
        </p:pic>
        <p:pic>
          <p:nvPicPr>
            <p:cNvPr id="308" name="Picture 307">
              <a:extLst>
                <a:ext uri="{FF2B5EF4-FFF2-40B4-BE49-F238E27FC236}">
                  <a16:creationId xmlns:a16="http://schemas.microsoft.com/office/drawing/2014/main" id="{B8B3F55C-C0E1-B822-CDEB-1C2E74D1BA31}"/>
                </a:ext>
              </a:extLst>
            </p:cNvPr>
            <p:cNvPicPr>
              <a:picLocks noChangeAspect="1"/>
            </p:cNvPicPr>
            <p:nvPr/>
          </p:nvPicPr>
          <p:blipFill>
            <a:blip r:embed="rId81">
              <a:extLst>
                <a:ext uri="{BEBA8EAE-BF5A-486C-A8C5-ECC9F3942E4B}">
                  <a14:imgProps xmlns:a14="http://schemas.microsoft.com/office/drawing/2010/main">
                    <a14:imgLayer r:embed="rId82">
                      <a14:imgEffect>
                        <a14:brightnessContrast contrast="40000"/>
                      </a14:imgEffect>
                    </a14:imgLayer>
                  </a14:imgProps>
                </a:ext>
              </a:extLst>
            </a:blip>
            <a:stretch>
              <a:fillRect/>
            </a:stretch>
          </p:blipFill>
          <p:spPr>
            <a:xfrm>
              <a:off x="2690574" y="3965875"/>
              <a:ext cx="291288" cy="297485"/>
            </a:xfrm>
            <a:prstGeom prst="rect">
              <a:avLst/>
            </a:prstGeom>
          </p:spPr>
        </p:pic>
        <p:pic>
          <p:nvPicPr>
            <p:cNvPr id="309" name="Picture 308" descr="Microsoft Teams app icon">
              <a:extLst>
                <a:ext uri="{FF2B5EF4-FFF2-40B4-BE49-F238E27FC236}">
                  <a16:creationId xmlns:a16="http://schemas.microsoft.com/office/drawing/2014/main" id="{EA3C1FEB-6350-9538-06C6-8D8850EA582A}"/>
                </a:ext>
              </a:extLst>
            </p:cNvPr>
            <p:cNvPicPr>
              <a:picLocks noChangeAspect="1"/>
            </p:cNvPicPr>
            <p:nvPr/>
          </p:nvPicPr>
          <p:blipFill>
            <a:blip r:embed="rId46"/>
            <a:stretch>
              <a:fillRect/>
            </a:stretch>
          </p:blipFill>
          <p:spPr>
            <a:xfrm>
              <a:off x="2470138" y="3102642"/>
              <a:ext cx="570111" cy="570111"/>
            </a:xfrm>
            <a:prstGeom prst="rect">
              <a:avLst/>
            </a:prstGeom>
          </p:spPr>
        </p:pic>
        <p:pic>
          <p:nvPicPr>
            <p:cNvPr id="310" name="Picture 309" descr="OneNote app icon">
              <a:extLst>
                <a:ext uri="{FF2B5EF4-FFF2-40B4-BE49-F238E27FC236}">
                  <a16:creationId xmlns:a16="http://schemas.microsoft.com/office/drawing/2014/main" id="{6FFE65A7-F01A-28DB-7169-C322EF26BBE0}"/>
                </a:ext>
              </a:extLst>
            </p:cNvPr>
            <p:cNvPicPr>
              <a:picLocks noChangeAspect="1"/>
            </p:cNvPicPr>
            <p:nvPr/>
          </p:nvPicPr>
          <p:blipFill>
            <a:blip r:embed="rId64"/>
            <a:stretch>
              <a:fillRect/>
            </a:stretch>
          </p:blipFill>
          <p:spPr>
            <a:xfrm>
              <a:off x="2841640" y="2419063"/>
              <a:ext cx="571368" cy="571368"/>
            </a:xfrm>
            <a:prstGeom prst="rect">
              <a:avLst/>
            </a:prstGeom>
          </p:spPr>
        </p:pic>
        <p:pic>
          <p:nvPicPr>
            <p:cNvPr id="311" name="Picture 310" descr="Microsoft Teams app icon">
              <a:extLst>
                <a:ext uri="{FF2B5EF4-FFF2-40B4-BE49-F238E27FC236}">
                  <a16:creationId xmlns:a16="http://schemas.microsoft.com/office/drawing/2014/main" id="{44F5AF0E-15BD-C69D-E768-ACE4325B236D}"/>
                </a:ext>
              </a:extLst>
            </p:cNvPr>
            <p:cNvPicPr>
              <a:picLocks noChangeAspect="1"/>
            </p:cNvPicPr>
            <p:nvPr/>
          </p:nvPicPr>
          <p:blipFill>
            <a:blip r:embed="rId46"/>
            <a:stretch>
              <a:fillRect/>
            </a:stretch>
          </p:blipFill>
          <p:spPr>
            <a:xfrm>
              <a:off x="3273820" y="2068411"/>
              <a:ext cx="570111" cy="570111"/>
            </a:xfrm>
            <a:prstGeom prst="rect">
              <a:avLst/>
            </a:prstGeom>
          </p:spPr>
        </p:pic>
        <p:pic>
          <p:nvPicPr>
            <p:cNvPr id="312" name="Picture 311" descr="Microsoft Teams app icon">
              <a:extLst>
                <a:ext uri="{FF2B5EF4-FFF2-40B4-BE49-F238E27FC236}">
                  <a16:creationId xmlns:a16="http://schemas.microsoft.com/office/drawing/2014/main" id="{80AB04B4-C059-BA3E-E66A-1FF371D387B8}"/>
                </a:ext>
              </a:extLst>
            </p:cNvPr>
            <p:cNvPicPr>
              <a:picLocks noChangeAspect="1"/>
            </p:cNvPicPr>
            <p:nvPr/>
          </p:nvPicPr>
          <p:blipFill>
            <a:blip r:embed="rId46"/>
            <a:stretch>
              <a:fillRect/>
            </a:stretch>
          </p:blipFill>
          <p:spPr>
            <a:xfrm>
              <a:off x="7996595" y="2014213"/>
              <a:ext cx="570111" cy="570111"/>
            </a:xfrm>
            <a:prstGeom prst="rect">
              <a:avLst/>
            </a:prstGeom>
          </p:spPr>
        </p:pic>
        <p:pic>
          <p:nvPicPr>
            <p:cNvPr id="313" name="Picture 312" descr="A close up of a logo&#10;&#10;Description automatically generated">
              <a:extLst>
                <a:ext uri="{FF2B5EF4-FFF2-40B4-BE49-F238E27FC236}">
                  <a16:creationId xmlns:a16="http://schemas.microsoft.com/office/drawing/2014/main" id="{60A5C2A5-2977-2F9F-DD00-C0AA3322176C}"/>
                </a:ext>
              </a:extLst>
            </p:cNvPr>
            <p:cNvPicPr>
              <a:picLocks noChangeAspect="1"/>
            </p:cNvPicPr>
            <p:nvPr/>
          </p:nvPicPr>
          <p:blipFill>
            <a:blip r:embed="rId50"/>
            <a:stretch>
              <a:fillRect/>
            </a:stretch>
          </p:blipFill>
          <p:spPr>
            <a:xfrm>
              <a:off x="8430038" y="2369134"/>
              <a:ext cx="609425" cy="609425"/>
            </a:xfrm>
            <a:prstGeom prst="rect">
              <a:avLst/>
            </a:prstGeom>
          </p:spPr>
        </p:pic>
        <p:pic>
          <p:nvPicPr>
            <p:cNvPr id="314" name="Picture 313" descr="Microsoft Teams app icon">
              <a:extLst>
                <a:ext uri="{FF2B5EF4-FFF2-40B4-BE49-F238E27FC236}">
                  <a16:creationId xmlns:a16="http://schemas.microsoft.com/office/drawing/2014/main" id="{2349B85D-27ED-AE55-E4C2-0362973191F4}"/>
                </a:ext>
              </a:extLst>
            </p:cNvPr>
            <p:cNvPicPr>
              <a:picLocks noChangeAspect="1"/>
            </p:cNvPicPr>
            <p:nvPr/>
          </p:nvPicPr>
          <p:blipFill>
            <a:blip r:embed="rId46"/>
            <a:stretch>
              <a:fillRect/>
            </a:stretch>
          </p:blipFill>
          <p:spPr>
            <a:xfrm>
              <a:off x="8671895" y="2732072"/>
              <a:ext cx="570111" cy="570111"/>
            </a:xfrm>
            <a:prstGeom prst="rect">
              <a:avLst/>
            </a:prstGeom>
          </p:spPr>
        </p:pic>
        <p:pic>
          <p:nvPicPr>
            <p:cNvPr id="315" name="Picture 2" descr="See the source image">
              <a:extLst>
                <a:ext uri="{FF2B5EF4-FFF2-40B4-BE49-F238E27FC236}">
                  <a16:creationId xmlns:a16="http://schemas.microsoft.com/office/drawing/2014/main" id="{468F3C24-400A-EFD3-935E-A52150C7A579}"/>
                </a:ext>
              </a:extLst>
            </p:cNvPr>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316" name="Picture 315" descr="PowerPoint app icon">
              <a:extLst>
                <a:ext uri="{FF2B5EF4-FFF2-40B4-BE49-F238E27FC236}">
                  <a16:creationId xmlns:a16="http://schemas.microsoft.com/office/drawing/2014/main" id="{ADC49D4B-858D-FD9B-294F-6795ABDBEA76}"/>
                </a:ext>
              </a:extLst>
            </p:cNvPr>
            <p:cNvPicPr>
              <a:picLocks noChangeAspect="1"/>
            </p:cNvPicPr>
            <p:nvPr/>
          </p:nvPicPr>
          <p:blipFill>
            <a:blip r:embed="rId65"/>
            <a:stretch>
              <a:fillRect/>
            </a:stretch>
          </p:blipFill>
          <p:spPr>
            <a:xfrm>
              <a:off x="8388530" y="2024198"/>
              <a:ext cx="574195" cy="574193"/>
            </a:xfrm>
            <a:prstGeom prst="rect">
              <a:avLst/>
            </a:prstGeom>
            <a:noFill/>
            <a:ln w="12700" cap="flat">
              <a:noFill/>
              <a:prstDash val="dash"/>
              <a:miter/>
            </a:ln>
          </p:spPr>
        </p:pic>
        <p:pic>
          <p:nvPicPr>
            <p:cNvPr id="317" name="Picture 316" descr="Icon&#10;&#10;Description automatically generated">
              <a:extLst>
                <a:ext uri="{FF2B5EF4-FFF2-40B4-BE49-F238E27FC236}">
                  <a16:creationId xmlns:a16="http://schemas.microsoft.com/office/drawing/2014/main" id="{EB685EE1-2DAE-0010-82B2-9F8A82920DD9}"/>
                </a:ext>
              </a:extLst>
            </p:cNvPr>
            <p:cNvPicPr>
              <a:picLocks noChangeAspect="1"/>
            </p:cNvPicPr>
            <p:nvPr/>
          </p:nvPicPr>
          <p:blipFill>
            <a:blip r:embed="rId84">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318" name="Picture 2" descr="Shape&#10;&#10;Description automatically generated">
              <a:extLst>
                <a:ext uri="{FF2B5EF4-FFF2-40B4-BE49-F238E27FC236}">
                  <a16:creationId xmlns:a16="http://schemas.microsoft.com/office/drawing/2014/main" id="{C23EAF3F-E20C-B8BF-4F9C-131AF1BF828B}"/>
                </a:ext>
              </a:extLst>
            </p:cNvPr>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319" name="Picture 318" descr="Microsoft Teams app icon">
              <a:extLst>
                <a:ext uri="{FF2B5EF4-FFF2-40B4-BE49-F238E27FC236}">
                  <a16:creationId xmlns:a16="http://schemas.microsoft.com/office/drawing/2014/main" id="{23CA1496-4E88-6E14-47BE-C036C688A5D9}"/>
                </a:ext>
              </a:extLst>
            </p:cNvPr>
            <p:cNvPicPr>
              <a:picLocks noChangeAspect="1"/>
            </p:cNvPicPr>
            <p:nvPr/>
          </p:nvPicPr>
          <p:blipFill>
            <a:blip r:embed="rId46"/>
            <a:stretch>
              <a:fillRect/>
            </a:stretch>
          </p:blipFill>
          <p:spPr>
            <a:xfrm>
              <a:off x="2560710" y="4142912"/>
              <a:ext cx="561859" cy="613386"/>
            </a:xfrm>
            <a:prstGeom prst="rect">
              <a:avLst/>
            </a:prstGeom>
          </p:spPr>
        </p:pic>
        <p:pic>
          <p:nvPicPr>
            <p:cNvPr id="320" name="Picture 2">
              <a:extLst>
                <a:ext uri="{FF2B5EF4-FFF2-40B4-BE49-F238E27FC236}">
                  <a16:creationId xmlns:a16="http://schemas.microsoft.com/office/drawing/2014/main" id="{3EA98F96-E7D5-0879-8F10-308D0AD491E3}"/>
                </a:ext>
              </a:extLst>
            </p:cNvPr>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321" name="Picture 320" descr="Viva Goals icon">
              <a:extLst>
                <a:ext uri="{FF2B5EF4-FFF2-40B4-BE49-F238E27FC236}">
                  <a16:creationId xmlns:a16="http://schemas.microsoft.com/office/drawing/2014/main" id="{B1EC5B4C-1675-4527-1273-9F3FCC9F854B}"/>
                </a:ext>
              </a:extLst>
            </p:cNvPr>
            <p:cNvPicPr>
              <a:picLocks noChangeAspect="1"/>
            </p:cNvPicPr>
            <p:nvPr/>
          </p:nvPicPr>
          <p:blipFill rotWithShape="1">
            <a:blip r:embed="rId71"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322" name="Graphic 321">
              <a:extLst>
                <a:ext uri="{FF2B5EF4-FFF2-40B4-BE49-F238E27FC236}">
                  <a16:creationId xmlns:a16="http://schemas.microsoft.com/office/drawing/2014/main" id="{7D71522F-2E12-C86C-4432-D6A4CDFA59A3}"/>
                </a:ext>
              </a:extLst>
            </p:cNvPr>
            <p:cNvPicPr>
              <a:picLocks noChangeAspect="1"/>
            </p:cNvPicPr>
            <p:nvPr/>
          </p:nvPicPr>
          <p:blipFill>
            <a:blip r:embed="rId72">
              <a:extLst>
                <a:ext uri="{96DAC541-7B7A-43D3-8B79-37D633B846F1}">
                  <asvg:svgBlip xmlns:asvg="http://schemas.microsoft.com/office/drawing/2016/SVG/main" r:embed="rId73"/>
                </a:ext>
              </a:extLst>
            </a:blip>
            <a:stretch>
              <a:fillRect/>
            </a:stretch>
          </p:blipFill>
          <p:spPr>
            <a:xfrm>
              <a:off x="2624572" y="3599471"/>
              <a:ext cx="334996" cy="334996"/>
            </a:xfrm>
            <a:prstGeom prst="rect">
              <a:avLst/>
            </a:prstGeom>
          </p:spPr>
        </p:pic>
        <p:pic>
          <p:nvPicPr>
            <p:cNvPr id="323" name="Graphic 322">
              <a:extLst>
                <a:ext uri="{FF2B5EF4-FFF2-40B4-BE49-F238E27FC236}">
                  <a16:creationId xmlns:a16="http://schemas.microsoft.com/office/drawing/2014/main" id="{803BFE48-D43F-0801-E027-3FE46E334CA6}"/>
                </a:ext>
              </a:extLst>
            </p:cNvPr>
            <p:cNvPicPr>
              <a:picLocks noChangeAspect="1"/>
            </p:cNvPicPr>
            <p:nvPr/>
          </p:nvPicPr>
          <p:blipFill>
            <a:blip r:embed="rId72">
              <a:extLst>
                <a:ext uri="{96DAC541-7B7A-43D3-8B79-37D633B846F1}">
                  <asvg:svgBlip xmlns:asvg="http://schemas.microsoft.com/office/drawing/2016/SVG/main" r:embed="rId73"/>
                </a:ext>
              </a:extLst>
            </a:blip>
            <a:stretch>
              <a:fillRect/>
            </a:stretch>
          </p:blipFill>
          <p:spPr>
            <a:xfrm>
              <a:off x="2675592" y="2901904"/>
              <a:ext cx="334996" cy="334996"/>
            </a:xfrm>
            <a:prstGeom prst="rect">
              <a:avLst/>
            </a:prstGeom>
          </p:spPr>
        </p:pic>
        <p:pic>
          <p:nvPicPr>
            <p:cNvPr id="324" name="Picture 2" descr="Outlook for Windows - Windows に無料でダウンロードしてインストールする | Microsoft Store">
              <a:extLst>
                <a:ext uri="{FF2B5EF4-FFF2-40B4-BE49-F238E27FC236}">
                  <a16:creationId xmlns:a16="http://schemas.microsoft.com/office/drawing/2014/main" id="{92EE760D-7CA4-4A50-CB70-123E776BFBBE}"/>
                </a:ext>
              </a:extLst>
            </p:cNvPr>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5" name="Group 324">
            <a:extLst>
              <a:ext uri="{FF2B5EF4-FFF2-40B4-BE49-F238E27FC236}">
                <a16:creationId xmlns:a16="http://schemas.microsoft.com/office/drawing/2014/main" id="{4F3F9C13-8323-194E-566F-3EC4576A3336}"/>
              </a:ext>
            </a:extLst>
          </p:cNvPr>
          <p:cNvGrpSpPr/>
          <p:nvPr/>
        </p:nvGrpSpPr>
        <p:grpSpPr>
          <a:xfrm>
            <a:off x="2242998" y="2540390"/>
            <a:ext cx="511713" cy="485232"/>
            <a:chOff x="9015261" y="3769473"/>
            <a:chExt cx="935897" cy="935897"/>
          </a:xfrm>
        </p:grpSpPr>
        <p:pic>
          <p:nvPicPr>
            <p:cNvPr id="326" name="Graphic 325" descr="User with solid fill">
              <a:extLst>
                <a:ext uri="{FF2B5EF4-FFF2-40B4-BE49-F238E27FC236}">
                  <a16:creationId xmlns:a16="http://schemas.microsoft.com/office/drawing/2014/main" id="{4F5941DF-05D2-94BF-BDCD-8621EA14CA54}"/>
                </a:ext>
              </a:extLst>
            </p:cNvPr>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327" name="Graphic 326">
              <a:extLst>
                <a:ext uri="{FF2B5EF4-FFF2-40B4-BE49-F238E27FC236}">
                  <a16:creationId xmlns:a16="http://schemas.microsoft.com/office/drawing/2014/main" id="{7C511E60-0B4F-6306-347F-ECF1B39B7C2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57764" y="4304484"/>
              <a:ext cx="236913" cy="236914"/>
            </a:xfrm>
            <a:prstGeom prst="rect">
              <a:avLst/>
            </a:prstGeom>
          </p:spPr>
        </p:pic>
      </p:grpSp>
      <p:sp>
        <p:nvSpPr>
          <p:cNvPr id="365" name="TextBox 364">
            <a:extLst>
              <a:ext uri="{FF2B5EF4-FFF2-40B4-BE49-F238E27FC236}">
                <a16:creationId xmlns:a16="http://schemas.microsoft.com/office/drawing/2014/main" id="{C96EAA26-D90A-5BD8-F523-F8293DEE7339}"/>
              </a:ext>
              <a:ext uri="{C183D7F6-B498-43B3-948B-1728B52AA6E4}">
                <adec:decorative xmlns:adec="http://schemas.microsoft.com/office/drawing/2017/decorative" val="1"/>
              </a:ext>
            </a:extLst>
          </p:cNvPr>
          <p:cNvSpPr txBox="1"/>
          <p:nvPr/>
        </p:nvSpPr>
        <p:spPr>
          <a:xfrm>
            <a:off x="2831905" y="6391747"/>
            <a:ext cx="2711298" cy="307777"/>
          </a:xfrm>
          <a:prstGeom prst="rect">
            <a:avLst/>
          </a:prstGeom>
          <a:noFill/>
        </p:spPr>
        <p:txBody>
          <a:bodyPr wrap="square">
            <a:spAutoFit/>
          </a:bodyPr>
          <a:lstStyle/>
          <a:p>
            <a:pPr algn="ctr">
              <a:defRPr/>
            </a:pPr>
            <a:r>
              <a:rPr lang="en-AU" sz="1400">
                <a:solidFill>
                  <a:srgbClr val="4472C4"/>
                </a:solidFill>
                <a:latin typeface="Calibri" panose="020F0502020204030204"/>
              </a:rPr>
              <a:t>Business Differentiation</a:t>
            </a:r>
          </a:p>
        </p:txBody>
      </p:sp>
      <p:sp>
        <p:nvSpPr>
          <p:cNvPr id="366" name="TextBox 365">
            <a:extLst>
              <a:ext uri="{FF2B5EF4-FFF2-40B4-BE49-F238E27FC236}">
                <a16:creationId xmlns:a16="http://schemas.microsoft.com/office/drawing/2014/main" id="{56EAE196-F177-D37F-0D7D-9C807C65AED7}"/>
              </a:ext>
              <a:ext uri="{C183D7F6-B498-43B3-948B-1728B52AA6E4}">
                <adec:decorative xmlns:adec="http://schemas.microsoft.com/office/drawing/2017/decorative" val="1"/>
              </a:ext>
            </a:extLst>
          </p:cNvPr>
          <p:cNvSpPr txBox="1"/>
          <p:nvPr/>
        </p:nvSpPr>
        <p:spPr>
          <a:xfrm>
            <a:off x="2790695" y="4729439"/>
            <a:ext cx="1297591" cy="215444"/>
          </a:xfrm>
          <a:prstGeom prst="rect">
            <a:avLst/>
          </a:prstGeom>
          <a:noFill/>
        </p:spPr>
        <p:txBody>
          <a:bodyPr wrap="square">
            <a:spAutoFit/>
          </a:bodyPr>
          <a:lstStyle/>
          <a:p>
            <a:pPr algn="ctr">
              <a:defRPr/>
            </a:pPr>
            <a:r>
              <a:rPr lang="en-AU" sz="800">
                <a:solidFill>
                  <a:srgbClr val="0070C0"/>
                </a:solidFill>
                <a:latin typeface="Calibri" panose="020F0502020204030204"/>
              </a:rPr>
              <a:t>Professional Developers</a:t>
            </a:r>
          </a:p>
        </p:txBody>
      </p:sp>
      <p:sp>
        <p:nvSpPr>
          <p:cNvPr id="367" name="Rectangle: Rounded Corners 366">
            <a:extLst>
              <a:ext uri="{FF2B5EF4-FFF2-40B4-BE49-F238E27FC236}">
                <a16:creationId xmlns:a16="http://schemas.microsoft.com/office/drawing/2014/main" id="{788A8CB4-8A0C-F0EA-4824-A840F2A6DD3B}"/>
              </a:ext>
              <a:ext uri="{C183D7F6-B498-43B3-948B-1728B52AA6E4}">
                <adec:decorative xmlns:adec="http://schemas.microsoft.com/office/drawing/2017/decorative" val="1"/>
              </a:ext>
            </a:extLst>
          </p:cNvPr>
          <p:cNvSpPr/>
          <p:nvPr/>
        </p:nvSpPr>
        <p:spPr>
          <a:xfrm>
            <a:off x="2944355" y="490797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Plan</a:t>
            </a:r>
          </a:p>
        </p:txBody>
      </p:sp>
      <p:sp>
        <p:nvSpPr>
          <p:cNvPr id="368" name="Rectangle: Rounded Corners 367">
            <a:extLst>
              <a:ext uri="{FF2B5EF4-FFF2-40B4-BE49-F238E27FC236}">
                <a16:creationId xmlns:a16="http://schemas.microsoft.com/office/drawing/2014/main" id="{29D7D636-168C-71F3-EC55-7BA5D1C0B1AD}"/>
              </a:ext>
              <a:ext uri="{C183D7F6-B498-43B3-948B-1728B52AA6E4}">
                <adec:decorative xmlns:adec="http://schemas.microsoft.com/office/drawing/2017/decorative" val="1"/>
              </a:ext>
            </a:extLst>
          </p:cNvPr>
          <p:cNvSpPr/>
          <p:nvPr/>
        </p:nvSpPr>
        <p:spPr>
          <a:xfrm>
            <a:off x="2669518" y="510141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Code</a:t>
            </a:r>
          </a:p>
        </p:txBody>
      </p:sp>
      <p:sp>
        <p:nvSpPr>
          <p:cNvPr id="369" name="Rectangle: Rounded Corners 368">
            <a:extLst>
              <a:ext uri="{FF2B5EF4-FFF2-40B4-BE49-F238E27FC236}">
                <a16:creationId xmlns:a16="http://schemas.microsoft.com/office/drawing/2014/main" id="{3867F2AF-BDCA-8701-9226-42E9890BC8A8}"/>
              </a:ext>
              <a:ext uri="{C183D7F6-B498-43B3-948B-1728B52AA6E4}">
                <adec:decorative xmlns:adec="http://schemas.microsoft.com/office/drawing/2017/decorative" val="1"/>
              </a:ext>
            </a:extLst>
          </p:cNvPr>
          <p:cNvSpPr/>
          <p:nvPr/>
        </p:nvSpPr>
        <p:spPr>
          <a:xfrm>
            <a:off x="2549709" y="5282333"/>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Build</a:t>
            </a:r>
          </a:p>
        </p:txBody>
      </p:sp>
      <p:sp>
        <p:nvSpPr>
          <p:cNvPr id="370" name="Rectangle: Rounded Corners 369">
            <a:extLst>
              <a:ext uri="{FF2B5EF4-FFF2-40B4-BE49-F238E27FC236}">
                <a16:creationId xmlns:a16="http://schemas.microsoft.com/office/drawing/2014/main" id="{089007A7-93AD-8AF9-F7D6-EBC706370428}"/>
              </a:ext>
              <a:ext uri="{C183D7F6-B498-43B3-948B-1728B52AA6E4}">
                <adec:decorative xmlns:adec="http://schemas.microsoft.com/office/drawing/2017/decorative" val="1"/>
              </a:ext>
            </a:extLst>
          </p:cNvPr>
          <p:cNvSpPr/>
          <p:nvPr/>
        </p:nvSpPr>
        <p:spPr>
          <a:xfrm>
            <a:off x="2495408" y="5473014"/>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Test</a:t>
            </a:r>
          </a:p>
        </p:txBody>
      </p:sp>
      <p:sp>
        <p:nvSpPr>
          <p:cNvPr id="371" name="Rectangle: Rounded Corners 370">
            <a:extLst>
              <a:ext uri="{FF2B5EF4-FFF2-40B4-BE49-F238E27FC236}">
                <a16:creationId xmlns:a16="http://schemas.microsoft.com/office/drawing/2014/main" id="{50C200B4-A2A6-DA6C-38E8-8ABDAC6EE06B}"/>
              </a:ext>
              <a:ext uri="{C183D7F6-B498-43B3-948B-1728B52AA6E4}">
                <adec:decorative xmlns:adec="http://schemas.microsoft.com/office/drawing/2017/decorative" val="1"/>
              </a:ext>
            </a:extLst>
          </p:cNvPr>
          <p:cNvSpPr/>
          <p:nvPr/>
        </p:nvSpPr>
        <p:spPr>
          <a:xfrm>
            <a:off x="2488041" y="5668221"/>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Release</a:t>
            </a:r>
          </a:p>
        </p:txBody>
      </p:sp>
      <p:sp>
        <p:nvSpPr>
          <p:cNvPr id="372" name="Rectangle: Rounded Corners 371">
            <a:extLst>
              <a:ext uri="{FF2B5EF4-FFF2-40B4-BE49-F238E27FC236}">
                <a16:creationId xmlns:a16="http://schemas.microsoft.com/office/drawing/2014/main" id="{F3D1BC02-94C1-F227-F3DB-75C1BC28AE2A}"/>
              </a:ext>
              <a:ext uri="{C183D7F6-B498-43B3-948B-1728B52AA6E4}">
                <adec:decorative xmlns:adec="http://schemas.microsoft.com/office/drawing/2017/decorative" val="1"/>
              </a:ext>
            </a:extLst>
          </p:cNvPr>
          <p:cNvSpPr/>
          <p:nvPr/>
        </p:nvSpPr>
        <p:spPr>
          <a:xfrm>
            <a:off x="2490446" y="5866709"/>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Deploy</a:t>
            </a:r>
          </a:p>
        </p:txBody>
      </p:sp>
      <p:sp>
        <p:nvSpPr>
          <p:cNvPr id="373" name="Rectangle: Rounded Corners 372">
            <a:extLst>
              <a:ext uri="{FF2B5EF4-FFF2-40B4-BE49-F238E27FC236}">
                <a16:creationId xmlns:a16="http://schemas.microsoft.com/office/drawing/2014/main" id="{A00BF4D8-935D-0595-8EFE-7529E3C03BA6}"/>
              </a:ext>
              <a:ext uri="{C183D7F6-B498-43B3-948B-1728B52AA6E4}">
                <adec:decorative xmlns:adec="http://schemas.microsoft.com/office/drawing/2017/decorative" val="1"/>
              </a:ext>
            </a:extLst>
          </p:cNvPr>
          <p:cNvSpPr/>
          <p:nvPr/>
        </p:nvSpPr>
        <p:spPr>
          <a:xfrm>
            <a:off x="2599455" y="6051983"/>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Operate</a:t>
            </a:r>
          </a:p>
        </p:txBody>
      </p:sp>
      <p:sp>
        <p:nvSpPr>
          <p:cNvPr id="374" name="Rectangle: Rounded Corners 373">
            <a:extLst>
              <a:ext uri="{FF2B5EF4-FFF2-40B4-BE49-F238E27FC236}">
                <a16:creationId xmlns:a16="http://schemas.microsoft.com/office/drawing/2014/main" id="{877B562E-FD3A-8B50-7DF9-9D915F47AB94}"/>
              </a:ext>
              <a:ext uri="{C183D7F6-B498-43B3-948B-1728B52AA6E4}">
                <adec:decorative xmlns:adec="http://schemas.microsoft.com/office/drawing/2017/decorative" val="1"/>
              </a:ext>
            </a:extLst>
          </p:cNvPr>
          <p:cNvSpPr/>
          <p:nvPr/>
        </p:nvSpPr>
        <p:spPr>
          <a:xfrm>
            <a:off x="2748859" y="623725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Monitor</a:t>
            </a:r>
          </a:p>
        </p:txBody>
      </p:sp>
      <p:sp>
        <p:nvSpPr>
          <p:cNvPr id="375" name="TextBox 374">
            <a:extLst>
              <a:ext uri="{FF2B5EF4-FFF2-40B4-BE49-F238E27FC236}">
                <a16:creationId xmlns:a16="http://schemas.microsoft.com/office/drawing/2014/main" id="{DEB6189E-7CA2-DC73-F461-5E2B7671359E}"/>
              </a:ext>
              <a:ext uri="{C183D7F6-B498-43B3-948B-1728B52AA6E4}">
                <adec:decorative xmlns:adec="http://schemas.microsoft.com/office/drawing/2017/decorative" val="1"/>
              </a:ext>
            </a:extLst>
          </p:cNvPr>
          <p:cNvSpPr txBox="1"/>
          <p:nvPr/>
        </p:nvSpPr>
        <p:spPr>
          <a:xfrm>
            <a:off x="4574627" y="4793148"/>
            <a:ext cx="1058874" cy="215444"/>
          </a:xfrm>
          <a:prstGeom prst="rect">
            <a:avLst/>
          </a:prstGeom>
          <a:noFill/>
        </p:spPr>
        <p:txBody>
          <a:bodyPr wrap="square">
            <a:spAutoFit/>
          </a:bodyPr>
          <a:lstStyle/>
          <a:p>
            <a:pPr algn="ctr">
              <a:defRPr/>
            </a:pPr>
            <a:r>
              <a:rPr lang="en-AU" sz="800">
                <a:solidFill>
                  <a:srgbClr val="0070C0"/>
                </a:solidFill>
                <a:latin typeface="Calibri" panose="020F0502020204030204"/>
              </a:rPr>
              <a:t>Citizen Developers</a:t>
            </a:r>
          </a:p>
        </p:txBody>
      </p:sp>
      <p:sp>
        <p:nvSpPr>
          <p:cNvPr id="376" name="Rectangle: Rounded Corners 375">
            <a:extLst>
              <a:ext uri="{FF2B5EF4-FFF2-40B4-BE49-F238E27FC236}">
                <a16:creationId xmlns:a16="http://schemas.microsoft.com/office/drawing/2014/main" id="{13008CEA-30E7-CA1B-D0F2-8DE3732DEA73}"/>
              </a:ext>
              <a:ext uri="{C183D7F6-B498-43B3-948B-1728B52AA6E4}">
                <adec:decorative xmlns:adec="http://schemas.microsoft.com/office/drawing/2017/decorative" val="1"/>
              </a:ext>
            </a:extLst>
          </p:cNvPr>
          <p:cNvSpPr/>
          <p:nvPr/>
        </p:nvSpPr>
        <p:spPr>
          <a:xfrm>
            <a:off x="4678340" y="501053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377" name="Rectangle: Rounded Corners 376">
            <a:extLst>
              <a:ext uri="{FF2B5EF4-FFF2-40B4-BE49-F238E27FC236}">
                <a16:creationId xmlns:a16="http://schemas.microsoft.com/office/drawing/2014/main" id="{AEE250A3-9183-4DA3-579A-BDF4786610E3}"/>
              </a:ext>
              <a:ext uri="{C183D7F6-B498-43B3-948B-1728B52AA6E4}">
                <adec:decorative xmlns:adec="http://schemas.microsoft.com/office/drawing/2017/decorative" val="1"/>
              </a:ext>
            </a:extLst>
          </p:cNvPr>
          <p:cNvSpPr/>
          <p:nvPr/>
        </p:nvSpPr>
        <p:spPr>
          <a:xfrm>
            <a:off x="4787965" y="5181944"/>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visualisation</a:t>
            </a:r>
          </a:p>
        </p:txBody>
      </p:sp>
      <p:sp>
        <p:nvSpPr>
          <p:cNvPr id="378" name="Rectangle: Rounded Corners 377">
            <a:extLst>
              <a:ext uri="{FF2B5EF4-FFF2-40B4-BE49-F238E27FC236}">
                <a16:creationId xmlns:a16="http://schemas.microsoft.com/office/drawing/2014/main" id="{8B5E1995-485A-CD6C-84FA-8566B61BBE1F}"/>
              </a:ext>
              <a:ext uri="{C183D7F6-B498-43B3-948B-1728B52AA6E4}">
                <adec:decorative xmlns:adec="http://schemas.microsoft.com/office/drawing/2017/decorative" val="1"/>
              </a:ext>
            </a:extLst>
          </p:cNvPr>
          <p:cNvSpPr/>
          <p:nvPr/>
        </p:nvSpPr>
        <p:spPr>
          <a:xfrm>
            <a:off x="4915181" y="5368402"/>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379" name="Rectangle: Rounded Corners 378">
            <a:extLst>
              <a:ext uri="{FF2B5EF4-FFF2-40B4-BE49-F238E27FC236}">
                <a16:creationId xmlns:a16="http://schemas.microsoft.com/office/drawing/2014/main" id="{3FEEFF28-6199-7D77-B92E-4D2F866C9C84}"/>
              </a:ext>
              <a:ext uri="{C183D7F6-B498-43B3-948B-1728B52AA6E4}">
                <adec:decorative xmlns:adec="http://schemas.microsoft.com/office/drawing/2017/decorative" val="1"/>
              </a:ext>
            </a:extLst>
          </p:cNvPr>
          <p:cNvSpPr/>
          <p:nvPr/>
        </p:nvSpPr>
        <p:spPr>
          <a:xfrm>
            <a:off x="4918953" y="5557510"/>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380" name="TextBox 379">
            <a:extLst>
              <a:ext uri="{FF2B5EF4-FFF2-40B4-BE49-F238E27FC236}">
                <a16:creationId xmlns:a16="http://schemas.microsoft.com/office/drawing/2014/main" id="{D1A7D513-A41C-C1BF-72BF-26DF92A9F8E8}"/>
              </a:ext>
              <a:ext uri="{C183D7F6-B498-43B3-948B-1728B52AA6E4}">
                <adec:decorative xmlns:adec="http://schemas.microsoft.com/office/drawing/2017/decorative" val="1"/>
              </a:ext>
            </a:extLst>
          </p:cNvPr>
          <p:cNvSpPr txBox="1"/>
          <p:nvPr/>
        </p:nvSpPr>
        <p:spPr>
          <a:xfrm>
            <a:off x="4797494" y="5885326"/>
            <a:ext cx="1058874" cy="215444"/>
          </a:xfrm>
          <a:prstGeom prst="rect">
            <a:avLst/>
          </a:prstGeom>
          <a:noFill/>
        </p:spPr>
        <p:txBody>
          <a:bodyPr wrap="square">
            <a:spAutoFit/>
          </a:bodyPr>
          <a:lstStyle/>
          <a:p>
            <a:pPr algn="ctr">
              <a:defRPr/>
            </a:pPr>
            <a:r>
              <a:rPr lang="en-AU" sz="800">
                <a:solidFill>
                  <a:srgbClr val="0070C0"/>
                </a:solidFill>
                <a:latin typeface="Calibri" panose="020F0502020204030204"/>
              </a:rPr>
              <a:t>Partner Solutions</a:t>
            </a:r>
          </a:p>
        </p:txBody>
      </p:sp>
      <p:sp>
        <p:nvSpPr>
          <p:cNvPr id="381" name="Rectangle: Rounded Corners 380">
            <a:extLst>
              <a:ext uri="{FF2B5EF4-FFF2-40B4-BE49-F238E27FC236}">
                <a16:creationId xmlns:a16="http://schemas.microsoft.com/office/drawing/2014/main" id="{17DD6BDB-4D86-D7C8-FDEF-0A73A93F73D6}"/>
              </a:ext>
              <a:ext uri="{C183D7F6-B498-43B3-948B-1728B52AA6E4}">
                <adec:decorative xmlns:adec="http://schemas.microsoft.com/office/drawing/2017/decorative" val="1"/>
              </a:ext>
            </a:extLst>
          </p:cNvPr>
          <p:cNvSpPr/>
          <p:nvPr/>
        </p:nvSpPr>
        <p:spPr>
          <a:xfrm>
            <a:off x="4897174" y="573458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lvl="0" algn="ctr">
              <a:defRPr/>
            </a:pPr>
            <a:r>
              <a:rPr lang="en-AU" sz="600" kern="0">
                <a:solidFill>
                  <a:prstClr val="black">
                    <a:lumMod val="65000"/>
                    <a:lumOff val="35000"/>
                  </a:prstClr>
                </a:solidFill>
                <a:latin typeface="Calibri" panose="020F0502020204030204"/>
              </a:rPr>
              <a:t>Build a copilot experience</a:t>
            </a:r>
          </a:p>
        </p:txBody>
      </p:sp>
      <p:sp>
        <p:nvSpPr>
          <p:cNvPr id="382" name="Rectangle: Rounded Corners 381">
            <a:extLst>
              <a:ext uri="{FF2B5EF4-FFF2-40B4-BE49-F238E27FC236}">
                <a16:creationId xmlns:a16="http://schemas.microsoft.com/office/drawing/2014/main" id="{1539AFCC-DE82-105B-B3B8-BFD00263FEB0}"/>
              </a:ext>
              <a:ext uri="{C183D7F6-B498-43B3-948B-1728B52AA6E4}">
                <adec:decorative xmlns:adec="http://schemas.microsoft.com/office/drawing/2017/decorative" val="1"/>
              </a:ext>
            </a:extLst>
          </p:cNvPr>
          <p:cNvSpPr/>
          <p:nvPr/>
        </p:nvSpPr>
        <p:spPr>
          <a:xfrm>
            <a:off x="4792175" y="607871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Tailored applications</a:t>
            </a:r>
          </a:p>
        </p:txBody>
      </p:sp>
      <p:sp>
        <p:nvSpPr>
          <p:cNvPr id="383" name="Rectangle: Rounded Corners 382">
            <a:extLst>
              <a:ext uri="{FF2B5EF4-FFF2-40B4-BE49-F238E27FC236}">
                <a16:creationId xmlns:a16="http://schemas.microsoft.com/office/drawing/2014/main" id="{935826EC-28CF-5B2A-2712-8A378C8E18E6}"/>
              </a:ext>
              <a:ext uri="{C183D7F6-B498-43B3-948B-1728B52AA6E4}">
                <adec:decorative xmlns:adec="http://schemas.microsoft.com/office/drawing/2017/decorative" val="1"/>
              </a:ext>
            </a:extLst>
          </p:cNvPr>
          <p:cNvSpPr/>
          <p:nvPr/>
        </p:nvSpPr>
        <p:spPr>
          <a:xfrm>
            <a:off x="4664365" y="6254871"/>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Published applications</a:t>
            </a:r>
          </a:p>
        </p:txBody>
      </p:sp>
      <p:sp>
        <p:nvSpPr>
          <p:cNvPr id="384" name="Oval 383">
            <a:extLst>
              <a:ext uri="{FF2B5EF4-FFF2-40B4-BE49-F238E27FC236}">
                <a16:creationId xmlns:a16="http://schemas.microsoft.com/office/drawing/2014/main" id="{742E7BCE-A76F-8610-98D4-13648D5E168A}"/>
              </a:ext>
            </a:extLst>
          </p:cNvPr>
          <p:cNvSpPr/>
          <p:nvPr/>
        </p:nvSpPr>
        <p:spPr>
          <a:xfrm>
            <a:off x="3549817" y="5061226"/>
            <a:ext cx="1299284" cy="1299284"/>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4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385" name="Partial Circle 384">
            <a:extLst>
              <a:ext uri="{FF2B5EF4-FFF2-40B4-BE49-F238E27FC236}">
                <a16:creationId xmlns:a16="http://schemas.microsoft.com/office/drawing/2014/main" id="{3DD6F652-E117-9757-B5CB-37105FBFAF55}"/>
              </a:ext>
            </a:extLst>
          </p:cNvPr>
          <p:cNvSpPr/>
          <p:nvPr/>
        </p:nvSpPr>
        <p:spPr>
          <a:xfrm>
            <a:off x="3550267" y="5061676"/>
            <a:ext cx="1298384" cy="1298384"/>
          </a:xfrm>
          <a:prstGeom prst="pie">
            <a:avLst>
              <a:gd name="adj1" fmla="val 18380412"/>
              <a:gd name="adj2" fmla="val 692210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9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86" name="Oval 385">
            <a:extLst>
              <a:ext uri="{FF2B5EF4-FFF2-40B4-BE49-F238E27FC236}">
                <a16:creationId xmlns:a16="http://schemas.microsoft.com/office/drawing/2014/main" id="{E4A4C759-EC2E-19EB-BE70-5A8F619F9798}"/>
              </a:ext>
            </a:extLst>
          </p:cNvPr>
          <p:cNvSpPr/>
          <p:nvPr/>
        </p:nvSpPr>
        <p:spPr>
          <a:xfrm>
            <a:off x="3897248" y="5423034"/>
            <a:ext cx="596140" cy="596140"/>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800" b="0" i="0" u="none" strike="noStrike" kern="0" cap="none" spc="0" normalizeH="0" baseline="0" noProof="0">
                <a:ln>
                  <a:noFill/>
                </a:ln>
                <a:solidFill>
                  <a:srgbClr val="7030A0"/>
                </a:solidFill>
                <a:effectLst/>
                <a:uLnTx/>
                <a:uFillTx/>
                <a:latin typeface="Calibri" panose="020F0502020204030204"/>
                <a:ea typeface="+mn-ea"/>
                <a:cs typeface="+mn-cs"/>
              </a:rPr>
              <a:t>Agile Culture</a:t>
            </a:r>
          </a:p>
        </p:txBody>
      </p:sp>
      <p:sp>
        <p:nvSpPr>
          <p:cNvPr id="387" name="Oval 386">
            <a:extLst>
              <a:ext uri="{FF2B5EF4-FFF2-40B4-BE49-F238E27FC236}">
                <a16:creationId xmlns:a16="http://schemas.microsoft.com/office/drawing/2014/main" id="{11A3DC23-7BCC-9379-DB2F-F0CD9DB2B641}"/>
              </a:ext>
            </a:extLst>
          </p:cNvPr>
          <p:cNvSpPr/>
          <p:nvPr/>
        </p:nvSpPr>
        <p:spPr>
          <a:xfrm>
            <a:off x="3726092" y="5250953"/>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88" name="Graphic 387">
            <a:extLst>
              <a:ext uri="{FF2B5EF4-FFF2-40B4-BE49-F238E27FC236}">
                <a16:creationId xmlns:a16="http://schemas.microsoft.com/office/drawing/2014/main" id="{3F455C21-D80B-626A-088D-4E882E34EA2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46551" y="6068520"/>
            <a:ext cx="276475" cy="276474"/>
          </a:xfrm>
          <a:prstGeom prst="rect">
            <a:avLst/>
          </a:prstGeom>
        </p:spPr>
      </p:pic>
      <p:grpSp>
        <p:nvGrpSpPr>
          <p:cNvPr id="389" name="Group 388">
            <a:extLst>
              <a:ext uri="{FF2B5EF4-FFF2-40B4-BE49-F238E27FC236}">
                <a16:creationId xmlns:a16="http://schemas.microsoft.com/office/drawing/2014/main" id="{CA92F13E-39B9-D778-B20A-7A934414E60F}"/>
              </a:ext>
            </a:extLst>
          </p:cNvPr>
          <p:cNvGrpSpPr/>
          <p:nvPr/>
        </p:nvGrpSpPr>
        <p:grpSpPr>
          <a:xfrm>
            <a:off x="3546795" y="5170306"/>
            <a:ext cx="943545" cy="967570"/>
            <a:chOff x="4905871" y="2621632"/>
            <a:chExt cx="1491599" cy="1529583"/>
          </a:xfrm>
        </p:grpSpPr>
        <p:pic>
          <p:nvPicPr>
            <p:cNvPr id="390" name="Picture 2" descr="See the source image">
              <a:extLst>
                <a:ext uri="{FF2B5EF4-FFF2-40B4-BE49-F238E27FC236}">
                  <a16:creationId xmlns:a16="http://schemas.microsoft.com/office/drawing/2014/main" id="{7F0D25C5-00EC-F5EF-B073-E170C4DBC775}"/>
                </a:ext>
              </a:extLst>
            </p:cNvPr>
            <p:cNvPicPr>
              <a:picLocks noChangeAspect="1" noChangeArrowheads="1"/>
            </p:cNvPicPr>
            <p:nvPr/>
          </p:nvPicPr>
          <p:blipFill rotWithShape="1">
            <a:blip r:embed="rId87">
              <a:extLst>
                <a:ext uri="{28A0092B-C50C-407E-A947-70E740481C1C}">
                  <a14:useLocalDpi xmlns:a14="http://schemas.microsoft.com/office/drawing/2010/main" val="0"/>
                </a:ext>
              </a:extLst>
            </a:blip>
            <a:srcRect t="31540" b="31267"/>
            <a:stretch/>
          </p:blipFill>
          <p:spPr bwMode="auto">
            <a:xfrm>
              <a:off x="5429940" y="2621632"/>
              <a:ext cx="967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391" name="Picture 2" descr="See the source image">
              <a:extLst>
                <a:ext uri="{FF2B5EF4-FFF2-40B4-BE49-F238E27FC236}">
                  <a16:creationId xmlns:a16="http://schemas.microsoft.com/office/drawing/2014/main" id="{2ED68499-8291-760E-0002-6D9BA7910138}"/>
                </a:ext>
              </a:extLst>
            </p:cNvPr>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5064661" y="3207012"/>
              <a:ext cx="252532" cy="252532"/>
            </a:xfrm>
            <a:prstGeom prst="rect">
              <a:avLst/>
            </a:prstGeom>
            <a:noFill/>
            <a:extLst>
              <a:ext uri="{909E8E84-426E-40DD-AFC4-6F175D3DCCD1}">
                <a14:hiddenFill xmlns:a14="http://schemas.microsoft.com/office/drawing/2010/main">
                  <a:solidFill>
                    <a:srgbClr val="FFFFFF"/>
                  </a:solidFill>
                </a14:hiddenFill>
              </a:ext>
            </a:extLst>
          </p:spPr>
        </p:pic>
        <p:pic>
          <p:nvPicPr>
            <p:cNvPr id="392" name="Picture 2" descr="See the source image">
              <a:extLst>
                <a:ext uri="{FF2B5EF4-FFF2-40B4-BE49-F238E27FC236}">
                  <a16:creationId xmlns:a16="http://schemas.microsoft.com/office/drawing/2014/main" id="{D79DA56D-09FC-3047-5A5D-0334D4D89A78}"/>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5185408" y="2850985"/>
              <a:ext cx="252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393" name="Picture 2" descr="Icon&#10;&#10;Description automatically generated">
              <a:extLst>
                <a:ext uri="{FF2B5EF4-FFF2-40B4-BE49-F238E27FC236}">
                  <a16:creationId xmlns:a16="http://schemas.microsoft.com/office/drawing/2014/main" id="{BB611F6A-3FD8-C6ED-1D98-02B1C6EA7D25}"/>
                </a:ext>
              </a:extLst>
            </p:cNvPr>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4905871" y="3482248"/>
              <a:ext cx="548932" cy="428822"/>
            </a:xfrm>
            <a:prstGeom prst="rect">
              <a:avLst/>
            </a:prstGeom>
            <a:noFill/>
          </p:spPr>
        </p:pic>
        <p:pic>
          <p:nvPicPr>
            <p:cNvPr id="394" name="Picture 2" descr="Azure Cloud Services | Sysvine Technologies">
              <a:extLst>
                <a:ext uri="{FF2B5EF4-FFF2-40B4-BE49-F238E27FC236}">
                  <a16:creationId xmlns:a16="http://schemas.microsoft.com/office/drawing/2014/main" id="{6E710671-A064-5FA9-2F52-A9744BF4BC78}"/>
                </a:ext>
              </a:extLst>
            </p:cNvPr>
            <p:cNvPicPr>
              <a:picLocks noChangeAspect="1" noChangeArrowheads="1"/>
            </p:cNvPicPr>
            <p:nvPr/>
          </p:nvPicPr>
          <p:blipFill rotWithShape="1">
            <a:blip r:embed="rId90">
              <a:extLst>
                <a:ext uri="{BEBA8EAE-BF5A-486C-A8C5-ECC9F3942E4B}">
                  <a14:imgProps xmlns:a14="http://schemas.microsoft.com/office/drawing/2010/main">
                    <a14:imgLayer r:embed="rId91">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5253781" y="3852395"/>
              <a:ext cx="279768" cy="2988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5" name="Group 394">
            <a:extLst>
              <a:ext uri="{FF2B5EF4-FFF2-40B4-BE49-F238E27FC236}">
                <a16:creationId xmlns:a16="http://schemas.microsoft.com/office/drawing/2014/main" id="{2B9C989F-C8C6-4EDE-1DC3-2ED80A94F659}"/>
              </a:ext>
            </a:extLst>
          </p:cNvPr>
          <p:cNvGrpSpPr/>
          <p:nvPr/>
        </p:nvGrpSpPr>
        <p:grpSpPr>
          <a:xfrm>
            <a:off x="5710994" y="4949499"/>
            <a:ext cx="564292" cy="922570"/>
            <a:chOff x="8375886" y="2214013"/>
            <a:chExt cx="980924" cy="1603729"/>
          </a:xfrm>
        </p:grpSpPr>
        <p:pic>
          <p:nvPicPr>
            <p:cNvPr id="396" name="Picture 395" descr="Icon&#10;&#10;Description automatically generated">
              <a:extLst>
                <a:ext uri="{FF2B5EF4-FFF2-40B4-BE49-F238E27FC236}">
                  <a16:creationId xmlns:a16="http://schemas.microsoft.com/office/drawing/2014/main" id="{5D6E1385-3580-D0C7-81B4-D86C2C7BD27B}"/>
                </a:ext>
              </a:extLst>
            </p:cNvPr>
            <p:cNvPicPr>
              <a:picLocks noChangeAspect="1"/>
            </p:cNvPicPr>
            <p:nvPr/>
          </p:nvPicPr>
          <p:blipFill>
            <a:blip r:embed="rId92">
              <a:extLst>
                <a:ext uri="{28A0092B-C50C-407E-A947-70E740481C1C}">
                  <a14:useLocalDpi xmlns:a14="http://schemas.microsoft.com/office/drawing/2010/main" val="0"/>
                </a:ext>
              </a:extLst>
            </a:blip>
            <a:stretch>
              <a:fillRect/>
            </a:stretch>
          </p:blipFill>
          <p:spPr>
            <a:xfrm>
              <a:off x="8375886" y="2214013"/>
              <a:ext cx="482364" cy="482364"/>
            </a:xfrm>
            <a:prstGeom prst="rect">
              <a:avLst/>
            </a:prstGeom>
          </p:spPr>
        </p:pic>
        <p:pic>
          <p:nvPicPr>
            <p:cNvPr id="397" name="Picture 396" descr="Logo, icon&#10;&#10;Description automatically generated">
              <a:extLst>
                <a:ext uri="{FF2B5EF4-FFF2-40B4-BE49-F238E27FC236}">
                  <a16:creationId xmlns:a16="http://schemas.microsoft.com/office/drawing/2014/main" id="{D4FB1FFE-9AC4-0A11-39C6-4526F401C129}"/>
                </a:ext>
              </a:extLst>
            </p:cNvPr>
            <p:cNvPicPr>
              <a:picLocks noChangeAspect="1"/>
            </p:cNvPicPr>
            <p:nvPr/>
          </p:nvPicPr>
          <p:blipFill>
            <a:blip r:embed="rId93">
              <a:extLst>
                <a:ext uri="{28A0092B-C50C-407E-A947-70E740481C1C}">
                  <a14:useLocalDpi xmlns:a14="http://schemas.microsoft.com/office/drawing/2010/main" val="0"/>
                </a:ext>
              </a:extLst>
            </a:blip>
            <a:stretch>
              <a:fillRect/>
            </a:stretch>
          </p:blipFill>
          <p:spPr>
            <a:xfrm>
              <a:off x="8553398" y="2484513"/>
              <a:ext cx="435939" cy="435939"/>
            </a:xfrm>
            <a:prstGeom prst="rect">
              <a:avLst/>
            </a:prstGeom>
          </p:spPr>
        </p:pic>
        <p:pic>
          <p:nvPicPr>
            <p:cNvPr id="398" name="Picture 397" descr="A purple circle on a black background&#10;&#10;Description automatically generated with low confidence">
              <a:extLst>
                <a:ext uri="{FF2B5EF4-FFF2-40B4-BE49-F238E27FC236}">
                  <a16:creationId xmlns:a16="http://schemas.microsoft.com/office/drawing/2014/main" id="{71051240-9CA1-C822-AC2B-06F7C0AF4CC7}"/>
                </a:ext>
              </a:extLst>
            </p:cNvPr>
            <p:cNvPicPr>
              <a:picLocks noChangeAspect="1"/>
            </p:cNvPicPr>
            <p:nvPr/>
          </p:nvPicPr>
          <p:blipFill>
            <a:blip r:embed="rId94">
              <a:extLst>
                <a:ext uri="{28A0092B-C50C-407E-A947-70E740481C1C}">
                  <a14:useLocalDpi xmlns:a14="http://schemas.microsoft.com/office/drawing/2010/main" val="0"/>
                </a:ext>
              </a:extLst>
            </a:blip>
            <a:stretch>
              <a:fillRect/>
            </a:stretch>
          </p:blipFill>
          <p:spPr>
            <a:xfrm>
              <a:off x="8658349" y="2778660"/>
              <a:ext cx="495595" cy="495595"/>
            </a:xfrm>
            <a:prstGeom prst="rect">
              <a:avLst/>
            </a:prstGeom>
          </p:spPr>
        </p:pic>
        <p:pic>
          <p:nvPicPr>
            <p:cNvPr id="399" name="Picture 398" descr="Icon&#10;&#10;Description automatically generated">
              <a:extLst>
                <a:ext uri="{FF2B5EF4-FFF2-40B4-BE49-F238E27FC236}">
                  <a16:creationId xmlns:a16="http://schemas.microsoft.com/office/drawing/2014/main" id="{3F0E60AA-27AA-5978-6F15-8E0C2583E74A}"/>
                </a:ext>
              </a:extLst>
            </p:cNvPr>
            <p:cNvPicPr>
              <a:picLocks noChangeAspect="1"/>
            </p:cNvPicPr>
            <p:nvPr/>
          </p:nvPicPr>
          <p:blipFill>
            <a:blip r:embed="rId95">
              <a:extLst>
                <a:ext uri="{28A0092B-C50C-407E-A947-70E740481C1C}">
                  <a14:useLocalDpi xmlns:a14="http://schemas.microsoft.com/office/drawing/2010/main" val="0"/>
                </a:ext>
              </a:extLst>
            </a:blip>
            <a:stretch>
              <a:fillRect/>
            </a:stretch>
          </p:blipFill>
          <p:spPr>
            <a:xfrm>
              <a:off x="8658349" y="3039808"/>
              <a:ext cx="547107" cy="547107"/>
            </a:xfrm>
            <a:prstGeom prst="rect">
              <a:avLst/>
            </a:prstGeom>
          </p:spPr>
        </p:pic>
        <p:pic>
          <p:nvPicPr>
            <p:cNvPr id="400" name="Picture 399" descr="A picture containing text, businesscard, envelope, vector graphics&#10;&#10;Description automatically generated">
              <a:extLst>
                <a:ext uri="{FF2B5EF4-FFF2-40B4-BE49-F238E27FC236}">
                  <a16:creationId xmlns:a16="http://schemas.microsoft.com/office/drawing/2014/main" id="{EF75F25E-5271-BF19-C48E-3D29A871154E}"/>
                </a:ext>
              </a:extLst>
            </p:cNvPr>
            <p:cNvPicPr>
              <a:picLocks noChangeAspect="1"/>
            </p:cNvPicPr>
            <p:nvPr/>
          </p:nvPicPr>
          <p:blipFill>
            <a:blip r:embed="rId96">
              <a:extLst>
                <a:ext uri="{28A0092B-C50C-407E-A947-70E740481C1C}">
                  <a14:useLocalDpi xmlns:a14="http://schemas.microsoft.com/office/drawing/2010/main" val="0"/>
                </a:ext>
              </a:extLst>
            </a:blip>
            <a:stretch>
              <a:fillRect/>
            </a:stretch>
          </p:blipFill>
          <p:spPr>
            <a:xfrm>
              <a:off x="9069502" y="2876373"/>
              <a:ext cx="287308" cy="287308"/>
            </a:xfrm>
            <a:prstGeom prst="rect">
              <a:avLst/>
            </a:prstGeom>
          </p:spPr>
        </p:pic>
        <p:pic>
          <p:nvPicPr>
            <p:cNvPr id="401" name="Picture 2" descr="Sales scenario: Respond to a RFP (Copilot Scenario Library) – Microsoft ...">
              <a:extLst>
                <a:ext uri="{FF2B5EF4-FFF2-40B4-BE49-F238E27FC236}">
                  <a16:creationId xmlns:a16="http://schemas.microsoft.com/office/drawing/2014/main" id="{33C627BA-E2D4-F3A1-D0AC-65C2C05C7C03}"/>
                </a:ext>
              </a:extLst>
            </p:cNvPr>
            <p:cNvPicPr>
              <a:picLocks noChangeAspect="1" noChangeArrowheads="1"/>
            </p:cNvPicPr>
            <p:nvPr/>
          </p:nvPicPr>
          <p:blipFill>
            <a:blip r:embed="rId97">
              <a:extLst>
                <a:ext uri="{28A0092B-C50C-407E-A947-70E740481C1C}">
                  <a14:useLocalDpi xmlns:a14="http://schemas.microsoft.com/office/drawing/2010/main" val="0"/>
                </a:ext>
              </a:extLst>
            </a:blip>
            <a:srcRect/>
            <a:stretch>
              <a:fillRect/>
            </a:stretch>
          </p:blipFill>
          <p:spPr bwMode="auto">
            <a:xfrm>
              <a:off x="8750949" y="3532639"/>
              <a:ext cx="318553" cy="28510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98553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nodeType="with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fade">
                                      <p:cBhvr>
                                        <p:cTn id="3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C5C617BA-54B7-87EB-F273-F58062E76F06}"/>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Person focus</a:t>
            </a:r>
          </a:p>
        </p:txBody>
      </p:sp>
      <p:sp>
        <p:nvSpPr>
          <p:cNvPr id="3" name="TextBox 2">
            <a:extLst>
              <a:ext uri="{FF2B5EF4-FFF2-40B4-BE49-F238E27FC236}">
                <a16:creationId xmlns:a16="http://schemas.microsoft.com/office/drawing/2014/main" id="{06CF4303-83A8-2F12-6C69-B1AFE8E516F4}"/>
              </a:ext>
            </a:extLst>
          </p:cNvPr>
          <p:cNvSpPr txBox="1"/>
          <p:nvPr/>
        </p:nvSpPr>
        <p:spPr>
          <a:xfrm>
            <a:off x="4275532" y="4951468"/>
            <a:ext cx="3911496"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Person</a:t>
            </a:r>
          </a:p>
        </p:txBody>
      </p:sp>
      <p:sp>
        <p:nvSpPr>
          <p:cNvPr id="4" name="Oval 3" descr="The employee has their own identity">
            <a:extLst>
              <a:ext uri="{FF2B5EF4-FFF2-40B4-BE49-F238E27FC236}">
                <a16:creationId xmlns:a16="http://schemas.microsoft.com/office/drawing/2014/main" id="{42C9BB85-E8D3-8F4D-88DC-8D3A8F497521}"/>
              </a:ext>
              <a:ext uri="{C183D7F6-B498-43B3-948B-1728B52AA6E4}">
                <adec:decorative xmlns:adec="http://schemas.microsoft.com/office/drawing/2017/decorative" val="0"/>
              </a:ext>
            </a:extLst>
          </p:cNvPr>
          <p:cNvSpPr/>
          <p:nvPr/>
        </p:nvSpPr>
        <p:spPr>
          <a:xfrm>
            <a:off x="5042223" y="2345880"/>
            <a:ext cx="2380956" cy="2391726"/>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 name="Partial Circle 4">
            <a:extLst>
              <a:ext uri="{FF2B5EF4-FFF2-40B4-BE49-F238E27FC236}">
                <a16:creationId xmlns:a16="http://schemas.microsoft.com/office/drawing/2014/main" id="{7873E854-5A7C-04D0-4C8C-671C7B2F843A}"/>
              </a:ext>
              <a:ext uri="{C183D7F6-B498-43B3-948B-1728B52AA6E4}">
                <adec:decorative xmlns:adec="http://schemas.microsoft.com/office/drawing/2017/decorative" val="1"/>
              </a:ext>
            </a:extLst>
          </p:cNvPr>
          <p:cNvSpPr/>
          <p:nvPr/>
        </p:nvSpPr>
        <p:spPr>
          <a:xfrm>
            <a:off x="5053005" y="2343606"/>
            <a:ext cx="2383218" cy="2393998"/>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 name="Partial Circle 5">
            <a:extLst>
              <a:ext uri="{FF2B5EF4-FFF2-40B4-BE49-F238E27FC236}">
                <a16:creationId xmlns:a16="http://schemas.microsoft.com/office/drawing/2014/main" id="{17182FD5-63FF-5DB0-C5ED-765FE650ED1A}"/>
              </a:ext>
              <a:ext uri="{C183D7F6-B498-43B3-948B-1728B52AA6E4}">
                <adec:decorative xmlns:adec="http://schemas.microsoft.com/office/drawing/2017/decorative" val="1"/>
              </a:ext>
            </a:extLst>
          </p:cNvPr>
          <p:cNvSpPr/>
          <p:nvPr/>
        </p:nvSpPr>
        <p:spPr>
          <a:xfrm>
            <a:off x="5050742" y="2343608"/>
            <a:ext cx="2383218" cy="2393998"/>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 name="Partial Circle 6">
            <a:extLst>
              <a:ext uri="{FF2B5EF4-FFF2-40B4-BE49-F238E27FC236}">
                <a16:creationId xmlns:a16="http://schemas.microsoft.com/office/drawing/2014/main" id="{73406F92-CF57-5C24-2306-35BAAFE9E8A2}"/>
              </a:ext>
              <a:ext uri="{C183D7F6-B498-43B3-948B-1728B52AA6E4}">
                <adec:decorative xmlns:adec="http://schemas.microsoft.com/office/drawing/2017/decorative" val="1"/>
              </a:ext>
            </a:extLst>
          </p:cNvPr>
          <p:cNvSpPr/>
          <p:nvPr/>
        </p:nvSpPr>
        <p:spPr>
          <a:xfrm>
            <a:off x="5050742" y="2343608"/>
            <a:ext cx="2383218" cy="2393998"/>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 name="Partial Circle 7">
            <a:extLst>
              <a:ext uri="{FF2B5EF4-FFF2-40B4-BE49-F238E27FC236}">
                <a16:creationId xmlns:a16="http://schemas.microsoft.com/office/drawing/2014/main" id="{C83D53F1-A552-EEAF-1801-07D183DE71FB}"/>
              </a:ext>
              <a:ext uri="{C183D7F6-B498-43B3-948B-1728B52AA6E4}">
                <adec:decorative xmlns:adec="http://schemas.microsoft.com/office/drawing/2017/decorative" val="1"/>
              </a:ext>
            </a:extLst>
          </p:cNvPr>
          <p:cNvSpPr/>
          <p:nvPr/>
        </p:nvSpPr>
        <p:spPr>
          <a:xfrm>
            <a:off x="5051727" y="2343608"/>
            <a:ext cx="2383218" cy="2393998"/>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52EB593-75CD-5D08-2CD6-ADD977FB9214}"/>
              </a:ext>
            </a:extLst>
          </p:cNvPr>
          <p:cNvSpPr txBox="1"/>
          <p:nvPr/>
        </p:nvSpPr>
        <p:spPr>
          <a:xfrm>
            <a:off x="4236720" y="1724158"/>
            <a:ext cx="1802221" cy="307778"/>
          </a:xfrm>
          <a:prstGeom prst="rect">
            <a:avLst/>
          </a:prstGeom>
          <a:noFill/>
        </p:spPr>
        <p:txBody>
          <a:bodyPr wrap="square">
            <a:spAutoFit/>
          </a:bodyPr>
          <a:lstStyle/>
          <a:p>
            <a:pPr algn="ctr">
              <a:defRPr/>
            </a:pPr>
            <a:r>
              <a:rPr lang="en-AU" sz="1400">
                <a:solidFill>
                  <a:srgbClr val="7030A0"/>
                </a:solidFill>
                <a:latin typeface="Calibri" panose="020F0502020204030204"/>
              </a:rPr>
              <a:t>Personal Identity</a:t>
            </a:r>
          </a:p>
        </p:txBody>
      </p:sp>
      <p:sp>
        <p:nvSpPr>
          <p:cNvPr id="10" name="Rectangle: Rounded Corners 9">
            <a:extLst>
              <a:ext uri="{FF2B5EF4-FFF2-40B4-BE49-F238E27FC236}">
                <a16:creationId xmlns:a16="http://schemas.microsoft.com/office/drawing/2014/main" id="{21808F0C-0A01-8003-F2EA-C448B387BEB1}"/>
              </a:ext>
              <a:ext uri="{C183D7F6-B498-43B3-948B-1728B52AA6E4}">
                <adec:decorative xmlns:adec="http://schemas.microsoft.com/office/drawing/2017/decorative" val="1"/>
              </a:ext>
            </a:extLst>
          </p:cNvPr>
          <p:cNvSpPr/>
          <p:nvPr/>
        </p:nvSpPr>
        <p:spPr>
          <a:xfrm>
            <a:off x="4188497" y="2095938"/>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11" name="Rectangle: Rounded Corners 10">
            <a:extLst>
              <a:ext uri="{FF2B5EF4-FFF2-40B4-BE49-F238E27FC236}">
                <a16:creationId xmlns:a16="http://schemas.microsoft.com/office/drawing/2014/main" id="{E79A9F96-36C9-B82B-12F9-AF7777DA2460}"/>
              </a:ext>
              <a:ext uri="{C183D7F6-B498-43B3-948B-1728B52AA6E4}">
                <adec:decorative xmlns:adec="http://schemas.microsoft.com/office/drawing/2017/decorative" val="1"/>
              </a:ext>
            </a:extLst>
          </p:cNvPr>
          <p:cNvSpPr/>
          <p:nvPr/>
        </p:nvSpPr>
        <p:spPr>
          <a:xfrm>
            <a:off x="3654208" y="2413399"/>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12" name="Rectangle: Rounded Corners 11">
            <a:extLst>
              <a:ext uri="{FF2B5EF4-FFF2-40B4-BE49-F238E27FC236}">
                <a16:creationId xmlns:a16="http://schemas.microsoft.com/office/drawing/2014/main" id="{FF25976E-89CF-C7A9-2403-4E70A4AB2944}"/>
              </a:ext>
              <a:ext uri="{C183D7F6-B498-43B3-948B-1728B52AA6E4}">
                <adec:decorative xmlns:adec="http://schemas.microsoft.com/office/drawing/2017/decorative" val="1"/>
              </a:ext>
            </a:extLst>
          </p:cNvPr>
          <p:cNvSpPr/>
          <p:nvPr/>
        </p:nvSpPr>
        <p:spPr>
          <a:xfrm>
            <a:off x="3499209" y="2764422"/>
            <a:ext cx="1583651"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13" name="Rectangle: Rounded Corners 12">
            <a:extLst>
              <a:ext uri="{FF2B5EF4-FFF2-40B4-BE49-F238E27FC236}">
                <a16:creationId xmlns:a16="http://schemas.microsoft.com/office/drawing/2014/main" id="{4303FB81-B509-08A7-F90F-AB2CB6A4E5B9}"/>
              </a:ext>
              <a:ext uri="{C183D7F6-B498-43B3-948B-1728B52AA6E4}">
                <adec:decorative xmlns:adec="http://schemas.microsoft.com/office/drawing/2017/decorative" val="1"/>
              </a:ext>
            </a:extLst>
          </p:cNvPr>
          <p:cNvSpPr/>
          <p:nvPr/>
        </p:nvSpPr>
        <p:spPr>
          <a:xfrm>
            <a:off x="3385067" y="3115443"/>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14" name="Rectangle: Rounded Corners 13">
            <a:extLst>
              <a:ext uri="{FF2B5EF4-FFF2-40B4-BE49-F238E27FC236}">
                <a16:creationId xmlns:a16="http://schemas.microsoft.com/office/drawing/2014/main" id="{694016F3-6212-E511-EEC8-C8A66428BE40}"/>
              </a:ext>
              <a:ext uri="{C183D7F6-B498-43B3-948B-1728B52AA6E4}">
                <adec:decorative xmlns:adec="http://schemas.microsoft.com/office/drawing/2017/decorative" val="1"/>
              </a:ext>
            </a:extLst>
          </p:cNvPr>
          <p:cNvSpPr/>
          <p:nvPr/>
        </p:nvSpPr>
        <p:spPr>
          <a:xfrm>
            <a:off x="3359011" y="3471252"/>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15" name="Rectangle: Rounded Corners 14">
            <a:extLst>
              <a:ext uri="{FF2B5EF4-FFF2-40B4-BE49-F238E27FC236}">
                <a16:creationId xmlns:a16="http://schemas.microsoft.com/office/drawing/2014/main" id="{CCDE4A41-057B-C2D7-E27A-1B13AF8BECA4}"/>
              </a:ext>
              <a:ext uri="{C183D7F6-B498-43B3-948B-1728B52AA6E4}">
                <adec:decorative xmlns:adec="http://schemas.microsoft.com/office/drawing/2017/decorative" val="1"/>
              </a:ext>
            </a:extLst>
          </p:cNvPr>
          <p:cNvSpPr/>
          <p:nvPr/>
        </p:nvSpPr>
        <p:spPr>
          <a:xfrm>
            <a:off x="3411172" y="3820182"/>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16" name="TextBox 15">
            <a:extLst>
              <a:ext uri="{FF2B5EF4-FFF2-40B4-BE49-F238E27FC236}">
                <a16:creationId xmlns:a16="http://schemas.microsoft.com/office/drawing/2014/main" id="{15A92AA4-601B-1A23-AF70-63793623A147}"/>
              </a:ext>
            </a:extLst>
          </p:cNvPr>
          <p:cNvSpPr txBox="1"/>
          <p:nvPr/>
        </p:nvSpPr>
        <p:spPr>
          <a:xfrm>
            <a:off x="3758567" y="4263455"/>
            <a:ext cx="1693364" cy="307778"/>
          </a:xfrm>
          <a:prstGeom prst="rect">
            <a:avLst/>
          </a:prstGeom>
          <a:noFill/>
        </p:spPr>
        <p:txBody>
          <a:bodyPr wrap="square">
            <a:spAutoFit/>
          </a:bodyPr>
          <a:lstStyle/>
          <a:p>
            <a:pPr algn="ctr">
              <a:defRPr/>
            </a:pPr>
            <a:r>
              <a:rPr lang="en-AU" sz="1400">
                <a:solidFill>
                  <a:srgbClr val="7030A0"/>
                </a:solidFill>
                <a:latin typeface="Calibri" panose="020F0502020204030204"/>
              </a:rPr>
              <a:t>Technical Identity</a:t>
            </a:r>
          </a:p>
        </p:txBody>
      </p:sp>
      <p:sp>
        <p:nvSpPr>
          <p:cNvPr id="17" name="Rectangle: Rounded Corners 16">
            <a:extLst>
              <a:ext uri="{FF2B5EF4-FFF2-40B4-BE49-F238E27FC236}">
                <a16:creationId xmlns:a16="http://schemas.microsoft.com/office/drawing/2014/main" id="{66C944ED-A708-E90A-2784-4FA492015382}"/>
              </a:ext>
              <a:ext uri="{C183D7F6-B498-43B3-948B-1728B52AA6E4}">
                <adec:decorative xmlns:adec="http://schemas.microsoft.com/office/drawing/2017/decorative" val="1"/>
              </a:ext>
            </a:extLst>
          </p:cNvPr>
          <p:cNvSpPr/>
          <p:nvPr/>
        </p:nvSpPr>
        <p:spPr>
          <a:xfrm>
            <a:off x="4064011" y="4624883"/>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18" name="TextBox 17">
            <a:extLst>
              <a:ext uri="{FF2B5EF4-FFF2-40B4-BE49-F238E27FC236}">
                <a16:creationId xmlns:a16="http://schemas.microsoft.com/office/drawing/2014/main" id="{13CC7454-AE8F-0EA8-3E9B-2A981B17E81D}"/>
              </a:ext>
            </a:extLst>
          </p:cNvPr>
          <p:cNvSpPr txBox="1"/>
          <p:nvPr/>
        </p:nvSpPr>
        <p:spPr>
          <a:xfrm>
            <a:off x="7287765" y="2611193"/>
            <a:ext cx="1928996" cy="307778"/>
          </a:xfrm>
          <a:prstGeom prst="rect">
            <a:avLst/>
          </a:prstGeom>
          <a:noFill/>
        </p:spPr>
        <p:txBody>
          <a:bodyPr wrap="square">
            <a:spAutoFit/>
          </a:bodyPr>
          <a:lstStyle/>
          <a:p>
            <a:pPr algn="ctr">
              <a:defRPr/>
            </a:pPr>
            <a:r>
              <a:rPr lang="en-AU" sz="1400">
                <a:solidFill>
                  <a:srgbClr val="7030A0"/>
                </a:solidFill>
                <a:latin typeface="Calibri" panose="020F0502020204030204"/>
              </a:rPr>
              <a:t>Professional Identity</a:t>
            </a:r>
          </a:p>
        </p:txBody>
      </p:sp>
      <p:sp>
        <p:nvSpPr>
          <p:cNvPr id="19" name="Rectangle: Rounded Corners 18">
            <a:extLst>
              <a:ext uri="{FF2B5EF4-FFF2-40B4-BE49-F238E27FC236}">
                <a16:creationId xmlns:a16="http://schemas.microsoft.com/office/drawing/2014/main" id="{95ABFCD5-3588-7BB2-D327-6A0CC7CE072B}"/>
              </a:ext>
              <a:ext uri="{C183D7F6-B498-43B3-948B-1728B52AA6E4}">
                <adec:decorative xmlns:adec="http://schemas.microsoft.com/office/drawing/2017/decorative" val="1"/>
              </a:ext>
            </a:extLst>
          </p:cNvPr>
          <p:cNvSpPr/>
          <p:nvPr/>
        </p:nvSpPr>
        <p:spPr>
          <a:xfrm>
            <a:off x="7502073" y="2980023"/>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20" name="Rectangle: Rounded Corners 19">
            <a:extLst>
              <a:ext uri="{FF2B5EF4-FFF2-40B4-BE49-F238E27FC236}">
                <a16:creationId xmlns:a16="http://schemas.microsoft.com/office/drawing/2014/main" id="{8E504AFC-98B5-0DE7-AC66-399E554A5F20}"/>
              </a:ext>
              <a:ext uri="{C183D7F6-B498-43B3-948B-1728B52AA6E4}">
                <adec:decorative xmlns:adec="http://schemas.microsoft.com/office/drawing/2017/decorative" val="1"/>
              </a:ext>
            </a:extLst>
          </p:cNvPr>
          <p:cNvSpPr/>
          <p:nvPr/>
        </p:nvSpPr>
        <p:spPr>
          <a:xfrm>
            <a:off x="7339670" y="4130824"/>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21" name="Picture 20" descr="A person smiling for the camera&#10;&#10;Description automatically generated with medium confidence">
            <a:extLst>
              <a:ext uri="{FF2B5EF4-FFF2-40B4-BE49-F238E27FC236}">
                <a16:creationId xmlns:a16="http://schemas.microsoft.com/office/drawing/2014/main" id="{A98B31F1-438D-8DBE-ABDC-41C4A4F3D0CA}"/>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548983" y="2869802"/>
            <a:ext cx="1377151" cy="1383379"/>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22" name="Rectangle: Rounded Corners 21">
            <a:extLst>
              <a:ext uri="{FF2B5EF4-FFF2-40B4-BE49-F238E27FC236}">
                <a16:creationId xmlns:a16="http://schemas.microsoft.com/office/drawing/2014/main" id="{956D1AE1-4044-5223-0287-BD25205B6C0E}"/>
              </a:ext>
              <a:ext uri="{C183D7F6-B498-43B3-948B-1728B52AA6E4}">
                <adec:decorative xmlns:adec="http://schemas.microsoft.com/office/drawing/2017/decorative" val="1"/>
              </a:ext>
            </a:extLst>
          </p:cNvPr>
          <p:cNvSpPr/>
          <p:nvPr/>
        </p:nvSpPr>
        <p:spPr>
          <a:xfrm>
            <a:off x="2240825" y="4631698"/>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23" name="Rectangle: Rounded Corners 22">
            <a:extLst>
              <a:ext uri="{FF2B5EF4-FFF2-40B4-BE49-F238E27FC236}">
                <a16:creationId xmlns:a16="http://schemas.microsoft.com/office/drawing/2014/main" id="{813E23CC-7C00-50D8-F4C6-38A19408D4F1}"/>
              </a:ext>
              <a:ext uri="{C183D7F6-B498-43B3-948B-1728B52AA6E4}">
                <adec:decorative xmlns:adec="http://schemas.microsoft.com/office/drawing/2017/decorative" val="1"/>
              </a:ext>
            </a:extLst>
          </p:cNvPr>
          <p:cNvSpPr/>
          <p:nvPr/>
        </p:nvSpPr>
        <p:spPr>
          <a:xfrm>
            <a:off x="2244934" y="4951468"/>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a:t>
            </a:r>
            <a:r>
              <a:rPr kumimoji="0" lang="en-AU" sz="1000" b="0" i="0" u="none" strike="noStrike" kern="0" cap="none" spc="0" normalizeH="0" noProof="0">
                <a:ln>
                  <a:noFill/>
                </a:ln>
                <a:solidFill>
                  <a:prstClr val="black">
                    <a:lumMod val="65000"/>
                    <a:lumOff val="35000"/>
                  </a:prstClr>
                </a:solidFill>
                <a:effectLst/>
                <a:uLnTx/>
                <a:uFillTx/>
                <a:latin typeface="Calibri" panose="020F0502020204030204"/>
                <a:ea typeface="+mn-ea"/>
                <a:cs typeface="+mn-cs"/>
              </a:rPr>
              <a:t> Security &amp; Compliance</a:t>
            </a:r>
            <a:endPar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24" name="Rectangle: Rounded Corners 23">
            <a:extLst>
              <a:ext uri="{FF2B5EF4-FFF2-40B4-BE49-F238E27FC236}">
                <a16:creationId xmlns:a16="http://schemas.microsoft.com/office/drawing/2014/main" id="{609A6E8D-906A-8455-9491-E4265B10DC12}"/>
              </a:ext>
              <a:ext uri="{C183D7F6-B498-43B3-948B-1728B52AA6E4}">
                <adec:decorative xmlns:adec="http://schemas.microsoft.com/office/drawing/2017/decorative" val="1"/>
              </a:ext>
            </a:extLst>
          </p:cNvPr>
          <p:cNvSpPr/>
          <p:nvPr/>
        </p:nvSpPr>
        <p:spPr>
          <a:xfrm>
            <a:off x="2234586" y="5271238"/>
            <a:ext cx="1603710" cy="21181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a:t>
            </a:r>
          </a:p>
        </p:txBody>
      </p:sp>
      <p:grpSp>
        <p:nvGrpSpPr>
          <p:cNvPr id="25" name="Group 24" descr="My Internal Brand, Internal Profile, Public Brand represent Business Role Identity">
            <a:extLst>
              <a:ext uri="{FF2B5EF4-FFF2-40B4-BE49-F238E27FC236}">
                <a16:creationId xmlns:a16="http://schemas.microsoft.com/office/drawing/2014/main" id="{FC5E2554-D6A6-38CE-1ED0-2FA0184CA825}"/>
              </a:ext>
            </a:extLst>
          </p:cNvPr>
          <p:cNvGrpSpPr/>
          <p:nvPr/>
        </p:nvGrpSpPr>
        <p:grpSpPr>
          <a:xfrm>
            <a:off x="9216761" y="2918971"/>
            <a:ext cx="2248014" cy="1501680"/>
            <a:chOff x="9216761" y="2918971"/>
            <a:chExt cx="2248014" cy="1501680"/>
          </a:xfrm>
        </p:grpSpPr>
        <p:sp>
          <p:nvSpPr>
            <p:cNvPr id="26" name="TextBox 25">
              <a:extLst>
                <a:ext uri="{FF2B5EF4-FFF2-40B4-BE49-F238E27FC236}">
                  <a16:creationId xmlns:a16="http://schemas.microsoft.com/office/drawing/2014/main" id="{537FA25D-94CD-7D1D-10AF-D44C816B9E0C}"/>
                </a:ext>
              </a:extLst>
            </p:cNvPr>
            <p:cNvSpPr txBox="1"/>
            <p:nvPr/>
          </p:nvSpPr>
          <p:spPr>
            <a:xfrm>
              <a:off x="9535779" y="3507630"/>
              <a:ext cx="1928996" cy="307778"/>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0070C0"/>
                  </a:solidFill>
                  <a:effectLst/>
                  <a:uLnTx/>
                  <a:uFillTx/>
                  <a:latin typeface="Calibri" panose="020F0502020204030204"/>
                </a:rPr>
                <a:t>Business Role Identity</a:t>
              </a:r>
            </a:p>
          </p:txBody>
        </p:sp>
        <p:sp>
          <p:nvSpPr>
            <p:cNvPr id="27" name="Right Brace 26">
              <a:extLst>
                <a:ext uri="{FF2B5EF4-FFF2-40B4-BE49-F238E27FC236}">
                  <a16:creationId xmlns:a16="http://schemas.microsoft.com/office/drawing/2014/main" id="{19AFD2BC-E770-6E92-6FD9-ED8975770DE4}"/>
                </a:ext>
              </a:extLst>
            </p:cNvPr>
            <p:cNvSpPr/>
            <p:nvPr/>
          </p:nvSpPr>
          <p:spPr>
            <a:xfrm>
              <a:off x="9216761" y="2918971"/>
              <a:ext cx="361631" cy="1501680"/>
            </a:xfrm>
            <a:prstGeom prst="rightBrace">
              <a:avLst>
                <a:gd name="adj1" fmla="val 67623"/>
                <a:gd name="adj2" fmla="val 50000"/>
              </a:avLst>
            </a:prstGeom>
            <a:no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grpSp>
        <p:nvGrpSpPr>
          <p:cNvPr id="28" name="Group 27" descr="These Business Role Identity contribute to represent as IT Professional, Adoption &amp; Change management, Talent , Consulting, Retail, Marketing, Finance, etc.">
            <a:extLst>
              <a:ext uri="{FF2B5EF4-FFF2-40B4-BE49-F238E27FC236}">
                <a16:creationId xmlns:a16="http://schemas.microsoft.com/office/drawing/2014/main" id="{A55A0E7E-13AB-EBC4-7C0B-596CBD13287F}"/>
              </a:ext>
            </a:extLst>
          </p:cNvPr>
          <p:cNvGrpSpPr/>
          <p:nvPr/>
        </p:nvGrpSpPr>
        <p:grpSpPr>
          <a:xfrm>
            <a:off x="9871834" y="882729"/>
            <a:ext cx="3049027" cy="5619296"/>
            <a:chOff x="9871834" y="882729"/>
            <a:chExt cx="3049027" cy="5619296"/>
          </a:xfrm>
          <a:solidFill>
            <a:sysClr val="window" lastClr="FFFFFF"/>
          </a:solidFill>
        </p:grpSpPr>
        <p:sp>
          <p:nvSpPr>
            <p:cNvPr id="29" name="Rectangle: Rounded Corners 28">
              <a:extLst>
                <a:ext uri="{FF2B5EF4-FFF2-40B4-BE49-F238E27FC236}">
                  <a16:creationId xmlns:a16="http://schemas.microsoft.com/office/drawing/2014/main" id="{E01FF9B5-AF8F-6123-70C1-57ABE85DDFAA}"/>
                </a:ext>
              </a:extLst>
            </p:cNvPr>
            <p:cNvSpPr/>
            <p:nvPr/>
          </p:nvSpPr>
          <p:spPr>
            <a:xfrm>
              <a:off x="10130065" y="269163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Adoption &amp; Change </a:t>
              </a:r>
              <a:r>
                <a:rPr kumimoji="0" lang="en-AU" sz="1000" b="0" i="0" u="none" strike="noStrike" kern="0" cap="none" spc="0" normalizeH="0" baseline="0" noProof="0" err="1">
                  <a:ln>
                    <a:noFill/>
                  </a:ln>
                  <a:solidFill>
                    <a:prstClr val="black">
                      <a:alpha val="43000"/>
                    </a:prstClr>
                  </a:solidFill>
                  <a:effectLst/>
                  <a:uLnTx/>
                  <a:uFillTx/>
                  <a:latin typeface="Calibri" panose="020F0502020204030204"/>
                  <a:ea typeface="+mn-ea"/>
                  <a:cs typeface="+mn-cs"/>
                </a:rPr>
                <a:t>Mgmt</a:t>
              </a:r>
              <a:endPar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21DE4E93-0FD1-4A76-1C82-B1A51D6049A2}"/>
                </a:ext>
              </a:extLst>
            </p:cNvPr>
            <p:cNvSpPr/>
            <p:nvPr/>
          </p:nvSpPr>
          <p:spPr>
            <a:xfrm>
              <a:off x="9950155" y="3002735"/>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Sales</a:t>
              </a:r>
            </a:p>
          </p:txBody>
        </p:sp>
        <p:sp>
          <p:nvSpPr>
            <p:cNvPr id="31" name="Rectangle: Rounded Corners 30">
              <a:extLst>
                <a:ext uri="{FF2B5EF4-FFF2-40B4-BE49-F238E27FC236}">
                  <a16:creationId xmlns:a16="http://schemas.microsoft.com/office/drawing/2014/main" id="{B1C0FC28-1EC4-01D4-6DD0-C1BDB3DC3484}"/>
                </a:ext>
              </a:extLst>
            </p:cNvPr>
            <p:cNvSpPr/>
            <p:nvPr/>
          </p:nvSpPr>
          <p:spPr>
            <a:xfrm>
              <a:off x="10869558" y="1484864"/>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Marketing</a:t>
              </a:r>
            </a:p>
          </p:txBody>
        </p:sp>
        <p:sp>
          <p:nvSpPr>
            <p:cNvPr id="32" name="Rectangle: Rounded Corners 31">
              <a:extLst>
                <a:ext uri="{FF2B5EF4-FFF2-40B4-BE49-F238E27FC236}">
                  <a16:creationId xmlns:a16="http://schemas.microsoft.com/office/drawing/2014/main" id="{0E559FB4-0AAF-DA9F-9172-4439219AB4F0}"/>
                </a:ext>
              </a:extLst>
            </p:cNvPr>
            <p:cNvSpPr/>
            <p:nvPr/>
          </p:nvSpPr>
          <p:spPr>
            <a:xfrm>
              <a:off x="11145114" y="628816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alpha val="43000"/>
                    </a:prstClr>
                  </a:solidFill>
                  <a:effectLst/>
                  <a:uLnTx/>
                  <a:uFillTx/>
                  <a:latin typeface="Calibri" panose="020F0502020204030204"/>
                  <a:ea typeface="+mn-ea"/>
                  <a:cs typeface="+mn-cs"/>
                </a:rPr>
                <a:t>Fraud Protection              _</a:t>
              </a:r>
            </a:p>
          </p:txBody>
        </p:sp>
        <p:sp>
          <p:nvSpPr>
            <p:cNvPr id="33" name="Rectangle: Rounded Corners 32">
              <a:extLst>
                <a:ext uri="{FF2B5EF4-FFF2-40B4-BE49-F238E27FC236}">
                  <a16:creationId xmlns:a16="http://schemas.microsoft.com/office/drawing/2014/main" id="{B4D7E805-EA5F-45B2-4EF8-757B11527998}"/>
                </a:ext>
              </a:extLst>
            </p:cNvPr>
            <p:cNvSpPr/>
            <p:nvPr/>
          </p:nvSpPr>
          <p:spPr>
            <a:xfrm>
              <a:off x="10714684" y="177245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Retail</a:t>
              </a:r>
            </a:p>
          </p:txBody>
        </p:sp>
        <p:sp>
          <p:nvSpPr>
            <p:cNvPr id="34" name="Rectangle: Rounded Corners 33">
              <a:extLst>
                <a:ext uri="{FF2B5EF4-FFF2-40B4-BE49-F238E27FC236}">
                  <a16:creationId xmlns:a16="http://schemas.microsoft.com/office/drawing/2014/main" id="{FA45CC4A-C7C8-F9DB-66E6-5D6B6DCCF92E}"/>
                </a:ext>
              </a:extLst>
            </p:cNvPr>
            <p:cNvSpPr/>
            <p:nvPr/>
          </p:nvSpPr>
          <p:spPr>
            <a:xfrm>
              <a:off x="10527013" y="207884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Data Analytics</a:t>
              </a:r>
            </a:p>
          </p:txBody>
        </p:sp>
        <p:sp>
          <p:nvSpPr>
            <p:cNvPr id="35" name="Rectangle: Rounded Corners 34">
              <a:extLst>
                <a:ext uri="{FF2B5EF4-FFF2-40B4-BE49-F238E27FC236}">
                  <a16:creationId xmlns:a16="http://schemas.microsoft.com/office/drawing/2014/main" id="{EE7FCD9F-D976-C079-B207-60065BA326C6}"/>
                </a:ext>
              </a:extLst>
            </p:cNvPr>
            <p:cNvSpPr/>
            <p:nvPr/>
          </p:nvSpPr>
          <p:spPr>
            <a:xfrm>
              <a:off x="10379077" y="2385239"/>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Manufacturing</a:t>
              </a:r>
            </a:p>
          </p:txBody>
        </p:sp>
        <p:sp>
          <p:nvSpPr>
            <p:cNvPr id="36" name="Rectangle: Rounded Corners 35">
              <a:extLst>
                <a:ext uri="{FF2B5EF4-FFF2-40B4-BE49-F238E27FC236}">
                  <a16:creationId xmlns:a16="http://schemas.microsoft.com/office/drawing/2014/main" id="{1945F329-8AA8-B957-23E8-CDC49CE77C57}"/>
                </a:ext>
              </a:extLst>
            </p:cNvPr>
            <p:cNvSpPr/>
            <p:nvPr/>
          </p:nvSpPr>
          <p:spPr>
            <a:xfrm>
              <a:off x="11074124" y="118043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Finance</a:t>
              </a:r>
            </a:p>
          </p:txBody>
        </p:sp>
        <p:sp>
          <p:nvSpPr>
            <p:cNvPr id="37" name="Rectangle: Rounded Corners 36">
              <a:extLst>
                <a:ext uri="{FF2B5EF4-FFF2-40B4-BE49-F238E27FC236}">
                  <a16:creationId xmlns:a16="http://schemas.microsoft.com/office/drawing/2014/main" id="{0EC28255-CC39-2FA1-64A3-3E2644769C9D}"/>
                </a:ext>
              </a:extLst>
            </p:cNvPr>
            <p:cNvSpPr/>
            <p:nvPr/>
          </p:nvSpPr>
          <p:spPr>
            <a:xfrm>
              <a:off x="10001434" y="412909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Customer Service</a:t>
              </a:r>
            </a:p>
          </p:txBody>
        </p:sp>
        <p:sp>
          <p:nvSpPr>
            <p:cNvPr id="38" name="Rectangle: Rounded Corners 37">
              <a:extLst>
                <a:ext uri="{FF2B5EF4-FFF2-40B4-BE49-F238E27FC236}">
                  <a16:creationId xmlns:a16="http://schemas.microsoft.com/office/drawing/2014/main" id="{5A022DFA-C9BA-C528-5DB3-5F5191B82E8B}"/>
                </a:ext>
              </a:extLst>
            </p:cNvPr>
            <p:cNvSpPr/>
            <p:nvPr/>
          </p:nvSpPr>
          <p:spPr>
            <a:xfrm>
              <a:off x="10185870" y="4448848"/>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Health</a:t>
              </a:r>
            </a:p>
          </p:txBody>
        </p:sp>
        <p:sp>
          <p:nvSpPr>
            <p:cNvPr id="39" name="Rectangle: Rounded Corners 38">
              <a:extLst>
                <a:ext uri="{FF2B5EF4-FFF2-40B4-BE49-F238E27FC236}">
                  <a16:creationId xmlns:a16="http://schemas.microsoft.com/office/drawing/2014/main" id="{83862733-4275-DADC-8D74-1C6DD77135C6}"/>
                </a:ext>
              </a:extLst>
            </p:cNvPr>
            <p:cNvSpPr/>
            <p:nvPr/>
          </p:nvSpPr>
          <p:spPr>
            <a:xfrm>
              <a:off x="10379077" y="4737605"/>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Government</a:t>
              </a:r>
            </a:p>
          </p:txBody>
        </p:sp>
        <p:sp>
          <p:nvSpPr>
            <p:cNvPr id="40" name="Rectangle: Rounded Corners 39">
              <a:extLst>
                <a:ext uri="{FF2B5EF4-FFF2-40B4-BE49-F238E27FC236}">
                  <a16:creationId xmlns:a16="http://schemas.microsoft.com/office/drawing/2014/main" id="{1E53A4B2-84EB-1180-EB13-83DA1AF69E23}"/>
                </a:ext>
              </a:extLst>
            </p:cNvPr>
            <p:cNvSpPr/>
            <p:nvPr/>
          </p:nvSpPr>
          <p:spPr>
            <a:xfrm>
              <a:off x="10527013" y="505205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Education</a:t>
              </a:r>
            </a:p>
          </p:txBody>
        </p:sp>
        <p:sp>
          <p:nvSpPr>
            <p:cNvPr id="41" name="Rectangle: Rounded Corners 40">
              <a:extLst>
                <a:ext uri="{FF2B5EF4-FFF2-40B4-BE49-F238E27FC236}">
                  <a16:creationId xmlns:a16="http://schemas.microsoft.com/office/drawing/2014/main" id="{290997E5-01CE-B6C3-EF95-07B4F32DFE08}"/>
                </a:ext>
              </a:extLst>
            </p:cNvPr>
            <p:cNvSpPr/>
            <p:nvPr/>
          </p:nvSpPr>
          <p:spPr>
            <a:xfrm>
              <a:off x="10681458" y="5366501"/>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Field Services</a:t>
              </a:r>
            </a:p>
          </p:txBody>
        </p:sp>
        <p:sp>
          <p:nvSpPr>
            <p:cNvPr id="42" name="Rectangle: Rounded Corners 41">
              <a:extLst>
                <a:ext uri="{FF2B5EF4-FFF2-40B4-BE49-F238E27FC236}">
                  <a16:creationId xmlns:a16="http://schemas.microsoft.com/office/drawing/2014/main" id="{BA6EAC3C-6D80-94FC-9906-6FF7BFDFFC58}"/>
                </a:ext>
              </a:extLst>
            </p:cNvPr>
            <p:cNvSpPr/>
            <p:nvPr/>
          </p:nvSpPr>
          <p:spPr>
            <a:xfrm>
              <a:off x="10811058" y="566400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Consulting</a:t>
              </a:r>
            </a:p>
          </p:txBody>
        </p:sp>
        <p:sp>
          <p:nvSpPr>
            <p:cNvPr id="43" name="Rectangle: Rounded Corners 42">
              <a:extLst>
                <a:ext uri="{FF2B5EF4-FFF2-40B4-BE49-F238E27FC236}">
                  <a16:creationId xmlns:a16="http://schemas.microsoft.com/office/drawing/2014/main" id="{F32480BF-83BA-5593-B009-31066879F340}"/>
                </a:ext>
              </a:extLst>
            </p:cNvPr>
            <p:cNvSpPr/>
            <p:nvPr/>
          </p:nvSpPr>
          <p:spPr>
            <a:xfrm>
              <a:off x="11301613" y="882729"/>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Arts         _</a:t>
              </a:r>
            </a:p>
          </p:txBody>
        </p:sp>
        <p:sp>
          <p:nvSpPr>
            <p:cNvPr id="44" name="Rectangle: Rounded Corners 43">
              <a:extLst>
                <a:ext uri="{FF2B5EF4-FFF2-40B4-BE49-F238E27FC236}">
                  <a16:creationId xmlns:a16="http://schemas.microsoft.com/office/drawing/2014/main" id="{1765CB1D-71AC-8F52-F1DC-8893E1D1A946}"/>
                </a:ext>
              </a:extLst>
            </p:cNvPr>
            <p:cNvSpPr/>
            <p:nvPr/>
          </p:nvSpPr>
          <p:spPr>
            <a:xfrm>
              <a:off x="10988433" y="597039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Talent</a:t>
              </a:r>
            </a:p>
          </p:txBody>
        </p:sp>
        <p:sp>
          <p:nvSpPr>
            <p:cNvPr id="45" name="Rectangle: Rounded Corners 44">
              <a:extLst>
                <a:ext uri="{FF2B5EF4-FFF2-40B4-BE49-F238E27FC236}">
                  <a16:creationId xmlns:a16="http://schemas.microsoft.com/office/drawing/2014/main" id="{8D3CF950-D14F-A743-ED62-807E665478A8}"/>
                </a:ext>
              </a:extLst>
            </p:cNvPr>
            <p:cNvSpPr/>
            <p:nvPr/>
          </p:nvSpPr>
          <p:spPr>
            <a:xfrm>
              <a:off x="9871834" y="3814257"/>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IT Professional</a:t>
              </a:r>
            </a:p>
          </p:txBody>
        </p:sp>
        <p:sp>
          <p:nvSpPr>
            <p:cNvPr id="46" name="Rectangle: Rounded Corners 45">
              <a:extLst>
                <a:ext uri="{FF2B5EF4-FFF2-40B4-BE49-F238E27FC236}">
                  <a16:creationId xmlns:a16="http://schemas.microsoft.com/office/drawing/2014/main" id="{76A5761A-E1C7-3B04-0A0B-E99C42DFD3FA}"/>
                </a:ext>
              </a:extLst>
            </p:cNvPr>
            <p:cNvSpPr/>
            <p:nvPr/>
          </p:nvSpPr>
          <p:spPr>
            <a:xfrm>
              <a:off x="9871834" y="3313151"/>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Security Professional</a:t>
              </a:r>
            </a:p>
          </p:txBody>
        </p:sp>
      </p:grpSp>
      <p:grpSp>
        <p:nvGrpSpPr>
          <p:cNvPr id="47" name="Group 46" descr="My Internal Brand, Internal Profile, Public Brand represent Business Role Identity">
            <a:extLst>
              <a:ext uri="{FF2B5EF4-FFF2-40B4-BE49-F238E27FC236}">
                <a16:creationId xmlns:a16="http://schemas.microsoft.com/office/drawing/2014/main" id="{549828BB-C2FF-9B03-13B8-2AFDBAA1232E}"/>
              </a:ext>
            </a:extLst>
          </p:cNvPr>
          <p:cNvGrpSpPr/>
          <p:nvPr/>
        </p:nvGrpSpPr>
        <p:grpSpPr>
          <a:xfrm>
            <a:off x="809753" y="2851740"/>
            <a:ext cx="2253246" cy="1501680"/>
            <a:chOff x="9535779" y="2920073"/>
            <a:chExt cx="2253246" cy="1501680"/>
          </a:xfrm>
        </p:grpSpPr>
        <p:sp>
          <p:nvSpPr>
            <p:cNvPr id="48" name="TextBox 47">
              <a:extLst>
                <a:ext uri="{FF2B5EF4-FFF2-40B4-BE49-F238E27FC236}">
                  <a16:creationId xmlns:a16="http://schemas.microsoft.com/office/drawing/2014/main" id="{D0E0DCA6-EBB9-48F1-C197-957BAD308341}"/>
                </a:ext>
              </a:extLst>
            </p:cNvPr>
            <p:cNvSpPr txBox="1"/>
            <p:nvPr/>
          </p:nvSpPr>
          <p:spPr>
            <a:xfrm>
              <a:off x="9535779" y="3507630"/>
              <a:ext cx="1928996" cy="307778"/>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0070C0"/>
                  </a:solidFill>
                  <a:effectLst/>
                  <a:uLnTx/>
                  <a:uFillTx/>
                  <a:latin typeface="Calibri" panose="020F0502020204030204"/>
                </a:rPr>
                <a:t>Personal Role Identity</a:t>
              </a:r>
            </a:p>
          </p:txBody>
        </p:sp>
        <p:sp>
          <p:nvSpPr>
            <p:cNvPr id="49" name="Right Brace 48">
              <a:extLst>
                <a:ext uri="{FF2B5EF4-FFF2-40B4-BE49-F238E27FC236}">
                  <a16:creationId xmlns:a16="http://schemas.microsoft.com/office/drawing/2014/main" id="{2BCE05D1-DEB6-A2FD-65A1-9E42AB672637}"/>
                </a:ext>
              </a:extLst>
            </p:cNvPr>
            <p:cNvSpPr/>
            <p:nvPr/>
          </p:nvSpPr>
          <p:spPr>
            <a:xfrm flipH="1">
              <a:off x="11427394" y="2920073"/>
              <a:ext cx="361631" cy="1501680"/>
            </a:xfrm>
            <a:prstGeom prst="rightBrace">
              <a:avLst>
                <a:gd name="adj1" fmla="val 67623"/>
                <a:gd name="adj2" fmla="val 50000"/>
              </a:avLst>
            </a:prstGeom>
            <a:no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grpSp>
        <p:nvGrpSpPr>
          <p:cNvPr id="50" name="Group 49" descr="These Business Role Identity contribute to represent as IT Professional, Adoption &amp; Change management, Talent , Consulting, Retail, Marketing, Finance, etc.">
            <a:extLst>
              <a:ext uri="{FF2B5EF4-FFF2-40B4-BE49-F238E27FC236}">
                <a16:creationId xmlns:a16="http://schemas.microsoft.com/office/drawing/2014/main" id="{83A97724-9C48-80E1-DC5C-8AF4964960B8}"/>
              </a:ext>
            </a:extLst>
          </p:cNvPr>
          <p:cNvGrpSpPr/>
          <p:nvPr/>
        </p:nvGrpSpPr>
        <p:grpSpPr>
          <a:xfrm flipH="1">
            <a:off x="-589070" y="1100270"/>
            <a:ext cx="2821538" cy="5003823"/>
            <a:chOff x="9871834" y="1180436"/>
            <a:chExt cx="2821538" cy="5003823"/>
          </a:xfrm>
          <a:solidFill>
            <a:sysClr val="window" lastClr="FFFFFF"/>
          </a:solidFill>
        </p:grpSpPr>
        <p:sp>
          <p:nvSpPr>
            <p:cNvPr id="51" name="Rectangle: Rounded Corners 50">
              <a:extLst>
                <a:ext uri="{FF2B5EF4-FFF2-40B4-BE49-F238E27FC236}">
                  <a16:creationId xmlns:a16="http://schemas.microsoft.com/office/drawing/2014/main" id="{E32ABE75-BF04-D20F-1E68-829139D64CD0}"/>
                </a:ext>
              </a:extLst>
            </p:cNvPr>
            <p:cNvSpPr/>
            <p:nvPr/>
          </p:nvSpPr>
          <p:spPr>
            <a:xfrm>
              <a:off x="10130065" y="269163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Aunt/Uncle</a:t>
              </a:r>
            </a:p>
          </p:txBody>
        </p:sp>
        <p:sp>
          <p:nvSpPr>
            <p:cNvPr id="52" name="Rectangle: Rounded Corners 51">
              <a:extLst>
                <a:ext uri="{FF2B5EF4-FFF2-40B4-BE49-F238E27FC236}">
                  <a16:creationId xmlns:a16="http://schemas.microsoft.com/office/drawing/2014/main" id="{7BB776FB-CAFE-CC5F-EB1D-1739AC141E96}"/>
                </a:ext>
              </a:extLst>
            </p:cNvPr>
            <p:cNvSpPr/>
            <p:nvPr/>
          </p:nvSpPr>
          <p:spPr>
            <a:xfrm>
              <a:off x="9950155" y="3002735"/>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Sibling</a:t>
              </a:r>
            </a:p>
          </p:txBody>
        </p:sp>
        <p:sp>
          <p:nvSpPr>
            <p:cNvPr id="53" name="Rectangle: Rounded Corners 52">
              <a:extLst>
                <a:ext uri="{FF2B5EF4-FFF2-40B4-BE49-F238E27FC236}">
                  <a16:creationId xmlns:a16="http://schemas.microsoft.com/office/drawing/2014/main" id="{DEE8AC17-387B-7C7A-65B5-A21465424FD8}"/>
                </a:ext>
              </a:extLst>
            </p:cNvPr>
            <p:cNvSpPr/>
            <p:nvPr/>
          </p:nvSpPr>
          <p:spPr>
            <a:xfrm>
              <a:off x="10869558" y="1484864"/>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Social worker</a:t>
              </a:r>
            </a:p>
          </p:txBody>
        </p:sp>
        <p:sp>
          <p:nvSpPr>
            <p:cNvPr id="54" name="Rectangle: Rounded Corners 53">
              <a:extLst>
                <a:ext uri="{FF2B5EF4-FFF2-40B4-BE49-F238E27FC236}">
                  <a16:creationId xmlns:a16="http://schemas.microsoft.com/office/drawing/2014/main" id="{CF6F1CBE-613D-F83A-44E9-6BE5801D4E27}"/>
                </a:ext>
              </a:extLst>
            </p:cNvPr>
            <p:cNvSpPr/>
            <p:nvPr/>
          </p:nvSpPr>
          <p:spPr>
            <a:xfrm>
              <a:off x="10714684" y="177245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Carer</a:t>
              </a:r>
            </a:p>
          </p:txBody>
        </p:sp>
        <p:sp>
          <p:nvSpPr>
            <p:cNvPr id="55" name="Rectangle: Rounded Corners 54">
              <a:extLst>
                <a:ext uri="{FF2B5EF4-FFF2-40B4-BE49-F238E27FC236}">
                  <a16:creationId xmlns:a16="http://schemas.microsoft.com/office/drawing/2014/main" id="{4684BDE6-2541-3CFF-3DBD-F03C3BBEE80D}"/>
                </a:ext>
              </a:extLst>
            </p:cNvPr>
            <p:cNvSpPr/>
            <p:nvPr/>
          </p:nvSpPr>
          <p:spPr>
            <a:xfrm>
              <a:off x="10527013" y="207884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Community member</a:t>
              </a:r>
            </a:p>
          </p:txBody>
        </p:sp>
        <p:sp>
          <p:nvSpPr>
            <p:cNvPr id="56" name="Rectangle: Rounded Corners 55">
              <a:extLst>
                <a:ext uri="{FF2B5EF4-FFF2-40B4-BE49-F238E27FC236}">
                  <a16:creationId xmlns:a16="http://schemas.microsoft.com/office/drawing/2014/main" id="{A812DC2B-B452-2829-1A57-DE2A5E240EFE}"/>
                </a:ext>
              </a:extLst>
            </p:cNvPr>
            <p:cNvSpPr/>
            <p:nvPr/>
          </p:nvSpPr>
          <p:spPr>
            <a:xfrm>
              <a:off x="10379077" y="2385239"/>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Friend</a:t>
              </a:r>
            </a:p>
          </p:txBody>
        </p:sp>
        <p:sp>
          <p:nvSpPr>
            <p:cNvPr id="57" name="Rectangle: Rounded Corners 56">
              <a:extLst>
                <a:ext uri="{FF2B5EF4-FFF2-40B4-BE49-F238E27FC236}">
                  <a16:creationId xmlns:a16="http://schemas.microsoft.com/office/drawing/2014/main" id="{EDC0CFCB-884D-EFA3-A64D-E22D23324C27}"/>
                </a:ext>
              </a:extLst>
            </p:cNvPr>
            <p:cNvSpPr/>
            <p:nvPr/>
          </p:nvSpPr>
          <p:spPr>
            <a:xfrm>
              <a:off x="11074124" y="118043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Cousin</a:t>
              </a:r>
            </a:p>
          </p:txBody>
        </p:sp>
        <p:sp>
          <p:nvSpPr>
            <p:cNvPr id="58" name="Rectangle: Rounded Corners 57">
              <a:extLst>
                <a:ext uri="{FF2B5EF4-FFF2-40B4-BE49-F238E27FC236}">
                  <a16:creationId xmlns:a16="http://schemas.microsoft.com/office/drawing/2014/main" id="{C5CB38B9-FB41-2C38-2CA7-E5814A839B47}"/>
                </a:ext>
              </a:extLst>
            </p:cNvPr>
            <p:cNvSpPr/>
            <p:nvPr/>
          </p:nvSpPr>
          <p:spPr>
            <a:xfrm>
              <a:off x="10001434" y="4129092"/>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Dancer</a:t>
              </a:r>
            </a:p>
          </p:txBody>
        </p:sp>
        <p:sp>
          <p:nvSpPr>
            <p:cNvPr id="59" name="Rectangle: Rounded Corners 58">
              <a:extLst>
                <a:ext uri="{FF2B5EF4-FFF2-40B4-BE49-F238E27FC236}">
                  <a16:creationId xmlns:a16="http://schemas.microsoft.com/office/drawing/2014/main" id="{D5A9B7F8-632B-3E2B-F5B0-0FAE5B30ADE2}"/>
                </a:ext>
              </a:extLst>
            </p:cNvPr>
            <p:cNvSpPr/>
            <p:nvPr/>
          </p:nvSpPr>
          <p:spPr>
            <a:xfrm>
              <a:off x="10185870" y="4448848"/>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Singer</a:t>
              </a:r>
            </a:p>
          </p:txBody>
        </p:sp>
        <p:sp>
          <p:nvSpPr>
            <p:cNvPr id="60" name="Rectangle: Rounded Corners 59">
              <a:extLst>
                <a:ext uri="{FF2B5EF4-FFF2-40B4-BE49-F238E27FC236}">
                  <a16:creationId xmlns:a16="http://schemas.microsoft.com/office/drawing/2014/main" id="{8B0E24C1-1083-43F1-3C5E-783B8F56D893}"/>
                </a:ext>
              </a:extLst>
            </p:cNvPr>
            <p:cNvSpPr/>
            <p:nvPr/>
          </p:nvSpPr>
          <p:spPr>
            <a:xfrm>
              <a:off x="10379077" y="4737605"/>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Artist/Musician</a:t>
              </a:r>
            </a:p>
          </p:txBody>
        </p:sp>
        <p:sp>
          <p:nvSpPr>
            <p:cNvPr id="61" name="Rectangle: Rounded Corners 60">
              <a:extLst>
                <a:ext uri="{FF2B5EF4-FFF2-40B4-BE49-F238E27FC236}">
                  <a16:creationId xmlns:a16="http://schemas.microsoft.com/office/drawing/2014/main" id="{3F2859E3-0D81-7297-10A1-6F644EA7239C}"/>
                </a:ext>
              </a:extLst>
            </p:cNvPr>
            <p:cNvSpPr/>
            <p:nvPr/>
          </p:nvSpPr>
          <p:spPr>
            <a:xfrm>
              <a:off x="10527013" y="505205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Gamer</a:t>
              </a:r>
            </a:p>
          </p:txBody>
        </p:sp>
        <p:sp>
          <p:nvSpPr>
            <p:cNvPr id="62" name="Rectangle: Rounded Corners 61">
              <a:extLst>
                <a:ext uri="{FF2B5EF4-FFF2-40B4-BE49-F238E27FC236}">
                  <a16:creationId xmlns:a16="http://schemas.microsoft.com/office/drawing/2014/main" id="{5D0FB4F0-2081-879F-1E3F-E3B269932324}"/>
                </a:ext>
              </a:extLst>
            </p:cNvPr>
            <p:cNvSpPr/>
            <p:nvPr/>
          </p:nvSpPr>
          <p:spPr>
            <a:xfrm>
              <a:off x="10681458" y="5366501"/>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Cook</a:t>
              </a:r>
            </a:p>
          </p:txBody>
        </p:sp>
        <p:sp>
          <p:nvSpPr>
            <p:cNvPr id="63" name="Rectangle: Rounded Corners 62">
              <a:extLst>
                <a:ext uri="{FF2B5EF4-FFF2-40B4-BE49-F238E27FC236}">
                  <a16:creationId xmlns:a16="http://schemas.microsoft.com/office/drawing/2014/main" id="{5DAA6DF0-4D59-2EE2-04C1-735D334EF61B}"/>
                </a:ext>
              </a:extLst>
            </p:cNvPr>
            <p:cNvSpPr/>
            <p:nvPr/>
          </p:nvSpPr>
          <p:spPr>
            <a:xfrm>
              <a:off x="10811058" y="5664003"/>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Writer</a:t>
              </a:r>
            </a:p>
          </p:txBody>
        </p:sp>
        <p:sp>
          <p:nvSpPr>
            <p:cNvPr id="64" name="Rectangle: Rounded Corners 63">
              <a:extLst>
                <a:ext uri="{FF2B5EF4-FFF2-40B4-BE49-F238E27FC236}">
                  <a16:creationId xmlns:a16="http://schemas.microsoft.com/office/drawing/2014/main" id="{F4E073AA-B956-75D7-A311-D7A94A7B003D}"/>
                </a:ext>
              </a:extLst>
            </p:cNvPr>
            <p:cNvSpPr/>
            <p:nvPr/>
          </p:nvSpPr>
          <p:spPr>
            <a:xfrm>
              <a:off x="10988433" y="5970396"/>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  Technologist</a:t>
              </a:r>
            </a:p>
          </p:txBody>
        </p:sp>
        <p:sp>
          <p:nvSpPr>
            <p:cNvPr id="65" name="Rectangle: Rounded Corners 64">
              <a:extLst>
                <a:ext uri="{FF2B5EF4-FFF2-40B4-BE49-F238E27FC236}">
                  <a16:creationId xmlns:a16="http://schemas.microsoft.com/office/drawing/2014/main" id="{0C116F2E-8198-A1A1-52FF-433E0D8413E0}"/>
                </a:ext>
              </a:extLst>
            </p:cNvPr>
            <p:cNvSpPr/>
            <p:nvPr/>
          </p:nvSpPr>
          <p:spPr>
            <a:xfrm>
              <a:off x="9871834" y="3814257"/>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Sports person</a:t>
              </a:r>
            </a:p>
          </p:txBody>
        </p:sp>
        <p:sp>
          <p:nvSpPr>
            <p:cNvPr id="66" name="Rectangle: Rounded Corners 65">
              <a:extLst>
                <a:ext uri="{FF2B5EF4-FFF2-40B4-BE49-F238E27FC236}">
                  <a16:creationId xmlns:a16="http://schemas.microsoft.com/office/drawing/2014/main" id="{23EA7D2A-34AA-3599-8F80-45BA7D2A200F}"/>
                </a:ext>
              </a:extLst>
            </p:cNvPr>
            <p:cNvSpPr/>
            <p:nvPr/>
          </p:nvSpPr>
          <p:spPr>
            <a:xfrm>
              <a:off x="9871834" y="3313151"/>
              <a:ext cx="1619248" cy="213863"/>
            </a:xfrm>
            <a:prstGeom prst="roundRect">
              <a:avLst>
                <a:gd name="adj" fmla="val 50000"/>
              </a:avLst>
            </a:prstGeom>
            <a:grp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alpha val="43000"/>
                    </a:prstClr>
                  </a:solidFill>
                  <a:effectLst/>
                  <a:uLnTx/>
                  <a:uFillTx/>
                  <a:latin typeface="Calibri" panose="020F0502020204030204"/>
                  <a:ea typeface="+mn-ea"/>
                  <a:cs typeface="+mn-cs"/>
                </a:rPr>
                <a:t>Parent</a:t>
              </a:r>
            </a:p>
          </p:txBody>
        </p:sp>
      </p:grpSp>
      <p:pic>
        <p:nvPicPr>
          <p:cNvPr id="67" name="Graphic 66" descr="Single gear with solid fill">
            <a:extLst>
              <a:ext uri="{FF2B5EF4-FFF2-40B4-BE49-F238E27FC236}">
                <a16:creationId xmlns:a16="http://schemas.microsoft.com/office/drawing/2014/main" id="{30D7E31A-C25D-A531-41DF-20445B4D32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99685" y="4547703"/>
            <a:ext cx="389418" cy="389418"/>
          </a:xfrm>
          <a:prstGeom prst="rect">
            <a:avLst/>
          </a:prstGeom>
        </p:spPr>
      </p:pic>
      <p:pic>
        <p:nvPicPr>
          <p:cNvPr id="68" name="Graphic 67" descr="Single gear with solid fill">
            <a:extLst>
              <a:ext uri="{FF2B5EF4-FFF2-40B4-BE49-F238E27FC236}">
                <a16:creationId xmlns:a16="http://schemas.microsoft.com/office/drawing/2014/main" id="{D85D6008-D6ED-8C53-5824-928294A7BE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03339" y="4867016"/>
            <a:ext cx="389418" cy="389418"/>
          </a:xfrm>
          <a:prstGeom prst="rect">
            <a:avLst/>
          </a:prstGeom>
        </p:spPr>
      </p:pic>
      <p:pic>
        <p:nvPicPr>
          <p:cNvPr id="69" name="Graphic 68" descr="Single gear with solid fill">
            <a:extLst>
              <a:ext uri="{FF2B5EF4-FFF2-40B4-BE49-F238E27FC236}">
                <a16:creationId xmlns:a16="http://schemas.microsoft.com/office/drawing/2014/main" id="{8DEAC027-0F2A-C57F-7021-D1778B0502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98873" y="5187184"/>
            <a:ext cx="389418" cy="389418"/>
          </a:xfrm>
          <a:prstGeom prst="rect">
            <a:avLst/>
          </a:prstGeom>
        </p:spPr>
      </p:pic>
      <p:pic>
        <p:nvPicPr>
          <p:cNvPr id="70" name="Picture 69">
            <a:extLst>
              <a:ext uri="{FF2B5EF4-FFF2-40B4-BE49-F238E27FC236}">
                <a16:creationId xmlns:a16="http://schemas.microsoft.com/office/drawing/2014/main" id="{71BF9B8B-D0AE-CC8E-55F8-7C070720230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300835" y="2821045"/>
            <a:ext cx="357658" cy="357658"/>
          </a:xfrm>
          <a:prstGeom prst="rect">
            <a:avLst/>
          </a:prstGeom>
        </p:spPr>
      </p:pic>
      <p:grpSp>
        <p:nvGrpSpPr>
          <p:cNvPr id="71" name="Group 70">
            <a:extLst>
              <a:ext uri="{FF2B5EF4-FFF2-40B4-BE49-F238E27FC236}">
                <a16:creationId xmlns:a16="http://schemas.microsoft.com/office/drawing/2014/main" id="{C0DAEFD8-4826-7A74-997E-A9A5D038741C}"/>
              </a:ext>
            </a:extLst>
          </p:cNvPr>
          <p:cNvGrpSpPr/>
          <p:nvPr/>
        </p:nvGrpSpPr>
        <p:grpSpPr>
          <a:xfrm>
            <a:off x="6754344" y="2980023"/>
            <a:ext cx="489529" cy="1286750"/>
            <a:chOff x="6754344" y="2980023"/>
            <a:chExt cx="489529" cy="1286750"/>
          </a:xfrm>
        </p:grpSpPr>
        <p:pic>
          <p:nvPicPr>
            <p:cNvPr id="72" name="Picture 2" descr="See the source image">
              <a:extLst>
                <a:ext uri="{FF2B5EF4-FFF2-40B4-BE49-F238E27FC236}">
                  <a16:creationId xmlns:a16="http://schemas.microsoft.com/office/drawing/2014/main" id="{816BEA7D-DFFD-746B-9945-6A121016F1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54344" y="3991412"/>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descr="Viva Engage icon">
              <a:extLst>
                <a:ext uri="{FF2B5EF4-FFF2-40B4-BE49-F238E27FC236}">
                  <a16:creationId xmlns:a16="http://schemas.microsoft.com/office/drawing/2014/main" id="{A22F341E-7464-EC6B-96E5-F991D1F16E9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934653" y="2980023"/>
              <a:ext cx="251052" cy="251698"/>
            </a:xfrm>
            <a:prstGeom prst="rect">
              <a:avLst/>
            </a:prstGeom>
          </p:spPr>
        </p:pic>
      </p:grpSp>
      <p:pic>
        <p:nvPicPr>
          <p:cNvPr id="74" name="Picture 73" descr="A blue and white diamond&#10;&#10;Description automatically generated">
            <a:extLst>
              <a:ext uri="{FF2B5EF4-FFF2-40B4-BE49-F238E27FC236}">
                <a16:creationId xmlns:a16="http://schemas.microsoft.com/office/drawing/2014/main" id="{F7D5CC99-EB9D-0003-DDEA-EF245704F39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95062" y="4200483"/>
            <a:ext cx="477098" cy="477098"/>
          </a:xfrm>
          <a:prstGeom prst="rect">
            <a:avLst/>
          </a:prstGeom>
        </p:spPr>
      </p:pic>
    </p:spTree>
    <p:extLst>
      <p:ext uri="{BB962C8B-B14F-4D97-AF65-F5344CB8AC3E}">
        <p14:creationId xmlns:p14="http://schemas.microsoft.com/office/powerpoint/2010/main" val="42701228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50"/>
                                        <p:tgtEl>
                                          <p:spTgt spid="19"/>
                                        </p:tgtEl>
                                      </p:cBhvr>
                                    </p:animEffect>
                                  </p:childTnLst>
                                </p:cTn>
                              </p:par>
                            </p:childTnLst>
                          </p:cTn>
                        </p:par>
                        <p:par>
                          <p:cTn id="12" fill="hold">
                            <p:stCondLst>
                              <p:cond delay="75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250"/>
                                        <p:tgtEl>
                                          <p:spTgt spid="20"/>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up)">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1"/>
                                        </p:tgtEl>
                                        <p:attrNameLst>
                                          <p:attrName>style.visibility</p:attrName>
                                        </p:attrNameLst>
                                      </p:cBhvr>
                                      <p:to>
                                        <p:strVal val="visible"/>
                                      </p:to>
                                    </p:set>
                                    <p:animEffect transition="in" filter="fade">
                                      <p:cBhvr>
                                        <p:cTn id="28" dur="500"/>
                                        <p:tgtEl>
                                          <p:spTgt spid="7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50"/>
                                        <p:tgtEl>
                                          <p:spTgt spid="10"/>
                                        </p:tgtEl>
                                      </p:cBhvr>
                                    </p:animEffect>
                                  </p:childTnLst>
                                </p:cTn>
                              </p:par>
                            </p:childTnLst>
                          </p:cTn>
                        </p:par>
                        <p:par>
                          <p:cTn id="38" fill="hold">
                            <p:stCondLst>
                              <p:cond delay="750"/>
                            </p:stCondLst>
                            <p:childTnLst>
                              <p:par>
                                <p:cTn id="39" presetID="10" presetClass="entr" presetSubtype="0"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250"/>
                                        <p:tgtEl>
                                          <p:spTgt spid="11"/>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250"/>
                                        <p:tgtEl>
                                          <p:spTgt spid="12"/>
                                        </p:tgtEl>
                                      </p:cBhvr>
                                    </p:animEffect>
                                  </p:childTnLst>
                                </p:cTn>
                              </p:par>
                            </p:childTnLst>
                          </p:cTn>
                        </p:par>
                        <p:par>
                          <p:cTn id="46" fill="hold">
                            <p:stCondLst>
                              <p:cond delay="1250"/>
                            </p:stCondLst>
                            <p:childTnLst>
                              <p:par>
                                <p:cTn id="47" presetID="10" presetClass="entr" presetSubtype="0"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250"/>
                                        <p:tgtEl>
                                          <p:spTgt spid="13"/>
                                        </p:tgtEl>
                                      </p:cBhvr>
                                    </p:animEffect>
                                  </p:childTnLst>
                                </p:cTn>
                              </p:par>
                            </p:childTnLst>
                          </p:cTn>
                        </p:par>
                        <p:par>
                          <p:cTn id="50" fill="hold">
                            <p:stCondLst>
                              <p:cond delay="1500"/>
                            </p:stCondLst>
                            <p:childTnLst>
                              <p:par>
                                <p:cTn id="51" presetID="10"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250"/>
                                        <p:tgtEl>
                                          <p:spTgt spid="14"/>
                                        </p:tgtEl>
                                      </p:cBhvr>
                                    </p:animEffect>
                                  </p:childTnLst>
                                </p:cTn>
                              </p:par>
                            </p:childTnLst>
                          </p:cTn>
                        </p:par>
                        <p:par>
                          <p:cTn id="54" fill="hold">
                            <p:stCondLst>
                              <p:cond delay="1750"/>
                            </p:stCondLst>
                            <p:childTnLst>
                              <p:par>
                                <p:cTn id="55" presetID="10" presetClass="entr" presetSubtype="0"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250"/>
                                        <p:tgtEl>
                                          <p:spTgt spid="15"/>
                                        </p:tgtEl>
                                      </p:cBhvr>
                                    </p:animEffect>
                                  </p:childTnLst>
                                </p:cTn>
                              </p:par>
                            </p:childTnLst>
                          </p:cTn>
                        </p:par>
                        <p:par>
                          <p:cTn id="58" fill="hold">
                            <p:stCondLst>
                              <p:cond delay="2000"/>
                            </p:stCondLst>
                            <p:childTnLst>
                              <p:par>
                                <p:cTn id="59" presetID="22" presetClass="entr" presetSubtype="8" fill="hold" nodeType="afterEffect">
                                  <p:stCondLst>
                                    <p:cond delay="0"/>
                                  </p:stCondLst>
                                  <p:childTnLst>
                                    <p:set>
                                      <p:cBhvr>
                                        <p:cTn id="60" dur="1" fill="hold">
                                          <p:stCondLst>
                                            <p:cond delay="0"/>
                                          </p:stCondLst>
                                        </p:cTn>
                                        <p:tgtEl>
                                          <p:spTgt spid="47"/>
                                        </p:tgtEl>
                                        <p:attrNameLst>
                                          <p:attrName>style.visibility</p:attrName>
                                        </p:attrNameLst>
                                      </p:cBhvr>
                                      <p:to>
                                        <p:strVal val="visible"/>
                                      </p:to>
                                    </p:set>
                                    <p:animEffect transition="in" filter="wipe(left)">
                                      <p:cBhvr>
                                        <p:cTn id="61" dur="500"/>
                                        <p:tgtEl>
                                          <p:spTgt spid="47"/>
                                        </p:tgtEl>
                                      </p:cBhvr>
                                    </p:animEffect>
                                  </p:childTnLst>
                                </p:cTn>
                              </p:par>
                            </p:childTnLst>
                          </p:cTn>
                        </p:par>
                        <p:par>
                          <p:cTn id="62" fill="hold">
                            <p:stCondLst>
                              <p:cond delay="2500"/>
                            </p:stCondLst>
                            <p:childTnLst>
                              <p:par>
                                <p:cTn id="63" presetID="22" presetClass="entr" presetSubtype="1" fill="hold" nodeType="after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wipe(up)">
                                      <p:cBhvr>
                                        <p:cTn id="65" dur="500"/>
                                        <p:tgtEl>
                                          <p:spTgt spid="50"/>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70"/>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500"/>
                                        <p:tgtEl>
                                          <p:spTgt spid="16"/>
                                        </p:tgtEl>
                                      </p:cBhvr>
                                    </p:animEffect>
                                  </p:childTnLst>
                                </p:cTn>
                              </p:par>
                            </p:childTnLst>
                          </p:cTn>
                        </p:par>
                        <p:par>
                          <p:cTn id="75" fill="hold">
                            <p:stCondLst>
                              <p:cond delay="500"/>
                            </p:stCondLst>
                            <p:childTnLst>
                              <p:par>
                                <p:cTn id="76" presetID="10" presetClass="entr" presetSubtype="0"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500"/>
                                        <p:tgtEl>
                                          <p:spTgt spid="17"/>
                                        </p:tgtEl>
                                      </p:cBhvr>
                                    </p:animEffect>
                                  </p:childTnLst>
                                </p:cTn>
                              </p:par>
                            </p:childTnLst>
                          </p:cTn>
                        </p:par>
                        <p:par>
                          <p:cTn id="79" fill="hold">
                            <p:stCondLst>
                              <p:cond delay="1000"/>
                            </p:stCondLst>
                            <p:childTnLst>
                              <p:par>
                                <p:cTn id="80" presetID="10" presetClass="entr" presetSubtype="0" fill="hold" grpId="0" nodeType="after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250"/>
                                        <p:tgtEl>
                                          <p:spTgt spid="22"/>
                                        </p:tgtEl>
                                      </p:cBhvr>
                                    </p:animEffect>
                                  </p:childTnLst>
                                </p:cTn>
                              </p:par>
                            </p:childTnLst>
                          </p:cTn>
                        </p:par>
                        <p:par>
                          <p:cTn id="83" fill="hold">
                            <p:stCondLst>
                              <p:cond delay="1250"/>
                            </p:stCondLst>
                            <p:childTnLst>
                              <p:par>
                                <p:cTn id="84" presetID="10" presetClass="entr" presetSubtype="0" fill="hold" grpId="0" nodeType="after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fade">
                                      <p:cBhvr>
                                        <p:cTn id="86" dur="250"/>
                                        <p:tgtEl>
                                          <p:spTgt spid="23"/>
                                        </p:tgtEl>
                                      </p:cBhvr>
                                    </p:animEffect>
                                  </p:childTnLst>
                                </p:cTn>
                              </p:par>
                            </p:childTnLst>
                          </p:cTn>
                        </p:par>
                        <p:par>
                          <p:cTn id="87" fill="hold">
                            <p:stCondLst>
                              <p:cond delay="1500"/>
                            </p:stCondLst>
                            <p:childTnLst>
                              <p:par>
                                <p:cTn id="88" presetID="10" presetClass="entr" presetSubtype="0" fill="hold" grpId="0" nodeType="after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250"/>
                                        <p:tgtEl>
                                          <p:spTgt spid="24"/>
                                        </p:tgtEl>
                                      </p:cBhvr>
                                    </p:animEffect>
                                  </p:childTnLst>
                                </p:cTn>
                              </p:par>
                            </p:childTnLst>
                          </p:cTn>
                        </p:par>
                        <p:par>
                          <p:cTn id="91" fill="hold">
                            <p:stCondLst>
                              <p:cond delay="1750"/>
                            </p:stCondLst>
                            <p:childTnLst>
                              <p:par>
                                <p:cTn id="92" presetID="10" presetClass="entr" presetSubtype="0" fill="hold" nodeType="afterEffect">
                                  <p:stCondLst>
                                    <p:cond delay="0"/>
                                  </p:stCondLst>
                                  <p:childTnLst>
                                    <p:set>
                                      <p:cBhvr>
                                        <p:cTn id="93" dur="1" fill="hold">
                                          <p:stCondLst>
                                            <p:cond delay="0"/>
                                          </p:stCondLst>
                                        </p:cTn>
                                        <p:tgtEl>
                                          <p:spTgt spid="67"/>
                                        </p:tgtEl>
                                        <p:attrNameLst>
                                          <p:attrName>style.visibility</p:attrName>
                                        </p:attrNameLst>
                                      </p:cBhvr>
                                      <p:to>
                                        <p:strVal val="visible"/>
                                      </p:to>
                                    </p:set>
                                    <p:animEffect transition="in" filter="fade">
                                      <p:cBhvr>
                                        <p:cTn id="94" dur="500"/>
                                        <p:tgtEl>
                                          <p:spTgt spid="67"/>
                                        </p:tgtEl>
                                      </p:cBhvr>
                                    </p:animEffect>
                                  </p:childTnLst>
                                </p:cTn>
                              </p:par>
                              <p:par>
                                <p:cTn id="95" presetID="10" presetClass="entr" presetSubtype="0" fill="hold" nodeType="withEffect">
                                  <p:stCondLst>
                                    <p:cond delay="0"/>
                                  </p:stCondLst>
                                  <p:childTnLst>
                                    <p:set>
                                      <p:cBhvr>
                                        <p:cTn id="96" dur="1" fill="hold">
                                          <p:stCondLst>
                                            <p:cond delay="0"/>
                                          </p:stCondLst>
                                        </p:cTn>
                                        <p:tgtEl>
                                          <p:spTgt spid="68"/>
                                        </p:tgtEl>
                                        <p:attrNameLst>
                                          <p:attrName>style.visibility</p:attrName>
                                        </p:attrNameLst>
                                      </p:cBhvr>
                                      <p:to>
                                        <p:strVal val="visible"/>
                                      </p:to>
                                    </p:set>
                                    <p:animEffect transition="in" filter="fade">
                                      <p:cBhvr>
                                        <p:cTn id="97" dur="500"/>
                                        <p:tgtEl>
                                          <p:spTgt spid="68"/>
                                        </p:tgtEl>
                                      </p:cBhvr>
                                    </p:animEffect>
                                  </p:childTnLst>
                                </p:cTn>
                              </p:par>
                              <p:par>
                                <p:cTn id="98" presetID="10" presetClass="entr" presetSubtype="0" fill="hold" nodeType="withEffect">
                                  <p:stCondLst>
                                    <p:cond delay="0"/>
                                  </p:stCondLst>
                                  <p:childTnLst>
                                    <p:set>
                                      <p:cBhvr>
                                        <p:cTn id="99" dur="1" fill="hold">
                                          <p:stCondLst>
                                            <p:cond delay="0"/>
                                          </p:stCondLst>
                                        </p:cTn>
                                        <p:tgtEl>
                                          <p:spTgt spid="69"/>
                                        </p:tgtEl>
                                        <p:attrNameLst>
                                          <p:attrName>style.visibility</p:attrName>
                                        </p:attrNameLst>
                                      </p:cBhvr>
                                      <p:to>
                                        <p:strVal val="visible"/>
                                      </p:to>
                                    </p:set>
                                    <p:animEffect transition="in" filter="fade">
                                      <p:cBhvr>
                                        <p:cTn id="100" dur="500"/>
                                        <p:tgtEl>
                                          <p:spTgt spid="69"/>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74"/>
                                        </p:tgtEl>
                                        <p:attrNameLst>
                                          <p:attrName>style.visibility</p:attrName>
                                        </p:attrNameLst>
                                      </p:cBhvr>
                                      <p:to>
                                        <p:strVal val="visible"/>
                                      </p:to>
                                    </p:set>
                                    <p:animEffect transition="in" filter="fade">
                                      <p:cBhvr>
                                        <p:cTn id="105"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animBg="1"/>
      <p:bldP spid="13" grpId="0" animBg="1"/>
      <p:bldP spid="14" grpId="0" animBg="1"/>
      <p:bldP spid="15" grpId="0" animBg="1"/>
      <p:bldP spid="16" grpId="0"/>
      <p:bldP spid="17" grpId="0" animBg="1"/>
      <p:bldP spid="18" grpId="0"/>
      <p:bldP spid="19" grpId="0" animBg="1"/>
      <p:bldP spid="20" grpId="0" animBg="1"/>
      <p:bldP spid="22" grpId="0" animBg="1"/>
      <p:bldP spid="23" grpId="0" animBg="1"/>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91B0D4D1-8F71-0D1B-DDBD-11D3D79A0425}"/>
              </a:ext>
            </a:extLst>
          </p:cNvPr>
          <p:cNvSpPr/>
          <p:nvPr/>
        </p:nvSpPr>
        <p:spPr>
          <a:xfrm>
            <a:off x="245358" y="6298167"/>
            <a:ext cx="11809573" cy="185244"/>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b"/>
          <a:lstStyle/>
          <a:p>
            <a:pPr algn="r"/>
            <a:endParaRPr lang="en-AU"/>
          </a:p>
        </p:txBody>
      </p:sp>
      <p:sp>
        <p:nvSpPr>
          <p:cNvPr id="2" name="Title 5">
            <a:extLst>
              <a:ext uri="{FF2B5EF4-FFF2-40B4-BE49-F238E27FC236}">
                <a16:creationId xmlns:a16="http://schemas.microsoft.com/office/drawing/2014/main" id="{B6DDA989-5283-40F0-DA0F-079D387C7977}"/>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Technical Identity</a:t>
            </a:r>
          </a:p>
        </p:txBody>
      </p:sp>
      <p:sp>
        <p:nvSpPr>
          <p:cNvPr id="3" name="TextBox 2">
            <a:extLst>
              <a:ext uri="{FF2B5EF4-FFF2-40B4-BE49-F238E27FC236}">
                <a16:creationId xmlns:a16="http://schemas.microsoft.com/office/drawing/2014/main" id="{44E09EA9-0420-AB98-9842-AF8353857621}"/>
              </a:ext>
            </a:extLst>
          </p:cNvPr>
          <p:cNvSpPr txBox="1"/>
          <p:nvPr/>
        </p:nvSpPr>
        <p:spPr>
          <a:xfrm>
            <a:off x="5031857" y="2245425"/>
            <a:ext cx="2020305"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Person</a:t>
            </a:r>
          </a:p>
        </p:txBody>
      </p:sp>
      <p:sp>
        <p:nvSpPr>
          <p:cNvPr id="4" name="Oval 3" descr="The employee has their own identity">
            <a:extLst>
              <a:ext uri="{FF2B5EF4-FFF2-40B4-BE49-F238E27FC236}">
                <a16:creationId xmlns:a16="http://schemas.microsoft.com/office/drawing/2014/main" id="{0C915148-A6A6-8076-CA45-081B63CB0583}"/>
              </a:ext>
              <a:ext uri="{C183D7F6-B498-43B3-948B-1728B52AA6E4}">
                <adec:decorative xmlns:adec="http://schemas.microsoft.com/office/drawing/2017/decorative" val="0"/>
              </a:ext>
            </a:extLst>
          </p:cNvPr>
          <p:cNvSpPr/>
          <p:nvPr/>
        </p:nvSpPr>
        <p:spPr>
          <a:xfrm>
            <a:off x="5427856" y="846288"/>
            <a:ext cx="1229774" cy="1235337"/>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 name="Partial Circle 4">
            <a:extLst>
              <a:ext uri="{FF2B5EF4-FFF2-40B4-BE49-F238E27FC236}">
                <a16:creationId xmlns:a16="http://schemas.microsoft.com/office/drawing/2014/main" id="{85D3B757-7712-8BD3-2BB5-D36968BF4E83}"/>
              </a:ext>
              <a:ext uri="{C183D7F6-B498-43B3-948B-1728B52AA6E4}">
                <adec:decorative xmlns:adec="http://schemas.microsoft.com/office/drawing/2017/decorative" val="1"/>
              </a:ext>
            </a:extLst>
          </p:cNvPr>
          <p:cNvSpPr/>
          <p:nvPr/>
        </p:nvSpPr>
        <p:spPr>
          <a:xfrm>
            <a:off x="5433424" y="845113"/>
            <a:ext cx="1230943" cy="1236511"/>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 name="Partial Circle 5">
            <a:extLst>
              <a:ext uri="{FF2B5EF4-FFF2-40B4-BE49-F238E27FC236}">
                <a16:creationId xmlns:a16="http://schemas.microsoft.com/office/drawing/2014/main" id="{F14D24C8-7991-D53D-A20F-E706A3121814}"/>
              </a:ext>
              <a:ext uri="{C183D7F6-B498-43B3-948B-1728B52AA6E4}">
                <adec:decorative xmlns:adec="http://schemas.microsoft.com/office/drawing/2017/decorative" val="1"/>
              </a:ext>
            </a:extLst>
          </p:cNvPr>
          <p:cNvSpPr/>
          <p:nvPr/>
        </p:nvSpPr>
        <p:spPr>
          <a:xfrm>
            <a:off x="5432256" y="845114"/>
            <a:ext cx="1230943" cy="1236511"/>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 name="Partial Circle 6">
            <a:extLst>
              <a:ext uri="{FF2B5EF4-FFF2-40B4-BE49-F238E27FC236}">
                <a16:creationId xmlns:a16="http://schemas.microsoft.com/office/drawing/2014/main" id="{F569E108-2F27-8066-96DC-D47D065CD93C}"/>
              </a:ext>
              <a:ext uri="{C183D7F6-B498-43B3-948B-1728B52AA6E4}">
                <adec:decorative xmlns:adec="http://schemas.microsoft.com/office/drawing/2017/decorative" val="1"/>
              </a:ext>
            </a:extLst>
          </p:cNvPr>
          <p:cNvSpPr/>
          <p:nvPr/>
        </p:nvSpPr>
        <p:spPr>
          <a:xfrm>
            <a:off x="5432256" y="845114"/>
            <a:ext cx="1230943" cy="1236511"/>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 name="Partial Circle 7">
            <a:extLst>
              <a:ext uri="{FF2B5EF4-FFF2-40B4-BE49-F238E27FC236}">
                <a16:creationId xmlns:a16="http://schemas.microsoft.com/office/drawing/2014/main" id="{857231A1-7BF5-290D-87B4-A8DFE48B57D4}"/>
              </a:ext>
              <a:ext uri="{C183D7F6-B498-43B3-948B-1728B52AA6E4}">
                <adec:decorative xmlns:adec="http://schemas.microsoft.com/office/drawing/2017/decorative" val="1"/>
              </a:ext>
            </a:extLst>
          </p:cNvPr>
          <p:cNvSpPr/>
          <p:nvPr/>
        </p:nvSpPr>
        <p:spPr>
          <a:xfrm>
            <a:off x="5432765" y="845114"/>
            <a:ext cx="1230943" cy="1236511"/>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7F4D1A2D-A70E-A74A-6E05-FAAC9E62136B}"/>
              </a:ext>
            </a:extLst>
          </p:cNvPr>
          <p:cNvSpPr txBox="1"/>
          <p:nvPr/>
        </p:nvSpPr>
        <p:spPr>
          <a:xfrm>
            <a:off x="5011810" y="525165"/>
            <a:ext cx="930855" cy="200055"/>
          </a:xfrm>
          <a:prstGeom prst="rect">
            <a:avLst/>
          </a:prstGeom>
          <a:noFill/>
        </p:spPr>
        <p:txBody>
          <a:bodyPr wrap="square">
            <a:spAutoFit/>
          </a:bodyPr>
          <a:lstStyle/>
          <a:p>
            <a:pPr algn="ctr">
              <a:defRPr/>
            </a:pPr>
            <a:r>
              <a:rPr lang="en-AU" sz="700">
                <a:solidFill>
                  <a:srgbClr val="7030A0"/>
                </a:solidFill>
                <a:latin typeface="Calibri" panose="020F0502020204030204"/>
              </a:rPr>
              <a:t>Personal Identity</a:t>
            </a:r>
          </a:p>
        </p:txBody>
      </p:sp>
      <p:sp>
        <p:nvSpPr>
          <p:cNvPr id="10" name="Rectangle: Rounded Corners 9">
            <a:extLst>
              <a:ext uri="{FF2B5EF4-FFF2-40B4-BE49-F238E27FC236}">
                <a16:creationId xmlns:a16="http://schemas.microsoft.com/office/drawing/2014/main" id="{04A2E3DD-778B-0273-1978-B7ECD12B81CD}"/>
              </a:ext>
              <a:ext uri="{C183D7F6-B498-43B3-948B-1728B52AA6E4}">
                <adec:decorative xmlns:adec="http://schemas.microsoft.com/office/drawing/2017/decorative" val="1"/>
              </a:ext>
            </a:extLst>
          </p:cNvPr>
          <p:cNvSpPr/>
          <p:nvPr/>
        </p:nvSpPr>
        <p:spPr>
          <a:xfrm>
            <a:off x="4986903" y="717191"/>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11" name="Rectangle: Rounded Corners 10">
            <a:extLst>
              <a:ext uri="{FF2B5EF4-FFF2-40B4-BE49-F238E27FC236}">
                <a16:creationId xmlns:a16="http://schemas.microsoft.com/office/drawing/2014/main" id="{49D17CC4-F9E2-6C6B-AAED-283AD4A5B515}"/>
              </a:ext>
              <a:ext uri="{C183D7F6-B498-43B3-948B-1728B52AA6E4}">
                <adec:decorative xmlns:adec="http://schemas.microsoft.com/office/drawing/2017/decorative" val="1"/>
              </a:ext>
            </a:extLst>
          </p:cNvPr>
          <p:cNvSpPr/>
          <p:nvPr/>
        </p:nvSpPr>
        <p:spPr>
          <a:xfrm>
            <a:off x="4710940" y="881161"/>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12" name="Rectangle: Rounded Corners 11">
            <a:extLst>
              <a:ext uri="{FF2B5EF4-FFF2-40B4-BE49-F238E27FC236}">
                <a16:creationId xmlns:a16="http://schemas.microsoft.com/office/drawing/2014/main" id="{6929D070-91AA-2C07-3AA4-9841074E666E}"/>
              </a:ext>
              <a:ext uri="{C183D7F6-B498-43B3-948B-1728B52AA6E4}">
                <adec:decorative xmlns:adec="http://schemas.microsoft.com/office/drawing/2017/decorative" val="1"/>
              </a:ext>
            </a:extLst>
          </p:cNvPr>
          <p:cNvSpPr/>
          <p:nvPr/>
        </p:nvSpPr>
        <p:spPr>
          <a:xfrm>
            <a:off x="4630883" y="1062466"/>
            <a:ext cx="817963"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13" name="Rectangle: Rounded Corners 12">
            <a:extLst>
              <a:ext uri="{FF2B5EF4-FFF2-40B4-BE49-F238E27FC236}">
                <a16:creationId xmlns:a16="http://schemas.microsoft.com/office/drawing/2014/main" id="{9BEED14D-A79E-667A-CC9C-B4D7098E5A4C}"/>
              </a:ext>
              <a:ext uri="{C183D7F6-B498-43B3-948B-1728B52AA6E4}">
                <adec:decorative xmlns:adec="http://schemas.microsoft.com/office/drawing/2017/decorative" val="1"/>
              </a:ext>
            </a:extLst>
          </p:cNvPr>
          <p:cNvSpPr/>
          <p:nvPr/>
        </p:nvSpPr>
        <p:spPr>
          <a:xfrm>
            <a:off x="4571928" y="124377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14" name="Rectangle: Rounded Corners 13">
            <a:extLst>
              <a:ext uri="{FF2B5EF4-FFF2-40B4-BE49-F238E27FC236}">
                <a16:creationId xmlns:a16="http://schemas.microsoft.com/office/drawing/2014/main" id="{C0560E89-8705-1D49-AB6D-3DA40385FC78}"/>
              </a:ext>
              <a:ext uri="{C183D7F6-B498-43B3-948B-1728B52AA6E4}">
                <adec:decorative xmlns:adec="http://schemas.microsoft.com/office/drawing/2017/decorative" val="1"/>
              </a:ext>
            </a:extLst>
          </p:cNvPr>
          <p:cNvSpPr/>
          <p:nvPr/>
        </p:nvSpPr>
        <p:spPr>
          <a:xfrm>
            <a:off x="4558469" y="1427547"/>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15" name="Rectangle: Rounded Corners 14">
            <a:extLst>
              <a:ext uri="{FF2B5EF4-FFF2-40B4-BE49-F238E27FC236}">
                <a16:creationId xmlns:a16="http://schemas.microsoft.com/office/drawing/2014/main" id="{72C490D4-0886-2C66-B3EF-3099636B2FB7}"/>
              </a:ext>
              <a:ext uri="{C183D7F6-B498-43B3-948B-1728B52AA6E4}">
                <adec:decorative xmlns:adec="http://schemas.microsoft.com/office/drawing/2017/decorative" val="1"/>
              </a:ext>
            </a:extLst>
          </p:cNvPr>
          <p:cNvSpPr/>
          <p:nvPr/>
        </p:nvSpPr>
        <p:spPr>
          <a:xfrm>
            <a:off x="4585411" y="160777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16" name="TextBox 15">
            <a:extLst>
              <a:ext uri="{FF2B5EF4-FFF2-40B4-BE49-F238E27FC236}">
                <a16:creationId xmlns:a16="http://schemas.microsoft.com/office/drawing/2014/main" id="{53C16B68-AF14-1B51-7142-E157A2586EB4}"/>
              </a:ext>
            </a:extLst>
          </p:cNvPr>
          <p:cNvSpPr txBox="1"/>
          <p:nvPr/>
        </p:nvSpPr>
        <p:spPr>
          <a:xfrm>
            <a:off x="4764841" y="1836723"/>
            <a:ext cx="874631" cy="200055"/>
          </a:xfrm>
          <a:prstGeom prst="rect">
            <a:avLst/>
          </a:prstGeom>
          <a:noFill/>
        </p:spPr>
        <p:txBody>
          <a:bodyPr wrap="square">
            <a:spAutoFit/>
          </a:bodyPr>
          <a:lstStyle/>
          <a:p>
            <a:pPr algn="ctr">
              <a:defRPr/>
            </a:pPr>
            <a:r>
              <a:rPr lang="en-AU" sz="700">
                <a:solidFill>
                  <a:srgbClr val="7030A0"/>
                </a:solidFill>
                <a:latin typeface="Calibri" panose="020F0502020204030204"/>
              </a:rPr>
              <a:t>Technical Identity</a:t>
            </a:r>
          </a:p>
        </p:txBody>
      </p:sp>
      <p:sp>
        <p:nvSpPr>
          <p:cNvPr id="17" name="Rectangle: Rounded Corners 16">
            <a:extLst>
              <a:ext uri="{FF2B5EF4-FFF2-40B4-BE49-F238E27FC236}">
                <a16:creationId xmlns:a16="http://schemas.microsoft.com/office/drawing/2014/main" id="{3DE66B4E-1D0C-F80A-2A42-AC1B0312E43E}"/>
              </a:ext>
              <a:ext uri="{C183D7F6-B498-43B3-948B-1728B52AA6E4}">
                <adec:decorative xmlns:adec="http://schemas.microsoft.com/office/drawing/2017/decorative" val="1"/>
              </a:ext>
            </a:extLst>
          </p:cNvPr>
          <p:cNvSpPr/>
          <p:nvPr/>
        </p:nvSpPr>
        <p:spPr>
          <a:xfrm>
            <a:off x="4922605" y="2023403"/>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18" name="TextBox 17">
            <a:extLst>
              <a:ext uri="{FF2B5EF4-FFF2-40B4-BE49-F238E27FC236}">
                <a16:creationId xmlns:a16="http://schemas.microsoft.com/office/drawing/2014/main" id="{9121A68A-4B8E-3EEB-95DD-AD535893C4AF}"/>
              </a:ext>
            </a:extLst>
          </p:cNvPr>
          <p:cNvSpPr txBox="1"/>
          <p:nvPr/>
        </p:nvSpPr>
        <p:spPr>
          <a:xfrm>
            <a:off x="6587688" y="975885"/>
            <a:ext cx="1109755" cy="200055"/>
          </a:xfrm>
          <a:prstGeom prst="rect">
            <a:avLst/>
          </a:prstGeom>
          <a:noFill/>
        </p:spPr>
        <p:txBody>
          <a:bodyPr wrap="square">
            <a:spAutoFit/>
          </a:bodyPr>
          <a:lstStyle/>
          <a:p>
            <a:pPr algn="ctr">
              <a:defRPr/>
            </a:pPr>
            <a:r>
              <a:rPr lang="en-AU" sz="700">
                <a:solidFill>
                  <a:srgbClr val="7030A0"/>
                </a:solidFill>
                <a:latin typeface="Calibri" panose="020F0502020204030204"/>
              </a:rPr>
              <a:t>Professional Identity</a:t>
            </a:r>
          </a:p>
        </p:txBody>
      </p:sp>
      <p:sp>
        <p:nvSpPr>
          <p:cNvPr id="19" name="Rectangle: Rounded Corners 18">
            <a:extLst>
              <a:ext uri="{FF2B5EF4-FFF2-40B4-BE49-F238E27FC236}">
                <a16:creationId xmlns:a16="http://schemas.microsoft.com/office/drawing/2014/main" id="{7CB8F4A9-7BBC-09AE-6CF3-919DF57D8120}"/>
              </a:ext>
              <a:ext uri="{C183D7F6-B498-43B3-948B-1728B52AA6E4}">
                <adec:decorative xmlns:adec="http://schemas.microsoft.com/office/drawing/2017/decorative" val="1"/>
              </a:ext>
            </a:extLst>
          </p:cNvPr>
          <p:cNvSpPr/>
          <p:nvPr/>
        </p:nvSpPr>
        <p:spPr>
          <a:xfrm>
            <a:off x="6698379" y="1173825"/>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20" name="Rectangle: Rounded Corners 19">
            <a:extLst>
              <a:ext uri="{FF2B5EF4-FFF2-40B4-BE49-F238E27FC236}">
                <a16:creationId xmlns:a16="http://schemas.microsoft.com/office/drawing/2014/main" id="{8F52DF6E-ECFB-2964-6D61-8E9863336312}"/>
              </a:ext>
              <a:ext uri="{C183D7F6-B498-43B3-948B-1728B52AA6E4}">
                <adec:decorative xmlns:adec="http://schemas.microsoft.com/office/drawing/2017/decorative" val="1"/>
              </a:ext>
            </a:extLst>
          </p:cNvPr>
          <p:cNvSpPr/>
          <p:nvPr/>
        </p:nvSpPr>
        <p:spPr>
          <a:xfrm>
            <a:off x="6614497" y="17682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21" name="Picture 20" descr="A person smiling for the camera&#10;&#10;Description automatically generated with medium confidence">
            <a:extLst>
              <a:ext uri="{FF2B5EF4-FFF2-40B4-BE49-F238E27FC236}">
                <a16:creationId xmlns:a16="http://schemas.microsoft.com/office/drawing/2014/main" id="{52473621-CAF2-5768-2A54-E02527A4B711}"/>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689600" y="1116895"/>
            <a:ext cx="711304" cy="714521"/>
          </a:xfrm>
          <a:prstGeom prst="ellipse">
            <a:avLst/>
          </a:prstGeom>
          <a:ln>
            <a:solidFill>
              <a:sysClr val="window" lastClr="FFFFFF"/>
            </a:solidFill>
          </a:ln>
          <a:effectLst>
            <a:outerShdw blurRad="203200" dist="63500" dir="2700000" algn="ctr" rotWithShape="0">
              <a:prstClr val="black">
                <a:alpha val="25000"/>
              </a:prstClr>
            </a:outerShdw>
          </a:effectLst>
        </p:spPr>
      </p:pic>
      <p:pic>
        <p:nvPicPr>
          <p:cNvPr id="22" name="Picture 21">
            <a:extLst>
              <a:ext uri="{FF2B5EF4-FFF2-40B4-BE49-F238E27FC236}">
                <a16:creationId xmlns:a16="http://schemas.microsoft.com/office/drawing/2014/main" id="{8FF2B68E-BB63-5091-7AD1-AE53E7FA4C2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571251" y="1039036"/>
            <a:ext cx="207935" cy="207935"/>
          </a:xfrm>
          <a:prstGeom prst="rect">
            <a:avLst/>
          </a:prstGeom>
        </p:spPr>
      </p:pic>
      <p:grpSp>
        <p:nvGrpSpPr>
          <p:cNvPr id="23" name="Group 22">
            <a:extLst>
              <a:ext uri="{FF2B5EF4-FFF2-40B4-BE49-F238E27FC236}">
                <a16:creationId xmlns:a16="http://schemas.microsoft.com/office/drawing/2014/main" id="{DAC6C29C-9A6F-83B3-1E4C-6069682CE65B}"/>
              </a:ext>
            </a:extLst>
          </p:cNvPr>
          <p:cNvGrpSpPr/>
          <p:nvPr/>
        </p:nvGrpSpPr>
        <p:grpSpPr>
          <a:xfrm>
            <a:off x="6310996" y="1165924"/>
            <a:ext cx="257016" cy="675577"/>
            <a:chOff x="6754344" y="2980023"/>
            <a:chExt cx="489529" cy="1286750"/>
          </a:xfrm>
        </p:grpSpPr>
        <p:pic>
          <p:nvPicPr>
            <p:cNvPr id="24" name="Picture 2" descr="See the source image">
              <a:extLst>
                <a:ext uri="{FF2B5EF4-FFF2-40B4-BE49-F238E27FC236}">
                  <a16:creationId xmlns:a16="http://schemas.microsoft.com/office/drawing/2014/main" id="{03E38BCB-94C9-CDE5-A080-45B0FCF605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4344" y="3991412"/>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Viva Engage icon">
              <a:extLst>
                <a:ext uri="{FF2B5EF4-FFF2-40B4-BE49-F238E27FC236}">
                  <a16:creationId xmlns:a16="http://schemas.microsoft.com/office/drawing/2014/main" id="{A644814B-8727-FBD9-1819-88DF336A833A}"/>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934653" y="2980023"/>
              <a:ext cx="251052" cy="251698"/>
            </a:xfrm>
            <a:prstGeom prst="rect">
              <a:avLst/>
            </a:prstGeom>
          </p:spPr>
        </p:pic>
      </p:grpSp>
      <p:sp>
        <p:nvSpPr>
          <p:cNvPr id="26" name="Rectangle 25">
            <a:extLst>
              <a:ext uri="{FF2B5EF4-FFF2-40B4-BE49-F238E27FC236}">
                <a16:creationId xmlns:a16="http://schemas.microsoft.com/office/drawing/2014/main" id="{623094DD-CD2D-6A8E-140F-A08C6DB8E259}"/>
              </a:ext>
            </a:extLst>
          </p:cNvPr>
          <p:cNvSpPr/>
          <p:nvPr/>
        </p:nvSpPr>
        <p:spPr>
          <a:xfrm>
            <a:off x="749236" y="2773484"/>
            <a:ext cx="10860091" cy="291662"/>
          </a:xfrm>
          <a:prstGeom prst="rect">
            <a:avLst/>
          </a:prstGeom>
          <a:solidFill>
            <a:srgbClr val="4472C4">
              <a:lumMod val="20000"/>
              <a:lumOff val="80000"/>
            </a:srgbClr>
          </a:solidFill>
          <a:ln w="12700" cap="flat" cmpd="sng" algn="ctr">
            <a:solidFill>
              <a:srgbClr val="4472C4">
                <a:lumMod val="20000"/>
                <a:lumOff val="8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7030A0"/>
                </a:solidFill>
                <a:effectLst/>
                <a:uLnTx/>
                <a:uFillTx/>
                <a:latin typeface="Calibri" panose="020F0502020204030204"/>
                <a:ea typeface="+mn-ea"/>
                <a:cs typeface="+mn-cs"/>
              </a:rPr>
              <a:t>My Enablement</a:t>
            </a:r>
          </a:p>
        </p:txBody>
      </p:sp>
      <p:pic>
        <p:nvPicPr>
          <p:cNvPr id="27" name="Graphic 26" descr="Single gear with solid fill">
            <a:extLst>
              <a:ext uri="{FF2B5EF4-FFF2-40B4-BE49-F238E27FC236}">
                <a16:creationId xmlns:a16="http://schemas.microsoft.com/office/drawing/2014/main" id="{A85ABC37-FE40-CEFF-79D7-352A3D04AEA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42637" y="4814143"/>
            <a:ext cx="1065148" cy="1065149"/>
          </a:xfrm>
          <a:prstGeom prst="rect">
            <a:avLst/>
          </a:prstGeom>
        </p:spPr>
      </p:pic>
      <p:sp>
        <p:nvSpPr>
          <p:cNvPr id="28" name="Rectangle: Rounded Corners 27">
            <a:extLst>
              <a:ext uri="{FF2B5EF4-FFF2-40B4-BE49-F238E27FC236}">
                <a16:creationId xmlns:a16="http://schemas.microsoft.com/office/drawing/2014/main" id="{023C6483-A980-7B2C-EAC8-2A64A29FE9D4}"/>
              </a:ext>
              <a:ext uri="{C183D7F6-B498-43B3-948B-1728B52AA6E4}">
                <adec:decorative xmlns:adec="http://schemas.microsoft.com/office/drawing/2017/decorative" val="1"/>
              </a:ext>
            </a:extLst>
          </p:cNvPr>
          <p:cNvSpPr/>
          <p:nvPr/>
        </p:nvSpPr>
        <p:spPr>
          <a:xfrm>
            <a:off x="1954906" y="5899635"/>
            <a:ext cx="1240610" cy="163855"/>
          </a:xfrm>
          <a:prstGeom prst="roundRect">
            <a:avLst>
              <a:gd name="adj" fmla="val 50000"/>
            </a:avLst>
          </a:prstGeom>
          <a:solidFill>
            <a:srgbClr val="D5C1ED"/>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29" name="Rectangle: Rounded Corners 28">
            <a:extLst>
              <a:ext uri="{FF2B5EF4-FFF2-40B4-BE49-F238E27FC236}">
                <a16:creationId xmlns:a16="http://schemas.microsoft.com/office/drawing/2014/main" id="{F10FF9E0-24F2-61BA-B641-D197E1E9C282}"/>
              </a:ext>
              <a:ext uri="{C183D7F6-B498-43B3-948B-1728B52AA6E4}">
                <adec:decorative xmlns:adec="http://schemas.microsoft.com/office/drawing/2017/decorative" val="1"/>
              </a:ext>
            </a:extLst>
          </p:cNvPr>
          <p:cNvSpPr/>
          <p:nvPr/>
        </p:nvSpPr>
        <p:spPr>
          <a:xfrm>
            <a:off x="2958576" y="5626348"/>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Physical Access</a:t>
            </a:r>
          </a:p>
        </p:txBody>
      </p:sp>
      <p:sp>
        <p:nvSpPr>
          <p:cNvPr id="30" name="Rectangle: Rounded Corners 29">
            <a:extLst>
              <a:ext uri="{FF2B5EF4-FFF2-40B4-BE49-F238E27FC236}">
                <a16:creationId xmlns:a16="http://schemas.microsoft.com/office/drawing/2014/main" id="{B027B7F3-10A1-D681-C1B5-D67F40176175}"/>
              </a:ext>
              <a:ext uri="{C183D7F6-B498-43B3-948B-1728B52AA6E4}">
                <adec:decorative xmlns:adec="http://schemas.microsoft.com/office/drawing/2017/decorative" val="1"/>
              </a:ext>
            </a:extLst>
          </p:cNvPr>
          <p:cNvSpPr/>
          <p:nvPr/>
        </p:nvSpPr>
        <p:spPr>
          <a:xfrm>
            <a:off x="3041742" y="5421650"/>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Patch Management</a:t>
            </a:r>
          </a:p>
        </p:txBody>
      </p:sp>
      <p:sp>
        <p:nvSpPr>
          <p:cNvPr id="31" name="Rectangle: Rounded Corners 30">
            <a:extLst>
              <a:ext uri="{FF2B5EF4-FFF2-40B4-BE49-F238E27FC236}">
                <a16:creationId xmlns:a16="http://schemas.microsoft.com/office/drawing/2014/main" id="{A1EDF026-6BD5-9D1C-3D7C-0A59DA65F051}"/>
              </a:ext>
              <a:ext uri="{C183D7F6-B498-43B3-948B-1728B52AA6E4}">
                <adec:decorative xmlns:adec="http://schemas.microsoft.com/office/drawing/2017/decorative" val="1"/>
              </a:ext>
            </a:extLst>
          </p:cNvPr>
          <p:cNvSpPr/>
          <p:nvPr/>
        </p:nvSpPr>
        <p:spPr>
          <a:xfrm>
            <a:off x="3031813" y="5202991"/>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Modern Management</a:t>
            </a:r>
          </a:p>
        </p:txBody>
      </p:sp>
      <p:sp>
        <p:nvSpPr>
          <p:cNvPr id="32" name="Rectangle: Rounded Corners 31">
            <a:extLst>
              <a:ext uri="{FF2B5EF4-FFF2-40B4-BE49-F238E27FC236}">
                <a16:creationId xmlns:a16="http://schemas.microsoft.com/office/drawing/2014/main" id="{24227984-74D4-9CF8-2F85-C72EEEC339A2}"/>
              </a:ext>
              <a:ext uri="{C183D7F6-B498-43B3-948B-1728B52AA6E4}">
                <adec:decorative xmlns:adec="http://schemas.microsoft.com/office/drawing/2017/decorative" val="1"/>
              </a:ext>
            </a:extLst>
          </p:cNvPr>
          <p:cNvSpPr/>
          <p:nvPr/>
        </p:nvSpPr>
        <p:spPr>
          <a:xfrm>
            <a:off x="927325" y="4986384"/>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Privileged Identity</a:t>
            </a:r>
          </a:p>
        </p:txBody>
      </p:sp>
      <p:sp>
        <p:nvSpPr>
          <p:cNvPr id="33" name="Rectangle: Rounded Corners 32">
            <a:extLst>
              <a:ext uri="{FF2B5EF4-FFF2-40B4-BE49-F238E27FC236}">
                <a16:creationId xmlns:a16="http://schemas.microsoft.com/office/drawing/2014/main" id="{558E9A3F-A05A-24CA-E84A-005697FDB3E0}"/>
              </a:ext>
              <a:ext uri="{C183D7F6-B498-43B3-948B-1728B52AA6E4}">
                <adec:decorative xmlns:adec="http://schemas.microsoft.com/office/drawing/2017/decorative" val="1"/>
              </a:ext>
            </a:extLst>
          </p:cNvPr>
          <p:cNvSpPr/>
          <p:nvPr/>
        </p:nvSpPr>
        <p:spPr>
          <a:xfrm>
            <a:off x="866649" y="5202991"/>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Multi Factor Authentication</a:t>
            </a:r>
          </a:p>
        </p:txBody>
      </p:sp>
      <p:sp>
        <p:nvSpPr>
          <p:cNvPr id="34" name="Rectangle: Rounded Corners 33">
            <a:extLst>
              <a:ext uri="{FF2B5EF4-FFF2-40B4-BE49-F238E27FC236}">
                <a16:creationId xmlns:a16="http://schemas.microsoft.com/office/drawing/2014/main" id="{7D90B414-B8DE-0D39-C1D0-3C73EF4D6DEC}"/>
              </a:ext>
              <a:ext uri="{C183D7F6-B498-43B3-948B-1728B52AA6E4}">
                <adec:decorative xmlns:adec="http://schemas.microsoft.com/office/drawing/2017/decorative" val="1"/>
              </a:ext>
            </a:extLst>
          </p:cNvPr>
          <p:cNvSpPr/>
          <p:nvPr/>
        </p:nvSpPr>
        <p:spPr>
          <a:xfrm>
            <a:off x="892278" y="5418725"/>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Identity</a:t>
            </a:r>
          </a:p>
        </p:txBody>
      </p:sp>
      <p:sp>
        <p:nvSpPr>
          <p:cNvPr id="35" name="Rectangle: Rounded Corners 34">
            <a:extLst>
              <a:ext uri="{FF2B5EF4-FFF2-40B4-BE49-F238E27FC236}">
                <a16:creationId xmlns:a16="http://schemas.microsoft.com/office/drawing/2014/main" id="{0503856A-4718-AAC2-E112-8971FD744A5D}"/>
              </a:ext>
              <a:ext uri="{C183D7F6-B498-43B3-948B-1728B52AA6E4}">
                <adec:decorative xmlns:adec="http://schemas.microsoft.com/office/drawing/2017/decorative" val="1"/>
              </a:ext>
            </a:extLst>
          </p:cNvPr>
          <p:cNvSpPr/>
          <p:nvPr/>
        </p:nvSpPr>
        <p:spPr>
          <a:xfrm>
            <a:off x="2950397" y="4982589"/>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Endpoints</a:t>
            </a:r>
          </a:p>
        </p:txBody>
      </p:sp>
      <p:sp>
        <p:nvSpPr>
          <p:cNvPr id="36" name="Rectangle: Rounded Corners 35">
            <a:extLst>
              <a:ext uri="{FF2B5EF4-FFF2-40B4-BE49-F238E27FC236}">
                <a16:creationId xmlns:a16="http://schemas.microsoft.com/office/drawing/2014/main" id="{CF3FD898-5F5E-099E-62F5-C3EEBDB02672}"/>
              </a:ext>
              <a:ext uri="{C183D7F6-B498-43B3-948B-1728B52AA6E4}">
                <adec:decorative xmlns:adec="http://schemas.microsoft.com/office/drawing/2017/decorative" val="1"/>
              </a:ext>
            </a:extLst>
          </p:cNvPr>
          <p:cNvSpPr/>
          <p:nvPr/>
        </p:nvSpPr>
        <p:spPr>
          <a:xfrm>
            <a:off x="971470" y="5626348"/>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Data &amp; Information</a:t>
            </a:r>
          </a:p>
        </p:txBody>
      </p:sp>
      <p:sp>
        <p:nvSpPr>
          <p:cNvPr id="37" name="Rectangle: Rounded Corners 36">
            <a:extLst>
              <a:ext uri="{FF2B5EF4-FFF2-40B4-BE49-F238E27FC236}">
                <a16:creationId xmlns:a16="http://schemas.microsoft.com/office/drawing/2014/main" id="{5A3166C6-19DF-BBEE-D832-6B6866424411}"/>
              </a:ext>
              <a:ext uri="{C183D7F6-B498-43B3-948B-1728B52AA6E4}">
                <adec:decorative xmlns:adec="http://schemas.microsoft.com/office/drawing/2017/decorative" val="1"/>
              </a:ext>
            </a:extLst>
          </p:cNvPr>
          <p:cNvSpPr/>
          <p:nvPr/>
        </p:nvSpPr>
        <p:spPr>
          <a:xfrm>
            <a:off x="2853498" y="4775005"/>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Applications</a:t>
            </a:r>
          </a:p>
        </p:txBody>
      </p:sp>
      <p:sp>
        <p:nvSpPr>
          <p:cNvPr id="38" name="Rectangle: Rounded Corners 37">
            <a:extLst>
              <a:ext uri="{FF2B5EF4-FFF2-40B4-BE49-F238E27FC236}">
                <a16:creationId xmlns:a16="http://schemas.microsoft.com/office/drawing/2014/main" id="{EC14E6B8-9F0E-CCFA-2687-BE2C8F96107D}"/>
              </a:ext>
              <a:ext uri="{C183D7F6-B498-43B3-948B-1728B52AA6E4}">
                <adec:decorative xmlns:adec="http://schemas.microsoft.com/office/drawing/2017/decorative" val="1"/>
              </a:ext>
            </a:extLst>
          </p:cNvPr>
          <p:cNvSpPr/>
          <p:nvPr/>
        </p:nvSpPr>
        <p:spPr>
          <a:xfrm>
            <a:off x="1019584" y="4766840"/>
            <a:ext cx="1240610" cy="163855"/>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Role Based Access</a:t>
            </a:r>
          </a:p>
        </p:txBody>
      </p:sp>
      <p:pic>
        <p:nvPicPr>
          <p:cNvPr id="39" name="Graphic 38" descr="Single gear with solid fill">
            <a:extLst>
              <a:ext uri="{FF2B5EF4-FFF2-40B4-BE49-F238E27FC236}">
                <a16:creationId xmlns:a16="http://schemas.microsoft.com/office/drawing/2014/main" id="{61B6AF76-BEA1-9711-5809-9521C9C1D5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67788" y="4879569"/>
            <a:ext cx="1026699" cy="1026699"/>
          </a:xfrm>
          <a:prstGeom prst="rect">
            <a:avLst/>
          </a:prstGeom>
        </p:spPr>
      </p:pic>
      <p:sp>
        <p:nvSpPr>
          <p:cNvPr id="40" name="Rectangle: Rounded Corners 39">
            <a:extLst>
              <a:ext uri="{FF2B5EF4-FFF2-40B4-BE49-F238E27FC236}">
                <a16:creationId xmlns:a16="http://schemas.microsoft.com/office/drawing/2014/main" id="{1CA31B8C-C5CE-BBAA-DE14-E277CC9C3C8B}"/>
              </a:ext>
              <a:ext uri="{C183D7F6-B498-43B3-948B-1728B52AA6E4}">
                <adec:decorative xmlns:adec="http://schemas.microsoft.com/office/drawing/2017/decorative" val="1"/>
              </a:ext>
            </a:extLst>
          </p:cNvPr>
          <p:cNvSpPr/>
          <p:nvPr/>
        </p:nvSpPr>
        <p:spPr>
          <a:xfrm>
            <a:off x="9111250" y="5925877"/>
            <a:ext cx="1561511" cy="181196"/>
          </a:xfrm>
          <a:prstGeom prst="roundRect">
            <a:avLst>
              <a:gd name="adj" fmla="val 50000"/>
            </a:avLst>
          </a:prstGeom>
          <a:solidFill>
            <a:srgbClr val="D5C1ED"/>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700" kern="0">
                <a:solidFill>
                  <a:prstClr val="black">
                    <a:lumMod val="65000"/>
                    <a:lumOff val="35000"/>
                  </a:prstClr>
                </a:solidFill>
                <a:latin typeface="Calibri" panose="020F0502020204030204"/>
              </a:rPr>
              <a:t>Data Security &amp; Compliance</a:t>
            </a:r>
            <a:endPar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41" name="Rectangle: Rounded Corners 40">
            <a:extLst>
              <a:ext uri="{FF2B5EF4-FFF2-40B4-BE49-F238E27FC236}">
                <a16:creationId xmlns:a16="http://schemas.microsoft.com/office/drawing/2014/main" id="{95185A80-A156-F283-224C-0443F77F38A0}"/>
              </a:ext>
              <a:ext uri="{C183D7F6-B498-43B3-948B-1728B52AA6E4}">
                <adec:decorative xmlns:adec="http://schemas.microsoft.com/office/drawing/2017/decorative" val="1"/>
              </a:ext>
            </a:extLst>
          </p:cNvPr>
          <p:cNvSpPr/>
          <p:nvPr/>
        </p:nvSpPr>
        <p:spPr>
          <a:xfrm>
            <a:off x="10279460" y="5688968"/>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Audit</a:t>
            </a:r>
          </a:p>
        </p:txBody>
      </p:sp>
      <p:sp>
        <p:nvSpPr>
          <p:cNvPr id="42" name="Rectangle: Rounded Corners 41">
            <a:extLst>
              <a:ext uri="{FF2B5EF4-FFF2-40B4-BE49-F238E27FC236}">
                <a16:creationId xmlns:a16="http://schemas.microsoft.com/office/drawing/2014/main" id="{F10848A0-72DE-F1BF-EE04-8D1C4A51C622}"/>
              </a:ext>
              <a:ext uri="{C183D7F6-B498-43B3-948B-1728B52AA6E4}">
                <adec:decorative xmlns:adec="http://schemas.microsoft.com/office/drawing/2017/decorative" val="1"/>
              </a:ext>
            </a:extLst>
          </p:cNvPr>
          <p:cNvSpPr/>
          <p:nvPr/>
        </p:nvSpPr>
        <p:spPr>
          <a:xfrm>
            <a:off x="10339804" y="5468408"/>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Compliance Assessment</a:t>
            </a:r>
          </a:p>
        </p:txBody>
      </p:sp>
      <p:sp>
        <p:nvSpPr>
          <p:cNvPr id="43" name="Rectangle: Rounded Corners 42">
            <a:extLst>
              <a:ext uri="{FF2B5EF4-FFF2-40B4-BE49-F238E27FC236}">
                <a16:creationId xmlns:a16="http://schemas.microsoft.com/office/drawing/2014/main" id="{B6AE753F-F269-28C3-A86C-891673AE642B}"/>
              </a:ext>
              <a:ext uri="{C183D7F6-B498-43B3-948B-1728B52AA6E4}">
                <adec:decorative xmlns:adec="http://schemas.microsoft.com/office/drawing/2017/decorative" val="1"/>
              </a:ext>
            </a:extLst>
          </p:cNvPr>
          <p:cNvSpPr/>
          <p:nvPr/>
        </p:nvSpPr>
        <p:spPr>
          <a:xfrm>
            <a:off x="10321257" y="5254381"/>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Managing Privacy Risk</a:t>
            </a:r>
          </a:p>
        </p:txBody>
      </p:sp>
      <p:sp>
        <p:nvSpPr>
          <p:cNvPr id="44" name="Rectangle: Rounded Corners 43">
            <a:extLst>
              <a:ext uri="{FF2B5EF4-FFF2-40B4-BE49-F238E27FC236}">
                <a16:creationId xmlns:a16="http://schemas.microsoft.com/office/drawing/2014/main" id="{569A3146-3B68-8DB3-4324-5D32C61E1CF2}"/>
              </a:ext>
              <a:ext uri="{C183D7F6-B498-43B3-948B-1728B52AA6E4}">
                <adec:decorative xmlns:adec="http://schemas.microsoft.com/office/drawing/2017/decorative" val="1"/>
              </a:ext>
            </a:extLst>
          </p:cNvPr>
          <p:cNvSpPr/>
          <p:nvPr/>
        </p:nvSpPr>
        <p:spPr>
          <a:xfrm>
            <a:off x="10253225" y="5041208"/>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Information Protection</a:t>
            </a:r>
          </a:p>
        </p:txBody>
      </p:sp>
      <p:sp>
        <p:nvSpPr>
          <p:cNvPr id="45" name="Rectangle: Rounded Corners 44">
            <a:extLst>
              <a:ext uri="{FF2B5EF4-FFF2-40B4-BE49-F238E27FC236}">
                <a16:creationId xmlns:a16="http://schemas.microsoft.com/office/drawing/2014/main" id="{08075044-9777-A03F-1F56-13C31448ED83}"/>
              </a:ext>
              <a:ext uri="{C183D7F6-B498-43B3-948B-1728B52AA6E4}">
                <adec:decorative xmlns:adec="http://schemas.microsoft.com/office/drawing/2017/decorative" val="1"/>
              </a:ext>
            </a:extLst>
          </p:cNvPr>
          <p:cNvSpPr/>
          <p:nvPr/>
        </p:nvSpPr>
        <p:spPr>
          <a:xfrm>
            <a:off x="10081837" y="4841845"/>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Sensitive Information Types</a:t>
            </a:r>
          </a:p>
        </p:txBody>
      </p:sp>
      <p:sp>
        <p:nvSpPr>
          <p:cNvPr id="46" name="Rectangle: Rounded Corners 45">
            <a:extLst>
              <a:ext uri="{FF2B5EF4-FFF2-40B4-BE49-F238E27FC236}">
                <a16:creationId xmlns:a16="http://schemas.microsoft.com/office/drawing/2014/main" id="{B2E726B8-B45F-4E70-A848-D0A34FAC08DF}"/>
              </a:ext>
              <a:ext uri="{C183D7F6-B498-43B3-948B-1728B52AA6E4}">
                <adec:decorative xmlns:adec="http://schemas.microsoft.com/office/drawing/2017/decorative" val="1"/>
              </a:ext>
            </a:extLst>
          </p:cNvPr>
          <p:cNvSpPr/>
          <p:nvPr/>
        </p:nvSpPr>
        <p:spPr>
          <a:xfrm>
            <a:off x="8318449" y="5705317"/>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Insider Risk Management</a:t>
            </a:r>
          </a:p>
        </p:txBody>
      </p:sp>
      <p:sp>
        <p:nvSpPr>
          <p:cNvPr id="47" name="Rectangle: Rounded Corners 46">
            <a:extLst>
              <a:ext uri="{FF2B5EF4-FFF2-40B4-BE49-F238E27FC236}">
                <a16:creationId xmlns:a16="http://schemas.microsoft.com/office/drawing/2014/main" id="{D223318E-B093-8653-A842-5CD86C62B1FC}"/>
              </a:ext>
              <a:ext uri="{C183D7F6-B498-43B3-948B-1728B52AA6E4}">
                <adec:decorative xmlns:adec="http://schemas.microsoft.com/office/drawing/2017/decorative" val="1"/>
              </a:ext>
            </a:extLst>
          </p:cNvPr>
          <p:cNvSpPr/>
          <p:nvPr/>
        </p:nvSpPr>
        <p:spPr>
          <a:xfrm>
            <a:off x="8242252" y="5468408"/>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Communications Compliance</a:t>
            </a:r>
          </a:p>
        </p:txBody>
      </p:sp>
      <p:sp>
        <p:nvSpPr>
          <p:cNvPr id="48" name="Rectangle: Rounded Corners 47">
            <a:extLst>
              <a:ext uri="{FF2B5EF4-FFF2-40B4-BE49-F238E27FC236}">
                <a16:creationId xmlns:a16="http://schemas.microsoft.com/office/drawing/2014/main" id="{4776A953-A6A7-18D3-7B8A-CBD20D386C2C}"/>
              </a:ext>
              <a:ext uri="{C183D7F6-B498-43B3-948B-1728B52AA6E4}">
                <adec:decorative xmlns:adec="http://schemas.microsoft.com/office/drawing/2017/decorative" val="1"/>
              </a:ext>
            </a:extLst>
          </p:cNvPr>
          <p:cNvSpPr/>
          <p:nvPr/>
        </p:nvSpPr>
        <p:spPr>
          <a:xfrm>
            <a:off x="8223705" y="5254381"/>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Preventing Data Loss</a:t>
            </a:r>
          </a:p>
        </p:txBody>
      </p:sp>
      <p:sp>
        <p:nvSpPr>
          <p:cNvPr id="49" name="Rectangle: Rounded Corners 48">
            <a:extLst>
              <a:ext uri="{FF2B5EF4-FFF2-40B4-BE49-F238E27FC236}">
                <a16:creationId xmlns:a16="http://schemas.microsoft.com/office/drawing/2014/main" id="{CBA77D12-99D2-9913-7A38-7A2557770F20}"/>
              </a:ext>
              <a:ext uri="{C183D7F6-B498-43B3-948B-1728B52AA6E4}">
                <adec:decorative xmlns:adec="http://schemas.microsoft.com/office/drawing/2017/decorative" val="1"/>
              </a:ext>
            </a:extLst>
          </p:cNvPr>
          <p:cNvSpPr/>
          <p:nvPr/>
        </p:nvSpPr>
        <p:spPr>
          <a:xfrm>
            <a:off x="8276387" y="5041207"/>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Legal Hold &amp; Case </a:t>
            </a:r>
            <a:r>
              <a:rPr kumimoji="0" lang="en-AU" sz="700" b="0" i="0" u="none" strike="noStrike" kern="0" cap="none" spc="0" normalizeH="0" baseline="0" noProof="0" err="1">
                <a:ln>
                  <a:noFill/>
                </a:ln>
                <a:solidFill>
                  <a:prstClr val="black">
                    <a:lumMod val="65000"/>
                    <a:lumOff val="35000"/>
                  </a:prstClr>
                </a:solidFill>
                <a:effectLst/>
                <a:uLnTx/>
                <a:uFillTx/>
                <a:latin typeface="Calibri" panose="020F0502020204030204"/>
                <a:ea typeface="+mn-ea"/>
                <a:cs typeface="+mn-cs"/>
              </a:rPr>
              <a:t>Mgmt</a:t>
            </a:r>
            <a:endPar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2" name="Rectangle: Rounded Corners 61">
            <a:extLst>
              <a:ext uri="{FF2B5EF4-FFF2-40B4-BE49-F238E27FC236}">
                <a16:creationId xmlns:a16="http://schemas.microsoft.com/office/drawing/2014/main" id="{C9B87DA3-61FD-7392-461C-C42842EE8FF5}"/>
              </a:ext>
              <a:ext uri="{C183D7F6-B498-43B3-948B-1728B52AA6E4}">
                <adec:decorative xmlns:adec="http://schemas.microsoft.com/office/drawing/2017/decorative" val="1"/>
              </a:ext>
            </a:extLst>
          </p:cNvPr>
          <p:cNvSpPr/>
          <p:nvPr/>
        </p:nvSpPr>
        <p:spPr>
          <a:xfrm>
            <a:off x="8403123" y="4841845"/>
            <a:ext cx="1195827" cy="157940"/>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Retention</a:t>
            </a:r>
          </a:p>
        </p:txBody>
      </p:sp>
      <p:sp>
        <p:nvSpPr>
          <p:cNvPr id="63" name="TextBox 62">
            <a:extLst>
              <a:ext uri="{FF2B5EF4-FFF2-40B4-BE49-F238E27FC236}">
                <a16:creationId xmlns:a16="http://schemas.microsoft.com/office/drawing/2014/main" id="{40799BA4-E4B0-F047-AEDF-22A68389F509}"/>
              </a:ext>
            </a:extLst>
          </p:cNvPr>
          <p:cNvSpPr txBox="1"/>
          <p:nvPr/>
        </p:nvSpPr>
        <p:spPr>
          <a:xfrm>
            <a:off x="6392853" y="3167652"/>
            <a:ext cx="1619656" cy="261610"/>
          </a:xfrm>
          <a:prstGeom prst="rect">
            <a:avLst/>
          </a:prstGeom>
          <a:noFill/>
        </p:spPr>
        <p:txBody>
          <a:bodyPr wrap="square">
            <a:spAutoFit/>
          </a:bodyPr>
          <a:lstStyle/>
          <a:p>
            <a:pPr algn="ctr">
              <a:defRPr/>
            </a:pPr>
            <a:r>
              <a:rPr lang="en-AU" sz="1050">
                <a:solidFill>
                  <a:srgbClr val="7030A0"/>
                </a:solidFill>
                <a:latin typeface="Calibri" panose="020F0502020204030204"/>
              </a:rPr>
              <a:t>Organizational Capability</a:t>
            </a:r>
          </a:p>
        </p:txBody>
      </p:sp>
      <p:pic>
        <p:nvPicPr>
          <p:cNvPr id="50" name="Graphic 49" descr="Single gear with solid fill">
            <a:extLst>
              <a:ext uri="{FF2B5EF4-FFF2-40B4-BE49-F238E27FC236}">
                <a16:creationId xmlns:a16="http://schemas.microsoft.com/office/drawing/2014/main" id="{522DBDD2-FE7A-1B84-9D37-71EAE5EC521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02055" y="3487062"/>
            <a:ext cx="1010634" cy="1010634"/>
          </a:xfrm>
          <a:prstGeom prst="rect">
            <a:avLst/>
          </a:prstGeom>
        </p:spPr>
      </p:pic>
      <p:sp>
        <p:nvSpPr>
          <p:cNvPr id="51" name="Rectangle: Rounded Corners 50">
            <a:extLst>
              <a:ext uri="{FF2B5EF4-FFF2-40B4-BE49-F238E27FC236}">
                <a16:creationId xmlns:a16="http://schemas.microsoft.com/office/drawing/2014/main" id="{556FD307-05BD-DE43-A5B9-7CB977B46307}"/>
              </a:ext>
              <a:ext uri="{C183D7F6-B498-43B3-948B-1728B52AA6E4}">
                <adec:decorative xmlns:adec="http://schemas.microsoft.com/office/drawing/2017/decorative" val="1"/>
              </a:ext>
            </a:extLst>
          </p:cNvPr>
          <p:cNvSpPr/>
          <p:nvPr/>
        </p:nvSpPr>
        <p:spPr>
          <a:xfrm>
            <a:off x="5718814" y="4516998"/>
            <a:ext cx="1177116" cy="155468"/>
          </a:xfrm>
          <a:prstGeom prst="roundRect">
            <a:avLst>
              <a:gd name="adj" fmla="val 50000"/>
            </a:avLst>
          </a:prstGeom>
          <a:solidFill>
            <a:srgbClr val="D5C1ED"/>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a:t>
            </a:r>
          </a:p>
        </p:txBody>
      </p:sp>
      <p:sp>
        <p:nvSpPr>
          <p:cNvPr id="52" name="Rectangle: Rounded Corners 51">
            <a:extLst>
              <a:ext uri="{FF2B5EF4-FFF2-40B4-BE49-F238E27FC236}">
                <a16:creationId xmlns:a16="http://schemas.microsoft.com/office/drawing/2014/main" id="{FFB6AA52-E39F-5344-2BD8-5C6AA771FFE6}"/>
              </a:ext>
              <a:ext uri="{C183D7F6-B498-43B3-948B-1728B52AA6E4}">
                <adec:decorative xmlns:adec="http://schemas.microsoft.com/office/drawing/2017/decorative" val="1"/>
              </a:ext>
            </a:extLst>
          </p:cNvPr>
          <p:cNvSpPr/>
          <p:nvPr/>
        </p:nvSpPr>
        <p:spPr>
          <a:xfrm>
            <a:off x="6699463" y="4283796"/>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Roles and Responsibilities</a:t>
            </a:r>
          </a:p>
        </p:txBody>
      </p:sp>
      <p:sp>
        <p:nvSpPr>
          <p:cNvPr id="53" name="Rectangle: Rounded Corners 52">
            <a:extLst>
              <a:ext uri="{FF2B5EF4-FFF2-40B4-BE49-F238E27FC236}">
                <a16:creationId xmlns:a16="http://schemas.microsoft.com/office/drawing/2014/main" id="{6705D271-6633-AEC4-E8A1-FC5B1CF806BB}"/>
              </a:ext>
              <a:ext uri="{C183D7F6-B498-43B3-948B-1728B52AA6E4}">
                <adec:decorative xmlns:adec="http://schemas.microsoft.com/office/drawing/2017/decorative" val="1"/>
              </a:ext>
            </a:extLst>
          </p:cNvPr>
          <p:cNvSpPr/>
          <p:nvPr/>
        </p:nvSpPr>
        <p:spPr>
          <a:xfrm>
            <a:off x="6758863" y="4066687"/>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Processes &amp; Procedures</a:t>
            </a:r>
          </a:p>
        </p:txBody>
      </p:sp>
      <p:sp>
        <p:nvSpPr>
          <p:cNvPr id="54" name="Rectangle: Rounded Corners 53">
            <a:extLst>
              <a:ext uri="{FF2B5EF4-FFF2-40B4-BE49-F238E27FC236}">
                <a16:creationId xmlns:a16="http://schemas.microsoft.com/office/drawing/2014/main" id="{218B6398-5B04-6131-DE84-D06C5EFF8095}"/>
              </a:ext>
              <a:ext uri="{C183D7F6-B498-43B3-948B-1728B52AA6E4}">
                <adec:decorative xmlns:adec="http://schemas.microsoft.com/office/drawing/2017/decorative" val="1"/>
              </a:ext>
            </a:extLst>
          </p:cNvPr>
          <p:cNvSpPr/>
          <p:nvPr/>
        </p:nvSpPr>
        <p:spPr>
          <a:xfrm>
            <a:off x="6740606" y="3856008"/>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Regulations &amp; Policies</a:t>
            </a:r>
          </a:p>
        </p:txBody>
      </p:sp>
      <p:sp>
        <p:nvSpPr>
          <p:cNvPr id="55" name="Rectangle: Rounded Corners 54">
            <a:extLst>
              <a:ext uri="{FF2B5EF4-FFF2-40B4-BE49-F238E27FC236}">
                <a16:creationId xmlns:a16="http://schemas.microsoft.com/office/drawing/2014/main" id="{ED083512-2AC0-8F7A-15E9-2B47E5C8F5C0}"/>
              </a:ext>
              <a:ext uri="{C183D7F6-B498-43B3-948B-1728B52AA6E4}">
                <adec:decorative xmlns:adec="http://schemas.microsoft.com/office/drawing/2017/decorative" val="1"/>
              </a:ext>
            </a:extLst>
          </p:cNvPr>
          <p:cNvSpPr/>
          <p:nvPr/>
        </p:nvSpPr>
        <p:spPr>
          <a:xfrm>
            <a:off x="6673638" y="3646171"/>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 Design</a:t>
            </a:r>
          </a:p>
        </p:txBody>
      </p:sp>
      <p:sp>
        <p:nvSpPr>
          <p:cNvPr id="56" name="Rectangle: Rounded Corners 55">
            <a:extLst>
              <a:ext uri="{FF2B5EF4-FFF2-40B4-BE49-F238E27FC236}">
                <a16:creationId xmlns:a16="http://schemas.microsoft.com/office/drawing/2014/main" id="{6312881B-6D84-F70E-495F-559C1AE97292}"/>
              </a:ext>
              <a:ext uri="{C183D7F6-B498-43B3-948B-1728B52AA6E4}">
                <adec:decorative xmlns:adec="http://schemas.microsoft.com/office/drawing/2017/decorative" val="1"/>
              </a:ext>
            </a:extLst>
          </p:cNvPr>
          <p:cNvSpPr/>
          <p:nvPr/>
        </p:nvSpPr>
        <p:spPr>
          <a:xfrm>
            <a:off x="6504932" y="3449928"/>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Architecture</a:t>
            </a:r>
          </a:p>
        </p:txBody>
      </p:sp>
      <p:sp>
        <p:nvSpPr>
          <p:cNvPr id="57" name="Rectangle: Rounded Corners 56">
            <a:extLst>
              <a:ext uri="{FF2B5EF4-FFF2-40B4-BE49-F238E27FC236}">
                <a16:creationId xmlns:a16="http://schemas.microsoft.com/office/drawing/2014/main" id="{DE74D557-CA81-353E-A077-FFCFE4986A0E}"/>
              </a:ext>
              <a:ext uri="{C183D7F6-B498-43B3-948B-1728B52AA6E4}">
                <adec:decorative xmlns:adec="http://schemas.microsoft.com/office/drawing/2017/decorative" val="1"/>
              </a:ext>
            </a:extLst>
          </p:cNvPr>
          <p:cNvSpPr/>
          <p:nvPr/>
        </p:nvSpPr>
        <p:spPr>
          <a:xfrm>
            <a:off x="4769135" y="4299889"/>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Records Management</a:t>
            </a:r>
          </a:p>
        </p:txBody>
      </p:sp>
      <p:sp>
        <p:nvSpPr>
          <p:cNvPr id="58" name="Rectangle: Rounded Corners 57">
            <a:extLst>
              <a:ext uri="{FF2B5EF4-FFF2-40B4-BE49-F238E27FC236}">
                <a16:creationId xmlns:a16="http://schemas.microsoft.com/office/drawing/2014/main" id="{271DC154-6BED-D62B-1C56-8EB45B6EB616}"/>
              </a:ext>
              <a:ext uri="{C183D7F6-B498-43B3-948B-1728B52AA6E4}">
                <adec:decorative xmlns:adec="http://schemas.microsoft.com/office/drawing/2017/decorative" val="1"/>
              </a:ext>
            </a:extLst>
          </p:cNvPr>
          <p:cNvSpPr/>
          <p:nvPr/>
        </p:nvSpPr>
        <p:spPr>
          <a:xfrm>
            <a:off x="4694131" y="4066687"/>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Information Flow</a:t>
            </a:r>
          </a:p>
        </p:txBody>
      </p:sp>
      <p:sp>
        <p:nvSpPr>
          <p:cNvPr id="59" name="Rectangle: Rounded Corners 58">
            <a:extLst>
              <a:ext uri="{FF2B5EF4-FFF2-40B4-BE49-F238E27FC236}">
                <a16:creationId xmlns:a16="http://schemas.microsoft.com/office/drawing/2014/main" id="{276DF2CB-A3B6-246C-0188-0EE5C3CBA3D7}"/>
              </a:ext>
              <a:ext uri="{C183D7F6-B498-43B3-948B-1728B52AA6E4}">
                <adec:decorative xmlns:adec="http://schemas.microsoft.com/office/drawing/2017/decorative" val="1"/>
              </a:ext>
            </a:extLst>
          </p:cNvPr>
          <p:cNvSpPr/>
          <p:nvPr/>
        </p:nvSpPr>
        <p:spPr>
          <a:xfrm>
            <a:off x="4675874" y="3856008"/>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Communications Flow</a:t>
            </a:r>
          </a:p>
        </p:txBody>
      </p:sp>
      <p:sp>
        <p:nvSpPr>
          <p:cNvPr id="60" name="Rectangle: Rounded Corners 59">
            <a:extLst>
              <a:ext uri="{FF2B5EF4-FFF2-40B4-BE49-F238E27FC236}">
                <a16:creationId xmlns:a16="http://schemas.microsoft.com/office/drawing/2014/main" id="{91D1EB76-5A59-D267-36AC-C2CE00EB5C54}"/>
              </a:ext>
              <a:ext uri="{C183D7F6-B498-43B3-948B-1728B52AA6E4}">
                <adec:decorative xmlns:adec="http://schemas.microsoft.com/office/drawing/2017/decorative" val="1"/>
              </a:ext>
            </a:extLst>
          </p:cNvPr>
          <p:cNvSpPr/>
          <p:nvPr/>
        </p:nvSpPr>
        <p:spPr>
          <a:xfrm>
            <a:off x="4727731" y="3646170"/>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Lifecycle Management</a:t>
            </a:r>
          </a:p>
        </p:txBody>
      </p:sp>
      <p:sp>
        <p:nvSpPr>
          <p:cNvPr id="61" name="Rectangle: Rounded Corners 60">
            <a:extLst>
              <a:ext uri="{FF2B5EF4-FFF2-40B4-BE49-F238E27FC236}">
                <a16:creationId xmlns:a16="http://schemas.microsoft.com/office/drawing/2014/main" id="{23A1279A-96C4-364C-7A23-BE3F9DEE8C38}"/>
              </a:ext>
              <a:ext uri="{C183D7F6-B498-43B3-948B-1728B52AA6E4}">
                <adec:decorative xmlns:adec="http://schemas.microsoft.com/office/drawing/2017/decorative" val="1"/>
              </a:ext>
            </a:extLst>
          </p:cNvPr>
          <p:cNvSpPr/>
          <p:nvPr/>
        </p:nvSpPr>
        <p:spPr>
          <a:xfrm>
            <a:off x="4852484" y="3449928"/>
            <a:ext cx="1177116" cy="155468"/>
          </a:xfrm>
          <a:prstGeom prst="roundRect">
            <a:avLst>
              <a:gd name="adj" fmla="val 50000"/>
            </a:avLst>
          </a:prstGeom>
          <a:solidFill>
            <a:sysClr val="window" lastClr="FFFFFF"/>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7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Responsible use of IT</a:t>
            </a:r>
          </a:p>
        </p:txBody>
      </p:sp>
      <p:sp>
        <p:nvSpPr>
          <p:cNvPr id="64" name="TextBox 63">
            <a:extLst>
              <a:ext uri="{FF2B5EF4-FFF2-40B4-BE49-F238E27FC236}">
                <a16:creationId xmlns:a16="http://schemas.microsoft.com/office/drawing/2014/main" id="{23DD83CE-5741-5FD5-58F5-CA0107DF05F8}"/>
              </a:ext>
            </a:extLst>
          </p:cNvPr>
          <p:cNvSpPr txBox="1"/>
          <p:nvPr/>
        </p:nvSpPr>
        <p:spPr>
          <a:xfrm>
            <a:off x="4565235" y="3181356"/>
            <a:ext cx="1433772" cy="253916"/>
          </a:xfrm>
          <a:prstGeom prst="rect">
            <a:avLst/>
          </a:prstGeom>
          <a:noFill/>
        </p:spPr>
        <p:txBody>
          <a:bodyPr wrap="square">
            <a:spAutoFit/>
          </a:bodyPr>
          <a:lstStyle/>
          <a:p>
            <a:pPr algn="r">
              <a:defRPr/>
            </a:pPr>
            <a:r>
              <a:rPr lang="en-AU" sz="1050">
                <a:solidFill>
                  <a:srgbClr val="7030A0"/>
                </a:solidFill>
                <a:latin typeface="Calibri" panose="020F0502020204030204"/>
              </a:rPr>
              <a:t> Collaboration Controls</a:t>
            </a:r>
          </a:p>
        </p:txBody>
      </p:sp>
      <p:cxnSp>
        <p:nvCxnSpPr>
          <p:cNvPr id="65" name="Connector: Elbow 64">
            <a:extLst>
              <a:ext uri="{FF2B5EF4-FFF2-40B4-BE49-F238E27FC236}">
                <a16:creationId xmlns:a16="http://schemas.microsoft.com/office/drawing/2014/main" id="{C2F8DEBA-F16D-24D7-E5F2-049CC368B44F}"/>
              </a:ext>
              <a:ext uri="{C183D7F6-B498-43B3-948B-1728B52AA6E4}">
                <adec:decorative xmlns:adec="http://schemas.microsoft.com/office/drawing/2017/decorative" val="1"/>
              </a:ext>
            </a:extLst>
          </p:cNvPr>
          <p:cNvCxnSpPr>
            <a:cxnSpLocks/>
          </p:cNvCxnSpPr>
          <p:nvPr/>
        </p:nvCxnSpPr>
        <p:spPr>
          <a:xfrm rot="5400000">
            <a:off x="2555918" y="3465103"/>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66" name="Rectangle: Rounded Corners 65">
            <a:extLst>
              <a:ext uri="{FF2B5EF4-FFF2-40B4-BE49-F238E27FC236}">
                <a16:creationId xmlns:a16="http://schemas.microsoft.com/office/drawing/2014/main" id="{EC4704A2-6714-6686-2575-1EE70CDE4F31}"/>
              </a:ext>
              <a:ext uri="{C183D7F6-B498-43B3-948B-1728B52AA6E4}">
                <adec:decorative xmlns:adec="http://schemas.microsoft.com/office/drawing/2017/decorative" val="1"/>
              </a:ext>
            </a:extLst>
          </p:cNvPr>
          <p:cNvSpPr/>
          <p:nvPr/>
        </p:nvSpPr>
        <p:spPr>
          <a:xfrm>
            <a:off x="2396941" y="3502276"/>
            <a:ext cx="954000" cy="117898"/>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Implements</a:t>
            </a:r>
          </a:p>
        </p:txBody>
      </p:sp>
      <p:cxnSp>
        <p:nvCxnSpPr>
          <p:cNvPr id="67" name="Connector: Elbow 66">
            <a:extLst>
              <a:ext uri="{FF2B5EF4-FFF2-40B4-BE49-F238E27FC236}">
                <a16:creationId xmlns:a16="http://schemas.microsoft.com/office/drawing/2014/main" id="{6D9997AB-7860-BEE2-63CF-054893E5D620}"/>
              </a:ext>
              <a:ext uri="{C183D7F6-B498-43B3-948B-1728B52AA6E4}">
                <adec:decorative xmlns:adec="http://schemas.microsoft.com/office/drawing/2017/decorative" val="1"/>
              </a:ext>
            </a:extLst>
          </p:cNvPr>
          <p:cNvCxnSpPr>
            <a:cxnSpLocks/>
          </p:cNvCxnSpPr>
          <p:nvPr/>
        </p:nvCxnSpPr>
        <p:spPr>
          <a:xfrm rot="16200000" flipH="1">
            <a:off x="8995748" y="3454043"/>
            <a:ext cx="931862" cy="806224"/>
          </a:xfrm>
          <a:prstGeom prst="bentConnector3">
            <a:avLst>
              <a:gd name="adj1" fmla="val 1443"/>
            </a:avLst>
          </a:prstGeom>
          <a:noFill/>
          <a:ln w="6350" cap="flat" cmpd="sng" algn="ctr">
            <a:solidFill>
              <a:srgbClr val="A5A5A5"/>
            </a:solidFill>
            <a:prstDash val="solid"/>
            <a:miter lim="800000"/>
            <a:tailEnd type="triangle"/>
          </a:ln>
          <a:effectLst/>
        </p:spPr>
      </p:cxnSp>
      <p:sp>
        <p:nvSpPr>
          <p:cNvPr id="68" name="Rectangle: Rounded Corners 67">
            <a:extLst>
              <a:ext uri="{FF2B5EF4-FFF2-40B4-BE49-F238E27FC236}">
                <a16:creationId xmlns:a16="http://schemas.microsoft.com/office/drawing/2014/main" id="{9133FA5B-48BE-9813-9E3A-0AE20BFC3884}"/>
              </a:ext>
              <a:ext uri="{C183D7F6-B498-43B3-948B-1728B52AA6E4}">
                <adec:decorative xmlns:adec="http://schemas.microsoft.com/office/drawing/2017/decorative" val="1"/>
              </a:ext>
            </a:extLst>
          </p:cNvPr>
          <p:cNvSpPr/>
          <p:nvPr/>
        </p:nvSpPr>
        <p:spPr>
          <a:xfrm>
            <a:off x="9034063" y="3457772"/>
            <a:ext cx="954000" cy="117898"/>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Measures</a:t>
            </a:r>
          </a:p>
        </p:txBody>
      </p:sp>
      <p:pic>
        <p:nvPicPr>
          <p:cNvPr id="69" name="Picture 68" descr="A blue and white diamond&#10;&#10;Description automatically generated">
            <a:extLst>
              <a:ext uri="{FF2B5EF4-FFF2-40B4-BE49-F238E27FC236}">
                <a16:creationId xmlns:a16="http://schemas.microsoft.com/office/drawing/2014/main" id="{C790F32C-5FCD-42C3-708A-69C8C9DAF07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45206" y="1796471"/>
            <a:ext cx="240854" cy="240854"/>
          </a:xfrm>
          <a:prstGeom prst="rect">
            <a:avLst/>
          </a:prstGeom>
        </p:spPr>
      </p:pic>
      <p:pic>
        <p:nvPicPr>
          <p:cNvPr id="96" name="Picture 8">
            <a:extLst>
              <a:ext uri="{FF2B5EF4-FFF2-40B4-BE49-F238E27FC236}">
                <a16:creationId xmlns:a16="http://schemas.microsoft.com/office/drawing/2014/main" id="{55D46EDF-8B5C-5931-DBD3-C435119593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7865" y="6118951"/>
            <a:ext cx="271850" cy="273421"/>
          </a:xfrm>
          <a:prstGeom prst="rect">
            <a:avLst/>
          </a:prstGeom>
        </p:spPr>
      </p:pic>
      <p:pic>
        <p:nvPicPr>
          <p:cNvPr id="97" name="Graphic 5">
            <a:extLst>
              <a:ext uri="{FF2B5EF4-FFF2-40B4-BE49-F238E27FC236}">
                <a16:creationId xmlns:a16="http://schemas.microsoft.com/office/drawing/2014/main" id="{09A5D6F2-11A1-6805-9020-4281281A2B4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523860" y="6118951"/>
            <a:ext cx="328910" cy="328910"/>
          </a:xfrm>
          <a:prstGeom prst="rect">
            <a:avLst/>
          </a:prstGeom>
        </p:spPr>
      </p:pic>
      <p:pic>
        <p:nvPicPr>
          <p:cNvPr id="89" name="Picture 88" descr="A blue shield with black background&#10;&#10;Description automatically generated">
            <a:extLst>
              <a:ext uri="{FF2B5EF4-FFF2-40B4-BE49-F238E27FC236}">
                <a16:creationId xmlns:a16="http://schemas.microsoft.com/office/drawing/2014/main" id="{5A9BE079-7189-5357-97AB-2096C1310D0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71241" y="6299926"/>
            <a:ext cx="188463" cy="188463"/>
          </a:xfrm>
          <a:prstGeom prst="rect">
            <a:avLst/>
          </a:prstGeom>
        </p:spPr>
      </p:pic>
      <p:sp>
        <p:nvSpPr>
          <p:cNvPr id="108" name="TextBox 107">
            <a:extLst>
              <a:ext uri="{FF2B5EF4-FFF2-40B4-BE49-F238E27FC236}">
                <a16:creationId xmlns:a16="http://schemas.microsoft.com/office/drawing/2014/main" id="{775E897A-1DEC-1192-4700-035A6EBA5825}"/>
              </a:ext>
            </a:extLst>
          </p:cNvPr>
          <p:cNvSpPr txBox="1"/>
          <p:nvPr/>
        </p:nvSpPr>
        <p:spPr>
          <a:xfrm>
            <a:off x="5205779" y="6262144"/>
            <a:ext cx="2410190" cy="253916"/>
          </a:xfrm>
          <a:prstGeom prst="rect">
            <a:avLst/>
          </a:prstGeom>
          <a:noFill/>
        </p:spPr>
        <p:txBody>
          <a:bodyPr wrap="square" rtlCol="0">
            <a:spAutoFit/>
          </a:bodyPr>
          <a:lstStyle/>
          <a:p>
            <a:r>
              <a:rPr lang="en-AU" sz="1050"/>
              <a:t>Sentinel+ Defender XDR integration</a:t>
            </a:r>
          </a:p>
        </p:txBody>
      </p:sp>
      <p:sp>
        <p:nvSpPr>
          <p:cNvPr id="109" name="Rectangle 108">
            <a:extLst>
              <a:ext uri="{FF2B5EF4-FFF2-40B4-BE49-F238E27FC236}">
                <a16:creationId xmlns:a16="http://schemas.microsoft.com/office/drawing/2014/main" id="{C313E2A4-C532-5E06-A537-CC3FCF6B0DAA}"/>
              </a:ext>
            </a:extLst>
          </p:cNvPr>
          <p:cNvSpPr/>
          <p:nvPr/>
        </p:nvSpPr>
        <p:spPr>
          <a:xfrm>
            <a:off x="241341" y="6538215"/>
            <a:ext cx="11809573" cy="185246"/>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b"/>
          <a:lstStyle/>
          <a:p>
            <a:pPr algn="r"/>
            <a:endParaRPr lang="en-AU"/>
          </a:p>
        </p:txBody>
      </p:sp>
      <p:sp>
        <p:nvSpPr>
          <p:cNvPr id="110" name="TextBox 109">
            <a:extLst>
              <a:ext uri="{FF2B5EF4-FFF2-40B4-BE49-F238E27FC236}">
                <a16:creationId xmlns:a16="http://schemas.microsoft.com/office/drawing/2014/main" id="{32A9D9A5-8711-2340-7BFE-0AB706738D3F}"/>
              </a:ext>
            </a:extLst>
          </p:cNvPr>
          <p:cNvSpPr txBox="1"/>
          <p:nvPr/>
        </p:nvSpPr>
        <p:spPr>
          <a:xfrm>
            <a:off x="5747212" y="6497643"/>
            <a:ext cx="1286695" cy="261610"/>
          </a:xfrm>
          <a:prstGeom prst="rect">
            <a:avLst/>
          </a:prstGeom>
          <a:noFill/>
        </p:spPr>
        <p:txBody>
          <a:bodyPr wrap="square" rtlCol="0">
            <a:spAutoFit/>
          </a:bodyPr>
          <a:lstStyle/>
          <a:p>
            <a:r>
              <a:rPr lang="en-AU" sz="1050"/>
              <a:t>Threat Intelligence</a:t>
            </a:r>
          </a:p>
        </p:txBody>
      </p:sp>
      <p:sp>
        <p:nvSpPr>
          <p:cNvPr id="106" name="TextBox 105">
            <a:extLst>
              <a:ext uri="{FF2B5EF4-FFF2-40B4-BE49-F238E27FC236}">
                <a16:creationId xmlns:a16="http://schemas.microsoft.com/office/drawing/2014/main" id="{6936A1E9-C0F8-F957-CD96-16795AFBB03C}"/>
              </a:ext>
            </a:extLst>
          </p:cNvPr>
          <p:cNvSpPr txBox="1"/>
          <p:nvPr/>
        </p:nvSpPr>
        <p:spPr>
          <a:xfrm>
            <a:off x="2717289" y="4473671"/>
            <a:ext cx="1619656" cy="261610"/>
          </a:xfrm>
          <a:prstGeom prst="rect">
            <a:avLst/>
          </a:prstGeom>
          <a:noFill/>
        </p:spPr>
        <p:txBody>
          <a:bodyPr wrap="square">
            <a:spAutoFit/>
          </a:bodyPr>
          <a:lstStyle/>
          <a:p>
            <a:pPr>
              <a:defRPr/>
            </a:pPr>
            <a:r>
              <a:rPr lang="en-AU" sz="1050">
                <a:solidFill>
                  <a:srgbClr val="7030A0"/>
                </a:solidFill>
                <a:latin typeface="Calibri" panose="020F0502020204030204"/>
              </a:rPr>
              <a:t>Device Management</a:t>
            </a:r>
          </a:p>
        </p:txBody>
      </p:sp>
      <p:sp>
        <p:nvSpPr>
          <p:cNvPr id="107" name="TextBox 106">
            <a:extLst>
              <a:ext uri="{FF2B5EF4-FFF2-40B4-BE49-F238E27FC236}">
                <a16:creationId xmlns:a16="http://schemas.microsoft.com/office/drawing/2014/main" id="{9A4BBC01-DAC9-2464-3065-6DDE4F6ED218}"/>
              </a:ext>
            </a:extLst>
          </p:cNvPr>
          <p:cNvSpPr txBox="1"/>
          <p:nvPr/>
        </p:nvSpPr>
        <p:spPr>
          <a:xfrm>
            <a:off x="942599" y="4476519"/>
            <a:ext cx="1433772" cy="253916"/>
          </a:xfrm>
          <a:prstGeom prst="rect">
            <a:avLst/>
          </a:prstGeom>
          <a:noFill/>
        </p:spPr>
        <p:txBody>
          <a:bodyPr wrap="square">
            <a:spAutoFit/>
          </a:bodyPr>
          <a:lstStyle/>
          <a:p>
            <a:pPr algn="r">
              <a:defRPr/>
            </a:pPr>
            <a:r>
              <a:rPr lang="en-AU" sz="1050">
                <a:solidFill>
                  <a:srgbClr val="7030A0"/>
                </a:solidFill>
                <a:latin typeface="Calibri" panose="020F0502020204030204"/>
              </a:rPr>
              <a:t>Identity Management</a:t>
            </a:r>
          </a:p>
        </p:txBody>
      </p:sp>
      <p:grpSp>
        <p:nvGrpSpPr>
          <p:cNvPr id="1037" name="Group 1036">
            <a:extLst>
              <a:ext uri="{FF2B5EF4-FFF2-40B4-BE49-F238E27FC236}">
                <a16:creationId xmlns:a16="http://schemas.microsoft.com/office/drawing/2014/main" id="{433E845F-F1B3-270B-729B-2A907517C8CA}"/>
              </a:ext>
            </a:extLst>
          </p:cNvPr>
          <p:cNvGrpSpPr/>
          <p:nvPr/>
        </p:nvGrpSpPr>
        <p:grpSpPr>
          <a:xfrm>
            <a:off x="5541285" y="4838505"/>
            <a:ext cx="1733282" cy="1307498"/>
            <a:chOff x="5541285" y="4838505"/>
            <a:chExt cx="1733282" cy="1307498"/>
          </a:xfrm>
        </p:grpSpPr>
        <p:sp>
          <p:nvSpPr>
            <p:cNvPr id="93" name="TextBox 92">
              <a:extLst>
                <a:ext uri="{FF2B5EF4-FFF2-40B4-BE49-F238E27FC236}">
                  <a16:creationId xmlns:a16="http://schemas.microsoft.com/office/drawing/2014/main" id="{2011F4D2-AC9A-EF82-D078-570DF0D69FE3}"/>
                </a:ext>
              </a:extLst>
            </p:cNvPr>
            <p:cNvSpPr txBox="1"/>
            <p:nvPr/>
          </p:nvSpPr>
          <p:spPr>
            <a:xfrm>
              <a:off x="5541285" y="5892087"/>
              <a:ext cx="1733282" cy="253916"/>
            </a:xfrm>
            <a:prstGeom prst="rect">
              <a:avLst/>
            </a:prstGeom>
            <a:noFill/>
          </p:spPr>
          <p:txBody>
            <a:bodyPr wrap="square" rtlCol="0">
              <a:spAutoFit/>
            </a:bodyPr>
            <a:lstStyle/>
            <a:p>
              <a:pPr algn="ctr"/>
              <a:r>
                <a:rPr lang="en-AU" sz="1050"/>
                <a:t>Copilot for Security</a:t>
              </a:r>
            </a:p>
          </p:txBody>
        </p:sp>
        <p:sp>
          <p:nvSpPr>
            <p:cNvPr id="112" name="Oval 111">
              <a:extLst>
                <a:ext uri="{FF2B5EF4-FFF2-40B4-BE49-F238E27FC236}">
                  <a16:creationId xmlns:a16="http://schemas.microsoft.com/office/drawing/2014/main" id="{1002760B-DE43-5A9E-E9BE-0968F04FB239}"/>
                </a:ext>
              </a:extLst>
            </p:cNvPr>
            <p:cNvSpPr/>
            <p:nvPr/>
          </p:nvSpPr>
          <p:spPr>
            <a:xfrm>
              <a:off x="5851403" y="4838505"/>
              <a:ext cx="987680" cy="98768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AU"/>
            </a:p>
          </p:txBody>
        </p:sp>
        <p:pic>
          <p:nvPicPr>
            <p:cNvPr id="1034" name="Picture 10" descr="Microsoft Security Copilot - Connectors | Microsoft Learn">
              <a:extLst>
                <a:ext uri="{FF2B5EF4-FFF2-40B4-BE49-F238E27FC236}">
                  <a16:creationId xmlns:a16="http://schemas.microsoft.com/office/drawing/2014/main" id="{1FC4A658-F5A0-E413-5874-590861F76CB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55594" y="5068914"/>
              <a:ext cx="580973" cy="5809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33" name="Group 1032">
            <a:extLst>
              <a:ext uri="{FF2B5EF4-FFF2-40B4-BE49-F238E27FC236}">
                <a16:creationId xmlns:a16="http://schemas.microsoft.com/office/drawing/2014/main" id="{9D382BA3-A5AD-3AAF-2ACA-B76E3EE291E2}"/>
              </a:ext>
            </a:extLst>
          </p:cNvPr>
          <p:cNvGrpSpPr/>
          <p:nvPr/>
        </p:nvGrpSpPr>
        <p:grpSpPr>
          <a:xfrm>
            <a:off x="4751048" y="4731932"/>
            <a:ext cx="1100355" cy="1210483"/>
            <a:chOff x="4751048" y="4731932"/>
            <a:chExt cx="1100355" cy="1210483"/>
          </a:xfrm>
        </p:grpSpPr>
        <p:sp>
          <p:nvSpPr>
            <p:cNvPr id="113" name="Right Bracket 112">
              <a:extLst>
                <a:ext uri="{FF2B5EF4-FFF2-40B4-BE49-F238E27FC236}">
                  <a16:creationId xmlns:a16="http://schemas.microsoft.com/office/drawing/2014/main" id="{D4394ACF-9EA2-6333-1B2F-D2C837D55D18}"/>
                </a:ext>
              </a:extLst>
            </p:cNvPr>
            <p:cNvSpPr/>
            <p:nvPr/>
          </p:nvSpPr>
          <p:spPr>
            <a:xfrm>
              <a:off x="4751048" y="4731932"/>
              <a:ext cx="271850" cy="1210483"/>
            </a:xfrm>
            <a:prstGeom prst="rightBracket">
              <a:avLst>
                <a:gd name="adj" fmla="val 184633"/>
              </a:avLst>
            </a:prstGeom>
            <a:ln w="1270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120" name="Straight Connector 119">
              <a:extLst>
                <a:ext uri="{FF2B5EF4-FFF2-40B4-BE49-F238E27FC236}">
                  <a16:creationId xmlns:a16="http://schemas.microsoft.com/office/drawing/2014/main" id="{FACC6050-2727-1222-2729-7012A5B3E2AD}"/>
                </a:ext>
              </a:extLst>
            </p:cNvPr>
            <p:cNvCxnSpPr>
              <a:stCxn id="113" idx="2"/>
              <a:endCxn id="112" idx="2"/>
            </p:cNvCxnSpPr>
            <p:nvPr/>
          </p:nvCxnSpPr>
          <p:spPr>
            <a:xfrm flipV="1">
              <a:off x="5022898" y="5332345"/>
              <a:ext cx="828505" cy="4829"/>
            </a:xfrm>
            <a:prstGeom prst="line">
              <a:avLst/>
            </a:prstGeom>
            <a:ln w="1270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grpSp>
      <p:grpSp>
        <p:nvGrpSpPr>
          <p:cNvPr id="1035" name="Group 1034">
            <a:extLst>
              <a:ext uri="{FF2B5EF4-FFF2-40B4-BE49-F238E27FC236}">
                <a16:creationId xmlns:a16="http://schemas.microsoft.com/office/drawing/2014/main" id="{72FF9597-8B08-E9AA-8571-4D9CBCF7459C}"/>
              </a:ext>
            </a:extLst>
          </p:cNvPr>
          <p:cNvGrpSpPr/>
          <p:nvPr/>
        </p:nvGrpSpPr>
        <p:grpSpPr>
          <a:xfrm>
            <a:off x="6849499" y="4757913"/>
            <a:ext cx="1106977" cy="1210483"/>
            <a:chOff x="6849499" y="4757913"/>
            <a:chExt cx="1106977" cy="1210483"/>
          </a:xfrm>
        </p:grpSpPr>
        <p:sp>
          <p:nvSpPr>
            <p:cNvPr id="114" name="Right Bracket 113">
              <a:extLst>
                <a:ext uri="{FF2B5EF4-FFF2-40B4-BE49-F238E27FC236}">
                  <a16:creationId xmlns:a16="http://schemas.microsoft.com/office/drawing/2014/main" id="{E1E97635-7CFA-FCD4-896A-AF8D2DBA429A}"/>
                </a:ext>
              </a:extLst>
            </p:cNvPr>
            <p:cNvSpPr/>
            <p:nvPr/>
          </p:nvSpPr>
          <p:spPr>
            <a:xfrm flipH="1">
              <a:off x="7684626" y="4757913"/>
              <a:ext cx="271850" cy="1210483"/>
            </a:xfrm>
            <a:prstGeom prst="rightBracket">
              <a:avLst>
                <a:gd name="adj" fmla="val 184633"/>
              </a:avLst>
            </a:prstGeom>
            <a:ln w="1270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122" name="Straight Connector 121">
              <a:extLst>
                <a:ext uri="{FF2B5EF4-FFF2-40B4-BE49-F238E27FC236}">
                  <a16:creationId xmlns:a16="http://schemas.microsoft.com/office/drawing/2014/main" id="{12586969-BA0C-BF56-B1B4-E78792AC075C}"/>
                </a:ext>
              </a:extLst>
            </p:cNvPr>
            <p:cNvCxnSpPr/>
            <p:nvPr/>
          </p:nvCxnSpPr>
          <p:spPr>
            <a:xfrm flipV="1">
              <a:off x="6849499" y="5327516"/>
              <a:ext cx="828505" cy="4829"/>
            </a:xfrm>
            <a:prstGeom prst="line">
              <a:avLst/>
            </a:prstGeom>
            <a:ln w="1270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grpSp>
      <p:pic>
        <p:nvPicPr>
          <p:cNvPr id="1038" name="Picture 14">
            <a:extLst>
              <a:ext uri="{FF2B5EF4-FFF2-40B4-BE49-F238E27FC236}">
                <a16:creationId xmlns:a16="http://schemas.microsoft.com/office/drawing/2014/main" id="{371C5B7F-9E87-5ADB-4D8E-0475FEFD71E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995839" y="6123555"/>
            <a:ext cx="357187" cy="357187"/>
          </a:xfrm>
          <a:prstGeom prst="rect">
            <a:avLst/>
          </a:prstGeom>
          <a:noFill/>
          <a:extLst>
            <a:ext uri="{909E8E84-426E-40DD-AFC4-6F175D3DCCD1}">
              <a14:hiddenFill xmlns:a14="http://schemas.microsoft.com/office/drawing/2010/main">
                <a:solidFill>
                  <a:srgbClr val="FFFFFF"/>
                </a:solidFill>
              </a14:hiddenFill>
            </a:ext>
          </a:extLst>
        </p:spPr>
      </p:pic>
      <p:grpSp>
        <p:nvGrpSpPr>
          <p:cNvPr id="126" name="Group 125" descr="compliance&#10;">
            <a:extLst>
              <a:ext uri="{FF2B5EF4-FFF2-40B4-BE49-F238E27FC236}">
                <a16:creationId xmlns:a16="http://schemas.microsoft.com/office/drawing/2014/main" id="{73B1C6CA-692B-5150-C06E-6D9D3E7AF81F}"/>
              </a:ext>
            </a:extLst>
          </p:cNvPr>
          <p:cNvGrpSpPr>
            <a:grpSpLocks noChangeAspect="1"/>
          </p:cNvGrpSpPr>
          <p:nvPr/>
        </p:nvGrpSpPr>
        <p:grpSpPr>
          <a:xfrm>
            <a:off x="9645548" y="6175683"/>
            <a:ext cx="370971" cy="238158"/>
            <a:chOff x="7746041" y="4111607"/>
            <a:chExt cx="528205" cy="339096"/>
          </a:xfrm>
        </p:grpSpPr>
        <p:sp>
          <p:nvSpPr>
            <p:cNvPr id="127" name="Freeform: Shape 126">
              <a:extLst>
                <a:ext uri="{FF2B5EF4-FFF2-40B4-BE49-F238E27FC236}">
                  <a16:creationId xmlns:a16="http://schemas.microsoft.com/office/drawing/2014/main" id="{884FFFFE-74FF-6A26-B711-66A1A8AE5568}"/>
                </a:ext>
              </a:extLst>
            </p:cNvPr>
            <p:cNvSpPr/>
            <p:nvPr/>
          </p:nvSpPr>
          <p:spPr>
            <a:xfrm>
              <a:off x="7892207" y="4398748"/>
              <a:ext cx="259773" cy="51955"/>
            </a:xfrm>
            <a:custGeom>
              <a:avLst/>
              <a:gdLst>
                <a:gd name="connsiteX0" fmla="*/ 121141 w 259772"/>
                <a:gd name="connsiteY0" fmla="*/ 17145 h 51954"/>
                <a:gd name="connsiteX1" fmla="*/ 267306 w 259772"/>
                <a:gd name="connsiteY1" fmla="*/ 0 h 51954"/>
                <a:gd name="connsiteX2" fmla="*/ 267306 w 259772"/>
                <a:gd name="connsiteY2" fmla="*/ 25718 h 51954"/>
                <a:gd name="connsiteX3" fmla="*/ 238039 w 259772"/>
                <a:gd name="connsiteY3" fmla="*/ 60008 h 51954"/>
                <a:gd name="connsiteX4" fmla="*/ 33424 w 259772"/>
                <a:gd name="connsiteY4" fmla="*/ 60008 h 51954"/>
                <a:gd name="connsiteX5" fmla="*/ 0 w 259772"/>
                <a:gd name="connsiteY5" fmla="*/ 25718 h 51954"/>
                <a:gd name="connsiteX6" fmla="*/ 0 w 259772"/>
                <a:gd name="connsiteY6" fmla="*/ 4330 h 51954"/>
                <a:gd name="connsiteX7" fmla="*/ 121141 w 259772"/>
                <a:gd name="connsiteY7" fmla="*/ 17145 h 51954"/>
                <a:gd name="connsiteX8" fmla="*/ 121141 w 259772"/>
                <a:gd name="connsiteY8" fmla="*/ 17145 h 5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772" h="51954">
                  <a:moveTo>
                    <a:pt x="121141" y="17145"/>
                  </a:moveTo>
                  <a:cubicBezTo>
                    <a:pt x="175433" y="17145"/>
                    <a:pt x="225569" y="12902"/>
                    <a:pt x="267306" y="0"/>
                  </a:cubicBezTo>
                  <a:cubicBezTo>
                    <a:pt x="267306" y="8573"/>
                    <a:pt x="267306" y="17145"/>
                    <a:pt x="267306" y="25718"/>
                  </a:cubicBezTo>
                  <a:cubicBezTo>
                    <a:pt x="267306" y="42863"/>
                    <a:pt x="254751" y="60008"/>
                    <a:pt x="238039" y="60008"/>
                  </a:cubicBezTo>
                  <a:cubicBezTo>
                    <a:pt x="238039" y="60008"/>
                    <a:pt x="238039" y="60008"/>
                    <a:pt x="33424" y="60008"/>
                  </a:cubicBezTo>
                  <a:cubicBezTo>
                    <a:pt x="16712" y="60008"/>
                    <a:pt x="0" y="42863"/>
                    <a:pt x="0" y="25718"/>
                  </a:cubicBezTo>
                  <a:cubicBezTo>
                    <a:pt x="0" y="25718"/>
                    <a:pt x="0" y="25718"/>
                    <a:pt x="0" y="4330"/>
                  </a:cubicBezTo>
                  <a:cubicBezTo>
                    <a:pt x="37580" y="12815"/>
                    <a:pt x="79404" y="17145"/>
                    <a:pt x="121141" y="17145"/>
                  </a:cubicBezTo>
                  <a:lnTo>
                    <a:pt x="121141" y="17145"/>
                  </a:lnTo>
                  <a:close/>
                </a:path>
              </a:pathLst>
            </a:custGeom>
            <a:solidFill>
              <a:srgbClr val="0078D4"/>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024" name="Freeform: Shape 1023">
              <a:extLst>
                <a:ext uri="{FF2B5EF4-FFF2-40B4-BE49-F238E27FC236}">
                  <a16:creationId xmlns:a16="http://schemas.microsoft.com/office/drawing/2014/main" id="{23ACF6E4-0611-ACB1-2A66-4B887D495607}"/>
                </a:ext>
              </a:extLst>
            </p:cNvPr>
            <p:cNvSpPr/>
            <p:nvPr/>
          </p:nvSpPr>
          <p:spPr>
            <a:xfrm>
              <a:off x="7892207" y="4111607"/>
              <a:ext cx="259773" cy="303069"/>
            </a:xfrm>
            <a:custGeom>
              <a:avLst/>
              <a:gdLst>
                <a:gd name="connsiteX0" fmla="*/ 238125 w 259772"/>
                <a:gd name="connsiteY0" fmla="*/ 120015 h 303068"/>
                <a:gd name="connsiteX1" fmla="*/ 150409 w 259772"/>
                <a:gd name="connsiteY1" fmla="*/ 120015 h 303068"/>
                <a:gd name="connsiteX2" fmla="*/ 150409 w 259772"/>
                <a:gd name="connsiteY2" fmla="*/ 29960 h 303068"/>
                <a:gd name="connsiteX3" fmla="*/ 242282 w 259772"/>
                <a:gd name="connsiteY3" fmla="*/ 81396 h 303068"/>
                <a:gd name="connsiteX4" fmla="*/ 179590 w 259772"/>
                <a:gd name="connsiteY4" fmla="*/ 12815 h 303068"/>
                <a:gd name="connsiteX5" fmla="*/ 150409 w 259772"/>
                <a:gd name="connsiteY5" fmla="*/ 0 h 303068"/>
                <a:gd name="connsiteX6" fmla="*/ 33424 w 259772"/>
                <a:gd name="connsiteY6" fmla="*/ 0 h 303068"/>
                <a:gd name="connsiteX7" fmla="*/ 0 w 259772"/>
                <a:gd name="connsiteY7" fmla="*/ 29960 h 303068"/>
                <a:gd name="connsiteX8" fmla="*/ 0 w 259772"/>
                <a:gd name="connsiteY8" fmla="*/ 47106 h 303068"/>
                <a:gd name="connsiteX9" fmla="*/ 0 w 259772"/>
                <a:gd name="connsiteY9" fmla="*/ 77066 h 303068"/>
                <a:gd name="connsiteX10" fmla="*/ 0 w 259772"/>
                <a:gd name="connsiteY10" fmla="*/ 102784 h 303068"/>
                <a:gd name="connsiteX11" fmla="*/ 0 w 259772"/>
                <a:gd name="connsiteY11" fmla="*/ 296401 h 303068"/>
                <a:gd name="connsiteX12" fmla="*/ 121141 w 259772"/>
                <a:gd name="connsiteY12" fmla="*/ 309216 h 303068"/>
                <a:gd name="connsiteX13" fmla="*/ 267306 w 259772"/>
                <a:gd name="connsiteY13" fmla="*/ 292071 h 303068"/>
                <a:gd name="connsiteX14" fmla="*/ 267306 w 259772"/>
                <a:gd name="connsiteY14" fmla="*/ 119842 h 303068"/>
                <a:gd name="connsiteX15" fmla="*/ 267306 w 259772"/>
                <a:gd name="connsiteY15" fmla="*/ 107026 h 303068"/>
                <a:gd name="connsiteX16" fmla="*/ 242282 w 259772"/>
                <a:gd name="connsiteY16" fmla="*/ 81396 h 303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9772" h="303068">
                  <a:moveTo>
                    <a:pt x="238125" y="120015"/>
                  </a:moveTo>
                  <a:cubicBezTo>
                    <a:pt x="150409" y="120015"/>
                    <a:pt x="150409" y="120015"/>
                    <a:pt x="150409" y="120015"/>
                  </a:cubicBezTo>
                  <a:lnTo>
                    <a:pt x="150409" y="29960"/>
                  </a:lnTo>
                  <a:moveTo>
                    <a:pt x="242282" y="81396"/>
                  </a:moveTo>
                  <a:cubicBezTo>
                    <a:pt x="179590" y="12815"/>
                    <a:pt x="179590" y="12815"/>
                    <a:pt x="179590" y="12815"/>
                  </a:cubicBezTo>
                  <a:cubicBezTo>
                    <a:pt x="167121" y="0"/>
                    <a:pt x="162878" y="0"/>
                    <a:pt x="150409" y="0"/>
                  </a:cubicBezTo>
                  <a:cubicBezTo>
                    <a:pt x="33424" y="0"/>
                    <a:pt x="33424" y="0"/>
                    <a:pt x="33424" y="0"/>
                  </a:cubicBezTo>
                  <a:cubicBezTo>
                    <a:pt x="16712" y="0"/>
                    <a:pt x="0" y="12815"/>
                    <a:pt x="0" y="29960"/>
                  </a:cubicBezTo>
                  <a:cubicBezTo>
                    <a:pt x="0" y="34203"/>
                    <a:pt x="0" y="42776"/>
                    <a:pt x="0" y="47106"/>
                  </a:cubicBezTo>
                  <a:cubicBezTo>
                    <a:pt x="0" y="47106"/>
                    <a:pt x="0" y="59921"/>
                    <a:pt x="0" y="77066"/>
                  </a:cubicBezTo>
                  <a:lnTo>
                    <a:pt x="0" y="102784"/>
                  </a:lnTo>
                  <a:cubicBezTo>
                    <a:pt x="0" y="145646"/>
                    <a:pt x="0" y="283586"/>
                    <a:pt x="0" y="296401"/>
                  </a:cubicBezTo>
                  <a:cubicBezTo>
                    <a:pt x="33424" y="304974"/>
                    <a:pt x="75161" y="309216"/>
                    <a:pt x="121141" y="309216"/>
                  </a:cubicBezTo>
                  <a:cubicBezTo>
                    <a:pt x="183833" y="309216"/>
                    <a:pt x="233882" y="300644"/>
                    <a:pt x="267306" y="292071"/>
                  </a:cubicBezTo>
                  <a:cubicBezTo>
                    <a:pt x="267306" y="210676"/>
                    <a:pt x="267306" y="119842"/>
                    <a:pt x="267306" y="119842"/>
                  </a:cubicBezTo>
                  <a:cubicBezTo>
                    <a:pt x="267306" y="119842"/>
                    <a:pt x="267306" y="115599"/>
                    <a:pt x="267306" y="107026"/>
                  </a:cubicBezTo>
                  <a:lnTo>
                    <a:pt x="242282" y="81396"/>
                  </a:lnTo>
                  <a:close/>
                </a:path>
              </a:pathLst>
            </a:custGeom>
            <a:solidFill>
              <a:srgbClr val="0078D4"/>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025" name="Freeform: Shape 1024">
              <a:extLst>
                <a:ext uri="{FF2B5EF4-FFF2-40B4-BE49-F238E27FC236}">
                  <a16:creationId xmlns:a16="http://schemas.microsoft.com/office/drawing/2014/main" id="{FC2EC998-34C6-A7D4-9936-2FA45F1FAEC2}"/>
                </a:ext>
              </a:extLst>
            </p:cNvPr>
            <p:cNvSpPr/>
            <p:nvPr/>
          </p:nvSpPr>
          <p:spPr>
            <a:xfrm>
              <a:off x="7746041" y="4223401"/>
              <a:ext cx="528205" cy="190500"/>
            </a:xfrm>
            <a:custGeom>
              <a:avLst/>
              <a:gdLst>
                <a:gd name="connsiteX0" fmla="*/ 413472 w 528204"/>
                <a:gd name="connsiteY0" fmla="*/ 29960 h 190500"/>
                <a:gd name="connsiteX1" fmla="*/ 509501 w 528204"/>
                <a:gd name="connsiteY1" fmla="*/ 94211 h 190500"/>
                <a:gd name="connsiteX2" fmla="*/ 267220 w 528204"/>
                <a:gd name="connsiteY2" fmla="*/ 171364 h 190500"/>
                <a:gd name="connsiteX3" fmla="*/ 25025 w 528204"/>
                <a:gd name="connsiteY3" fmla="*/ 94298 h 190500"/>
                <a:gd name="connsiteX4" fmla="*/ 146166 w 528204"/>
                <a:gd name="connsiteY4" fmla="*/ 25718 h 190500"/>
                <a:gd name="connsiteX5" fmla="*/ 146166 w 528204"/>
                <a:gd name="connsiteY5" fmla="*/ 0 h 190500"/>
                <a:gd name="connsiteX6" fmla="*/ 0 w 528204"/>
                <a:gd name="connsiteY6" fmla="*/ 94298 h 190500"/>
                <a:gd name="connsiteX7" fmla="*/ 267306 w 528204"/>
                <a:gd name="connsiteY7" fmla="*/ 197168 h 190500"/>
                <a:gd name="connsiteX8" fmla="*/ 534613 w 528204"/>
                <a:gd name="connsiteY8" fmla="*/ 94298 h 190500"/>
                <a:gd name="connsiteX9" fmla="*/ 413472 w 528204"/>
                <a:gd name="connsiteY9" fmla="*/ 10564 h 190500"/>
                <a:gd name="connsiteX10" fmla="*/ 413472 w 528204"/>
                <a:gd name="connsiteY10" fmla="*/ 2996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204" h="190500">
                  <a:moveTo>
                    <a:pt x="413472" y="29960"/>
                  </a:moveTo>
                  <a:cubicBezTo>
                    <a:pt x="471921" y="47106"/>
                    <a:pt x="509501" y="68493"/>
                    <a:pt x="509501" y="94211"/>
                  </a:cubicBezTo>
                  <a:cubicBezTo>
                    <a:pt x="509501" y="128501"/>
                    <a:pt x="409229" y="171364"/>
                    <a:pt x="267220" y="171364"/>
                  </a:cubicBezTo>
                  <a:cubicBezTo>
                    <a:pt x="125211" y="171364"/>
                    <a:pt x="25025" y="128501"/>
                    <a:pt x="25025" y="94298"/>
                  </a:cubicBezTo>
                  <a:cubicBezTo>
                    <a:pt x="25025" y="64337"/>
                    <a:pt x="75161" y="38620"/>
                    <a:pt x="146166" y="25718"/>
                  </a:cubicBezTo>
                  <a:lnTo>
                    <a:pt x="146166" y="0"/>
                  </a:lnTo>
                  <a:cubicBezTo>
                    <a:pt x="54293" y="17145"/>
                    <a:pt x="0" y="51435"/>
                    <a:pt x="0" y="94298"/>
                  </a:cubicBezTo>
                  <a:cubicBezTo>
                    <a:pt x="0" y="158548"/>
                    <a:pt x="137853" y="197168"/>
                    <a:pt x="267306" y="197168"/>
                  </a:cubicBezTo>
                  <a:cubicBezTo>
                    <a:pt x="396760" y="197168"/>
                    <a:pt x="534613" y="158635"/>
                    <a:pt x="534613" y="94298"/>
                  </a:cubicBezTo>
                  <a:cubicBezTo>
                    <a:pt x="534613" y="56284"/>
                    <a:pt x="478675" y="28315"/>
                    <a:pt x="413472" y="10564"/>
                  </a:cubicBezTo>
                  <a:lnTo>
                    <a:pt x="413472" y="29960"/>
                  </a:lnTo>
                  <a:close/>
                </a:path>
              </a:pathLst>
            </a:custGeom>
            <a:solidFill>
              <a:srgbClr val="50E6FF"/>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026" name="Freeform: Shape 1025">
              <a:extLst>
                <a:ext uri="{FF2B5EF4-FFF2-40B4-BE49-F238E27FC236}">
                  <a16:creationId xmlns:a16="http://schemas.microsoft.com/office/drawing/2014/main" id="{521DFAE2-DF5A-DDEC-19FA-39E08AC952EA}"/>
                </a:ext>
              </a:extLst>
            </p:cNvPr>
            <p:cNvSpPr/>
            <p:nvPr/>
          </p:nvSpPr>
          <p:spPr>
            <a:xfrm>
              <a:off x="7966155" y="4270074"/>
              <a:ext cx="121227" cy="95250"/>
            </a:xfrm>
            <a:custGeom>
              <a:avLst/>
              <a:gdLst>
                <a:gd name="connsiteX0" fmla="*/ 106680 w 121227"/>
                <a:gd name="connsiteY0" fmla="*/ 0 h 95250"/>
                <a:gd name="connsiteX1" fmla="*/ 48751 w 121227"/>
                <a:gd name="connsiteY1" fmla="*/ 64683 h 95250"/>
                <a:gd name="connsiteX2" fmla="*/ 18271 w 121227"/>
                <a:gd name="connsiteY2" fmla="*/ 35416 h 95250"/>
                <a:gd name="connsiteX3" fmla="*/ 0 w 121227"/>
                <a:gd name="connsiteY3" fmla="*/ 55418 h 95250"/>
                <a:gd name="connsiteX4" fmla="*/ 48837 w 121227"/>
                <a:gd name="connsiteY4" fmla="*/ 100013 h 95250"/>
                <a:gd name="connsiteX5" fmla="*/ 125124 w 121227"/>
                <a:gd name="connsiteY5" fmla="*/ 20003 h 95250"/>
                <a:gd name="connsiteX6" fmla="*/ 106680 w 121227"/>
                <a:gd name="connsiteY6" fmla="*/ 0 h 95250"/>
                <a:gd name="connsiteX7" fmla="*/ 106680 w 121227"/>
                <a:gd name="connsiteY7" fmla="*/ 0 h 95250"/>
                <a:gd name="connsiteX8" fmla="*/ 106680 w 121227"/>
                <a:gd name="connsiteY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227" h="95250">
                  <a:moveTo>
                    <a:pt x="106680" y="0"/>
                  </a:moveTo>
                  <a:cubicBezTo>
                    <a:pt x="106680" y="0"/>
                    <a:pt x="74641" y="35416"/>
                    <a:pt x="48751" y="64683"/>
                  </a:cubicBezTo>
                  <a:cubicBezTo>
                    <a:pt x="36541" y="53946"/>
                    <a:pt x="18271" y="35416"/>
                    <a:pt x="18271" y="35416"/>
                  </a:cubicBezTo>
                  <a:cubicBezTo>
                    <a:pt x="0" y="55418"/>
                    <a:pt x="0" y="55418"/>
                    <a:pt x="0" y="55418"/>
                  </a:cubicBezTo>
                  <a:cubicBezTo>
                    <a:pt x="48837" y="100013"/>
                    <a:pt x="48837" y="100013"/>
                    <a:pt x="48837" y="100013"/>
                  </a:cubicBezTo>
                  <a:cubicBezTo>
                    <a:pt x="125124" y="20003"/>
                    <a:pt x="125124" y="20003"/>
                    <a:pt x="125124" y="20003"/>
                  </a:cubicBezTo>
                  <a:cubicBezTo>
                    <a:pt x="106680" y="0"/>
                    <a:pt x="106680" y="0"/>
                    <a:pt x="106680" y="0"/>
                  </a:cubicBezTo>
                  <a:lnTo>
                    <a:pt x="106680" y="0"/>
                  </a:lnTo>
                  <a:lnTo>
                    <a:pt x="106680" y="0"/>
                  </a:lnTo>
                  <a:close/>
                </a:path>
              </a:pathLst>
            </a:custGeom>
            <a:solidFill>
              <a:srgbClr val="50E6FF"/>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grpSp>
      <p:pic>
        <p:nvPicPr>
          <p:cNvPr id="1030" name="Picture 1029">
            <a:extLst>
              <a:ext uri="{FF2B5EF4-FFF2-40B4-BE49-F238E27FC236}">
                <a16:creationId xmlns:a16="http://schemas.microsoft.com/office/drawing/2014/main" id="{78708415-E582-772E-F4E7-02DD1A6DA7FD}"/>
              </a:ext>
            </a:extLst>
          </p:cNvPr>
          <p:cNvPicPr>
            <a:picLocks noChangeAspect="1"/>
          </p:cNvPicPr>
          <p:nvPr/>
        </p:nvPicPr>
        <p:blipFill>
          <a:blip r:embed="rId16">
            <a:clrChange>
              <a:clrFrom>
                <a:srgbClr val="FAF9F8"/>
              </a:clrFrom>
              <a:clrTo>
                <a:srgbClr val="FAF9F8">
                  <a:alpha val="0"/>
                </a:srgbClr>
              </a:clrTo>
            </a:clrChange>
          </a:blip>
          <a:stretch>
            <a:fillRect/>
          </a:stretch>
        </p:blipFill>
        <p:spPr>
          <a:xfrm>
            <a:off x="4921513" y="6313645"/>
            <a:ext cx="145755" cy="158329"/>
          </a:xfrm>
          <a:prstGeom prst="rect">
            <a:avLst/>
          </a:prstGeom>
        </p:spPr>
      </p:pic>
      <p:pic>
        <p:nvPicPr>
          <p:cNvPr id="1032" name="Picture 1031" descr="A blue shield with black background&#10;&#10;Description automatically generated">
            <a:extLst>
              <a:ext uri="{FF2B5EF4-FFF2-40B4-BE49-F238E27FC236}">
                <a16:creationId xmlns:a16="http://schemas.microsoft.com/office/drawing/2014/main" id="{F302219A-8DB0-3212-13D5-7B5996ED2A9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13592" y="6527248"/>
            <a:ext cx="188463" cy="188463"/>
          </a:xfrm>
          <a:prstGeom prst="rect">
            <a:avLst/>
          </a:prstGeom>
        </p:spPr>
      </p:pic>
    </p:spTree>
    <p:extLst>
      <p:ext uri="{BB962C8B-B14F-4D97-AF65-F5344CB8AC3E}">
        <p14:creationId xmlns:p14="http://schemas.microsoft.com/office/powerpoint/2010/main" val="3366016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left)">
                                      <p:cBhvr>
                                        <p:cTn id="7" dur="250"/>
                                        <p:tgtEl>
                                          <p:spTgt spid="87"/>
                                        </p:tgtEl>
                                      </p:cBhvr>
                                    </p:animEffect>
                                  </p:childTnLst>
                                </p:cTn>
                              </p:par>
                            </p:childTnLst>
                          </p:cTn>
                        </p:par>
                        <p:par>
                          <p:cTn id="8" fill="hold">
                            <p:stCondLst>
                              <p:cond delay="250"/>
                            </p:stCondLst>
                            <p:childTnLst>
                              <p:par>
                                <p:cTn id="9" presetID="22" presetClass="entr" presetSubtype="2" fill="hold" grpId="0" nodeType="afterEffect">
                                  <p:stCondLst>
                                    <p:cond delay="0"/>
                                  </p:stCondLst>
                                  <p:childTnLst>
                                    <p:set>
                                      <p:cBhvr>
                                        <p:cTn id="10" dur="1" fill="hold">
                                          <p:stCondLst>
                                            <p:cond delay="0"/>
                                          </p:stCondLst>
                                        </p:cTn>
                                        <p:tgtEl>
                                          <p:spTgt spid="109"/>
                                        </p:tgtEl>
                                        <p:attrNameLst>
                                          <p:attrName>style.visibility</p:attrName>
                                        </p:attrNameLst>
                                      </p:cBhvr>
                                      <p:to>
                                        <p:strVal val="visible"/>
                                      </p:to>
                                    </p:set>
                                    <p:animEffect transition="in" filter="wipe(right)">
                                      <p:cBhvr>
                                        <p:cTn id="11" dur="250"/>
                                        <p:tgtEl>
                                          <p:spTgt spid="10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033"/>
                                        </p:tgtEl>
                                        <p:attrNameLst>
                                          <p:attrName>style.visibility</p:attrName>
                                        </p:attrNameLst>
                                      </p:cBhvr>
                                      <p:to>
                                        <p:strVal val="visible"/>
                                      </p:to>
                                    </p:set>
                                    <p:animEffect transition="in" filter="wipe(right)">
                                      <p:cBhvr>
                                        <p:cTn id="16" dur="250"/>
                                        <p:tgtEl>
                                          <p:spTgt spid="1033"/>
                                        </p:tgtEl>
                                      </p:cBhvr>
                                    </p:animEffect>
                                  </p:childTnLst>
                                </p:cTn>
                              </p:par>
                              <p:par>
                                <p:cTn id="17" presetID="22" presetClass="entr" presetSubtype="8" fill="hold" nodeType="withEffect">
                                  <p:stCondLst>
                                    <p:cond delay="0"/>
                                  </p:stCondLst>
                                  <p:childTnLst>
                                    <p:set>
                                      <p:cBhvr>
                                        <p:cTn id="18" dur="1" fill="hold">
                                          <p:stCondLst>
                                            <p:cond delay="0"/>
                                          </p:stCondLst>
                                        </p:cTn>
                                        <p:tgtEl>
                                          <p:spTgt spid="1035"/>
                                        </p:tgtEl>
                                        <p:attrNameLst>
                                          <p:attrName>style.visibility</p:attrName>
                                        </p:attrNameLst>
                                      </p:cBhvr>
                                      <p:to>
                                        <p:strVal val="visible"/>
                                      </p:to>
                                    </p:set>
                                    <p:animEffect transition="in" filter="wipe(left)">
                                      <p:cBhvr>
                                        <p:cTn id="19" dur="250"/>
                                        <p:tgtEl>
                                          <p:spTgt spid="1035"/>
                                        </p:tgtEl>
                                      </p:cBhvr>
                                    </p:animEffect>
                                  </p:childTnLst>
                                </p:cTn>
                              </p:par>
                            </p:childTnLst>
                          </p:cTn>
                        </p:par>
                        <p:par>
                          <p:cTn id="20" fill="hold">
                            <p:stCondLst>
                              <p:cond delay="250"/>
                            </p:stCondLst>
                            <p:childTnLst>
                              <p:par>
                                <p:cTn id="21" presetID="10" presetClass="entr" presetSubtype="0" fill="hold" nodeType="afterEffect">
                                  <p:stCondLst>
                                    <p:cond delay="0"/>
                                  </p:stCondLst>
                                  <p:childTnLst>
                                    <p:set>
                                      <p:cBhvr>
                                        <p:cTn id="22" dur="1" fill="hold">
                                          <p:stCondLst>
                                            <p:cond delay="0"/>
                                          </p:stCondLst>
                                        </p:cTn>
                                        <p:tgtEl>
                                          <p:spTgt spid="1037"/>
                                        </p:tgtEl>
                                        <p:attrNameLst>
                                          <p:attrName>style.visibility</p:attrName>
                                        </p:attrNameLst>
                                      </p:cBhvr>
                                      <p:to>
                                        <p:strVal val="visible"/>
                                      </p:to>
                                    </p:set>
                                    <p:animEffect transition="in" filter="fade">
                                      <p:cBhvr>
                                        <p:cTn id="23" dur="50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10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871B2D-AB47-DF39-AA1E-781085011C5D}"/>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CCE16440-322D-3C94-C3D6-6DC3C9BEB019}"/>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1B78779A-BF3D-94B1-B075-FEA954DCB05E}"/>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5" name="TextBox 1">
            <a:extLst>
              <a:ext uri="{FF2B5EF4-FFF2-40B4-BE49-F238E27FC236}">
                <a16:creationId xmlns:a16="http://schemas.microsoft.com/office/drawing/2014/main" id="{603769E0-75CC-A73E-F14B-0DBBAF83B9BD}"/>
              </a:ext>
            </a:extLst>
          </p:cNvPr>
          <p:cNvSpPr txBox="1"/>
          <p:nvPr/>
        </p:nvSpPr>
        <p:spPr>
          <a:xfrm>
            <a:off x="7496525" y="598533"/>
            <a:ext cx="4035743"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defTabSz="914400">
              <a:lnSpc>
                <a:spcPct val="150000"/>
              </a:lnSpc>
              <a:defRPr/>
            </a:pPr>
            <a:r>
              <a:rPr lang="en-CA" sz="1800">
                <a:solidFill>
                  <a:srgbClr val="000000"/>
                </a:solidFill>
                <a:latin typeface="Segoe UI Semibold"/>
                <a:cs typeface="Segoe UI"/>
              </a:rPr>
              <a:t>Copilot for Technical Identity</a:t>
            </a:r>
          </a:p>
        </p:txBody>
      </p:sp>
      <p:grpSp>
        <p:nvGrpSpPr>
          <p:cNvPr id="6" name="Group 5">
            <a:extLst>
              <a:ext uri="{FF2B5EF4-FFF2-40B4-BE49-F238E27FC236}">
                <a16:creationId xmlns:a16="http://schemas.microsoft.com/office/drawing/2014/main" id="{28C5E941-FE40-8547-E3D6-CA1BC91C3491}"/>
              </a:ext>
            </a:extLst>
          </p:cNvPr>
          <p:cNvGrpSpPr/>
          <p:nvPr/>
        </p:nvGrpSpPr>
        <p:grpSpPr>
          <a:xfrm>
            <a:off x="7496525" y="1234723"/>
            <a:ext cx="3810510" cy="723275"/>
            <a:chOff x="7496525" y="1683602"/>
            <a:chExt cx="3810510" cy="723275"/>
          </a:xfrm>
        </p:grpSpPr>
        <p:pic>
          <p:nvPicPr>
            <p:cNvPr id="7" name="Picture 6">
              <a:extLst>
                <a:ext uri="{FF2B5EF4-FFF2-40B4-BE49-F238E27FC236}">
                  <a16:creationId xmlns:a16="http://schemas.microsoft.com/office/drawing/2014/main" id="{99D74BF7-76E0-27FD-AED7-FBE84D2A4110}"/>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8" name="TextBox 7">
              <a:extLst>
                <a:ext uri="{FF2B5EF4-FFF2-40B4-BE49-F238E27FC236}">
                  <a16:creationId xmlns:a16="http://schemas.microsoft.com/office/drawing/2014/main" id="{97202DFB-82B8-6B27-5136-4EBC9BD4E040}"/>
                </a:ext>
              </a:extLst>
            </p:cNvPr>
            <p:cNvSpPr txBox="1"/>
            <p:nvPr/>
          </p:nvSpPr>
          <p:spPr>
            <a:xfrm>
              <a:off x="7776242" y="1683602"/>
              <a:ext cx="3530793" cy="723275"/>
            </a:xfrm>
            <a:prstGeom prst="rect">
              <a:avLst/>
            </a:prstGeom>
            <a:noFill/>
          </p:spPr>
          <p:txBody>
            <a:bodyPr wrap="square" rtlCol="0">
              <a:spAutoFit/>
            </a:bodyPr>
            <a:lstStyle/>
            <a:p>
              <a:r>
                <a:rPr lang="en-AU" sz="1400">
                  <a:solidFill>
                    <a:prstClr val="black"/>
                  </a:solidFill>
                  <a:latin typeface="Calibri" panose="020F0502020204030204"/>
                </a:rPr>
                <a:t>Copilot for Security</a:t>
              </a:r>
            </a:p>
            <a:p>
              <a:r>
                <a:rPr lang="en-GB" sz="900">
                  <a:solidFill>
                    <a:prstClr val="black"/>
                  </a:solidFill>
                  <a:latin typeface="Calibri" panose="020F0502020204030204"/>
                </a:rPr>
                <a:t>Builds on the latest in large language models and harnesses Microsoft’s security expertise and global threat intelligence to help security teams outpace their adversaries</a:t>
              </a:r>
              <a:r>
                <a:rPr lang="en-AU" sz="900">
                  <a:solidFill>
                    <a:prstClr val="black"/>
                  </a:solidFill>
                  <a:latin typeface="Calibri" panose="020F0502020204030204"/>
                </a:rPr>
                <a:t>.</a:t>
              </a:r>
            </a:p>
          </p:txBody>
        </p:sp>
      </p:grpSp>
      <p:grpSp>
        <p:nvGrpSpPr>
          <p:cNvPr id="9" name="Group 8">
            <a:extLst>
              <a:ext uri="{FF2B5EF4-FFF2-40B4-BE49-F238E27FC236}">
                <a16:creationId xmlns:a16="http://schemas.microsoft.com/office/drawing/2014/main" id="{38179E0A-96A7-7485-F36F-CCEEA61A698D}"/>
              </a:ext>
            </a:extLst>
          </p:cNvPr>
          <p:cNvGrpSpPr/>
          <p:nvPr/>
        </p:nvGrpSpPr>
        <p:grpSpPr>
          <a:xfrm>
            <a:off x="7496525" y="1962149"/>
            <a:ext cx="3810510" cy="723275"/>
            <a:chOff x="7496525" y="1683602"/>
            <a:chExt cx="3810510" cy="723275"/>
          </a:xfrm>
        </p:grpSpPr>
        <p:pic>
          <p:nvPicPr>
            <p:cNvPr id="10" name="Picture 9">
              <a:extLst>
                <a:ext uri="{FF2B5EF4-FFF2-40B4-BE49-F238E27FC236}">
                  <a16:creationId xmlns:a16="http://schemas.microsoft.com/office/drawing/2014/main" id="{490736EC-D2BE-DEA7-02CC-18D01BD9AC10}"/>
                </a:ext>
              </a:extLst>
            </p:cNvPr>
            <p:cNvPicPr>
              <a:picLocks noChangeAspect="1"/>
            </p:cNvPicPr>
            <p:nvPr/>
          </p:nvPicPr>
          <p:blipFill rotWithShape="1">
            <a:blip r:embed="rId2"/>
            <a:srcRect l="17708" b="9724"/>
            <a:stretch/>
          </p:blipFill>
          <p:spPr>
            <a:xfrm>
              <a:off x="7496525" y="1701841"/>
              <a:ext cx="278786" cy="250227"/>
            </a:xfrm>
            <a:prstGeom prst="rect">
              <a:avLst/>
            </a:prstGeom>
          </p:spPr>
        </p:pic>
        <p:sp>
          <p:nvSpPr>
            <p:cNvPr id="11" name="TextBox 10">
              <a:extLst>
                <a:ext uri="{FF2B5EF4-FFF2-40B4-BE49-F238E27FC236}">
                  <a16:creationId xmlns:a16="http://schemas.microsoft.com/office/drawing/2014/main" id="{D677B09A-72E8-A8B0-1D40-CB551A84E977}"/>
                </a:ext>
              </a:extLst>
            </p:cNvPr>
            <p:cNvSpPr txBox="1"/>
            <p:nvPr/>
          </p:nvSpPr>
          <p:spPr>
            <a:xfrm>
              <a:off x="7776242" y="1683602"/>
              <a:ext cx="3530793" cy="723275"/>
            </a:xfrm>
            <a:prstGeom prst="rect">
              <a:avLst/>
            </a:prstGeom>
            <a:noFill/>
          </p:spPr>
          <p:txBody>
            <a:bodyPr wrap="square" rtlCol="0">
              <a:spAutoFit/>
            </a:bodyPr>
            <a:lstStyle/>
            <a:p>
              <a:r>
                <a:rPr lang="en-AU" sz="1400">
                  <a:solidFill>
                    <a:prstClr val="black"/>
                  </a:solidFill>
                  <a:latin typeface="Calibri" panose="020F0502020204030204"/>
                </a:rPr>
                <a:t>Copilot in Viva</a:t>
              </a:r>
            </a:p>
            <a:p>
              <a:r>
                <a:rPr lang="en-GB" sz="900">
                  <a:solidFill>
                    <a:prstClr val="black"/>
                  </a:solidFill>
                  <a:latin typeface="Calibri" panose="020F0502020204030204"/>
                </a:rPr>
                <a:t>Take advantage of next-generation AI to accelerate this new performance equation, where engagement and productivity lead to better business outcomes and success.</a:t>
              </a:r>
            </a:p>
          </p:txBody>
        </p:sp>
      </p:grpSp>
      <p:sp>
        <p:nvSpPr>
          <p:cNvPr id="12" name="TextBox 11">
            <a:extLst>
              <a:ext uri="{FF2B5EF4-FFF2-40B4-BE49-F238E27FC236}">
                <a16:creationId xmlns:a16="http://schemas.microsoft.com/office/drawing/2014/main" id="{7FFC4A08-A0A4-B32C-38D8-531E404D09BB}"/>
              </a:ext>
            </a:extLst>
          </p:cNvPr>
          <p:cNvSpPr txBox="1"/>
          <p:nvPr/>
        </p:nvSpPr>
        <p:spPr>
          <a:xfrm>
            <a:off x="2444628" y="4152405"/>
            <a:ext cx="2020305"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Person</a:t>
            </a:r>
          </a:p>
        </p:txBody>
      </p:sp>
      <p:sp>
        <p:nvSpPr>
          <p:cNvPr id="129" name="Oval 128" descr="The employee has their own identity">
            <a:extLst>
              <a:ext uri="{FF2B5EF4-FFF2-40B4-BE49-F238E27FC236}">
                <a16:creationId xmlns:a16="http://schemas.microsoft.com/office/drawing/2014/main" id="{E781D9BB-3F93-C956-657C-F932D26DF3F9}"/>
              </a:ext>
              <a:ext uri="{C183D7F6-B498-43B3-948B-1728B52AA6E4}">
                <adec:decorative xmlns:adec="http://schemas.microsoft.com/office/drawing/2017/decorative" val="0"/>
              </a:ext>
            </a:extLst>
          </p:cNvPr>
          <p:cNvSpPr/>
          <p:nvPr/>
        </p:nvSpPr>
        <p:spPr>
          <a:xfrm>
            <a:off x="2840627" y="2746178"/>
            <a:ext cx="1229774" cy="1235337"/>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30" name="Partial Circle 129">
            <a:extLst>
              <a:ext uri="{FF2B5EF4-FFF2-40B4-BE49-F238E27FC236}">
                <a16:creationId xmlns:a16="http://schemas.microsoft.com/office/drawing/2014/main" id="{582DF6C7-78FA-D734-5CAE-E1C678259BFC}"/>
              </a:ext>
              <a:ext uri="{C183D7F6-B498-43B3-948B-1728B52AA6E4}">
                <adec:decorative xmlns:adec="http://schemas.microsoft.com/office/drawing/2017/decorative" val="1"/>
              </a:ext>
            </a:extLst>
          </p:cNvPr>
          <p:cNvSpPr/>
          <p:nvPr/>
        </p:nvSpPr>
        <p:spPr>
          <a:xfrm>
            <a:off x="2846195" y="2745003"/>
            <a:ext cx="1230943" cy="1236511"/>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1" name="Partial Circle 130">
            <a:extLst>
              <a:ext uri="{FF2B5EF4-FFF2-40B4-BE49-F238E27FC236}">
                <a16:creationId xmlns:a16="http://schemas.microsoft.com/office/drawing/2014/main" id="{B29A9B20-B246-64D2-F187-2038732BF4DF}"/>
              </a:ext>
              <a:ext uri="{C183D7F6-B498-43B3-948B-1728B52AA6E4}">
                <adec:decorative xmlns:adec="http://schemas.microsoft.com/office/drawing/2017/decorative" val="1"/>
              </a:ext>
            </a:extLst>
          </p:cNvPr>
          <p:cNvSpPr/>
          <p:nvPr/>
        </p:nvSpPr>
        <p:spPr>
          <a:xfrm>
            <a:off x="2845027" y="2745004"/>
            <a:ext cx="1230943" cy="1236511"/>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2" name="Partial Circle 131">
            <a:extLst>
              <a:ext uri="{FF2B5EF4-FFF2-40B4-BE49-F238E27FC236}">
                <a16:creationId xmlns:a16="http://schemas.microsoft.com/office/drawing/2014/main" id="{CD7FC67A-84FE-77C9-7340-B791C3DD05EC}"/>
              </a:ext>
              <a:ext uri="{C183D7F6-B498-43B3-948B-1728B52AA6E4}">
                <adec:decorative xmlns:adec="http://schemas.microsoft.com/office/drawing/2017/decorative" val="1"/>
              </a:ext>
            </a:extLst>
          </p:cNvPr>
          <p:cNvSpPr/>
          <p:nvPr/>
        </p:nvSpPr>
        <p:spPr>
          <a:xfrm>
            <a:off x="2845027" y="2745004"/>
            <a:ext cx="1230943" cy="1236511"/>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3" name="Partial Circle 132">
            <a:extLst>
              <a:ext uri="{FF2B5EF4-FFF2-40B4-BE49-F238E27FC236}">
                <a16:creationId xmlns:a16="http://schemas.microsoft.com/office/drawing/2014/main" id="{D28915F8-0EE0-5F89-661B-7BF1FF7B10C3}"/>
              </a:ext>
              <a:ext uri="{C183D7F6-B498-43B3-948B-1728B52AA6E4}">
                <adec:decorative xmlns:adec="http://schemas.microsoft.com/office/drawing/2017/decorative" val="1"/>
              </a:ext>
            </a:extLst>
          </p:cNvPr>
          <p:cNvSpPr/>
          <p:nvPr/>
        </p:nvSpPr>
        <p:spPr>
          <a:xfrm>
            <a:off x="2845536" y="2745004"/>
            <a:ext cx="1230943" cy="1236511"/>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4" name="TextBox 133">
            <a:extLst>
              <a:ext uri="{FF2B5EF4-FFF2-40B4-BE49-F238E27FC236}">
                <a16:creationId xmlns:a16="http://schemas.microsoft.com/office/drawing/2014/main" id="{26BE7F5E-578B-121D-B0E5-B8A9538C71C8}"/>
              </a:ext>
            </a:extLst>
          </p:cNvPr>
          <p:cNvSpPr txBox="1"/>
          <p:nvPr/>
        </p:nvSpPr>
        <p:spPr>
          <a:xfrm>
            <a:off x="2424581" y="2425055"/>
            <a:ext cx="930855" cy="200055"/>
          </a:xfrm>
          <a:prstGeom prst="rect">
            <a:avLst/>
          </a:prstGeom>
          <a:noFill/>
        </p:spPr>
        <p:txBody>
          <a:bodyPr wrap="square">
            <a:spAutoFit/>
          </a:bodyPr>
          <a:lstStyle/>
          <a:p>
            <a:pPr algn="ctr">
              <a:defRPr/>
            </a:pPr>
            <a:r>
              <a:rPr lang="en-AU" sz="700">
                <a:solidFill>
                  <a:srgbClr val="7030A0"/>
                </a:solidFill>
                <a:latin typeface="Calibri" panose="020F0502020204030204"/>
              </a:rPr>
              <a:t>Personal Identity</a:t>
            </a:r>
          </a:p>
        </p:txBody>
      </p:sp>
      <p:sp>
        <p:nvSpPr>
          <p:cNvPr id="135" name="Rectangle: Rounded Corners 134">
            <a:extLst>
              <a:ext uri="{FF2B5EF4-FFF2-40B4-BE49-F238E27FC236}">
                <a16:creationId xmlns:a16="http://schemas.microsoft.com/office/drawing/2014/main" id="{6EF79743-C756-843E-77B5-1B6EAC872A86}"/>
              </a:ext>
              <a:ext uri="{C183D7F6-B498-43B3-948B-1728B52AA6E4}">
                <adec:decorative xmlns:adec="http://schemas.microsoft.com/office/drawing/2017/decorative" val="1"/>
              </a:ext>
            </a:extLst>
          </p:cNvPr>
          <p:cNvSpPr/>
          <p:nvPr/>
        </p:nvSpPr>
        <p:spPr>
          <a:xfrm>
            <a:off x="2399674" y="2617081"/>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136" name="Rectangle: Rounded Corners 135">
            <a:extLst>
              <a:ext uri="{FF2B5EF4-FFF2-40B4-BE49-F238E27FC236}">
                <a16:creationId xmlns:a16="http://schemas.microsoft.com/office/drawing/2014/main" id="{A85960DA-567F-1BF8-E0C2-6049116B9438}"/>
              </a:ext>
              <a:ext uri="{C183D7F6-B498-43B3-948B-1728B52AA6E4}">
                <adec:decorative xmlns:adec="http://schemas.microsoft.com/office/drawing/2017/decorative" val="1"/>
              </a:ext>
            </a:extLst>
          </p:cNvPr>
          <p:cNvSpPr/>
          <p:nvPr/>
        </p:nvSpPr>
        <p:spPr>
          <a:xfrm>
            <a:off x="2123711" y="2781051"/>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137" name="Rectangle: Rounded Corners 136">
            <a:extLst>
              <a:ext uri="{FF2B5EF4-FFF2-40B4-BE49-F238E27FC236}">
                <a16:creationId xmlns:a16="http://schemas.microsoft.com/office/drawing/2014/main" id="{24B9882E-7F52-A488-075C-59351A58B8E9}"/>
              </a:ext>
              <a:ext uri="{C183D7F6-B498-43B3-948B-1728B52AA6E4}">
                <adec:decorative xmlns:adec="http://schemas.microsoft.com/office/drawing/2017/decorative" val="1"/>
              </a:ext>
            </a:extLst>
          </p:cNvPr>
          <p:cNvSpPr/>
          <p:nvPr/>
        </p:nvSpPr>
        <p:spPr>
          <a:xfrm>
            <a:off x="2043654" y="2962356"/>
            <a:ext cx="817963"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138" name="Rectangle: Rounded Corners 137">
            <a:extLst>
              <a:ext uri="{FF2B5EF4-FFF2-40B4-BE49-F238E27FC236}">
                <a16:creationId xmlns:a16="http://schemas.microsoft.com/office/drawing/2014/main" id="{04A4B3EB-D73C-4763-BC63-8ACE22E62FD5}"/>
              </a:ext>
              <a:ext uri="{C183D7F6-B498-43B3-948B-1728B52AA6E4}">
                <adec:decorative xmlns:adec="http://schemas.microsoft.com/office/drawing/2017/decorative" val="1"/>
              </a:ext>
            </a:extLst>
          </p:cNvPr>
          <p:cNvSpPr/>
          <p:nvPr/>
        </p:nvSpPr>
        <p:spPr>
          <a:xfrm>
            <a:off x="1984699" y="314366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139" name="Rectangle: Rounded Corners 138">
            <a:extLst>
              <a:ext uri="{FF2B5EF4-FFF2-40B4-BE49-F238E27FC236}">
                <a16:creationId xmlns:a16="http://schemas.microsoft.com/office/drawing/2014/main" id="{1B164D3D-E079-154D-9DB4-F23D48EA205E}"/>
              </a:ext>
              <a:ext uri="{C183D7F6-B498-43B3-948B-1728B52AA6E4}">
                <adec:decorative xmlns:adec="http://schemas.microsoft.com/office/drawing/2017/decorative" val="1"/>
              </a:ext>
            </a:extLst>
          </p:cNvPr>
          <p:cNvSpPr/>
          <p:nvPr/>
        </p:nvSpPr>
        <p:spPr>
          <a:xfrm>
            <a:off x="1971240" y="3327437"/>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140" name="Rectangle: Rounded Corners 139">
            <a:extLst>
              <a:ext uri="{FF2B5EF4-FFF2-40B4-BE49-F238E27FC236}">
                <a16:creationId xmlns:a16="http://schemas.microsoft.com/office/drawing/2014/main" id="{C8BFABE7-C34E-7980-78FE-3FD454D1D941}"/>
              </a:ext>
              <a:ext uri="{C183D7F6-B498-43B3-948B-1728B52AA6E4}">
                <adec:decorative xmlns:adec="http://schemas.microsoft.com/office/drawing/2017/decorative" val="1"/>
              </a:ext>
            </a:extLst>
          </p:cNvPr>
          <p:cNvSpPr/>
          <p:nvPr/>
        </p:nvSpPr>
        <p:spPr>
          <a:xfrm>
            <a:off x="1998182" y="350766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141" name="TextBox 140">
            <a:extLst>
              <a:ext uri="{FF2B5EF4-FFF2-40B4-BE49-F238E27FC236}">
                <a16:creationId xmlns:a16="http://schemas.microsoft.com/office/drawing/2014/main" id="{66561079-789E-DE14-1B39-DEA54FAC82CD}"/>
              </a:ext>
            </a:extLst>
          </p:cNvPr>
          <p:cNvSpPr txBox="1"/>
          <p:nvPr/>
        </p:nvSpPr>
        <p:spPr>
          <a:xfrm>
            <a:off x="2177612" y="3736613"/>
            <a:ext cx="874631" cy="200055"/>
          </a:xfrm>
          <a:prstGeom prst="rect">
            <a:avLst/>
          </a:prstGeom>
          <a:noFill/>
        </p:spPr>
        <p:txBody>
          <a:bodyPr wrap="square">
            <a:spAutoFit/>
          </a:bodyPr>
          <a:lstStyle/>
          <a:p>
            <a:pPr algn="ctr">
              <a:defRPr/>
            </a:pPr>
            <a:r>
              <a:rPr lang="en-AU" sz="700">
                <a:solidFill>
                  <a:srgbClr val="7030A0"/>
                </a:solidFill>
                <a:latin typeface="Calibri" panose="020F0502020204030204"/>
              </a:rPr>
              <a:t>Technical Identity</a:t>
            </a:r>
          </a:p>
        </p:txBody>
      </p:sp>
      <p:sp>
        <p:nvSpPr>
          <p:cNvPr id="142" name="Rectangle: Rounded Corners 141">
            <a:extLst>
              <a:ext uri="{FF2B5EF4-FFF2-40B4-BE49-F238E27FC236}">
                <a16:creationId xmlns:a16="http://schemas.microsoft.com/office/drawing/2014/main" id="{0A7C9296-B008-2D8C-7A11-32A487F8C3C3}"/>
              </a:ext>
              <a:ext uri="{C183D7F6-B498-43B3-948B-1728B52AA6E4}">
                <adec:decorative xmlns:adec="http://schemas.microsoft.com/office/drawing/2017/decorative" val="1"/>
              </a:ext>
            </a:extLst>
          </p:cNvPr>
          <p:cNvSpPr/>
          <p:nvPr/>
        </p:nvSpPr>
        <p:spPr>
          <a:xfrm>
            <a:off x="2335376" y="3923293"/>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143" name="TextBox 142">
            <a:extLst>
              <a:ext uri="{FF2B5EF4-FFF2-40B4-BE49-F238E27FC236}">
                <a16:creationId xmlns:a16="http://schemas.microsoft.com/office/drawing/2014/main" id="{AC8518C1-11FB-2B43-C851-9BD704CBF4B2}"/>
              </a:ext>
            </a:extLst>
          </p:cNvPr>
          <p:cNvSpPr txBox="1"/>
          <p:nvPr/>
        </p:nvSpPr>
        <p:spPr>
          <a:xfrm>
            <a:off x="4000459" y="2875775"/>
            <a:ext cx="1109755" cy="200055"/>
          </a:xfrm>
          <a:prstGeom prst="rect">
            <a:avLst/>
          </a:prstGeom>
          <a:noFill/>
        </p:spPr>
        <p:txBody>
          <a:bodyPr wrap="square">
            <a:spAutoFit/>
          </a:bodyPr>
          <a:lstStyle/>
          <a:p>
            <a:pPr algn="ctr">
              <a:defRPr/>
            </a:pPr>
            <a:r>
              <a:rPr lang="en-AU" sz="700">
                <a:solidFill>
                  <a:srgbClr val="7030A0"/>
                </a:solidFill>
                <a:latin typeface="Calibri" panose="020F0502020204030204"/>
              </a:rPr>
              <a:t>Professional Identity</a:t>
            </a:r>
          </a:p>
        </p:txBody>
      </p:sp>
      <p:sp>
        <p:nvSpPr>
          <p:cNvPr id="144" name="Rectangle: Rounded Corners 143">
            <a:extLst>
              <a:ext uri="{FF2B5EF4-FFF2-40B4-BE49-F238E27FC236}">
                <a16:creationId xmlns:a16="http://schemas.microsoft.com/office/drawing/2014/main" id="{0CA75F83-CB2C-8A4A-3EDF-984C42A4279E}"/>
              </a:ext>
              <a:ext uri="{C183D7F6-B498-43B3-948B-1728B52AA6E4}">
                <adec:decorative xmlns:adec="http://schemas.microsoft.com/office/drawing/2017/decorative" val="1"/>
              </a:ext>
            </a:extLst>
          </p:cNvPr>
          <p:cNvSpPr/>
          <p:nvPr/>
        </p:nvSpPr>
        <p:spPr>
          <a:xfrm>
            <a:off x="4111150" y="3073715"/>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145" name="Rectangle: Rounded Corners 144">
            <a:extLst>
              <a:ext uri="{FF2B5EF4-FFF2-40B4-BE49-F238E27FC236}">
                <a16:creationId xmlns:a16="http://schemas.microsoft.com/office/drawing/2014/main" id="{24DEE838-75B1-E1DD-4945-83ACA3EFF334}"/>
              </a:ext>
              <a:ext uri="{C183D7F6-B498-43B3-948B-1728B52AA6E4}">
                <adec:decorative xmlns:adec="http://schemas.microsoft.com/office/drawing/2017/decorative" val="1"/>
              </a:ext>
            </a:extLst>
          </p:cNvPr>
          <p:cNvSpPr/>
          <p:nvPr/>
        </p:nvSpPr>
        <p:spPr>
          <a:xfrm>
            <a:off x="4027268" y="366810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146" name="Picture 145" descr="A person smiling for the camera&#10;&#10;Description automatically generated with medium confidence">
            <a:extLst>
              <a:ext uri="{FF2B5EF4-FFF2-40B4-BE49-F238E27FC236}">
                <a16:creationId xmlns:a16="http://schemas.microsoft.com/office/drawing/2014/main" id="{9ED51DD7-B05C-3107-AB37-2F5AFF92F598}"/>
              </a:ext>
              <a:ext uri="{C183D7F6-B498-43B3-948B-1728B52AA6E4}">
                <adec:decorative xmlns:adec="http://schemas.microsoft.com/office/drawing/2017/decorative" val="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a:stretch/>
        </p:blipFill>
        <p:spPr>
          <a:xfrm>
            <a:off x="3102371" y="3016785"/>
            <a:ext cx="711304" cy="714521"/>
          </a:xfrm>
          <a:prstGeom prst="ellipse">
            <a:avLst/>
          </a:prstGeom>
          <a:ln>
            <a:solidFill>
              <a:sysClr val="window" lastClr="FFFFFF"/>
            </a:solidFill>
          </a:ln>
          <a:effectLst>
            <a:outerShdw blurRad="203200" dist="63500" dir="2700000" algn="ctr" rotWithShape="0">
              <a:prstClr val="black">
                <a:alpha val="25000"/>
              </a:prstClr>
            </a:outerShdw>
          </a:effectLst>
        </p:spPr>
      </p:pic>
      <p:pic>
        <p:nvPicPr>
          <p:cNvPr id="147" name="Picture 146">
            <a:extLst>
              <a:ext uri="{FF2B5EF4-FFF2-40B4-BE49-F238E27FC236}">
                <a16:creationId xmlns:a16="http://schemas.microsoft.com/office/drawing/2014/main" id="{2F0F399C-EE25-76C4-D0BC-9F4D4A131B0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984022" y="2938926"/>
            <a:ext cx="207935" cy="207935"/>
          </a:xfrm>
          <a:prstGeom prst="rect">
            <a:avLst/>
          </a:prstGeom>
        </p:spPr>
      </p:pic>
      <p:grpSp>
        <p:nvGrpSpPr>
          <p:cNvPr id="148" name="Group 147">
            <a:extLst>
              <a:ext uri="{FF2B5EF4-FFF2-40B4-BE49-F238E27FC236}">
                <a16:creationId xmlns:a16="http://schemas.microsoft.com/office/drawing/2014/main" id="{01ECB1A9-4281-D9E6-E27B-264C4345AE93}"/>
              </a:ext>
            </a:extLst>
          </p:cNvPr>
          <p:cNvGrpSpPr/>
          <p:nvPr/>
        </p:nvGrpSpPr>
        <p:grpSpPr>
          <a:xfrm>
            <a:off x="3723767" y="3065814"/>
            <a:ext cx="257016" cy="675577"/>
            <a:chOff x="6754344" y="2980023"/>
            <a:chExt cx="489529" cy="1286750"/>
          </a:xfrm>
        </p:grpSpPr>
        <p:pic>
          <p:nvPicPr>
            <p:cNvPr id="149" name="Picture 2" descr="See the source image">
              <a:extLst>
                <a:ext uri="{FF2B5EF4-FFF2-40B4-BE49-F238E27FC236}">
                  <a16:creationId xmlns:a16="http://schemas.microsoft.com/office/drawing/2014/main" id="{850E52B1-99AD-BD6C-E64F-704F3EEF7C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4344" y="3991412"/>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149" descr="Viva Engage icon">
              <a:extLst>
                <a:ext uri="{FF2B5EF4-FFF2-40B4-BE49-F238E27FC236}">
                  <a16:creationId xmlns:a16="http://schemas.microsoft.com/office/drawing/2014/main" id="{B526C8E3-023F-B542-D901-D691694F287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934653" y="2980023"/>
              <a:ext cx="251052" cy="251698"/>
            </a:xfrm>
            <a:prstGeom prst="rect">
              <a:avLst/>
            </a:prstGeom>
          </p:spPr>
        </p:pic>
      </p:grpSp>
      <p:pic>
        <p:nvPicPr>
          <p:cNvPr id="151" name="Picture 150" descr="A blue and white diamond&#10;&#10;Description automatically generated">
            <a:extLst>
              <a:ext uri="{FF2B5EF4-FFF2-40B4-BE49-F238E27FC236}">
                <a16:creationId xmlns:a16="http://schemas.microsoft.com/office/drawing/2014/main" id="{EBB86C7B-F12F-50AF-748A-A90AE17B7B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57977" y="3696361"/>
            <a:ext cx="240854" cy="240854"/>
          </a:xfrm>
          <a:prstGeom prst="rect">
            <a:avLst/>
          </a:prstGeom>
        </p:spPr>
      </p:pic>
      <p:sp>
        <p:nvSpPr>
          <p:cNvPr id="16" name="Rectangle: Rounded Corners 15">
            <a:extLst>
              <a:ext uri="{FF2B5EF4-FFF2-40B4-BE49-F238E27FC236}">
                <a16:creationId xmlns:a16="http://schemas.microsoft.com/office/drawing/2014/main" id="{7D53F1B3-4EE7-FF29-369A-F6E2EC8AC6EE}"/>
              </a:ext>
              <a:ext uri="{C183D7F6-B498-43B3-948B-1728B52AA6E4}">
                <adec:decorative xmlns:adec="http://schemas.microsoft.com/office/drawing/2017/decorative" val="1"/>
              </a:ext>
            </a:extLst>
          </p:cNvPr>
          <p:cNvSpPr/>
          <p:nvPr/>
        </p:nvSpPr>
        <p:spPr>
          <a:xfrm>
            <a:off x="1319670" y="3933903"/>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17" name="Rectangle: Rounded Corners 16">
            <a:extLst>
              <a:ext uri="{FF2B5EF4-FFF2-40B4-BE49-F238E27FC236}">
                <a16:creationId xmlns:a16="http://schemas.microsoft.com/office/drawing/2014/main" id="{F8769381-FBE3-A767-5849-7FAE9A0E8EC9}"/>
              </a:ext>
              <a:ext uri="{C183D7F6-B498-43B3-948B-1728B52AA6E4}">
                <adec:decorative xmlns:adec="http://schemas.microsoft.com/office/drawing/2017/decorative" val="1"/>
              </a:ext>
            </a:extLst>
          </p:cNvPr>
          <p:cNvSpPr/>
          <p:nvPr/>
        </p:nvSpPr>
        <p:spPr>
          <a:xfrm>
            <a:off x="1321792" y="4099065"/>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Security &amp; Compliance</a:t>
            </a:r>
          </a:p>
        </p:txBody>
      </p:sp>
      <p:sp>
        <p:nvSpPr>
          <p:cNvPr id="18" name="Rectangle: Rounded Corners 17">
            <a:extLst>
              <a:ext uri="{FF2B5EF4-FFF2-40B4-BE49-F238E27FC236}">
                <a16:creationId xmlns:a16="http://schemas.microsoft.com/office/drawing/2014/main" id="{78A7991B-EFC5-4033-BCAC-73D75BC75577}"/>
              </a:ext>
              <a:ext uri="{C183D7F6-B498-43B3-948B-1728B52AA6E4}">
                <adec:decorative xmlns:adec="http://schemas.microsoft.com/office/drawing/2017/decorative" val="1"/>
              </a:ext>
            </a:extLst>
          </p:cNvPr>
          <p:cNvSpPr/>
          <p:nvPr/>
        </p:nvSpPr>
        <p:spPr>
          <a:xfrm>
            <a:off x="1316448" y="4264228"/>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a:t>
            </a:r>
          </a:p>
        </p:txBody>
      </p:sp>
    </p:spTree>
    <p:extLst>
      <p:ext uri="{BB962C8B-B14F-4D97-AF65-F5344CB8AC3E}">
        <p14:creationId xmlns:p14="http://schemas.microsoft.com/office/powerpoint/2010/main" val="3707301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70B20121-4049-FA7A-A12D-D5B5AD2E7E6E}"/>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Person focus</a:t>
            </a:r>
          </a:p>
        </p:txBody>
      </p:sp>
      <p:sp>
        <p:nvSpPr>
          <p:cNvPr id="4" name="TextBox 3">
            <a:extLst>
              <a:ext uri="{FF2B5EF4-FFF2-40B4-BE49-F238E27FC236}">
                <a16:creationId xmlns:a16="http://schemas.microsoft.com/office/drawing/2014/main" id="{481E0061-04F4-10EB-85AE-685D736B8F26}"/>
              </a:ext>
            </a:extLst>
          </p:cNvPr>
          <p:cNvSpPr txBox="1"/>
          <p:nvPr/>
        </p:nvSpPr>
        <p:spPr>
          <a:xfrm>
            <a:off x="5311407" y="6328474"/>
            <a:ext cx="2020305"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Person</a:t>
            </a:r>
          </a:p>
        </p:txBody>
      </p:sp>
      <p:sp>
        <p:nvSpPr>
          <p:cNvPr id="5" name="Oval 4" descr="The employee has their own identity">
            <a:extLst>
              <a:ext uri="{FF2B5EF4-FFF2-40B4-BE49-F238E27FC236}">
                <a16:creationId xmlns:a16="http://schemas.microsoft.com/office/drawing/2014/main" id="{C96B5590-E5CF-993D-3C4A-19165BA203E9}"/>
              </a:ext>
              <a:ext uri="{C183D7F6-B498-43B3-948B-1728B52AA6E4}">
                <adec:decorative xmlns:adec="http://schemas.microsoft.com/office/drawing/2017/decorative" val="0"/>
              </a:ext>
            </a:extLst>
          </p:cNvPr>
          <p:cNvSpPr/>
          <p:nvPr/>
        </p:nvSpPr>
        <p:spPr>
          <a:xfrm>
            <a:off x="5707406" y="4929337"/>
            <a:ext cx="1229774" cy="1235337"/>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 name="Partial Circle 5">
            <a:extLst>
              <a:ext uri="{FF2B5EF4-FFF2-40B4-BE49-F238E27FC236}">
                <a16:creationId xmlns:a16="http://schemas.microsoft.com/office/drawing/2014/main" id="{61A034A1-34A6-F6DF-65E3-CD99F419A0B5}"/>
              </a:ext>
              <a:ext uri="{C183D7F6-B498-43B3-948B-1728B52AA6E4}">
                <adec:decorative xmlns:adec="http://schemas.microsoft.com/office/drawing/2017/decorative" val="1"/>
              </a:ext>
            </a:extLst>
          </p:cNvPr>
          <p:cNvSpPr/>
          <p:nvPr/>
        </p:nvSpPr>
        <p:spPr>
          <a:xfrm>
            <a:off x="5712974" y="4928162"/>
            <a:ext cx="1230943" cy="1236511"/>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 name="Partial Circle 6">
            <a:extLst>
              <a:ext uri="{FF2B5EF4-FFF2-40B4-BE49-F238E27FC236}">
                <a16:creationId xmlns:a16="http://schemas.microsoft.com/office/drawing/2014/main" id="{71EBAE14-04F4-9C91-A9D7-547D3A7D0479}"/>
              </a:ext>
              <a:ext uri="{C183D7F6-B498-43B3-948B-1728B52AA6E4}">
                <adec:decorative xmlns:adec="http://schemas.microsoft.com/office/drawing/2017/decorative" val="1"/>
              </a:ext>
            </a:extLst>
          </p:cNvPr>
          <p:cNvSpPr/>
          <p:nvPr/>
        </p:nvSpPr>
        <p:spPr>
          <a:xfrm>
            <a:off x="5711806" y="4928163"/>
            <a:ext cx="1230943" cy="1236511"/>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 name="Partial Circle 7">
            <a:extLst>
              <a:ext uri="{FF2B5EF4-FFF2-40B4-BE49-F238E27FC236}">
                <a16:creationId xmlns:a16="http://schemas.microsoft.com/office/drawing/2014/main" id="{22CF4328-0AD2-684D-D883-D55FF89581AC}"/>
              </a:ext>
              <a:ext uri="{C183D7F6-B498-43B3-948B-1728B52AA6E4}">
                <adec:decorative xmlns:adec="http://schemas.microsoft.com/office/drawing/2017/decorative" val="1"/>
              </a:ext>
            </a:extLst>
          </p:cNvPr>
          <p:cNvSpPr/>
          <p:nvPr/>
        </p:nvSpPr>
        <p:spPr>
          <a:xfrm>
            <a:off x="5711806" y="4928163"/>
            <a:ext cx="1230943" cy="1236511"/>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 name="Partial Circle 8">
            <a:extLst>
              <a:ext uri="{FF2B5EF4-FFF2-40B4-BE49-F238E27FC236}">
                <a16:creationId xmlns:a16="http://schemas.microsoft.com/office/drawing/2014/main" id="{3DB74C77-09DB-86F7-39E8-14CB6759A8FB}"/>
              </a:ext>
              <a:ext uri="{C183D7F6-B498-43B3-948B-1728B52AA6E4}">
                <adec:decorative xmlns:adec="http://schemas.microsoft.com/office/drawing/2017/decorative" val="1"/>
              </a:ext>
            </a:extLst>
          </p:cNvPr>
          <p:cNvSpPr/>
          <p:nvPr/>
        </p:nvSpPr>
        <p:spPr>
          <a:xfrm>
            <a:off x="5712315" y="4928163"/>
            <a:ext cx="1230943" cy="1236511"/>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704CA7E-6218-25AD-53E9-FBED2B771056}"/>
              </a:ext>
            </a:extLst>
          </p:cNvPr>
          <p:cNvSpPr txBox="1"/>
          <p:nvPr/>
        </p:nvSpPr>
        <p:spPr>
          <a:xfrm>
            <a:off x="5291360" y="4608214"/>
            <a:ext cx="930855" cy="200055"/>
          </a:xfrm>
          <a:prstGeom prst="rect">
            <a:avLst/>
          </a:prstGeom>
          <a:noFill/>
        </p:spPr>
        <p:txBody>
          <a:bodyPr wrap="square">
            <a:spAutoFit/>
          </a:bodyPr>
          <a:lstStyle/>
          <a:p>
            <a:pPr algn="ctr">
              <a:defRPr/>
            </a:pPr>
            <a:r>
              <a:rPr lang="en-AU" sz="700">
                <a:solidFill>
                  <a:srgbClr val="7030A0"/>
                </a:solidFill>
                <a:latin typeface="Calibri" panose="020F0502020204030204"/>
              </a:rPr>
              <a:t>Personal Identity</a:t>
            </a:r>
          </a:p>
        </p:txBody>
      </p:sp>
      <p:sp>
        <p:nvSpPr>
          <p:cNvPr id="11" name="Rectangle: Rounded Corners 10">
            <a:extLst>
              <a:ext uri="{FF2B5EF4-FFF2-40B4-BE49-F238E27FC236}">
                <a16:creationId xmlns:a16="http://schemas.microsoft.com/office/drawing/2014/main" id="{B1A9962F-53BB-EAC1-31FD-4220D01CF7D4}"/>
              </a:ext>
              <a:ext uri="{C183D7F6-B498-43B3-948B-1728B52AA6E4}">
                <adec:decorative xmlns:adec="http://schemas.microsoft.com/office/drawing/2017/decorative" val="1"/>
              </a:ext>
            </a:extLst>
          </p:cNvPr>
          <p:cNvSpPr/>
          <p:nvPr/>
        </p:nvSpPr>
        <p:spPr>
          <a:xfrm>
            <a:off x="5266453" y="480024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12" name="Rectangle: Rounded Corners 11">
            <a:extLst>
              <a:ext uri="{FF2B5EF4-FFF2-40B4-BE49-F238E27FC236}">
                <a16:creationId xmlns:a16="http://schemas.microsoft.com/office/drawing/2014/main" id="{52B7CD5B-41E0-DB24-CF98-5A87FF97B664}"/>
              </a:ext>
              <a:ext uri="{C183D7F6-B498-43B3-948B-1728B52AA6E4}">
                <adec:decorative xmlns:adec="http://schemas.microsoft.com/office/drawing/2017/decorative" val="1"/>
              </a:ext>
            </a:extLst>
          </p:cNvPr>
          <p:cNvSpPr/>
          <p:nvPr/>
        </p:nvSpPr>
        <p:spPr>
          <a:xfrm>
            <a:off x="4990490" y="496421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13" name="Rectangle: Rounded Corners 12">
            <a:extLst>
              <a:ext uri="{FF2B5EF4-FFF2-40B4-BE49-F238E27FC236}">
                <a16:creationId xmlns:a16="http://schemas.microsoft.com/office/drawing/2014/main" id="{D73325BC-6A06-C67F-E6F3-FA9055C6FC15}"/>
              </a:ext>
              <a:ext uri="{C183D7F6-B498-43B3-948B-1728B52AA6E4}">
                <adec:decorative xmlns:adec="http://schemas.microsoft.com/office/drawing/2017/decorative" val="1"/>
              </a:ext>
            </a:extLst>
          </p:cNvPr>
          <p:cNvSpPr/>
          <p:nvPr/>
        </p:nvSpPr>
        <p:spPr>
          <a:xfrm>
            <a:off x="4910433" y="5145515"/>
            <a:ext cx="817963"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14" name="Rectangle: Rounded Corners 13">
            <a:extLst>
              <a:ext uri="{FF2B5EF4-FFF2-40B4-BE49-F238E27FC236}">
                <a16:creationId xmlns:a16="http://schemas.microsoft.com/office/drawing/2014/main" id="{82B1898C-3D43-7788-2509-4534DEBF156E}"/>
              </a:ext>
              <a:ext uri="{C183D7F6-B498-43B3-948B-1728B52AA6E4}">
                <adec:decorative xmlns:adec="http://schemas.microsoft.com/office/drawing/2017/decorative" val="1"/>
              </a:ext>
            </a:extLst>
          </p:cNvPr>
          <p:cNvSpPr/>
          <p:nvPr/>
        </p:nvSpPr>
        <p:spPr>
          <a:xfrm>
            <a:off x="4851478" y="53268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15" name="Rectangle: Rounded Corners 14">
            <a:extLst>
              <a:ext uri="{FF2B5EF4-FFF2-40B4-BE49-F238E27FC236}">
                <a16:creationId xmlns:a16="http://schemas.microsoft.com/office/drawing/2014/main" id="{0CD6AFA2-FC16-B2AD-C743-7F10A7F9BF2C}"/>
              </a:ext>
              <a:ext uri="{C183D7F6-B498-43B3-948B-1728B52AA6E4}">
                <adec:decorative xmlns:adec="http://schemas.microsoft.com/office/drawing/2017/decorative" val="1"/>
              </a:ext>
            </a:extLst>
          </p:cNvPr>
          <p:cNvSpPr/>
          <p:nvPr/>
        </p:nvSpPr>
        <p:spPr>
          <a:xfrm>
            <a:off x="4838019" y="5510596"/>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16" name="Rectangle: Rounded Corners 15">
            <a:extLst>
              <a:ext uri="{FF2B5EF4-FFF2-40B4-BE49-F238E27FC236}">
                <a16:creationId xmlns:a16="http://schemas.microsoft.com/office/drawing/2014/main" id="{90EC302C-55B4-DFB9-1B75-66E47F1E3685}"/>
              </a:ext>
              <a:ext uri="{C183D7F6-B498-43B3-948B-1728B52AA6E4}">
                <adec:decorative xmlns:adec="http://schemas.microsoft.com/office/drawing/2017/decorative" val="1"/>
              </a:ext>
            </a:extLst>
          </p:cNvPr>
          <p:cNvSpPr/>
          <p:nvPr/>
        </p:nvSpPr>
        <p:spPr>
          <a:xfrm>
            <a:off x="4864961" y="56908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17" name="TextBox 16">
            <a:extLst>
              <a:ext uri="{FF2B5EF4-FFF2-40B4-BE49-F238E27FC236}">
                <a16:creationId xmlns:a16="http://schemas.microsoft.com/office/drawing/2014/main" id="{4DF40C01-E0E2-77B9-E17D-82CB216CC598}"/>
              </a:ext>
            </a:extLst>
          </p:cNvPr>
          <p:cNvSpPr txBox="1"/>
          <p:nvPr/>
        </p:nvSpPr>
        <p:spPr>
          <a:xfrm>
            <a:off x="5044391" y="5919772"/>
            <a:ext cx="874631" cy="200055"/>
          </a:xfrm>
          <a:prstGeom prst="rect">
            <a:avLst/>
          </a:prstGeom>
          <a:noFill/>
        </p:spPr>
        <p:txBody>
          <a:bodyPr wrap="square">
            <a:spAutoFit/>
          </a:bodyPr>
          <a:lstStyle/>
          <a:p>
            <a:pPr algn="ctr">
              <a:defRPr/>
            </a:pPr>
            <a:r>
              <a:rPr lang="en-AU" sz="700">
                <a:solidFill>
                  <a:srgbClr val="7030A0"/>
                </a:solidFill>
                <a:latin typeface="Calibri" panose="020F0502020204030204"/>
              </a:rPr>
              <a:t>Technical Identity</a:t>
            </a:r>
          </a:p>
        </p:txBody>
      </p:sp>
      <p:sp>
        <p:nvSpPr>
          <p:cNvPr id="18" name="Rectangle: Rounded Corners 17">
            <a:extLst>
              <a:ext uri="{FF2B5EF4-FFF2-40B4-BE49-F238E27FC236}">
                <a16:creationId xmlns:a16="http://schemas.microsoft.com/office/drawing/2014/main" id="{FFDCBE35-54BC-8CA7-2F45-964B584CD6C8}"/>
              </a:ext>
              <a:ext uri="{C183D7F6-B498-43B3-948B-1728B52AA6E4}">
                <adec:decorative xmlns:adec="http://schemas.microsoft.com/office/drawing/2017/decorative" val="1"/>
              </a:ext>
            </a:extLst>
          </p:cNvPr>
          <p:cNvSpPr/>
          <p:nvPr/>
        </p:nvSpPr>
        <p:spPr>
          <a:xfrm>
            <a:off x="5202155" y="6106452"/>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19" name="TextBox 18">
            <a:extLst>
              <a:ext uri="{FF2B5EF4-FFF2-40B4-BE49-F238E27FC236}">
                <a16:creationId xmlns:a16="http://schemas.microsoft.com/office/drawing/2014/main" id="{86AC5A9C-7124-0D57-89AD-F59B9723E999}"/>
              </a:ext>
            </a:extLst>
          </p:cNvPr>
          <p:cNvSpPr txBox="1"/>
          <p:nvPr/>
        </p:nvSpPr>
        <p:spPr>
          <a:xfrm>
            <a:off x="6867238" y="5058934"/>
            <a:ext cx="1109755" cy="200055"/>
          </a:xfrm>
          <a:prstGeom prst="rect">
            <a:avLst/>
          </a:prstGeom>
          <a:noFill/>
        </p:spPr>
        <p:txBody>
          <a:bodyPr wrap="square">
            <a:spAutoFit/>
          </a:bodyPr>
          <a:lstStyle/>
          <a:p>
            <a:pPr algn="ctr">
              <a:defRPr/>
            </a:pPr>
            <a:r>
              <a:rPr lang="en-AU" sz="700">
                <a:solidFill>
                  <a:srgbClr val="7030A0"/>
                </a:solidFill>
                <a:latin typeface="Calibri" panose="020F0502020204030204"/>
              </a:rPr>
              <a:t>Professional Identity</a:t>
            </a:r>
          </a:p>
        </p:txBody>
      </p:sp>
      <p:sp>
        <p:nvSpPr>
          <p:cNvPr id="20" name="Rectangle: Rounded Corners 19">
            <a:extLst>
              <a:ext uri="{FF2B5EF4-FFF2-40B4-BE49-F238E27FC236}">
                <a16:creationId xmlns:a16="http://schemas.microsoft.com/office/drawing/2014/main" id="{73AAA04F-D6A5-B896-FFB4-C90AC076CBC1}"/>
              </a:ext>
              <a:ext uri="{C183D7F6-B498-43B3-948B-1728B52AA6E4}">
                <adec:decorative xmlns:adec="http://schemas.microsoft.com/office/drawing/2017/decorative" val="1"/>
              </a:ext>
            </a:extLst>
          </p:cNvPr>
          <p:cNvSpPr/>
          <p:nvPr/>
        </p:nvSpPr>
        <p:spPr>
          <a:xfrm>
            <a:off x="6977929" y="5256874"/>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21" name="Rectangle: Rounded Corners 20">
            <a:extLst>
              <a:ext uri="{FF2B5EF4-FFF2-40B4-BE49-F238E27FC236}">
                <a16:creationId xmlns:a16="http://schemas.microsoft.com/office/drawing/2014/main" id="{50172D94-D1B2-A11B-C19B-E7AE344ADB51}"/>
              </a:ext>
              <a:ext uri="{C183D7F6-B498-43B3-948B-1728B52AA6E4}">
                <adec:decorative xmlns:adec="http://schemas.microsoft.com/office/drawing/2017/decorative" val="1"/>
              </a:ext>
            </a:extLst>
          </p:cNvPr>
          <p:cNvSpPr/>
          <p:nvPr/>
        </p:nvSpPr>
        <p:spPr>
          <a:xfrm>
            <a:off x="6894047" y="5851268"/>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22" name="Picture 21" descr="A person smiling for the camera&#10;&#10;Description automatically generated with medium confidence">
            <a:extLst>
              <a:ext uri="{FF2B5EF4-FFF2-40B4-BE49-F238E27FC236}">
                <a16:creationId xmlns:a16="http://schemas.microsoft.com/office/drawing/2014/main" id="{58ED24E8-6C79-ACA9-7C4B-39C7255AD32E}"/>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969150" y="5199944"/>
            <a:ext cx="711304" cy="714521"/>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23" name="Rectangle: Rounded Corners 22">
            <a:extLst>
              <a:ext uri="{FF2B5EF4-FFF2-40B4-BE49-F238E27FC236}">
                <a16:creationId xmlns:a16="http://schemas.microsoft.com/office/drawing/2014/main" id="{D20C2305-BB51-D926-C17A-3FBD4648F103}"/>
              </a:ext>
              <a:ext uri="{C183D7F6-B498-43B3-948B-1728B52AA6E4}">
                <adec:decorative xmlns:adec="http://schemas.microsoft.com/office/drawing/2017/decorative" val="1"/>
              </a:ext>
            </a:extLst>
          </p:cNvPr>
          <p:cNvSpPr/>
          <p:nvPr/>
        </p:nvSpPr>
        <p:spPr>
          <a:xfrm>
            <a:off x="4180577" y="6109972"/>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24" name="Rectangle: Rounded Corners 23">
            <a:extLst>
              <a:ext uri="{FF2B5EF4-FFF2-40B4-BE49-F238E27FC236}">
                <a16:creationId xmlns:a16="http://schemas.microsoft.com/office/drawing/2014/main" id="{61932012-2407-3B3F-47CC-44CE6291B134}"/>
              </a:ext>
              <a:ext uri="{C183D7F6-B498-43B3-948B-1728B52AA6E4}">
                <adec:decorative xmlns:adec="http://schemas.microsoft.com/office/drawing/2017/decorative" val="1"/>
              </a:ext>
            </a:extLst>
          </p:cNvPr>
          <p:cNvSpPr/>
          <p:nvPr/>
        </p:nvSpPr>
        <p:spPr>
          <a:xfrm>
            <a:off x="4182699" y="6275134"/>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Security &amp; Compliance</a:t>
            </a:r>
          </a:p>
        </p:txBody>
      </p:sp>
      <p:sp>
        <p:nvSpPr>
          <p:cNvPr id="25" name="Rectangle: Rounded Corners 24">
            <a:extLst>
              <a:ext uri="{FF2B5EF4-FFF2-40B4-BE49-F238E27FC236}">
                <a16:creationId xmlns:a16="http://schemas.microsoft.com/office/drawing/2014/main" id="{99E379F0-D514-0C42-D010-A6E61B1A130B}"/>
              </a:ext>
              <a:ext uri="{C183D7F6-B498-43B3-948B-1728B52AA6E4}">
                <adec:decorative xmlns:adec="http://schemas.microsoft.com/office/drawing/2017/decorative" val="1"/>
              </a:ext>
            </a:extLst>
          </p:cNvPr>
          <p:cNvSpPr/>
          <p:nvPr/>
        </p:nvSpPr>
        <p:spPr>
          <a:xfrm>
            <a:off x="4177355" y="6440297"/>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a:t>
            </a:r>
          </a:p>
        </p:txBody>
      </p:sp>
      <p:sp>
        <p:nvSpPr>
          <p:cNvPr id="26" name="TextBox 25">
            <a:extLst>
              <a:ext uri="{FF2B5EF4-FFF2-40B4-BE49-F238E27FC236}">
                <a16:creationId xmlns:a16="http://schemas.microsoft.com/office/drawing/2014/main" id="{73649893-57FA-8D8E-0750-AE6D9725BB8C}"/>
              </a:ext>
            </a:extLst>
          </p:cNvPr>
          <p:cNvSpPr txBox="1"/>
          <p:nvPr/>
        </p:nvSpPr>
        <p:spPr>
          <a:xfrm>
            <a:off x="5346694" y="4046746"/>
            <a:ext cx="1498615" cy="369332"/>
          </a:xfrm>
          <a:prstGeom prst="rect">
            <a:avLst/>
          </a:prstGeom>
          <a:noFill/>
        </p:spPr>
        <p:txBody>
          <a:bodyPr wrap="none" rtlCol="0">
            <a:spAutoFit/>
          </a:bodyPr>
          <a:lstStyle/>
          <a:p>
            <a:pPr algn="ctr"/>
            <a:r>
              <a:rPr lang="en-AU">
                <a:solidFill>
                  <a:prstClr val="black"/>
                </a:solidFill>
                <a:latin typeface="Calibri" panose="020F0502020204030204"/>
              </a:rPr>
              <a:t>Authentic Self</a:t>
            </a:r>
          </a:p>
        </p:txBody>
      </p:sp>
      <p:cxnSp>
        <p:nvCxnSpPr>
          <p:cNvPr id="27" name="Straight Connector 26">
            <a:extLst>
              <a:ext uri="{FF2B5EF4-FFF2-40B4-BE49-F238E27FC236}">
                <a16:creationId xmlns:a16="http://schemas.microsoft.com/office/drawing/2014/main" id="{C60AEB3E-EED3-85A1-68CB-51A956E1D086}"/>
              </a:ext>
            </a:extLst>
          </p:cNvPr>
          <p:cNvCxnSpPr>
            <a:cxnSpLocks/>
          </p:cNvCxnSpPr>
          <p:nvPr/>
        </p:nvCxnSpPr>
        <p:spPr>
          <a:xfrm>
            <a:off x="3385545" y="4419600"/>
            <a:ext cx="5438415" cy="0"/>
          </a:xfrm>
          <a:prstGeom prst="line">
            <a:avLst/>
          </a:prstGeom>
          <a:noFill/>
          <a:ln w="6350" cap="flat" cmpd="sng" algn="ctr">
            <a:solidFill>
              <a:srgbClr val="4472C4"/>
            </a:solidFill>
            <a:prstDash val="solid"/>
            <a:miter lim="800000"/>
            <a:headEnd type="triangle" w="lg" len="med"/>
            <a:tailEnd type="triangle" w="lg" len="med"/>
          </a:ln>
          <a:effectLst/>
        </p:spPr>
      </p:cxnSp>
      <p:sp>
        <p:nvSpPr>
          <p:cNvPr id="29" name="Rectangle 28">
            <a:extLst>
              <a:ext uri="{FF2B5EF4-FFF2-40B4-BE49-F238E27FC236}">
                <a16:creationId xmlns:a16="http://schemas.microsoft.com/office/drawing/2014/main" id="{8EECB98B-1DAE-DB72-0157-7A24E7AF62CF}"/>
              </a:ext>
            </a:extLst>
          </p:cNvPr>
          <p:cNvSpPr/>
          <p:nvPr/>
        </p:nvSpPr>
        <p:spPr>
          <a:xfrm>
            <a:off x="4182699" y="1098606"/>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E426EBF-573E-20BF-6D7B-A1FCFD79E557}"/>
              </a:ext>
            </a:extLst>
          </p:cNvPr>
          <p:cNvSpPr/>
          <p:nvPr/>
        </p:nvSpPr>
        <p:spPr>
          <a:xfrm>
            <a:off x="4863861" y="1141016"/>
            <a:ext cx="2492029" cy="523220"/>
          </a:xfrm>
          <a:prstGeom prst="rect">
            <a:avLst/>
          </a:prstGeom>
          <a:noFill/>
        </p:spPr>
        <p:txBody>
          <a:bodyPr wrap="none" lIns="91440" tIns="45720" rIns="91440" bIns="45720">
            <a:spAutoFit/>
          </a:bodyPr>
          <a:lstStyle/>
          <a:p>
            <a:pPr algn="ctr"/>
            <a:r>
              <a:rPr lang="en-US" sz="2800">
                <a:ln w="0"/>
                <a:gradFill>
                  <a:gsLst>
                    <a:gs pos="0">
                      <a:srgbClr val="5B9BD5">
                        <a:lumMod val="50000"/>
                      </a:srgbClr>
                    </a:gs>
                    <a:gs pos="50000">
                      <a:srgbClr val="5B9BD5"/>
                    </a:gs>
                    <a:gs pos="100000">
                      <a:srgbClr val="5B9BD5">
                        <a:lumMod val="60000"/>
                        <a:lumOff val="40000"/>
                      </a:srgbClr>
                    </a:gs>
                  </a:gsLst>
                  <a:lin ang="5400000"/>
                </a:gradFill>
                <a:effectLst>
                  <a:reflection blurRad="6350" stA="53000" endA="300" endPos="35500" dir="5400000" sy="-90000" algn="bl" rotWithShape="0"/>
                </a:effectLst>
                <a:latin typeface="Calibri" panose="020F0502020204030204"/>
              </a:rPr>
              <a:t>Microsoft Mesh</a:t>
            </a:r>
          </a:p>
        </p:txBody>
      </p:sp>
      <p:sp>
        <p:nvSpPr>
          <p:cNvPr id="31" name="TextBox 30">
            <a:extLst>
              <a:ext uri="{FF2B5EF4-FFF2-40B4-BE49-F238E27FC236}">
                <a16:creationId xmlns:a16="http://schemas.microsoft.com/office/drawing/2014/main" id="{6C88FCAC-4A16-B981-AE7F-63A51A5CF115}"/>
              </a:ext>
            </a:extLst>
          </p:cNvPr>
          <p:cNvSpPr txBox="1"/>
          <p:nvPr/>
        </p:nvSpPr>
        <p:spPr>
          <a:xfrm>
            <a:off x="5231854" y="1899917"/>
            <a:ext cx="1802221" cy="307778"/>
          </a:xfrm>
          <a:prstGeom prst="rect">
            <a:avLst/>
          </a:prstGeom>
          <a:noFill/>
        </p:spPr>
        <p:txBody>
          <a:bodyPr wrap="square">
            <a:spAutoFit/>
          </a:bodyPr>
          <a:lstStyle/>
          <a:p>
            <a:pPr algn="ctr">
              <a:defRPr/>
            </a:pPr>
            <a:r>
              <a:rPr lang="en-AU" sz="1400">
                <a:solidFill>
                  <a:srgbClr val="7030A0"/>
                </a:solidFill>
                <a:latin typeface="Calibri" panose="020F0502020204030204"/>
              </a:rPr>
              <a:t>Digital Identity</a:t>
            </a:r>
          </a:p>
        </p:txBody>
      </p:sp>
      <p:sp>
        <p:nvSpPr>
          <p:cNvPr id="32" name="Rectangle: Rounded Corners 31">
            <a:extLst>
              <a:ext uri="{FF2B5EF4-FFF2-40B4-BE49-F238E27FC236}">
                <a16:creationId xmlns:a16="http://schemas.microsoft.com/office/drawing/2014/main" id="{53C9ACAD-01F5-FFBE-6070-FFC74EE73DF9}"/>
              </a:ext>
            </a:extLst>
          </p:cNvPr>
          <p:cNvSpPr/>
          <p:nvPr/>
        </p:nvSpPr>
        <p:spPr>
          <a:xfrm>
            <a:off x="5341140" y="2253309"/>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Avatar</a:t>
            </a:r>
          </a:p>
        </p:txBody>
      </p:sp>
      <p:sp>
        <p:nvSpPr>
          <p:cNvPr id="33" name="Rectangle: Rounded Corners 32">
            <a:extLst>
              <a:ext uri="{FF2B5EF4-FFF2-40B4-BE49-F238E27FC236}">
                <a16:creationId xmlns:a16="http://schemas.microsoft.com/office/drawing/2014/main" id="{9C55BC83-C571-6FBD-FBFD-39C1E68E4827}"/>
              </a:ext>
            </a:extLst>
          </p:cNvPr>
          <p:cNvSpPr/>
          <p:nvPr/>
        </p:nvSpPr>
        <p:spPr>
          <a:xfrm>
            <a:off x="5341140" y="2520312"/>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Items</a:t>
            </a:r>
          </a:p>
        </p:txBody>
      </p:sp>
      <p:sp>
        <p:nvSpPr>
          <p:cNvPr id="34" name="Rectangle: Rounded Corners 33">
            <a:extLst>
              <a:ext uri="{FF2B5EF4-FFF2-40B4-BE49-F238E27FC236}">
                <a16:creationId xmlns:a16="http://schemas.microsoft.com/office/drawing/2014/main" id="{7A300DF6-0218-1145-D29C-7417A8433610}"/>
              </a:ext>
            </a:extLst>
          </p:cNvPr>
          <p:cNvSpPr/>
          <p:nvPr/>
        </p:nvSpPr>
        <p:spPr>
          <a:xfrm>
            <a:off x="5341140" y="2787314"/>
            <a:ext cx="1583649" cy="209162"/>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Places</a:t>
            </a:r>
          </a:p>
        </p:txBody>
      </p:sp>
      <p:pic>
        <p:nvPicPr>
          <p:cNvPr id="35" name="Picture 2" descr="See the source image">
            <a:extLst>
              <a:ext uri="{FF2B5EF4-FFF2-40B4-BE49-F238E27FC236}">
                <a16:creationId xmlns:a16="http://schemas.microsoft.com/office/drawing/2014/main" id="{6D8AF77D-F7B3-966F-2280-3B80BB7E4C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0171" y="3122922"/>
            <a:ext cx="794288" cy="794288"/>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08C98412-5826-E18A-B9DD-6CFD7B78117B}"/>
              </a:ext>
            </a:extLst>
          </p:cNvPr>
          <p:cNvSpPr/>
          <p:nvPr/>
        </p:nvSpPr>
        <p:spPr>
          <a:xfrm>
            <a:off x="221154" y="1097137"/>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293D1740-92F2-0754-F7CD-D5F24487D887}"/>
              </a:ext>
            </a:extLst>
          </p:cNvPr>
          <p:cNvSpPr/>
          <p:nvPr/>
        </p:nvSpPr>
        <p:spPr>
          <a:xfrm>
            <a:off x="1607879" y="3720434"/>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a:t>
            </a:r>
          </a:p>
        </p:txBody>
      </p:sp>
      <p:sp>
        <p:nvSpPr>
          <p:cNvPr id="41" name="Rectangle 40">
            <a:extLst>
              <a:ext uri="{FF2B5EF4-FFF2-40B4-BE49-F238E27FC236}">
                <a16:creationId xmlns:a16="http://schemas.microsoft.com/office/drawing/2014/main" id="{157839C6-BDEE-962A-0796-577A83F9F08D}"/>
              </a:ext>
            </a:extLst>
          </p:cNvPr>
          <p:cNvSpPr/>
          <p:nvPr/>
        </p:nvSpPr>
        <p:spPr>
          <a:xfrm>
            <a:off x="2761130" y="3724935"/>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a:t>
            </a:r>
          </a:p>
        </p:txBody>
      </p:sp>
      <p:sp>
        <p:nvSpPr>
          <p:cNvPr id="42" name="TextBox 41">
            <a:extLst>
              <a:ext uri="{FF2B5EF4-FFF2-40B4-BE49-F238E27FC236}">
                <a16:creationId xmlns:a16="http://schemas.microsoft.com/office/drawing/2014/main" id="{06567C84-F477-3B2C-33D1-92FFDE04CEDE}"/>
              </a:ext>
            </a:extLst>
          </p:cNvPr>
          <p:cNvSpPr txBox="1"/>
          <p:nvPr/>
        </p:nvSpPr>
        <p:spPr>
          <a:xfrm>
            <a:off x="2050826" y="4234934"/>
            <a:ext cx="1306704"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prstClr val="black"/>
                </a:solidFill>
                <a:effectLst/>
                <a:uLnTx/>
                <a:uFillTx/>
                <a:latin typeface="Calibri" panose="020F0502020204030204"/>
              </a:rPr>
              <a:t>Work/Study</a:t>
            </a:r>
          </a:p>
        </p:txBody>
      </p:sp>
      <p:pic>
        <p:nvPicPr>
          <p:cNvPr id="43" name="Picture 4" descr="See the source image">
            <a:extLst>
              <a:ext uri="{FF2B5EF4-FFF2-40B4-BE49-F238E27FC236}">
                <a16:creationId xmlns:a16="http://schemas.microsoft.com/office/drawing/2014/main" id="{D8EF0B4C-C3CA-1ED2-6E23-5BD921298C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256" y="2022057"/>
            <a:ext cx="1861102" cy="68410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a:extLst>
              <a:ext uri="{FF2B5EF4-FFF2-40B4-BE49-F238E27FC236}">
                <a16:creationId xmlns:a16="http://schemas.microsoft.com/office/drawing/2014/main" id="{81587179-E350-31DA-40A4-59603B1A270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0378" y="2009436"/>
            <a:ext cx="798570" cy="598928"/>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0FB24D9E-0E7B-6017-B775-89943516E326}"/>
              </a:ext>
            </a:extLst>
          </p:cNvPr>
          <p:cNvSpPr/>
          <p:nvPr/>
        </p:nvSpPr>
        <p:spPr>
          <a:xfrm>
            <a:off x="454627" y="3724935"/>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Education</a:t>
            </a:r>
          </a:p>
        </p:txBody>
      </p:sp>
      <p:pic>
        <p:nvPicPr>
          <p:cNvPr id="47" name="Picture 12" descr="See the source image">
            <a:extLst>
              <a:ext uri="{FF2B5EF4-FFF2-40B4-BE49-F238E27FC236}">
                <a16:creationId xmlns:a16="http://schemas.microsoft.com/office/drawing/2014/main" id="{B9ADA013-0E63-2DC2-BBB6-8BA2E98757B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8207" b="39499"/>
          <a:stretch/>
        </p:blipFill>
        <p:spPr bwMode="auto">
          <a:xfrm>
            <a:off x="1404500" y="2774814"/>
            <a:ext cx="1629203" cy="363218"/>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8">
            <a:extLst>
              <a:ext uri="{FF2B5EF4-FFF2-40B4-BE49-F238E27FC236}">
                <a16:creationId xmlns:a16="http://schemas.microsoft.com/office/drawing/2014/main" id="{904B989E-5694-02C9-18CC-2EC5F263E4C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850801" y="5146631"/>
            <a:ext cx="174923" cy="174923"/>
          </a:xfrm>
          <a:prstGeom prst="rect">
            <a:avLst/>
          </a:prstGeom>
        </p:spPr>
      </p:pic>
      <p:grpSp>
        <p:nvGrpSpPr>
          <p:cNvPr id="70" name="Group 69">
            <a:extLst>
              <a:ext uri="{FF2B5EF4-FFF2-40B4-BE49-F238E27FC236}">
                <a16:creationId xmlns:a16="http://schemas.microsoft.com/office/drawing/2014/main" id="{92B3FD5F-DAFA-105D-4592-A00A654CB759}"/>
              </a:ext>
            </a:extLst>
          </p:cNvPr>
          <p:cNvGrpSpPr/>
          <p:nvPr/>
        </p:nvGrpSpPr>
        <p:grpSpPr>
          <a:xfrm>
            <a:off x="6586436" y="5245910"/>
            <a:ext cx="257016" cy="675577"/>
            <a:chOff x="6754344" y="2980023"/>
            <a:chExt cx="489529" cy="1286750"/>
          </a:xfrm>
        </p:grpSpPr>
        <p:pic>
          <p:nvPicPr>
            <p:cNvPr id="71" name="Picture 2" descr="See the source image">
              <a:extLst>
                <a:ext uri="{FF2B5EF4-FFF2-40B4-BE49-F238E27FC236}">
                  <a16:creationId xmlns:a16="http://schemas.microsoft.com/office/drawing/2014/main" id="{DAE0F601-CA7D-DF59-F1D0-EC3C169F735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54344" y="3991412"/>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Viva Engage icon">
              <a:extLst>
                <a:ext uri="{FF2B5EF4-FFF2-40B4-BE49-F238E27FC236}">
                  <a16:creationId xmlns:a16="http://schemas.microsoft.com/office/drawing/2014/main" id="{7D32FFED-7166-817C-B588-40D6DF29727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934653" y="2980023"/>
              <a:ext cx="251052" cy="251698"/>
            </a:xfrm>
            <a:prstGeom prst="rect">
              <a:avLst/>
            </a:prstGeom>
          </p:spPr>
        </p:pic>
      </p:grpSp>
      <p:pic>
        <p:nvPicPr>
          <p:cNvPr id="73" name="Picture 72" descr="A blue and white diamond&#10;&#10;Description automatically generated">
            <a:extLst>
              <a:ext uri="{FF2B5EF4-FFF2-40B4-BE49-F238E27FC236}">
                <a16:creationId xmlns:a16="http://schemas.microsoft.com/office/drawing/2014/main" id="{DB317FA3-76CD-EC39-7DAF-ECABDDC69F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20624" y="5874281"/>
            <a:ext cx="231583" cy="231583"/>
          </a:xfrm>
          <a:prstGeom prst="rect">
            <a:avLst/>
          </a:prstGeom>
        </p:spPr>
      </p:pic>
      <p:pic>
        <p:nvPicPr>
          <p:cNvPr id="75" name="Graphic 74">
            <a:extLst>
              <a:ext uri="{FF2B5EF4-FFF2-40B4-BE49-F238E27FC236}">
                <a16:creationId xmlns:a16="http://schemas.microsoft.com/office/drawing/2014/main" id="{505D803B-3A77-8B00-0804-EE21575437B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295419" y="2241840"/>
            <a:ext cx="314127" cy="314127"/>
          </a:xfrm>
          <a:prstGeom prst="rect">
            <a:avLst/>
          </a:prstGeom>
        </p:spPr>
      </p:pic>
      <p:pic>
        <p:nvPicPr>
          <p:cNvPr id="44" name="Picture 2" descr="Using Azure">
            <a:extLst>
              <a:ext uri="{FF2B5EF4-FFF2-40B4-BE49-F238E27FC236}">
                <a16:creationId xmlns:a16="http://schemas.microsoft.com/office/drawing/2014/main" id="{C5992DD2-2FEF-8C77-28E6-9C700222EED7}"/>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10000" b="90000" l="10000" r="90000">
                        <a14:backgroundMark x1="50556" y1="53673" x2="50556" y2="53673"/>
                        <a14:backgroundMark x1="48111" y1="62041" x2="48111" y2="62041"/>
                        <a14:backgroundMark x1="60333" y1="60612" x2="60333" y2="60612"/>
                        <a14:backgroundMark x1="60889" y1="63673" x2="60889" y2="63673"/>
                        <a14:backgroundMark x1="61444" y1="66735" x2="61444" y2="66735"/>
                      </a14:backgroundRemoval>
                    </a14:imgEffect>
                  </a14:imgLayer>
                </a14:imgProps>
              </a:ext>
              <a:ext uri="{28A0092B-C50C-407E-A947-70E740481C1C}">
                <a14:useLocalDpi xmlns:a14="http://schemas.microsoft.com/office/drawing/2010/main" val="0"/>
              </a:ext>
            </a:extLst>
          </a:blip>
          <a:srcRect l="38370" t="29592" r="37185" b="27415"/>
          <a:stretch/>
        </p:blipFill>
        <p:spPr bwMode="auto">
          <a:xfrm>
            <a:off x="2357432" y="2225661"/>
            <a:ext cx="287560" cy="27536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A purple and blue logo&#10;&#10;Description automatically generated">
            <a:extLst>
              <a:ext uri="{FF2B5EF4-FFF2-40B4-BE49-F238E27FC236}">
                <a16:creationId xmlns:a16="http://schemas.microsoft.com/office/drawing/2014/main" id="{EF04BD25-8DBD-1457-B338-D9E65EE0E09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938262" y="3219119"/>
            <a:ext cx="443510" cy="438113"/>
          </a:xfrm>
          <a:prstGeom prst="rect">
            <a:avLst/>
          </a:prstGeom>
        </p:spPr>
      </p:pic>
      <p:pic>
        <p:nvPicPr>
          <p:cNvPr id="76" name="Picture 75" descr="A group of people in different poses&#10;&#10;Description automatically generated">
            <a:extLst>
              <a:ext uri="{FF2B5EF4-FFF2-40B4-BE49-F238E27FC236}">
                <a16:creationId xmlns:a16="http://schemas.microsoft.com/office/drawing/2014/main" id="{89A40618-5DE5-4DD4-05D0-C4700552ED1A}"/>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9980" b="89980" l="9982" r="96794">
                        <a14:foregroundMark x1="92224" y1="31354" x2="92224" y2="31354"/>
                        <a14:foregroundMark x1="93406" y1="30263" x2="93406" y2="30263"/>
                        <a14:foregroundMark x1="93088" y1="44808" x2="92906" y2="44808"/>
                        <a14:foregroundMark x1="96794" y1="47960" x2="96794" y2="47960"/>
                        <a14:backgroundMark x1="46726" y1="56848" x2="46726" y2="56848"/>
                      </a14:backgroundRemoval>
                    </a14:imgEffect>
                  </a14:imgLayer>
                </a14:imgProps>
              </a:ext>
              <a:ext uri="{28A0092B-C50C-407E-A947-70E740481C1C}">
                <a14:useLocalDpi xmlns:a14="http://schemas.microsoft.com/office/drawing/2010/main" val="0"/>
              </a:ext>
            </a:extLst>
          </a:blip>
          <a:srcRect l="43952" t="25027" b="25683"/>
          <a:stretch/>
        </p:blipFill>
        <p:spPr>
          <a:xfrm>
            <a:off x="4884467" y="235247"/>
            <a:ext cx="2176106" cy="1076953"/>
          </a:xfrm>
          <a:prstGeom prst="rect">
            <a:avLst/>
          </a:prstGeom>
        </p:spPr>
      </p:pic>
      <p:pic>
        <p:nvPicPr>
          <p:cNvPr id="81" name="Picture 80" descr="A cartoon of a person holding a sign&#10;&#10;Description automatically generated">
            <a:extLst>
              <a:ext uri="{FF2B5EF4-FFF2-40B4-BE49-F238E27FC236}">
                <a16:creationId xmlns:a16="http://schemas.microsoft.com/office/drawing/2014/main" id="{6DA199D1-E83F-5156-18EA-1CC2384BD56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236115" y="2148669"/>
            <a:ext cx="861288" cy="1097558"/>
          </a:xfrm>
          <a:prstGeom prst="rect">
            <a:avLst/>
          </a:prstGeom>
        </p:spPr>
      </p:pic>
      <p:grpSp>
        <p:nvGrpSpPr>
          <p:cNvPr id="102" name="Group 101">
            <a:extLst>
              <a:ext uri="{FF2B5EF4-FFF2-40B4-BE49-F238E27FC236}">
                <a16:creationId xmlns:a16="http://schemas.microsoft.com/office/drawing/2014/main" id="{B06D258B-3B1A-E591-D8D9-A0F16EE5B532}"/>
              </a:ext>
            </a:extLst>
          </p:cNvPr>
          <p:cNvGrpSpPr/>
          <p:nvPr/>
        </p:nvGrpSpPr>
        <p:grpSpPr>
          <a:xfrm>
            <a:off x="8144243" y="1099628"/>
            <a:ext cx="3854082" cy="3467432"/>
            <a:chOff x="8144243" y="1099628"/>
            <a:chExt cx="3854082" cy="3467432"/>
          </a:xfrm>
        </p:grpSpPr>
        <p:sp>
          <p:nvSpPr>
            <p:cNvPr id="103" name="TextBox 102">
              <a:extLst>
                <a:ext uri="{FF2B5EF4-FFF2-40B4-BE49-F238E27FC236}">
                  <a16:creationId xmlns:a16="http://schemas.microsoft.com/office/drawing/2014/main" id="{D851B712-9E75-F951-9C4F-E43640DD71E6}"/>
                </a:ext>
              </a:extLst>
            </p:cNvPr>
            <p:cNvSpPr txBox="1"/>
            <p:nvPr/>
          </p:nvSpPr>
          <p:spPr>
            <a:xfrm>
              <a:off x="8904149" y="4197728"/>
              <a:ext cx="51552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prstClr val="black"/>
                  </a:solidFill>
                  <a:effectLst/>
                  <a:uLnTx/>
                  <a:uFillTx/>
                  <a:latin typeface="Calibri" panose="020F0502020204030204"/>
                </a:rPr>
                <a:t>Life</a:t>
              </a:r>
            </a:p>
          </p:txBody>
        </p:sp>
        <p:sp>
          <p:nvSpPr>
            <p:cNvPr id="104" name="Rectangle 103">
              <a:extLst>
                <a:ext uri="{FF2B5EF4-FFF2-40B4-BE49-F238E27FC236}">
                  <a16:creationId xmlns:a16="http://schemas.microsoft.com/office/drawing/2014/main" id="{0454AE8B-E92B-53E1-2AE6-D565C08CAA8A}"/>
                </a:ext>
              </a:extLst>
            </p:cNvPr>
            <p:cNvSpPr/>
            <p:nvPr/>
          </p:nvSpPr>
          <p:spPr>
            <a:xfrm>
              <a:off x="8144243" y="1099628"/>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5" name="Picture 104" descr="Logo&#10;&#10;Description automatically generated">
              <a:extLst>
                <a:ext uri="{FF2B5EF4-FFF2-40B4-BE49-F238E27FC236}">
                  <a16:creationId xmlns:a16="http://schemas.microsoft.com/office/drawing/2014/main" id="{FF0241EB-CCBD-0A09-1268-0A09A8336FE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207918" y="2866443"/>
              <a:ext cx="777448" cy="696503"/>
            </a:xfrm>
            <a:prstGeom prst="rect">
              <a:avLst/>
            </a:prstGeom>
          </p:spPr>
        </p:pic>
        <p:pic>
          <p:nvPicPr>
            <p:cNvPr id="106" name="Picture 10" descr="See the source image">
              <a:extLst>
                <a:ext uri="{FF2B5EF4-FFF2-40B4-BE49-F238E27FC236}">
                  <a16:creationId xmlns:a16="http://schemas.microsoft.com/office/drawing/2014/main" id="{792EAE09-94AF-7F8A-0D40-68D55C43E07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367751" y="1832349"/>
              <a:ext cx="355974" cy="355974"/>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2" descr="See the source image">
              <a:extLst>
                <a:ext uri="{FF2B5EF4-FFF2-40B4-BE49-F238E27FC236}">
                  <a16:creationId xmlns:a16="http://schemas.microsoft.com/office/drawing/2014/main" id="{6F88092C-8BF9-2999-A4D9-9CD74B519460}"/>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18829" y="1135492"/>
              <a:ext cx="1197448" cy="673740"/>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6" descr="See the source image">
              <a:extLst>
                <a:ext uri="{FF2B5EF4-FFF2-40B4-BE49-F238E27FC236}">
                  <a16:creationId xmlns:a16="http://schemas.microsoft.com/office/drawing/2014/main" id="{F9E733E5-D971-A60C-9FA0-9BC74896581C}"/>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440741" y="2418839"/>
              <a:ext cx="355975" cy="355975"/>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108" descr="See the source image">
              <a:extLst>
                <a:ext uri="{FF2B5EF4-FFF2-40B4-BE49-F238E27FC236}">
                  <a16:creationId xmlns:a16="http://schemas.microsoft.com/office/drawing/2014/main" id="{5CF6BD4C-9D3B-F0D0-90C3-64301EE01440}"/>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1247806" y="2418839"/>
              <a:ext cx="632844" cy="355975"/>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20" descr="See the source image">
              <a:extLst>
                <a:ext uri="{FF2B5EF4-FFF2-40B4-BE49-F238E27FC236}">
                  <a16:creationId xmlns:a16="http://schemas.microsoft.com/office/drawing/2014/main" id="{E529E7AD-5880-062F-11C2-EBD031F4FCDF}"/>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70850" y="2418839"/>
              <a:ext cx="355975" cy="355975"/>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110" descr="Logo, company name&#10;&#10;Description automatically generated">
              <a:extLst>
                <a:ext uri="{FF2B5EF4-FFF2-40B4-BE49-F238E27FC236}">
                  <a16:creationId xmlns:a16="http://schemas.microsoft.com/office/drawing/2014/main" id="{E944613F-C726-003E-1963-6D2003F98E08}"/>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170849" y="3036706"/>
              <a:ext cx="355976" cy="355976"/>
            </a:xfrm>
            <a:prstGeom prst="rect">
              <a:avLst/>
            </a:prstGeom>
          </p:spPr>
        </p:pic>
        <p:pic>
          <p:nvPicPr>
            <p:cNvPr id="112" name="Picture 111">
              <a:extLst>
                <a:ext uri="{FF2B5EF4-FFF2-40B4-BE49-F238E27FC236}">
                  <a16:creationId xmlns:a16="http://schemas.microsoft.com/office/drawing/2014/main" id="{B9DEADF9-C701-F2A5-1A0F-7818586D5FB0}"/>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470655" y="2234599"/>
              <a:ext cx="732192" cy="732192"/>
            </a:xfrm>
            <a:prstGeom prst="rect">
              <a:avLst/>
            </a:prstGeom>
          </p:spPr>
        </p:pic>
        <p:pic>
          <p:nvPicPr>
            <p:cNvPr id="113" name="Picture 112" descr="Logo&#10;&#10;Description automatically generated">
              <a:extLst>
                <a:ext uri="{FF2B5EF4-FFF2-40B4-BE49-F238E27FC236}">
                  <a16:creationId xmlns:a16="http://schemas.microsoft.com/office/drawing/2014/main" id="{C3CFD37D-C7E9-1795-0998-96F86688A8DD}"/>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436828" y="1141989"/>
              <a:ext cx="1503697" cy="671373"/>
            </a:xfrm>
            <a:prstGeom prst="rect">
              <a:avLst/>
            </a:prstGeom>
          </p:spPr>
        </p:pic>
        <p:pic>
          <p:nvPicPr>
            <p:cNvPr id="114" name="Picture 2" descr="See the source image">
              <a:extLst>
                <a:ext uri="{FF2B5EF4-FFF2-40B4-BE49-F238E27FC236}">
                  <a16:creationId xmlns:a16="http://schemas.microsoft.com/office/drawing/2014/main" id="{A5977592-0B3A-FEF6-3094-2F3164808226}"/>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805164" y="2343551"/>
              <a:ext cx="506550" cy="506550"/>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4" descr="See the source image">
              <a:extLst>
                <a:ext uri="{FF2B5EF4-FFF2-40B4-BE49-F238E27FC236}">
                  <a16:creationId xmlns:a16="http://schemas.microsoft.com/office/drawing/2014/main" id="{7D3A1B99-F45E-4109-398A-87349885A3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9578" y="1668286"/>
              <a:ext cx="1861102" cy="684101"/>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8" descr="See the source image">
              <a:extLst>
                <a:ext uri="{FF2B5EF4-FFF2-40B4-BE49-F238E27FC236}">
                  <a16:creationId xmlns:a16="http://schemas.microsoft.com/office/drawing/2014/main" id="{0F7D39B2-1F60-80CF-7E06-49F299107C41}"/>
                </a:ext>
              </a:extLst>
            </p:cNvPr>
            <p:cNvPicPr>
              <a:picLocks noChangeAspect="1" noChangeArrowheads="1"/>
            </p:cNvPicPr>
            <p:nvPr/>
          </p:nvPicPr>
          <p:blipFill rotWithShape="1">
            <a:blip r:embed="rId30">
              <a:extLst>
                <a:ext uri="{28A0092B-C50C-407E-A947-70E740481C1C}">
                  <a14:useLocalDpi xmlns:a14="http://schemas.microsoft.com/office/drawing/2010/main" val="0"/>
                </a:ext>
              </a:extLst>
            </a:blip>
            <a:srcRect l="9950" t="35796" r="16758" b="38121"/>
            <a:stretch/>
          </p:blipFill>
          <p:spPr bwMode="auto">
            <a:xfrm>
              <a:off x="10696533" y="1880941"/>
              <a:ext cx="977177" cy="302581"/>
            </a:xfrm>
            <a:prstGeom prst="rect">
              <a:avLst/>
            </a:prstGeom>
            <a:noFill/>
            <a:extLst>
              <a:ext uri="{909E8E84-426E-40DD-AFC4-6F175D3DCCD1}">
                <a14:hiddenFill xmlns:a14="http://schemas.microsoft.com/office/drawing/2010/main">
                  <a:solidFill>
                    <a:srgbClr val="FFFFFF"/>
                  </a:solidFill>
                </a14:hiddenFill>
              </a:ext>
            </a:extLst>
          </p:spPr>
        </p:pic>
        <p:sp>
          <p:nvSpPr>
            <p:cNvPr id="117" name="Rectangle 116">
              <a:extLst>
                <a:ext uri="{FF2B5EF4-FFF2-40B4-BE49-F238E27FC236}">
                  <a16:creationId xmlns:a16="http://schemas.microsoft.com/office/drawing/2014/main" id="{4356D6D1-4CAC-B4CD-3850-BF38684977D0}"/>
                </a:ext>
              </a:extLst>
            </p:cNvPr>
            <p:cNvSpPr/>
            <p:nvPr/>
          </p:nvSpPr>
          <p:spPr>
            <a:xfrm>
              <a:off x="9594891" y="3721056"/>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Personal</a:t>
              </a:r>
            </a:p>
          </p:txBody>
        </p:sp>
        <p:grpSp>
          <p:nvGrpSpPr>
            <p:cNvPr id="118" name="Group 117">
              <a:extLst>
                <a:ext uri="{FF2B5EF4-FFF2-40B4-BE49-F238E27FC236}">
                  <a16:creationId xmlns:a16="http://schemas.microsoft.com/office/drawing/2014/main" id="{7BC982E3-B186-FEDF-6E03-3D2525293979}"/>
                </a:ext>
              </a:extLst>
            </p:cNvPr>
            <p:cNvGrpSpPr/>
            <p:nvPr/>
          </p:nvGrpSpPr>
          <p:grpSpPr>
            <a:xfrm>
              <a:off x="9875718" y="2995701"/>
              <a:ext cx="396981" cy="396981"/>
              <a:chOff x="8017157" y="951643"/>
              <a:chExt cx="512286" cy="512286"/>
            </a:xfrm>
          </p:grpSpPr>
          <p:sp>
            <p:nvSpPr>
              <p:cNvPr id="121" name="Oval 120">
                <a:extLst>
                  <a:ext uri="{FF2B5EF4-FFF2-40B4-BE49-F238E27FC236}">
                    <a16:creationId xmlns:a16="http://schemas.microsoft.com/office/drawing/2014/main" id="{63EDEF2B-B7D7-FF6D-8CFE-F7696AE61950}"/>
                  </a:ext>
                </a:extLst>
              </p:cNvPr>
              <p:cNvSpPr/>
              <p:nvPr/>
            </p:nvSpPr>
            <p:spPr>
              <a:xfrm>
                <a:off x="8046721" y="981207"/>
                <a:ext cx="453159" cy="453159"/>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solidFill>
                      <a:prstClr val="white">
                        <a:lumMod val="65000"/>
                      </a:prstClr>
                    </a:solidFill>
                  </a:ln>
                  <a:solidFill>
                    <a:prstClr val="white"/>
                  </a:solidFill>
                  <a:effectLst/>
                  <a:uLnTx/>
                  <a:uFillTx/>
                  <a:latin typeface="Calibri" panose="020F0502020204030204"/>
                  <a:ea typeface="+mn-ea"/>
                  <a:cs typeface="+mn-cs"/>
                </a:endParaRPr>
              </a:p>
            </p:txBody>
          </p:sp>
          <p:pic>
            <p:nvPicPr>
              <p:cNvPr id="122" name="Picture 121" descr="Microsoft Teams app icon">
                <a:extLst>
                  <a:ext uri="{FF2B5EF4-FFF2-40B4-BE49-F238E27FC236}">
                    <a16:creationId xmlns:a16="http://schemas.microsoft.com/office/drawing/2014/main" id="{E960E121-B3EA-A36A-E5D7-DA45CB7C3DF9}"/>
                  </a:ext>
                </a:extLst>
              </p:cNvPr>
              <p:cNvPicPr>
                <a:picLocks noChangeAspect="1"/>
              </p:cNvPicPr>
              <p:nvPr/>
            </p:nvPicPr>
            <p:blipFill>
              <a:blip r:embed="rId31"/>
              <a:stretch>
                <a:fillRect/>
              </a:stretch>
            </p:blipFill>
            <p:spPr>
              <a:xfrm>
                <a:off x="8017157" y="951643"/>
                <a:ext cx="512286" cy="512286"/>
              </a:xfrm>
              <a:prstGeom prst="rect">
                <a:avLst/>
              </a:prstGeom>
              <a:noFill/>
              <a:ln w="12700" cap="flat">
                <a:noFill/>
                <a:prstDash val="dash"/>
                <a:miter/>
              </a:ln>
            </p:spPr>
          </p:pic>
        </p:grpSp>
        <p:pic>
          <p:nvPicPr>
            <p:cNvPr id="119" name="Picture 2" descr="Microsoft Designer | AI之旅导航">
              <a:extLst>
                <a:ext uri="{FF2B5EF4-FFF2-40B4-BE49-F238E27FC236}">
                  <a16:creationId xmlns:a16="http://schemas.microsoft.com/office/drawing/2014/main" id="{B5F2070F-D203-186E-AF5C-8B72235072D1}"/>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0638260" y="2970416"/>
              <a:ext cx="396982" cy="396982"/>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119">
              <a:extLst>
                <a:ext uri="{FF2B5EF4-FFF2-40B4-BE49-F238E27FC236}">
                  <a16:creationId xmlns:a16="http://schemas.microsoft.com/office/drawing/2014/main" id="{2DF43C25-09D1-46B8-9C22-78C360BB24E4}"/>
                </a:ext>
              </a:extLst>
            </p:cNvPr>
            <p:cNvPicPr>
              <a:picLocks noChangeAspect="1"/>
            </p:cNvPicPr>
            <p:nvPr/>
          </p:nvPicPr>
          <p:blipFill>
            <a:blip r:embed="rId33"/>
            <a:stretch>
              <a:fillRect/>
            </a:stretch>
          </p:blipFill>
          <p:spPr>
            <a:xfrm>
              <a:off x="8338523" y="1181173"/>
              <a:ext cx="1100735" cy="482181"/>
            </a:xfrm>
            <a:prstGeom prst="rect">
              <a:avLst/>
            </a:prstGeom>
          </p:spPr>
        </p:pic>
      </p:grpSp>
      <p:pic>
        <p:nvPicPr>
          <p:cNvPr id="78" name="Picture 77" descr="A cartoon of a person wearing glasses and a suit&#10;&#10;Description automatically generated">
            <a:extLst>
              <a:ext uri="{FF2B5EF4-FFF2-40B4-BE49-F238E27FC236}">
                <a16:creationId xmlns:a16="http://schemas.microsoft.com/office/drawing/2014/main" id="{6A8607BC-2B55-B1F1-1BC5-6CFB34D646E6}"/>
              </a:ext>
            </a:extLst>
          </p:cNvPr>
          <p:cNvPicPr>
            <a:picLocks noChangeAspect="1"/>
          </p:cNvPicPr>
          <p:nvPr/>
        </p:nvPicPr>
        <p:blipFill>
          <a:blip r:embed="rId34">
            <a:extLst>
              <a:ext uri="{BEBA8EAE-BF5A-486C-A8C5-ECC9F3942E4B}">
                <a14:imgProps xmlns:a14="http://schemas.microsoft.com/office/drawing/2010/main">
                  <a14:imgLayer r:embed="rId35">
                    <a14:imgEffect>
                      <a14:backgroundRemoval t="5000" b="98077" l="5401" r="95950">
                        <a14:foregroundMark x1="49415" y1="11538" x2="49415" y2="11538"/>
                        <a14:foregroundMark x1="54725" y1="17179" x2="54725" y2="17179"/>
                        <a14:foregroundMark x1="47975" y1="5256" x2="47975" y2="5256"/>
                        <a14:foregroundMark x1="86679" y1="94744" x2="86679" y2="94744"/>
                        <a14:foregroundMark x1="10081" y1="95000" x2="10081" y2="95000"/>
                        <a14:foregroundMark x1="5401" y1="93333" x2="5401" y2="93333"/>
                        <a14:foregroundMark x1="48065" y1="98333" x2="48065" y2="98333"/>
                        <a14:foregroundMark x1="91449" y1="92821" x2="91449" y2="92821"/>
                        <a14:foregroundMark x1="95950" y1="95256" x2="95950" y2="95256"/>
                        <a14:backgroundMark x1="93339" y1="97564" x2="93339" y2="97564"/>
                        <a14:backgroundMark x1="93429" y1="94872" x2="93429" y2="94872"/>
                      </a14:backgroundRemoval>
                    </a14:imgEffect>
                  </a14:imgLayer>
                </a14:imgProps>
              </a:ext>
              <a:ext uri="{28A0092B-C50C-407E-A947-70E740481C1C}">
                <a14:useLocalDpi xmlns:a14="http://schemas.microsoft.com/office/drawing/2010/main" val="0"/>
              </a:ext>
            </a:extLst>
          </a:blip>
          <a:stretch>
            <a:fillRect/>
          </a:stretch>
        </p:blipFill>
        <p:spPr>
          <a:xfrm>
            <a:off x="6404682" y="2328304"/>
            <a:ext cx="2138430" cy="1501328"/>
          </a:xfrm>
          <a:prstGeom prst="rect">
            <a:avLst/>
          </a:prstGeom>
        </p:spPr>
      </p:pic>
    </p:spTree>
    <p:extLst>
      <p:ext uri="{BB962C8B-B14F-4D97-AF65-F5344CB8AC3E}">
        <p14:creationId xmlns:p14="http://schemas.microsoft.com/office/powerpoint/2010/main" val="2873038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out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fade">
                                      <p:cBhvr>
                                        <p:cTn id="12" dur="500"/>
                                        <p:tgtEl>
                                          <p:spTgt spid="1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500"/>
                                        <p:tgtEl>
                                          <p:spTgt spid="81"/>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fade">
                                      <p:cBhvr>
                                        <p:cTn id="51" dur="500"/>
                                        <p:tgtEl>
                                          <p:spTgt spid="78"/>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fade">
                                      <p:cBhvr>
                                        <p:cTn id="55"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animBg="1"/>
      <p:bldP spid="30" grpId="0"/>
      <p:bldP spid="31" grpId="0"/>
      <p:bldP spid="32" grpId="0" animBg="1"/>
      <p:bldP spid="33" grpId="0" animBg="1"/>
      <p:bldP spid="3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70B20121-4049-FA7A-A12D-D5B5AD2E7E6E}"/>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Person focus</a:t>
            </a:r>
          </a:p>
        </p:txBody>
      </p:sp>
      <p:sp>
        <p:nvSpPr>
          <p:cNvPr id="26" name="TextBox 25">
            <a:extLst>
              <a:ext uri="{FF2B5EF4-FFF2-40B4-BE49-F238E27FC236}">
                <a16:creationId xmlns:a16="http://schemas.microsoft.com/office/drawing/2014/main" id="{73649893-57FA-8D8E-0750-AE6D9725BB8C}"/>
              </a:ext>
            </a:extLst>
          </p:cNvPr>
          <p:cNvSpPr txBox="1"/>
          <p:nvPr/>
        </p:nvSpPr>
        <p:spPr>
          <a:xfrm>
            <a:off x="5346694" y="4046746"/>
            <a:ext cx="1498615" cy="369332"/>
          </a:xfrm>
          <a:prstGeom prst="rect">
            <a:avLst/>
          </a:prstGeom>
          <a:noFill/>
        </p:spPr>
        <p:txBody>
          <a:bodyPr wrap="none" rtlCol="0">
            <a:spAutoFit/>
          </a:bodyPr>
          <a:lstStyle/>
          <a:p>
            <a:pPr algn="ctr"/>
            <a:r>
              <a:rPr lang="en-AU">
                <a:solidFill>
                  <a:prstClr val="black"/>
                </a:solidFill>
                <a:latin typeface="Calibri" panose="020F0502020204030204"/>
              </a:rPr>
              <a:t>Authentic Self</a:t>
            </a:r>
          </a:p>
        </p:txBody>
      </p:sp>
      <p:cxnSp>
        <p:nvCxnSpPr>
          <p:cNvPr id="27" name="Straight Connector 26">
            <a:extLst>
              <a:ext uri="{FF2B5EF4-FFF2-40B4-BE49-F238E27FC236}">
                <a16:creationId xmlns:a16="http://schemas.microsoft.com/office/drawing/2014/main" id="{C60AEB3E-EED3-85A1-68CB-51A956E1D086}"/>
              </a:ext>
            </a:extLst>
          </p:cNvPr>
          <p:cNvCxnSpPr>
            <a:cxnSpLocks/>
          </p:cNvCxnSpPr>
          <p:nvPr/>
        </p:nvCxnSpPr>
        <p:spPr>
          <a:xfrm>
            <a:off x="3385545" y="4419600"/>
            <a:ext cx="5438415" cy="0"/>
          </a:xfrm>
          <a:prstGeom prst="line">
            <a:avLst/>
          </a:prstGeom>
          <a:noFill/>
          <a:ln w="6350" cap="flat" cmpd="sng" algn="ctr">
            <a:solidFill>
              <a:srgbClr val="4472C4"/>
            </a:solidFill>
            <a:prstDash val="solid"/>
            <a:miter lim="800000"/>
            <a:headEnd type="triangle" w="lg" len="med"/>
            <a:tailEnd type="triangle" w="lg" len="med"/>
          </a:ln>
          <a:effectLst/>
        </p:spPr>
      </p:cxnSp>
      <p:sp>
        <p:nvSpPr>
          <p:cNvPr id="29" name="Rectangle 28">
            <a:extLst>
              <a:ext uri="{FF2B5EF4-FFF2-40B4-BE49-F238E27FC236}">
                <a16:creationId xmlns:a16="http://schemas.microsoft.com/office/drawing/2014/main" id="{8EECB98B-1DAE-DB72-0157-7A24E7AF62CF}"/>
              </a:ext>
            </a:extLst>
          </p:cNvPr>
          <p:cNvSpPr/>
          <p:nvPr/>
        </p:nvSpPr>
        <p:spPr>
          <a:xfrm>
            <a:off x="4182699" y="1098606"/>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E426EBF-573E-20BF-6D7B-A1FCFD79E557}"/>
              </a:ext>
            </a:extLst>
          </p:cNvPr>
          <p:cNvSpPr/>
          <p:nvPr/>
        </p:nvSpPr>
        <p:spPr>
          <a:xfrm>
            <a:off x="4863861" y="1141016"/>
            <a:ext cx="2492029" cy="523220"/>
          </a:xfrm>
          <a:prstGeom prst="rect">
            <a:avLst/>
          </a:prstGeom>
          <a:noFill/>
          <a:effectLst/>
        </p:spPr>
        <p:txBody>
          <a:bodyPr wrap="none" lIns="91440" tIns="45720" rIns="91440" bIns="45720">
            <a:spAutoFit/>
          </a:bodyPr>
          <a:lstStyle/>
          <a:p>
            <a:pPr algn="ctr"/>
            <a:r>
              <a:rPr lang="en-US" sz="2800">
                <a:ln w="0"/>
                <a:gradFill>
                  <a:gsLst>
                    <a:gs pos="0">
                      <a:srgbClr val="5B9BD5">
                        <a:lumMod val="50000"/>
                      </a:srgbClr>
                    </a:gs>
                    <a:gs pos="50000">
                      <a:srgbClr val="5B9BD5"/>
                    </a:gs>
                    <a:gs pos="100000">
                      <a:srgbClr val="5B9BD5">
                        <a:lumMod val="60000"/>
                        <a:lumOff val="40000"/>
                      </a:srgbClr>
                    </a:gs>
                  </a:gsLst>
                  <a:lin ang="5400000"/>
                </a:gradFill>
                <a:effectLst>
                  <a:reflection blurRad="6350" stA="53000" endA="300" endPos="35500" dir="5400000" sy="-90000" algn="bl" rotWithShape="0"/>
                </a:effectLst>
                <a:latin typeface="Calibri" panose="020F0502020204030204"/>
              </a:rPr>
              <a:t>Microsoft Mesh</a:t>
            </a:r>
          </a:p>
        </p:txBody>
      </p:sp>
      <p:pic>
        <p:nvPicPr>
          <p:cNvPr id="35" name="Picture 2" descr="See the source image">
            <a:extLst>
              <a:ext uri="{FF2B5EF4-FFF2-40B4-BE49-F238E27FC236}">
                <a16:creationId xmlns:a16="http://schemas.microsoft.com/office/drawing/2014/main" id="{6D8AF77D-F7B3-966F-2280-3B80BB7E4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0171" y="3122922"/>
            <a:ext cx="794288" cy="794288"/>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08C98412-5826-E18A-B9DD-6CFD7B78117B}"/>
              </a:ext>
            </a:extLst>
          </p:cNvPr>
          <p:cNvSpPr/>
          <p:nvPr/>
        </p:nvSpPr>
        <p:spPr>
          <a:xfrm>
            <a:off x="221154" y="1097137"/>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293D1740-92F2-0754-F7CD-D5F24487D887}"/>
              </a:ext>
            </a:extLst>
          </p:cNvPr>
          <p:cNvSpPr/>
          <p:nvPr/>
        </p:nvSpPr>
        <p:spPr>
          <a:xfrm>
            <a:off x="1607879" y="3720434"/>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a:t>
            </a:r>
          </a:p>
        </p:txBody>
      </p:sp>
      <p:sp>
        <p:nvSpPr>
          <p:cNvPr id="41" name="Rectangle 40">
            <a:extLst>
              <a:ext uri="{FF2B5EF4-FFF2-40B4-BE49-F238E27FC236}">
                <a16:creationId xmlns:a16="http://schemas.microsoft.com/office/drawing/2014/main" id="{157839C6-BDEE-962A-0796-577A83F9F08D}"/>
              </a:ext>
            </a:extLst>
          </p:cNvPr>
          <p:cNvSpPr/>
          <p:nvPr/>
        </p:nvSpPr>
        <p:spPr>
          <a:xfrm>
            <a:off x="2761130" y="3724935"/>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a:t>
            </a:r>
          </a:p>
        </p:txBody>
      </p:sp>
      <p:sp>
        <p:nvSpPr>
          <p:cNvPr id="42" name="TextBox 41">
            <a:extLst>
              <a:ext uri="{FF2B5EF4-FFF2-40B4-BE49-F238E27FC236}">
                <a16:creationId xmlns:a16="http://schemas.microsoft.com/office/drawing/2014/main" id="{06567C84-F477-3B2C-33D1-92FFDE04CEDE}"/>
              </a:ext>
            </a:extLst>
          </p:cNvPr>
          <p:cNvSpPr txBox="1"/>
          <p:nvPr/>
        </p:nvSpPr>
        <p:spPr>
          <a:xfrm>
            <a:off x="2050826" y="4234934"/>
            <a:ext cx="1306704"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prstClr val="black"/>
                </a:solidFill>
                <a:effectLst/>
                <a:uLnTx/>
                <a:uFillTx/>
                <a:latin typeface="Calibri" panose="020F0502020204030204"/>
              </a:rPr>
              <a:t>Work/Study</a:t>
            </a:r>
          </a:p>
        </p:txBody>
      </p:sp>
      <p:pic>
        <p:nvPicPr>
          <p:cNvPr id="43" name="Picture 4" descr="See the source image">
            <a:extLst>
              <a:ext uri="{FF2B5EF4-FFF2-40B4-BE49-F238E27FC236}">
                <a16:creationId xmlns:a16="http://schemas.microsoft.com/office/drawing/2014/main" id="{D8EF0B4C-C3CA-1ED2-6E23-5BD921298C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56" y="2022057"/>
            <a:ext cx="1861102" cy="68410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a:extLst>
              <a:ext uri="{FF2B5EF4-FFF2-40B4-BE49-F238E27FC236}">
                <a16:creationId xmlns:a16="http://schemas.microsoft.com/office/drawing/2014/main" id="{81587179-E350-31DA-40A4-59603B1A2709}"/>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0378" y="2009436"/>
            <a:ext cx="798570" cy="598928"/>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0FB24D9E-0E7B-6017-B775-89943516E326}"/>
              </a:ext>
            </a:extLst>
          </p:cNvPr>
          <p:cNvSpPr/>
          <p:nvPr/>
        </p:nvSpPr>
        <p:spPr>
          <a:xfrm>
            <a:off x="454627" y="3724935"/>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Education</a:t>
            </a:r>
          </a:p>
        </p:txBody>
      </p:sp>
      <p:pic>
        <p:nvPicPr>
          <p:cNvPr id="47" name="Picture 12" descr="See the source image">
            <a:extLst>
              <a:ext uri="{FF2B5EF4-FFF2-40B4-BE49-F238E27FC236}">
                <a16:creationId xmlns:a16="http://schemas.microsoft.com/office/drawing/2014/main" id="{B9ADA013-0E63-2DC2-BBB6-8BA2E98757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8207" b="39499"/>
          <a:stretch/>
        </p:blipFill>
        <p:spPr bwMode="auto">
          <a:xfrm>
            <a:off x="1404500" y="2774814"/>
            <a:ext cx="1629203" cy="363218"/>
          </a:xfrm>
          <a:prstGeom prst="rect">
            <a:avLst/>
          </a:prstGeom>
          <a:noFill/>
          <a:extLst>
            <a:ext uri="{909E8E84-426E-40DD-AFC4-6F175D3DCCD1}">
              <a14:hiddenFill xmlns:a14="http://schemas.microsoft.com/office/drawing/2010/main">
                <a:solidFill>
                  <a:srgbClr val="FFFFFF"/>
                </a:solidFill>
              </a14:hiddenFill>
            </a:ext>
          </a:extLst>
        </p:spPr>
      </p:pic>
      <p:pic>
        <p:nvPicPr>
          <p:cNvPr id="75" name="Graphic 74">
            <a:extLst>
              <a:ext uri="{FF2B5EF4-FFF2-40B4-BE49-F238E27FC236}">
                <a16:creationId xmlns:a16="http://schemas.microsoft.com/office/drawing/2014/main" id="{505D803B-3A77-8B00-0804-EE21575437B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95419" y="2241840"/>
            <a:ext cx="314127" cy="314127"/>
          </a:xfrm>
          <a:prstGeom prst="rect">
            <a:avLst/>
          </a:prstGeom>
        </p:spPr>
      </p:pic>
      <p:pic>
        <p:nvPicPr>
          <p:cNvPr id="44" name="Picture 2" descr="Using Azure">
            <a:extLst>
              <a:ext uri="{FF2B5EF4-FFF2-40B4-BE49-F238E27FC236}">
                <a16:creationId xmlns:a16="http://schemas.microsoft.com/office/drawing/2014/main" id="{C5992DD2-2FEF-8C77-28E6-9C700222EED7}"/>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backgroundMark x1="50556" y1="53673" x2="50556" y2="53673"/>
                        <a14:backgroundMark x1="48111" y1="62041" x2="48111" y2="62041"/>
                        <a14:backgroundMark x1="60333" y1="60612" x2="60333" y2="60612"/>
                        <a14:backgroundMark x1="60889" y1="63673" x2="60889" y2="63673"/>
                        <a14:backgroundMark x1="61444" y1="66735" x2="61444" y2="66735"/>
                      </a14:backgroundRemoval>
                    </a14:imgEffect>
                  </a14:imgLayer>
                </a14:imgProps>
              </a:ext>
              <a:ext uri="{28A0092B-C50C-407E-A947-70E740481C1C}">
                <a14:useLocalDpi xmlns:a14="http://schemas.microsoft.com/office/drawing/2010/main" val="0"/>
              </a:ext>
            </a:extLst>
          </a:blip>
          <a:srcRect l="38370" t="29592" r="37185" b="27415"/>
          <a:stretch/>
        </p:blipFill>
        <p:spPr bwMode="auto">
          <a:xfrm>
            <a:off x="2357432" y="2225661"/>
            <a:ext cx="287560" cy="27536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descr="A group of people in different poses&#10;&#10;Description automatically generated">
            <a:extLst>
              <a:ext uri="{FF2B5EF4-FFF2-40B4-BE49-F238E27FC236}">
                <a16:creationId xmlns:a16="http://schemas.microsoft.com/office/drawing/2014/main" id="{89A40618-5DE5-4DD4-05D0-C4700552ED1A}"/>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980" b="89980" l="9982" r="96794">
                        <a14:foregroundMark x1="92224" y1="31354" x2="92224" y2="31354"/>
                        <a14:foregroundMark x1="93406" y1="30263" x2="93406" y2="30263"/>
                        <a14:foregroundMark x1="93088" y1="44808" x2="92906" y2="44808"/>
                        <a14:foregroundMark x1="96794" y1="47960" x2="96794" y2="47960"/>
                        <a14:backgroundMark x1="46726" y1="56848" x2="46726" y2="56848"/>
                      </a14:backgroundRemoval>
                    </a14:imgEffect>
                  </a14:imgLayer>
                </a14:imgProps>
              </a:ext>
              <a:ext uri="{28A0092B-C50C-407E-A947-70E740481C1C}">
                <a14:useLocalDpi xmlns:a14="http://schemas.microsoft.com/office/drawing/2010/main" val="0"/>
              </a:ext>
            </a:extLst>
          </a:blip>
          <a:srcRect l="43952" t="25027" b="25683"/>
          <a:stretch/>
        </p:blipFill>
        <p:spPr>
          <a:xfrm>
            <a:off x="4884467" y="235247"/>
            <a:ext cx="2176106" cy="1076953"/>
          </a:xfrm>
          <a:prstGeom prst="rect">
            <a:avLst/>
          </a:prstGeom>
        </p:spPr>
      </p:pic>
      <p:pic>
        <p:nvPicPr>
          <p:cNvPr id="81" name="Picture 80" descr="A cartoon of a person holding a sign&#10;&#10;Description automatically generated">
            <a:extLst>
              <a:ext uri="{FF2B5EF4-FFF2-40B4-BE49-F238E27FC236}">
                <a16:creationId xmlns:a16="http://schemas.microsoft.com/office/drawing/2014/main" id="{6DA199D1-E83F-5156-18EA-1CC2384BD56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236115" y="2148669"/>
            <a:ext cx="861288" cy="1097558"/>
          </a:xfrm>
          <a:prstGeom prst="rect">
            <a:avLst/>
          </a:prstGeom>
        </p:spPr>
      </p:pic>
      <p:sp>
        <p:nvSpPr>
          <p:cNvPr id="2" name="TextBox 1">
            <a:extLst>
              <a:ext uri="{FF2B5EF4-FFF2-40B4-BE49-F238E27FC236}">
                <a16:creationId xmlns:a16="http://schemas.microsoft.com/office/drawing/2014/main" id="{1616B2D2-1A91-6891-C278-124E3044E217}"/>
              </a:ext>
            </a:extLst>
          </p:cNvPr>
          <p:cNvSpPr txBox="1"/>
          <p:nvPr/>
        </p:nvSpPr>
        <p:spPr>
          <a:xfrm>
            <a:off x="5311407" y="6328474"/>
            <a:ext cx="2020305"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Person</a:t>
            </a:r>
          </a:p>
        </p:txBody>
      </p:sp>
      <p:grpSp>
        <p:nvGrpSpPr>
          <p:cNvPr id="28" name="Group 27">
            <a:extLst>
              <a:ext uri="{FF2B5EF4-FFF2-40B4-BE49-F238E27FC236}">
                <a16:creationId xmlns:a16="http://schemas.microsoft.com/office/drawing/2014/main" id="{2EBB92E6-0925-D86F-386C-2ECFC0D07D17}"/>
              </a:ext>
            </a:extLst>
          </p:cNvPr>
          <p:cNvGrpSpPr/>
          <p:nvPr/>
        </p:nvGrpSpPr>
        <p:grpSpPr>
          <a:xfrm>
            <a:off x="5707406" y="4928162"/>
            <a:ext cx="1236511" cy="1236512"/>
            <a:chOff x="5707406" y="4928162"/>
            <a:chExt cx="1236511" cy="1236512"/>
          </a:xfrm>
        </p:grpSpPr>
        <p:sp>
          <p:nvSpPr>
            <p:cNvPr id="36" name="Oval 35" descr="The employee has their own identity">
              <a:extLst>
                <a:ext uri="{FF2B5EF4-FFF2-40B4-BE49-F238E27FC236}">
                  <a16:creationId xmlns:a16="http://schemas.microsoft.com/office/drawing/2014/main" id="{5C7DC8D7-5679-7EB8-9C48-277BA7B7AB0D}"/>
                </a:ext>
                <a:ext uri="{C183D7F6-B498-43B3-948B-1728B52AA6E4}">
                  <adec:decorative xmlns:adec="http://schemas.microsoft.com/office/drawing/2017/decorative" val="0"/>
                </a:ext>
              </a:extLst>
            </p:cNvPr>
            <p:cNvSpPr/>
            <p:nvPr/>
          </p:nvSpPr>
          <p:spPr>
            <a:xfrm>
              <a:off x="5707406" y="4929337"/>
              <a:ext cx="1229774" cy="1235337"/>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37" name="Partial Circle 36">
              <a:extLst>
                <a:ext uri="{FF2B5EF4-FFF2-40B4-BE49-F238E27FC236}">
                  <a16:creationId xmlns:a16="http://schemas.microsoft.com/office/drawing/2014/main" id="{3B1B31FB-F55A-6E5E-B77E-26902AE769A1}"/>
                </a:ext>
                <a:ext uri="{C183D7F6-B498-43B3-948B-1728B52AA6E4}">
                  <adec:decorative xmlns:adec="http://schemas.microsoft.com/office/drawing/2017/decorative" val="1"/>
                </a:ext>
              </a:extLst>
            </p:cNvPr>
            <p:cNvSpPr/>
            <p:nvPr/>
          </p:nvSpPr>
          <p:spPr>
            <a:xfrm>
              <a:off x="5712974" y="4928162"/>
              <a:ext cx="1230943" cy="1236511"/>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8" name="Partial Circle 47">
              <a:extLst>
                <a:ext uri="{FF2B5EF4-FFF2-40B4-BE49-F238E27FC236}">
                  <a16:creationId xmlns:a16="http://schemas.microsoft.com/office/drawing/2014/main" id="{870BBB5A-6679-286A-0C4C-14608FB73412}"/>
                </a:ext>
                <a:ext uri="{C183D7F6-B498-43B3-948B-1728B52AA6E4}">
                  <adec:decorative xmlns:adec="http://schemas.microsoft.com/office/drawing/2017/decorative" val="1"/>
                </a:ext>
              </a:extLst>
            </p:cNvPr>
            <p:cNvSpPr/>
            <p:nvPr/>
          </p:nvSpPr>
          <p:spPr>
            <a:xfrm>
              <a:off x="5711806" y="4928163"/>
              <a:ext cx="1230943" cy="1236511"/>
            </a:xfrm>
            <a:prstGeom prst="pie">
              <a:avLst>
                <a:gd name="adj1" fmla="val 21441205"/>
                <a:gd name="adj2" fmla="val 4630703"/>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4" name="Partial Circle 73">
              <a:extLst>
                <a:ext uri="{FF2B5EF4-FFF2-40B4-BE49-F238E27FC236}">
                  <a16:creationId xmlns:a16="http://schemas.microsoft.com/office/drawing/2014/main" id="{D2D22D68-2658-B600-C12B-5FC84AF7603A}"/>
                </a:ext>
                <a:ext uri="{C183D7F6-B498-43B3-948B-1728B52AA6E4}">
                  <adec:decorative xmlns:adec="http://schemas.microsoft.com/office/drawing/2017/decorative" val="1"/>
                </a:ext>
              </a:extLst>
            </p:cNvPr>
            <p:cNvSpPr/>
            <p:nvPr/>
          </p:nvSpPr>
          <p:spPr>
            <a:xfrm>
              <a:off x="5711806" y="4928163"/>
              <a:ext cx="1230943" cy="1236511"/>
            </a:xfrm>
            <a:prstGeom prst="pie">
              <a:avLst>
                <a:gd name="adj1" fmla="val 468603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7" name="Partial Circle 76">
              <a:extLst>
                <a:ext uri="{FF2B5EF4-FFF2-40B4-BE49-F238E27FC236}">
                  <a16:creationId xmlns:a16="http://schemas.microsoft.com/office/drawing/2014/main" id="{F08C5193-A083-2229-5942-43D06FFB3C30}"/>
                </a:ext>
                <a:ext uri="{C183D7F6-B498-43B3-948B-1728B52AA6E4}">
                  <adec:decorative xmlns:adec="http://schemas.microsoft.com/office/drawing/2017/decorative" val="1"/>
                </a:ext>
              </a:extLst>
            </p:cNvPr>
            <p:cNvSpPr/>
            <p:nvPr/>
          </p:nvSpPr>
          <p:spPr>
            <a:xfrm>
              <a:off x="5712315" y="4928163"/>
              <a:ext cx="1230943" cy="1236511"/>
            </a:xfrm>
            <a:prstGeom prst="pie">
              <a:avLst>
                <a:gd name="adj1" fmla="val 18041976"/>
                <a:gd name="adj2" fmla="val 2147399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79" name="TextBox 78">
            <a:extLst>
              <a:ext uri="{FF2B5EF4-FFF2-40B4-BE49-F238E27FC236}">
                <a16:creationId xmlns:a16="http://schemas.microsoft.com/office/drawing/2014/main" id="{E4F86251-1D61-2D54-EEF5-7E75E0BC4C9F}"/>
              </a:ext>
            </a:extLst>
          </p:cNvPr>
          <p:cNvSpPr txBox="1"/>
          <p:nvPr/>
        </p:nvSpPr>
        <p:spPr>
          <a:xfrm>
            <a:off x="5291360" y="4608214"/>
            <a:ext cx="930855" cy="200055"/>
          </a:xfrm>
          <a:prstGeom prst="rect">
            <a:avLst/>
          </a:prstGeom>
          <a:noFill/>
        </p:spPr>
        <p:txBody>
          <a:bodyPr wrap="square">
            <a:spAutoFit/>
          </a:bodyPr>
          <a:lstStyle/>
          <a:p>
            <a:pPr algn="ctr">
              <a:defRPr/>
            </a:pPr>
            <a:r>
              <a:rPr lang="en-AU" sz="700">
                <a:solidFill>
                  <a:srgbClr val="7030A0"/>
                </a:solidFill>
                <a:latin typeface="Calibri" panose="020F0502020204030204"/>
              </a:rPr>
              <a:t>Personal Identity</a:t>
            </a:r>
          </a:p>
        </p:txBody>
      </p:sp>
      <p:sp>
        <p:nvSpPr>
          <p:cNvPr id="80" name="Rectangle: Rounded Corners 79">
            <a:extLst>
              <a:ext uri="{FF2B5EF4-FFF2-40B4-BE49-F238E27FC236}">
                <a16:creationId xmlns:a16="http://schemas.microsoft.com/office/drawing/2014/main" id="{86FD061C-C00D-3842-9F32-600B9234AC34}"/>
              </a:ext>
              <a:ext uri="{C183D7F6-B498-43B3-948B-1728B52AA6E4}">
                <adec:decorative xmlns:adec="http://schemas.microsoft.com/office/drawing/2017/decorative" val="1"/>
              </a:ext>
            </a:extLst>
          </p:cNvPr>
          <p:cNvSpPr/>
          <p:nvPr/>
        </p:nvSpPr>
        <p:spPr>
          <a:xfrm>
            <a:off x="5266453" y="480024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82" name="Rectangle: Rounded Corners 81">
            <a:extLst>
              <a:ext uri="{FF2B5EF4-FFF2-40B4-BE49-F238E27FC236}">
                <a16:creationId xmlns:a16="http://schemas.microsoft.com/office/drawing/2014/main" id="{45811490-005B-1F94-B299-421033774D0B}"/>
              </a:ext>
              <a:ext uri="{C183D7F6-B498-43B3-948B-1728B52AA6E4}">
                <adec:decorative xmlns:adec="http://schemas.microsoft.com/office/drawing/2017/decorative" val="1"/>
              </a:ext>
            </a:extLst>
          </p:cNvPr>
          <p:cNvSpPr/>
          <p:nvPr/>
        </p:nvSpPr>
        <p:spPr>
          <a:xfrm>
            <a:off x="4990490" y="4964210"/>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83" name="Rectangle: Rounded Corners 82">
            <a:extLst>
              <a:ext uri="{FF2B5EF4-FFF2-40B4-BE49-F238E27FC236}">
                <a16:creationId xmlns:a16="http://schemas.microsoft.com/office/drawing/2014/main" id="{D01D1742-0153-9B5A-3631-B1331F7FBF03}"/>
              </a:ext>
              <a:ext uri="{C183D7F6-B498-43B3-948B-1728B52AA6E4}">
                <adec:decorative xmlns:adec="http://schemas.microsoft.com/office/drawing/2017/decorative" val="1"/>
              </a:ext>
            </a:extLst>
          </p:cNvPr>
          <p:cNvSpPr/>
          <p:nvPr/>
        </p:nvSpPr>
        <p:spPr>
          <a:xfrm>
            <a:off x="4910433" y="5145515"/>
            <a:ext cx="817963"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84" name="Rectangle: Rounded Corners 83">
            <a:extLst>
              <a:ext uri="{FF2B5EF4-FFF2-40B4-BE49-F238E27FC236}">
                <a16:creationId xmlns:a16="http://schemas.microsoft.com/office/drawing/2014/main" id="{EBDDA95A-2011-45CE-3BFD-C722A03B5AA0}"/>
              </a:ext>
              <a:ext uri="{C183D7F6-B498-43B3-948B-1728B52AA6E4}">
                <adec:decorative xmlns:adec="http://schemas.microsoft.com/office/drawing/2017/decorative" val="1"/>
              </a:ext>
            </a:extLst>
          </p:cNvPr>
          <p:cNvSpPr/>
          <p:nvPr/>
        </p:nvSpPr>
        <p:spPr>
          <a:xfrm>
            <a:off x="4851478" y="53268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85" name="Rectangle: Rounded Corners 84">
            <a:extLst>
              <a:ext uri="{FF2B5EF4-FFF2-40B4-BE49-F238E27FC236}">
                <a16:creationId xmlns:a16="http://schemas.microsoft.com/office/drawing/2014/main" id="{A775421B-ECAE-2B9A-919E-30CD89505D70}"/>
              </a:ext>
              <a:ext uri="{C183D7F6-B498-43B3-948B-1728B52AA6E4}">
                <adec:decorative xmlns:adec="http://schemas.microsoft.com/office/drawing/2017/decorative" val="1"/>
              </a:ext>
            </a:extLst>
          </p:cNvPr>
          <p:cNvSpPr/>
          <p:nvPr/>
        </p:nvSpPr>
        <p:spPr>
          <a:xfrm>
            <a:off x="4838019" y="5510596"/>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86" name="Rectangle: Rounded Corners 85">
            <a:extLst>
              <a:ext uri="{FF2B5EF4-FFF2-40B4-BE49-F238E27FC236}">
                <a16:creationId xmlns:a16="http://schemas.microsoft.com/office/drawing/2014/main" id="{54BB5FF8-CBB4-9708-D8E7-2E188964EA87}"/>
              </a:ext>
              <a:ext uri="{C183D7F6-B498-43B3-948B-1728B52AA6E4}">
                <adec:decorative xmlns:adec="http://schemas.microsoft.com/office/drawing/2017/decorative" val="1"/>
              </a:ext>
            </a:extLst>
          </p:cNvPr>
          <p:cNvSpPr/>
          <p:nvPr/>
        </p:nvSpPr>
        <p:spPr>
          <a:xfrm>
            <a:off x="4864961" y="569081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87" name="TextBox 86">
            <a:extLst>
              <a:ext uri="{FF2B5EF4-FFF2-40B4-BE49-F238E27FC236}">
                <a16:creationId xmlns:a16="http://schemas.microsoft.com/office/drawing/2014/main" id="{5B36755C-B08A-BB1B-4C94-9B3D81DF04DD}"/>
              </a:ext>
            </a:extLst>
          </p:cNvPr>
          <p:cNvSpPr txBox="1"/>
          <p:nvPr/>
        </p:nvSpPr>
        <p:spPr>
          <a:xfrm>
            <a:off x="5044391" y="5919772"/>
            <a:ext cx="874631" cy="200055"/>
          </a:xfrm>
          <a:prstGeom prst="rect">
            <a:avLst/>
          </a:prstGeom>
          <a:noFill/>
        </p:spPr>
        <p:txBody>
          <a:bodyPr wrap="square">
            <a:spAutoFit/>
          </a:bodyPr>
          <a:lstStyle/>
          <a:p>
            <a:pPr algn="ctr">
              <a:defRPr/>
            </a:pPr>
            <a:r>
              <a:rPr lang="en-AU" sz="700">
                <a:solidFill>
                  <a:srgbClr val="7030A0"/>
                </a:solidFill>
                <a:latin typeface="Calibri" panose="020F0502020204030204"/>
              </a:rPr>
              <a:t>Technical Identity</a:t>
            </a:r>
          </a:p>
        </p:txBody>
      </p:sp>
      <p:sp>
        <p:nvSpPr>
          <p:cNvPr id="88" name="Rectangle: Rounded Corners 87">
            <a:extLst>
              <a:ext uri="{FF2B5EF4-FFF2-40B4-BE49-F238E27FC236}">
                <a16:creationId xmlns:a16="http://schemas.microsoft.com/office/drawing/2014/main" id="{DA7D48CD-B05A-40E5-8677-68B40C498442}"/>
              </a:ext>
              <a:ext uri="{C183D7F6-B498-43B3-948B-1728B52AA6E4}">
                <adec:decorative xmlns:adec="http://schemas.microsoft.com/office/drawing/2017/decorative" val="1"/>
              </a:ext>
            </a:extLst>
          </p:cNvPr>
          <p:cNvSpPr/>
          <p:nvPr/>
        </p:nvSpPr>
        <p:spPr>
          <a:xfrm>
            <a:off x="5202155" y="6106452"/>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89" name="TextBox 88">
            <a:extLst>
              <a:ext uri="{FF2B5EF4-FFF2-40B4-BE49-F238E27FC236}">
                <a16:creationId xmlns:a16="http://schemas.microsoft.com/office/drawing/2014/main" id="{D2184CFA-741A-78D4-FA07-A660EC165689}"/>
              </a:ext>
            </a:extLst>
          </p:cNvPr>
          <p:cNvSpPr txBox="1"/>
          <p:nvPr/>
        </p:nvSpPr>
        <p:spPr>
          <a:xfrm>
            <a:off x="6935200" y="5476866"/>
            <a:ext cx="957890" cy="200055"/>
          </a:xfrm>
          <a:prstGeom prst="rect">
            <a:avLst/>
          </a:prstGeom>
          <a:noFill/>
        </p:spPr>
        <p:txBody>
          <a:bodyPr wrap="square">
            <a:spAutoFit/>
          </a:bodyPr>
          <a:lstStyle/>
          <a:p>
            <a:pPr algn="ctr">
              <a:defRPr/>
            </a:pPr>
            <a:r>
              <a:rPr lang="en-AU" sz="700">
                <a:solidFill>
                  <a:srgbClr val="7030A0"/>
                </a:solidFill>
                <a:latin typeface="Calibri" panose="020F0502020204030204"/>
              </a:rPr>
              <a:t>Professional Identity</a:t>
            </a:r>
          </a:p>
        </p:txBody>
      </p:sp>
      <p:sp>
        <p:nvSpPr>
          <p:cNvPr id="90" name="Rectangle: Rounded Corners 89">
            <a:extLst>
              <a:ext uri="{FF2B5EF4-FFF2-40B4-BE49-F238E27FC236}">
                <a16:creationId xmlns:a16="http://schemas.microsoft.com/office/drawing/2014/main" id="{3061A9C3-AE3F-F301-E06B-27D9E90D7F93}"/>
              </a:ext>
              <a:ext uri="{C183D7F6-B498-43B3-948B-1728B52AA6E4}">
                <adec:decorative xmlns:adec="http://schemas.microsoft.com/office/drawing/2017/decorative" val="1"/>
              </a:ext>
            </a:extLst>
          </p:cNvPr>
          <p:cNvSpPr/>
          <p:nvPr/>
        </p:nvSpPr>
        <p:spPr>
          <a:xfrm>
            <a:off x="6969786" y="5652359"/>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91" name="Rectangle: Rounded Corners 90">
            <a:extLst>
              <a:ext uri="{FF2B5EF4-FFF2-40B4-BE49-F238E27FC236}">
                <a16:creationId xmlns:a16="http://schemas.microsoft.com/office/drawing/2014/main" id="{04032CE0-AEA4-F2D9-EA4D-42EA92E6394D}"/>
              </a:ext>
              <a:ext uri="{C183D7F6-B498-43B3-948B-1728B52AA6E4}">
                <adec:decorative xmlns:adec="http://schemas.microsoft.com/office/drawing/2017/decorative" val="1"/>
              </a:ext>
            </a:extLst>
          </p:cNvPr>
          <p:cNvSpPr/>
          <p:nvPr/>
        </p:nvSpPr>
        <p:spPr>
          <a:xfrm>
            <a:off x="6773557" y="6013414"/>
            <a:ext cx="817961" cy="108034"/>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92" name="Picture 91" descr="A person smiling for the camera&#10;&#10;Description automatically generated with medium confidence">
            <a:extLst>
              <a:ext uri="{FF2B5EF4-FFF2-40B4-BE49-F238E27FC236}">
                <a16:creationId xmlns:a16="http://schemas.microsoft.com/office/drawing/2014/main" id="{6A411DFA-C570-850B-B3E3-E01254F221F6}"/>
              </a:ext>
              <a:ext uri="{C183D7F6-B498-43B3-948B-1728B52AA6E4}">
                <adec:decorative xmlns:adec="http://schemas.microsoft.com/office/drawing/2017/decorative" val="1"/>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900"/>
                    </a14:imgEffect>
                  </a14:imgLayer>
                </a14:imgProps>
              </a:ext>
              <a:ext uri="{28A0092B-C50C-407E-A947-70E740481C1C}">
                <a14:useLocalDpi xmlns:a14="http://schemas.microsoft.com/office/drawing/2010/main"/>
              </a:ext>
            </a:extLst>
          </a:blip>
          <a:srcRect/>
          <a:stretch/>
        </p:blipFill>
        <p:spPr>
          <a:xfrm>
            <a:off x="5969150" y="5199944"/>
            <a:ext cx="711304" cy="714521"/>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93" name="TextBox 92">
            <a:extLst>
              <a:ext uri="{FF2B5EF4-FFF2-40B4-BE49-F238E27FC236}">
                <a16:creationId xmlns:a16="http://schemas.microsoft.com/office/drawing/2014/main" id="{C62E5548-51C0-C616-9014-EAEDFC9E8F8A}"/>
              </a:ext>
            </a:extLst>
          </p:cNvPr>
          <p:cNvSpPr txBox="1"/>
          <p:nvPr/>
        </p:nvSpPr>
        <p:spPr>
          <a:xfrm>
            <a:off x="6609304" y="4783706"/>
            <a:ext cx="957891" cy="200055"/>
          </a:xfrm>
          <a:prstGeom prst="rect">
            <a:avLst/>
          </a:prstGeom>
          <a:noFill/>
        </p:spPr>
        <p:txBody>
          <a:bodyPr wrap="square">
            <a:spAutoFit/>
          </a:bodyPr>
          <a:lstStyle/>
          <a:p>
            <a:pPr algn="ctr">
              <a:defRPr/>
            </a:pPr>
            <a:r>
              <a:rPr lang="en-AU" sz="700">
                <a:solidFill>
                  <a:srgbClr val="7030A0"/>
                </a:solidFill>
                <a:latin typeface="Calibri" panose="020F0502020204030204"/>
              </a:rPr>
              <a:t>Digital Identity</a:t>
            </a:r>
          </a:p>
        </p:txBody>
      </p:sp>
      <p:sp>
        <p:nvSpPr>
          <p:cNvPr id="94" name="Rectangle: Rounded Corners 93">
            <a:extLst>
              <a:ext uri="{FF2B5EF4-FFF2-40B4-BE49-F238E27FC236}">
                <a16:creationId xmlns:a16="http://schemas.microsoft.com/office/drawing/2014/main" id="{5BF85794-6A1D-C1A6-CB5E-69AF9AFA55D1}"/>
              </a:ext>
            </a:extLst>
          </p:cNvPr>
          <p:cNvSpPr/>
          <p:nvPr/>
        </p:nvSpPr>
        <p:spPr>
          <a:xfrm>
            <a:off x="6842157" y="4990783"/>
            <a:ext cx="841719" cy="111171"/>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Avatar</a:t>
            </a:r>
          </a:p>
        </p:txBody>
      </p:sp>
      <p:sp>
        <p:nvSpPr>
          <p:cNvPr id="95" name="Rectangle: Rounded Corners 94">
            <a:extLst>
              <a:ext uri="{FF2B5EF4-FFF2-40B4-BE49-F238E27FC236}">
                <a16:creationId xmlns:a16="http://schemas.microsoft.com/office/drawing/2014/main" id="{B1464DA6-12A7-1322-1A12-49FD3BF0FA46}"/>
              </a:ext>
            </a:extLst>
          </p:cNvPr>
          <p:cNvSpPr/>
          <p:nvPr/>
        </p:nvSpPr>
        <p:spPr>
          <a:xfrm>
            <a:off x="6949226" y="5156108"/>
            <a:ext cx="841719" cy="111171"/>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Items</a:t>
            </a:r>
          </a:p>
        </p:txBody>
      </p:sp>
      <p:sp>
        <p:nvSpPr>
          <p:cNvPr id="96" name="Rectangle: Rounded Corners 95">
            <a:extLst>
              <a:ext uri="{FF2B5EF4-FFF2-40B4-BE49-F238E27FC236}">
                <a16:creationId xmlns:a16="http://schemas.microsoft.com/office/drawing/2014/main" id="{8A20F8CA-9C11-39D1-3D3D-4077B4BBF215}"/>
              </a:ext>
            </a:extLst>
          </p:cNvPr>
          <p:cNvSpPr/>
          <p:nvPr/>
        </p:nvSpPr>
        <p:spPr>
          <a:xfrm>
            <a:off x="6987308" y="5333534"/>
            <a:ext cx="841719" cy="111171"/>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Places</a:t>
            </a:r>
          </a:p>
        </p:txBody>
      </p:sp>
      <p:grpSp>
        <p:nvGrpSpPr>
          <p:cNvPr id="97" name="Group 96">
            <a:extLst>
              <a:ext uri="{FF2B5EF4-FFF2-40B4-BE49-F238E27FC236}">
                <a16:creationId xmlns:a16="http://schemas.microsoft.com/office/drawing/2014/main" id="{45AC8EA4-7E78-36B2-CED1-87B15742E4BA}"/>
              </a:ext>
            </a:extLst>
          </p:cNvPr>
          <p:cNvGrpSpPr/>
          <p:nvPr/>
        </p:nvGrpSpPr>
        <p:grpSpPr>
          <a:xfrm>
            <a:off x="6415340" y="5574227"/>
            <a:ext cx="473060" cy="486922"/>
            <a:chOff x="6680045" y="3380453"/>
            <a:chExt cx="901021" cy="927425"/>
          </a:xfrm>
        </p:grpSpPr>
        <p:pic>
          <p:nvPicPr>
            <p:cNvPr id="98" name="Picture 2" descr="See the source image">
              <a:extLst>
                <a:ext uri="{FF2B5EF4-FFF2-40B4-BE49-F238E27FC236}">
                  <a16:creationId xmlns:a16="http://schemas.microsoft.com/office/drawing/2014/main" id="{99C3DD72-6014-26F3-B972-86A3598AAB4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80045" y="4032516"/>
              <a:ext cx="489530" cy="275362"/>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98" descr="Viva Engage icon">
              <a:extLst>
                <a:ext uri="{FF2B5EF4-FFF2-40B4-BE49-F238E27FC236}">
                  <a16:creationId xmlns:a16="http://schemas.microsoft.com/office/drawing/2014/main" id="{29B2F518-C27E-AED0-2336-2DACBDBD50FD}"/>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7330014" y="3380453"/>
              <a:ext cx="251052" cy="251698"/>
            </a:xfrm>
            <a:prstGeom prst="rect">
              <a:avLst/>
            </a:prstGeom>
          </p:spPr>
        </p:pic>
      </p:grpSp>
      <p:pic>
        <p:nvPicPr>
          <p:cNvPr id="100" name="Picture 99">
            <a:extLst>
              <a:ext uri="{FF2B5EF4-FFF2-40B4-BE49-F238E27FC236}">
                <a16:creationId xmlns:a16="http://schemas.microsoft.com/office/drawing/2014/main" id="{85A2B622-03D2-5D47-E65B-FDE67D3A19C6}"/>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5850801" y="5146631"/>
            <a:ext cx="174923" cy="174923"/>
          </a:xfrm>
          <a:prstGeom prst="rect">
            <a:avLst/>
          </a:prstGeom>
        </p:spPr>
      </p:pic>
      <p:pic>
        <p:nvPicPr>
          <p:cNvPr id="101" name="Picture 100" descr="A blue and white diamond&#10;&#10;Description automatically generated">
            <a:extLst>
              <a:ext uri="{FF2B5EF4-FFF2-40B4-BE49-F238E27FC236}">
                <a16:creationId xmlns:a16="http://schemas.microsoft.com/office/drawing/2014/main" id="{A374B250-E6E6-F514-C63E-F59A694C43B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020624" y="5874281"/>
            <a:ext cx="231583" cy="231583"/>
          </a:xfrm>
          <a:prstGeom prst="rect">
            <a:avLst/>
          </a:prstGeom>
        </p:spPr>
      </p:pic>
      <p:pic>
        <p:nvPicPr>
          <p:cNvPr id="102" name="Picture 101" descr="A purple and blue logo&#10;&#10;Description automatically generated">
            <a:extLst>
              <a:ext uri="{FF2B5EF4-FFF2-40B4-BE49-F238E27FC236}">
                <a16:creationId xmlns:a16="http://schemas.microsoft.com/office/drawing/2014/main" id="{F4FCDA0C-3774-2BA2-5CA9-E0393149C18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680454" y="5228797"/>
            <a:ext cx="154826" cy="152942"/>
          </a:xfrm>
          <a:prstGeom prst="rect">
            <a:avLst/>
          </a:prstGeom>
        </p:spPr>
      </p:pic>
      <p:sp>
        <p:nvSpPr>
          <p:cNvPr id="103" name="Rectangle: Rounded Corners 102">
            <a:extLst>
              <a:ext uri="{FF2B5EF4-FFF2-40B4-BE49-F238E27FC236}">
                <a16:creationId xmlns:a16="http://schemas.microsoft.com/office/drawing/2014/main" id="{4CA82EFD-AC03-182C-ADFD-BBB16CB5C04F}"/>
              </a:ext>
              <a:ext uri="{C183D7F6-B498-43B3-948B-1728B52AA6E4}">
                <adec:decorative xmlns:adec="http://schemas.microsoft.com/office/drawing/2017/decorative" val="1"/>
              </a:ext>
            </a:extLst>
          </p:cNvPr>
          <p:cNvSpPr/>
          <p:nvPr/>
        </p:nvSpPr>
        <p:spPr>
          <a:xfrm>
            <a:off x="4180577" y="6109972"/>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Identity &amp; Management</a:t>
            </a:r>
          </a:p>
        </p:txBody>
      </p:sp>
      <p:sp>
        <p:nvSpPr>
          <p:cNvPr id="104" name="Rectangle: Rounded Corners 103">
            <a:extLst>
              <a:ext uri="{FF2B5EF4-FFF2-40B4-BE49-F238E27FC236}">
                <a16:creationId xmlns:a16="http://schemas.microsoft.com/office/drawing/2014/main" id="{5468EB8F-9949-CAFF-24EC-AE8AA1598608}"/>
              </a:ext>
              <a:ext uri="{C183D7F6-B498-43B3-948B-1728B52AA6E4}">
                <adec:decorative xmlns:adec="http://schemas.microsoft.com/office/drawing/2017/decorative" val="1"/>
              </a:ext>
            </a:extLst>
          </p:cNvPr>
          <p:cNvSpPr/>
          <p:nvPr/>
        </p:nvSpPr>
        <p:spPr>
          <a:xfrm>
            <a:off x="4182699" y="6275134"/>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Security &amp; Compliance</a:t>
            </a:r>
          </a:p>
        </p:txBody>
      </p:sp>
      <p:sp>
        <p:nvSpPr>
          <p:cNvPr id="105" name="Rectangle: Rounded Corners 104">
            <a:extLst>
              <a:ext uri="{FF2B5EF4-FFF2-40B4-BE49-F238E27FC236}">
                <a16:creationId xmlns:a16="http://schemas.microsoft.com/office/drawing/2014/main" id="{8067EEE6-8FA8-1521-9F75-A636BBB0ED3E}"/>
              </a:ext>
              <a:ext uri="{C183D7F6-B498-43B3-948B-1728B52AA6E4}">
                <adec:decorative xmlns:adec="http://schemas.microsoft.com/office/drawing/2017/decorative" val="1"/>
              </a:ext>
            </a:extLst>
          </p:cNvPr>
          <p:cNvSpPr/>
          <p:nvPr/>
        </p:nvSpPr>
        <p:spPr>
          <a:xfrm>
            <a:off x="4177355" y="6440297"/>
            <a:ext cx="960167" cy="109401"/>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Governance</a:t>
            </a:r>
          </a:p>
        </p:txBody>
      </p:sp>
      <p:grpSp>
        <p:nvGrpSpPr>
          <p:cNvPr id="144" name="Group 143">
            <a:extLst>
              <a:ext uri="{FF2B5EF4-FFF2-40B4-BE49-F238E27FC236}">
                <a16:creationId xmlns:a16="http://schemas.microsoft.com/office/drawing/2014/main" id="{AE3E96A3-C882-C018-9D03-DE237AE02B90}"/>
              </a:ext>
            </a:extLst>
          </p:cNvPr>
          <p:cNvGrpSpPr/>
          <p:nvPr/>
        </p:nvGrpSpPr>
        <p:grpSpPr>
          <a:xfrm>
            <a:off x="8144243" y="1099628"/>
            <a:ext cx="3854082" cy="3467432"/>
            <a:chOff x="8144243" y="1099628"/>
            <a:chExt cx="3854082" cy="3467432"/>
          </a:xfrm>
        </p:grpSpPr>
        <p:sp>
          <p:nvSpPr>
            <p:cNvPr id="66" name="TextBox 65">
              <a:extLst>
                <a:ext uri="{FF2B5EF4-FFF2-40B4-BE49-F238E27FC236}">
                  <a16:creationId xmlns:a16="http://schemas.microsoft.com/office/drawing/2014/main" id="{63C9F397-7094-562F-43BD-644B610AC431}"/>
                </a:ext>
              </a:extLst>
            </p:cNvPr>
            <p:cNvSpPr txBox="1"/>
            <p:nvPr/>
          </p:nvSpPr>
          <p:spPr>
            <a:xfrm>
              <a:off x="8904149" y="4197728"/>
              <a:ext cx="51552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prstClr val="black"/>
                  </a:solidFill>
                  <a:effectLst/>
                  <a:uLnTx/>
                  <a:uFillTx/>
                  <a:latin typeface="Calibri" panose="020F0502020204030204"/>
                </a:rPr>
                <a:t>Life</a:t>
              </a:r>
            </a:p>
          </p:txBody>
        </p:sp>
        <p:sp>
          <p:nvSpPr>
            <p:cNvPr id="125" name="Rectangle 124">
              <a:extLst>
                <a:ext uri="{FF2B5EF4-FFF2-40B4-BE49-F238E27FC236}">
                  <a16:creationId xmlns:a16="http://schemas.microsoft.com/office/drawing/2014/main" id="{E081E0A1-1F9D-FFDE-DE0F-6CAD399FCDA1}"/>
                </a:ext>
              </a:extLst>
            </p:cNvPr>
            <p:cNvSpPr/>
            <p:nvPr/>
          </p:nvSpPr>
          <p:spPr>
            <a:xfrm>
              <a:off x="8144243" y="1099628"/>
              <a:ext cx="3854082" cy="2736761"/>
            </a:xfrm>
            <a:prstGeom prst="rect">
              <a:avLst/>
            </a:prstGeom>
            <a:solidFill>
              <a:sysClr val="window" lastClr="FFFFFF"/>
            </a:solidFill>
            <a:ln w="12700" cap="flat" cmpd="sng" algn="ctr">
              <a:solidFill>
                <a:sysClr val="window" lastClr="FFFFFF">
                  <a:lumMod val="7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6" name="Picture 125" descr="Logo&#10;&#10;Description automatically generated">
              <a:extLst>
                <a:ext uri="{FF2B5EF4-FFF2-40B4-BE49-F238E27FC236}">
                  <a16:creationId xmlns:a16="http://schemas.microsoft.com/office/drawing/2014/main" id="{136903CB-FE3D-5116-03B0-32F80D8D2C6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207918" y="2866443"/>
              <a:ext cx="777448" cy="696503"/>
            </a:xfrm>
            <a:prstGeom prst="rect">
              <a:avLst/>
            </a:prstGeom>
          </p:spPr>
        </p:pic>
        <p:pic>
          <p:nvPicPr>
            <p:cNvPr id="127" name="Picture 10" descr="See the source image">
              <a:extLst>
                <a:ext uri="{FF2B5EF4-FFF2-40B4-BE49-F238E27FC236}">
                  <a16:creationId xmlns:a16="http://schemas.microsoft.com/office/drawing/2014/main" id="{9431D41E-8026-83DC-976A-968FD52D86B7}"/>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367751" y="1832349"/>
              <a:ext cx="355974" cy="355974"/>
            </a:xfrm>
            <a:prstGeom prst="rect">
              <a:avLst/>
            </a:prstGeom>
            <a:noFill/>
            <a:extLst>
              <a:ext uri="{909E8E84-426E-40DD-AFC4-6F175D3DCCD1}">
                <a14:hiddenFill xmlns:a14="http://schemas.microsoft.com/office/drawing/2010/main">
                  <a:solidFill>
                    <a:srgbClr val="FFFFFF"/>
                  </a:solidFill>
                </a14:hiddenFill>
              </a:ext>
            </a:extLst>
          </p:spPr>
        </p:pic>
        <p:pic>
          <p:nvPicPr>
            <p:cNvPr id="128" name="Picture 12" descr="See the source image">
              <a:extLst>
                <a:ext uri="{FF2B5EF4-FFF2-40B4-BE49-F238E27FC236}">
                  <a16:creationId xmlns:a16="http://schemas.microsoft.com/office/drawing/2014/main" id="{9782D5CA-1DC9-D0CA-55B8-0609C914D7E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18829" y="1135492"/>
              <a:ext cx="1197448" cy="673740"/>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16" descr="See the source image">
              <a:extLst>
                <a:ext uri="{FF2B5EF4-FFF2-40B4-BE49-F238E27FC236}">
                  <a16:creationId xmlns:a16="http://schemas.microsoft.com/office/drawing/2014/main" id="{5BA641B5-C8E4-6400-1F0F-6336F92332D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440741" y="2418839"/>
              <a:ext cx="355975" cy="355975"/>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129" descr="See the source image">
              <a:extLst>
                <a:ext uri="{FF2B5EF4-FFF2-40B4-BE49-F238E27FC236}">
                  <a16:creationId xmlns:a16="http://schemas.microsoft.com/office/drawing/2014/main" id="{345AFA3A-8A30-6539-C5BB-CB02D3F8F6EC}"/>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1247806" y="2418839"/>
              <a:ext cx="632844" cy="355975"/>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20" descr="See the source image">
              <a:extLst>
                <a:ext uri="{FF2B5EF4-FFF2-40B4-BE49-F238E27FC236}">
                  <a16:creationId xmlns:a16="http://schemas.microsoft.com/office/drawing/2014/main" id="{5B2D8B6F-C1BF-E254-2823-9ECB71BEE0E5}"/>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70850" y="2418839"/>
              <a:ext cx="355975" cy="355975"/>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131" descr="Logo, company name&#10;&#10;Description automatically generated">
              <a:extLst>
                <a:ext uri="{FF2B5EF4-FFF2-40B4-BE49-F238E27FC236}">
                  <a16:creationId xmlns:a16="http://schemas.microsoft.com/office/drawing/2014/main" id="{28A77D15-02F4-FFD7-019A-EFEE48CE4639}"/>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170849" y="3036706"/>
              <a:ext cx="355976" cy="355976"/>
            </a:xfrm>
            <a:prstGeom prst="rect">
              <a:avLst/>
            </a:prstGeom>
          </p:spPr>
        </p:pic>
        <p:pic>
          <p:nvPicPr>
            <p:cNvPr id="133" name="Picture 132">
              <a:extLst>
                <a:ext uri="{FF2B5EF4-FFF2-40B4-BE49-F238E27FC236}">
                  <a16:creationId xmlns:a16="http://schemas.microsoft.com/office/drawing/2014/main" id="{B72013C6-2307-3951-4A3C-556DF419CA02}"/>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470655" y="2234599"/>
              <a:ext cx="732192" cy="732192"/>
            </a:xfrm>
            <a:prstGeom prst="rect">
              <a:avLst/>
            </a:prstGeom>
          </p:spPr>
        </p:pic>
        <p:pic>
          <p:nvPicPr>
            <p:cNvPr id="134" name="Picture 133" descr="Logo&#10;&#10;Description automatically generated">
              <a:extLst>
                <a:ext uri="{FF2B5EF4-FFF2-40B4-BE49-F238E27FC236}">
                  <a16:creationId xmlns:a16="http://schemas.microsoft.com/office/drawing/2014/main" id="{05B1605B-0E66-520E-0660-C418A77EB84F}"/>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436828" y="1141989"/>
              <a:ext cx="1503697" cy="671373"/>
            </a:xfrm>
            <a:prstGeom prst="rect">
              <a:avLst/>
            </a:prstGeom>
          </p:spPr>
        </p:pic>
        <p:pic>
          <p:nvPicPr>
            <p:cNvPr id="135" name="Picture 2" descr="See the source image">
              <a:extLst>
                <a:ext uri="{FF2B5EF4-FFF2-40B4-BE49-F238E27FC236}">
                  <a16:creationId xmlns:a16="http://schemas.microsoft.com/office/drawing/2014/main" id="{43B8A0A5-FDDC-BCCA-243E-CFFC223FABA4}"/>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805164" y="2343551"/>
              <a:ext cx="506550" cy="506550"/>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4" descr="See the source image">
              <a:extLst>
                <a:ext uri="{FF2B5EF4-FFF2-40B4-BE49-F238E27FC236}">
                  <a16:creationId xmlns:a16="http://schemas.microsoft.com/office/drawing/2014/main" id="{3BBA8543-BB8C-5D10-F68C-00EC4D7D9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9578" y="1668286"/>
              <a:ext cx="1861102" cy="684101"/>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8" descr="See the source image">
              <a:extLst>
                <a:ext uri="{FF2B5EF4-FFF2-40B4-BE49-F238E27FC236}">
                  <a16:creationId xmlns:a16="http://schemas.microsoft.com/office/drawing/2014/main" id="{CD707ED1-D80D-71B0-63A9-F5FA6E6BB5FE}"/>
                </a:ext>
              </a:extLst>
            </p:cNvPr>
            <p:cNvPicPr>
              <a:picLocks noChangeAspect="1" noChangeArrowheads="1"/>
            </p:cNvPicPr>
            <p:nvPr/>
          </p:nvPicPr>
          <p:blipFill rotWithShape="1">
            <a:blip r:embed="rId30">
              <a:extLst>
                <a:ext uri="{28A0092B-C50C-407E-A947-70E740481C1C}">
                  <a14:useLocalDpi xmlns:a14="http://schemas.microsoft.com/office/drawing/2010/main" val="0"/>
                </a:ext>
              </a:extLst>
            </a:blip>
            <a:srcRect l="9950" t="35796" r="16758" b="38121"/>
            <a:stretch/>
          </p:blipFill>
          <p:spPr bwMode="auto">
            <a:xfrm>
              <a:off x="10696533" y="1880941"/>
              <a:ext cx="977177" cy="302581"/>
            </a:xfrm>
            <a:prstGeom prst="rect">
              <a:avLst/>
            </a:prstGeom>
            <a:noFill/>
            <a:extLst>
              <a:ext uri="{909E8E84-426E-40DD-AFC4-6F175D3DCCD1}">
                <a14:hiddenFill xmlns:a14="http://schemas.microsoft.com/office/drawing/2010/main">
                  <a:solidFill>
                    <a:srgbClr val="FFFFFF"/>
                  </a:solidFill>
                </a14:hiddenFill>
              </a:ext>
            </a:extLst>
          </p:spPr>
        </p:pic>
        <p:sp>
          <p:nvSpPr>
            <p:cNvPr id="138" name="Rectangle 137">
              <a:extLst>
                <a:ext uri="{FF2B5EF4-FFF2-40B4-BE49-F238E27FC236}">
                  <a16:creationId xmlns:a16="http://schemas.microsoft.com/office/drawing/2014/main" id="{4B0D6A90-0786-8288-7D73-029B706CC5CC}"/>
                </a:ext>
              </a:extLst>
            </p:cNvPr>
            <p:cNvSpPr/>
            <p:nvPr/>
          </p:nvSpPr>
          <p:spPr>
            <a:xfrm>
              <a:off x="9594891" y="3721056"/>
              <a:ext cx="1045789" cy="233308"/>
            </a:xfrm>
            <a:prstGeom prst="rect">
              <a:avLst/>
            </a:prstGeom>
            <a:solidFill>
              <a:srgbClr val="E7E6E6"/>
            </a:solidFill>
            <a:ln w="3175" cap="flat" cmpd="sng" algn="ctr">
              <a:solidFill>
                <a:srgbClr val="7030A0"/>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Personal</a:t>
              </a:r>
            </a:p>
          </p:txBody>
        </p:sp>
        <p:grpSp>
          <p:nvGrpSpPr>
            <p:cNvPr id="139" name="Group 138">
              <a:extLst>
                <a:ext uri="{FF2B5EF4-FFF2-40B4-BE49-F238E27FC236}">
                  <a16:creationId xmlns:a16="http://schemas.microsoft.com/office/drawing/2014/main" id="{C6C07581-8D50-D6B0-ADE6-1432DD2A73C2}"/>
                </a:ext>
              </a:extLst>
            </p:cNvPr>
            <p:cNvGrpSpPr/>
            <p:nvPr/>
          </p:nvGrpSpPr>
          <p:grpSpPr>
            <a:xfrm>
              <a:off x="9875718" y="2995701"/>
              <a:ext cx="396981" cy="396981"/>
              <a:chOff x="8017157" y="951643"/>
              <a:chExt cx="512286" cy="512286"/>
            </a:xfrm>
          </p:grpSpPr>
          <p:sp>
            <p:nvSpPr>
              <p:cNvPr id="140" name="Oval 139">
                <a:extLst>
                  <a:ext uri="{FF2B5EF4-FFF2-40B4-BE49-F238E27FC236}">
                    <a16:creationId xmlns:a16="http://schemas.microsoft.com/office/drawing/2014/main" id="{02F07757-835F-66C4-C381-A4EA54D1561F}"/>
                  </a:ext>
                </a:extLst>
              </p:cNvPr>
              <p:cNvSpPr/>
              <p:nvPr/>
            </p:nvSpPr>
            <p:spPr>
              <a:xfrm>
                <a:off x="8046721" y="981207"/>
                <a:ext cx="453159" cy="453159"/>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solidFill>
                      <a:prstClr val="white">
                        <a:lumMod val="65000"/>
                      </a:prstClr>
                    </a:solidFill>
                  </a:ln>
                  <a:solidFill>
                    <a:prstClr val="white"/>
                  </a:solidFill>
                  <a:effectLst/>
                  <a:uLnTx/>
                  <a:uFillTx/>
                  <a:latin typeface="Calibri" panose="020F0502020204030204"/>
                  <a:ea typeface="+mn-ea"/>
                  <a:cs typeface="+mn-cs"/>
                </a:endParaRPr>
              </a:p>
            </p:txBody>
          </p:sp>
          <p:pic>
            <p:nvPicPr>
              <p:cNvPr id="141" name="Picture 140" descr="Microsoft Teams app icon">
                <a:extLst>
                  <a:ext uri="{FF2B5EF4-FFF2-40B4-BE49-F238E27FC236}">
                    <a16:creationId xmlns:a16="http://schemas.microsoft.com/office/drawing/2014/main" id="{6474C600-B6E5-6F17-5FC6-965C99CF63E2}"/>
                  </a:ext>
                </a:extLst>
              </p:cNvPr>
              <p:cNvPicPr>
                <a:picLocks noChangeAspect="1"/>
              </p:cNvPicPr>
              <p:nvPr/>
            </p:nvPicPr>
            <p:blipFill>
              <a:blip r:embed="rId31"/>
              <a:stretch>
                <a:fillRect/>
              </a:stretch>
            </p:blipFill>
            <p:spPr>
              <a:xfrm>
                <a:off x="8017157" y="951643"/>
                <a:ext cx="512286" cy="512286"/>
              </a:xfrm>
              <a:prstGeom prst="rect">
                <a:avLst/>
              </a:prstGeom>
              <a:noFill/>
              <a:ln w="12700" cap="flat">
                <a:noFill/>
                <a:prstDash val="dash"/>
                <a:miter/>
              </a:ln>
            </p:spPr>
          </p:pic>
        </p:grpSp>
        <p:pic>
          <p:nvPicPr>
            <p:cNvPr id="142" name="Picture 2" descr="Microsoft Designer | AI之旅导航">
              <a:extLst>
                <a:ext uri="{FF2B5EF4-FFF2-40B4-BE49-F238E27FC236}">
                  <a16:creationId xmlns:a16="http://schemas.microsoft.com/office/drawing/2014/main" id="{CF028EE9-A515-FFC7-19AC-AFAB0D5AF4D6}"/>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0638260" y="2970416"/>
              <a:ext cx="396982" cy="396982"/>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42">
              <a:extLst>
                <a:ext uri="{FF2B5EF4-FFF2-40B4-BE49-F238E27FC236}">
                  <a16:creationId xmlns:a16="http://schemas.microsoft.com/office/drawing/2014/main" id="{95D74AC1-9E7A-07C6-D7DE-184BA68F9A43}"/>
                </a:ext>
              </a:extLst>
            </p:cNvPr>
            <p:cNvPicPr>
              <a:picLocks noChangeAspect="1"/>
            </p:cNvPicPr>
            <p:nvPr/>
          </p:nvPicPr>
          <p:blipFill>
            <a:blip r:embed="rId33"/>
            <a:stretch>
              <a:fillRect/>
            </a:stretch>
          </p:blipFill>
          <p:spPr>
            <a:xfrm>
              <a:off x="8338523" y="1181173"/>
              <a:ext cx="1100735" cy="482181"/>
            </a:xfrm>
            <a:prstGeom prst="rect">
              <a:avLst/>
            </a:prstGeom>
          </p:spPr>
        </p:pic>
      </p:grpSp>
      <p:pic>
        <p:nvPicPr>
          <p:cNvPr id="78" name="Picture 77" descr="A cartoon of a person wearing glasses and a suit&#10;&#10;Description automatically generated">
            <a:extLst>
              <a:ext uri="{FF2B5EF4-FFF2-40B4-BE49-F238E27FC236}">
                <a16:creationId xmlns:a16="http://schemas.microsoft.com/office/drawing/2014/main" id="{6A8607BC-2B55-B1F1-1BC5-6CFB34D646E6}"/>
              </a:ext>
            </a:extLst>
          </p:cNvPr>
          <p:cNvPicPr>
            <a:picLocks noChangeAspect="1"/>
          </p:cNvPicPr>
          <p:nvPr/>
        </p:nvPicPr>
        <p:blipFill>
          <a:blip r:embed="rId34">
            <a:extLst>
              <a:ext uri="{BEBA8EAE-BF5A-486C-A8C5-ECC9F3942E4B}">
                <a14:imgProps xmlns:a14="http://schemas.microsoft.com/office/drawing/2010/main">
                  <a14:imgLayer r:embed="rId35">
                    <a14:imgEffect>
                      <a14:backgroundRemoval t="5000" b="98077" l="5401" r="95950">
                        <a14:foregroundMark x1="49415" y1="11538" x2="49415" y2="11538"/>
                        <a14:foregroundMark x1="54725" y1="17179" x2="54725" y2="17179"/>
                        <a14:foregroundMark x1="47975" y1="5256" x2="47975" y2="5256"/>
                        <a14:foregroundMark x1="86679" y1="94744" x2="86679" y2="94744"/>
                        <a14:foregroundMark x1="10081" y1="95000" x2="10081" y2="95000"/>
                        <a14:foregroundMark x1="5401" y1="93333" x2="5401" y2="93333"/>
                        <a14:foregroundMark x1="48065" y1="98333" x2="48065" y2="98333"/>
                        <a14:foregroundMark x1="91449" y1="92821" x2="91449" y2="92821"/>
                        <a14:foregroundMark x1="95950" y1="95256" x2="95950" y2="95256"/>
                        <a14:backgroundMark x1="93339" y1="97564" x2="93339" y2="97564"/>
                        <a14:backgroundMark x1="93429" y1="94872" x2="93429" y2="94872"/>
                      </a14:backgroundRemoval>
                    </a14:imgEffect>
                  </a14:imgLayer>
                </a14:imgProps>
              </a:ext>
              <a:ext uri="{28A0092B-C50C-407E-A947-70E740481C1C}">
                <a14:useLocalDpi xmlns:a14="http://schemas.microsoft.com/office/drawing/2010/main" val="0"/>
              </a:ext>
            </a:extLst>
          </a:blip>
          <a:stretch>
            <a:fillRect/>
          </a:stretch>
        </p:blipFill>
        <p:spPr>
          <a:xfrm>
            <a:off x="6404682" y="2328304"/>
            <a:ext cx="2138430" cy="1501328"/>
          </a:xfrm>
          <a:prstGeom prst="rect">
            <a:avLst/>
          </a:prstGeom>
        </p:spPr>
      </p:pic>
    </p:spTree>
    <p:extLst>
      <p:ext uri="{BB962C8B-B14F-4D97-AF65-F5344CB8AC3E}">
        <p14:creationId xmlns:p14="http://schemas.microsoft.com/office/powerpoint/2010/main" val="240186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1" name="Group 530" descr="Business Differentiation">
            <a:extLst>
              <a:ext uri="{FF2B5EF4-FFF2-40B4-BE49-F238E27FC236}">
                <a16:creationId xmlns:a16="http://schemas.microsoft.com/office/drawing/2014/main" id="{4B4E1B90-3A1E-37CB-0A0B-96B169F6E638}"/>
              </a:ext>
            </a:extLst>
          </p:cNvPr>
          <p:cNvGrpSpPr/>
          <p:nvPr/>
        </p:nvGrpSpPr>
        <p:grpSpPr>
          <a:xfrm>
            <a:off x="2297206" y="3731900"/>
            <a:ext cx="4886400" cy="2856048"/>
            <a:chOff x="2297206" y="3731900"/>
            <a:chExt cx="4886400" cy="2856048"/>
          </a:xfrm>
        </p:grpSpPr>
        <p:cxnSp>
          <p:nvCxnSpPr>
            <p:cNvPr id="532" name="Connector: Elbow 531">
              <a:extLst>
                <a:ext uri="{FF2B5EF4-FFF2-40B4-BE49-F238E27FC236}">
                  <a16:creationId xmlns:a16="http://schemas.microsoft.com/office/drawing/2014/main" id="{68ECA563-4A33-4E21-71E6-3ACB6D8ACED1}"/>
                </a:ext>
              </a:extLst>
            </p:cNvPr>
            <p:cNvCxnSpPr>
              <a:cxnSpLocks/>
            </p:cNvCxnSpPr>
            <p:nvPr/>
          </p:nvCxnSpPr>
          <p:spPr>
            <a:xfrm rot="16200000" flipV="1">
              <a:off x="2463684" y="3760410"/>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33" name="Rectangle: Rounded Corners 532">
              <a:extLst>
                <a:ext uri="{FF2B5EF4-FFF2-40B4-BE49-F238E27FC236}">
                  <a16:creationId xmlns:a16="http://schemas.microsoft.com/office/drawing/2014/main" id="{E3DF59CE-8DD5-79E3-05B2-9FCD2B63A524}"/>
                </a:ext>
              </a:extLst>
            </p:cNvPr>
            <p:cNvSpPr/>
            <p:nvPr/>
          </p:nvSpPr>
          <p:spPr>
            <a:xfrm>
              <a:off x="2297206" y="4464723"/>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Operate as</a:t>
              </a:r>
            </a:p>
          </p:txBody>
        </p:sp>
        <p:cxnSp>
          <p:nvCxnSpPr>
            <p:cNvPr id="534" name="Straight Arrow Connector 533">
              <a:extLst>
                <a:ext uri="{FF2B5EF4-FFF2-40B4-BE49-F238E27FC236}">
                  <a16:creationId xmlns:a16="http://schemas.microsoft.com/office/drawing/2014/main" id="{8700A8E0-97B8-1625-8669-29B1FF9C2576}"/>
                </a:ext>
              </a:extLst>
            </p:cNvPr>
            <p:cNvCxnSpPr>
              <a:cxnSpLocks/>
            </p:cNvCxnSpPr>
            <p:nvPr/>
          </p:nvCxnSpPr>
          <p:spPr>
            <a:xfrm>
              <a:off x="5609018" y="6587948"/>
              <a:ext cx="1574588" cy="0"/>
            </a:xfrm>
            <a:prstGeom prst="straightConnector1">
              <a:avLst/>
            </a:prstGeom>
            <a:noFill/>
            <a:ln w="6350" cap="flat" cmpd="sng" algn="ctr">
              <a:solidFill>
                <a:srgbClr val="A5A5A5"/>
              </a:solidFill>
              <a:prstDash val="solid"/>
              <a:miter lim="800000"/>
              <a:headEnd type="triangle"/>
              <a:tailEnd type="triangle"/>
            </a:ln>
            <a:effectLst/>
          </p:spPr>
        </p:cxnSp>
        <p:sp>
          <p:nvSpPr>
            <p:cNvPr id="535" name="Rectangle: Rounded Corners 534">
              <a:extLst>
                <a:ext uri="{FF2B5EF4-FFF2-40B4-BE49-F238E27FC236}">
                  <a16:creationId xmlns:a16="http://schemas.microsoft.com/office/drawing/2014/main" id="{BF654DF8-602D-BE22-0DD7-2A454337D00D}"/>
                </a:ext>
              </a:extLst>
            </p:cNvPr>
            <p:cNvSpPr/>
            <p:nvPr/>
          </p:nvSpPr>
          <p:spPr>
            <a:xfrm>
              <a:off x="5961055" y="642776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Extend</a:t>
              </a:r>
            </a:p>
          </p:txBody>
        </p:sp>
      </p:grpSp>
      <p:grpSp>
        <p:nvGrpSpPr>
          <p:cNvPr id="536" name="Group 535">
            <a:extLst>
              <a:ext uri="{FF2B5EF4-FFF2-40B4-BE49-F238E27FC236}">
                <a16:creationId xmlns:a16="http://schemas.microsoft.com/office/drawing/2014/main" id="{F2FF8630-B61F-5207-5AAD-B52C506AF8C0}"/>
              </a:ext>
            </a:extLst>
          </p:cNvPr>
          <p:cNvGrpSpPr/>
          <p:nvPr/>
        </p:nvGrpSpPr>
        <p:grpSpPr>
          <a:xfrm>
            <a:off x="5508130" y="3103390"/>
            <a:ext cx="1344052" cy="1344053"/>
            <a:chOff x="5508130" y="3103390"/>
            <a:chExt cx="1344052" cy="1344053"/>
          </a:xfrm>
        </p:grpSpPr>
        <p:sp>
          <p:nvSpPr>
            <p:cNvPr id="537" name="Oval 536" descr="The employee has their own identity">
              <a:extLst>
                <a:ext uri="{FF2B5EF4-FFF2-40B4-BE49-F238E27FC236}">
                  <a16:creationId xmlns:a16="http://schemas.microsoft.com/office/drawing/2014/main" id="{85A5046F-98F9-2642-188E-C897FA31F395}"/>
                </a:ext>
                <a:ext uri="{C183D7F6-B498-43B3-948B-1728B52AA6E4}">
                  <adec:decorative xmlns:adec="http://schemas.microsoft.com/office/drawing/2017/decorative" val="0"/>
                </a:ext>
              </a:extLst>
            </p:cNvPr>
            <p:cNvSpPr/>
            <p:nvPr/>
          </p:nvSpPr>
          <p:spPr>
            <a:xfrm>
              <a:off x="5508130" y="3104667"/>
              <a:ext cx="1336728" cy="1342775"/>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38" name="Partial Circle 537">
              <a:extLst>
                <a:ext uri="{FF2B5EF4-FFF2-40B4-BE49-F238E27FC236}">
                  <a16:creationId xmlns:a16="http://schemas.microsoft.com/office/drawing/2014/main" id="{823878B7-37CF-EEE9-B0E8-2D4C89CC7A8A}"/>
                </a:ext>
                <a:ext uri="{C183D7F6-B498-43B3-948B-1728B52AA6E4}">
                  <adec:decorative xmlns:adec="http://schemas.microsoft.com/office/drawing/2017/decorative" val="1"/>
                </a:ext>
              </a:extLst>
            </p:cNvPr>
            <p:cNvSpPr/>
            <p:nvPr/>
          </p:nvSpPr>
          <p:spPr>
            <a:xfrm>
              <a:off x="5514183" y="3103390"/>
              <a:ext cx="1337999" cy="1344052"/>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39" name="Partial Circle 538">
              <a:extLst>
                <a:ext uri="{FF2B5EF4-FFF2-40B4-BE49-F238E27FC236}">
                  <a16:creationId xmlns:a16="http://schemas.microsoft.com/office/drawing/2014/main" id="{FA3C6AD9-9CE4-13A5-944C-A72076587492}"/>
                </a:ext>
                <a:ext uri="{C183D7F6-B498-43B3-948B-1728B52AA6E4}">
                  <adec:decorative xmlns:adec="http://schemas.microsoft.com/office/drawing/2017/decorative" val="1"/>
                </a:ext>
              </a:extLst>
            </p:cNvPr>
            <p:cNvSpPr/>
            <p:nvPr/>
          </p:nvSpPr>
          <p:spPr>
            <a:xfrm>
              <a:off x="5512913" y="3103391"/>
              <a:ext cx="1337999" cy="1344052"/>
            </a:xfrm>
            <a:prstGeom prst="pie">
              <a:avLst>
                <a:gd name="adj1" fmla="val 21441205"/>
                <a:gd name="adj2" fmla="val 4630703"/>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40" name="Partial Circle 539">
              <a:extLst>
                <a:ext uri="{FF2B5EF4-FFF2-40B4-BE49-F238E27FC236}">
                  <a16:creationId xmlns:a16="http://schemas.microsoft.com/office/drawing/2014/main" id="{16EA9929-F4B7-D34B-877F-DFEFBB4B9D05}"/>
                </a:ext>
                <a:ext uri="{C183D7F6-B498-43B3-948B-1728B52AA6E4}">
                  <adec:decorative xmlns:adec="http://schemas.microsoft.com/office/drawing/2017/decorative" val="1"/>
                </a:ext>
              </a:extLst>
            </p:cNvPr>
            <p:cNvSpPr/>
            <p:nvPr/>
          </p:nvSpPr>
          <p:spPr>
            <a:xfrm>
              <a:off x="5512913" y="3103391"/>
              <a:ext cx="1337999" cy="1344052"/>
            </a:xfrm>
            <a:prstGeom prst="pie">
              <a:avLst>
                <a:gd name="adj1" fmla="val 468603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41" name="Partial Circle 540">
              <a:extLst>
                <a:ext uri="{FF2B5EF4-FFF2-40B4-BE49-F238E27FC236}">
                  <a16:creationId xmlns:a16="http://schemas.microsoft.com/office/drawing/2014/main" id="{B5C1FC67-7B98-F150-D004-222BF839AB86}"/>
                </a:ext>
                <a:ext uri="{C183D7F6-B498-43B3-948B-1728B52AA6E4}">
                  <adec:decorative xmlns:adec="http://schemas.microsoft.com/office/drawing/2017/decorative" val="1"/>
                </a:ext>
              </a:extLst>
            </p:cNvPr>
            <p:cNvSpPr/>
            <p:nvPr/>
          </p:nvSpPr>
          <p:spPr>
            <a:xfrm>
              <a:off x="5513466" y="3103391"/>
              <a:ext cx="1337999" cy="1344052"/>
            </a:xfrm>
            <a:prstGeom prst="pie">
              <a:avLst>
                <a:gd name="adj1" fmla="val 18041976"/>
                <a:gd name="adj2" fmla="val 2147399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542" name="TextBox 541">
            <a:extLst>
              <a:ext uri="{FF2B5EF4-FFF2-40B4-BE49-F238E27FC236}">
                <a16:creationId xmlns:a16="http://schemas.microsoft.com/office/drawing/2014/main" id="{325E2A12-F811-FED8-2ED0-F4325DBA2653}"/>
              </a:ext>
            </a:extLst>
          </p:cNvPr>
          <p:cNvSpPr txBox="1"/>
          <p:nvPr/>
        </p:nvSpPr>
        <p:spPr>
          <a:xfrm>
            <a:off x="5055900" y="2755616"/>
            <a:ext cx="1011812" cy="217454"/>
          </a:xfrm>
          <a:prstGeom prst="rect">
            <a:avLst/>
          </a:prstGeom>
          <a:noFill/>
        </p:spPr>
        <p:txBody>
          <a:bodyPr wrap="square">
            <a:spAutoFit/>
          </a:bodyPr>
          <a:lstStyle/>
          <a:p>
            <a:pPr algn="ctr">
              <a:defRPr/>
            </a:pPr>
            <a:r>
              <a:rPr lang="en-AU" sz="700">
                <a:solidFill>
                  <a:srgbClr val="7030A0"/>
                </a:solidFill>
                <a:latin typeface="Calibri" panose="020F0502020204030204"/>
              </a:rPr>
              <a:t>Personal Identity</a:t>
            </a:r>
          </a:p>
        </p:txBody>
      </p:sp>
      <p:sp>
        <p:nvSpPr>
          <p:cNvPr id="543" name="Rectangle: Rounded Corners 542">
            <a:extLst>
              <a:ext uri="{FF2B5EF4-FFF2-40B4-BE49-F238E27FC236}">
                <a16:creationId xmlns:a16="http://schemas.microsoft.com/office/drawing/2014/main" id="{A604D09D-E684-886D-EB3A-5C367D674423}"/>
              </a:ext>
              <a:ext uri="{C183D7F6-B498-43B3-948B-1728B52AA6E4}">
                <adec:decorative xmlns:adec="http://schemas.microsoft.com/office/drawing/2017/decorative" val="1"/>
              </a:ext>
            </a:extLst>
          </p:cNvPr>
          <p:cNvSpPr/>
          <p:nvPr/>
        </p:nvSpPr>
        <p:spPr>
          <a:xfrm>
            <a:off x="5028827" y="2964343"/>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544" name="Rectangle: Rounded Corners 543">
            <a:extLst>
              <a:ext uri="{FF2B5EF4-FFF2-40B4-BE49-F238E27FC236}">
                <a16:creationId xmlns:a16="http://schemas.microsoft.com/office/drawing/2014/main" id="{AED2A220-3B32-69D5-B155-475758588A14}"/>
              </a:ext>
              <a:ext uri="{C183D7F6-B498-43B3-948B-1728B52AA6E4}">
                <adec:decorative xmlns:adec="http://schemas.microsoft.com/office/drawing/2017/decorative" val="1"/>
              </a:ext>
            </a:extLst>
          </p:cNvPr>
          <p:cNvSpPr/>
          <p:nvPr/>
        </p:nvSpPr>
        <p:spPr>
          <a:xfrm>
            <a:off x="4728864" y="3142573"/>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545" name="Rectangle: Rounded Corners 544">
            <a:extLst>
              <a:ext uri="{FF2B5EF4-FFF2-40B4-BE49-F238E27FC236}">
                <a16:creationId xmlns:a16="http://schemas.microsoft.com/office/drawing/2014/main" id="{D129E61A-3864-EC70-5D5E-E7222E01E09B}"/>
              </a:ext>
              <a:ext uri="{C183D7F6-B498-43B3-948B-1728B52AA6E4}">
                <adec:decorative xmlns:adec="http://schemas.microsoft.com/office/drawing/2017/decorative" val="1"/>
              </a:ext>
            </a:extLst>
          </p:cNvPr>
          <p:cNvSpPr/>
          <p:nvPr/>
        </p:nvSpPr>
        <p:spPr>
          <a:xfrm>
            <a:off x="4641844" y="3339647"/>
            <a:ext cx="889102"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546" name="Rectangle: Rounded Corners 545">
            <a:extLst>
              <a:ext uri="{FF2B5EF4-FFF2-40B4-BE49-F238E27FC236}">
                <a16:creationId xmlns:a16="http://schemas.microsoft.com/office/drawing/2014/main" id="{ACB7B38C-6D37-7780-A8F3-9F890DEFA65C}"/>
              </a:ext>
              <a:ext uri="{C183D7F6-B498-43B3-948B-1728B52AA6E4}">
                <adec:decorative xmlns:adec="http://schemas.microsoft.com/office/drawing/2017/decorative" val="1"/>
              </a:ext>
            </a:extLst>
          </p:cNvPr>
          <p:cNvSpPr/>
          <p:nvPr/>
        </p:nvSpPr>
        <p:spPr>
          <a:xfrm>
            <a:off x="4577762" y="3536719"/>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547" name="Rectangle: Rounded Corners 546">
            <a:extLst>
              <a:ext uri="{FF2B5EF4-FFF2-40B4-BE49-F238E27FC236}">
                <a16:creationId xmlns:a16="http://schemas.microsoft.com/office/drawing/2014/main" id="{3CE92627-1F0B-C08F-E263-D44053D6878E}"/>
              </a:ext>
              <a:ext uri="{C183D7F6-B498-43B3-948B-1728B52AA6E4}">
                <adec:decorative xmlns:adec="http://schemas.microsoft.com/office/drawing/2017/decorative" val="1"/>
              </a:ext>
            </a:extLst>
          </p:cNvPr>
          <p:cNvSpPr/>
          <p:nvPr/>
        </p:nvSpPr>
        <p:spPr>
          <a:xfrm>
            <a:off x="4563132" y="3736479"/>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548" name="Rectangle: Rounded Corners 547">
            <a:extLst>
              <a:ext uri="{FF2B5EF4-FFF2-40B4-BE49-F238E27FC236}">
                <a16:creationId xmlns:a16="http://schemas.microsoft.com/office/drawing/2014/main" id="{8E70F179-4577-0554-1108-345AE37FC278}"/>
              </a:ext>
              <a:ext uri="{C183D7F6-B498-43B3-948B-1728B52AA6E4}">
                <adec:decorative xmlns:adec="http://schemas.microsoft.com/office/drawing/2017/decorative" val="1"/>
              </a:ext>
            </a:extLst>
          </p:cNvPr>
          <p:cNvSpPr/>
          <p:nvPr/>
        </p:nvSpPr>
        <p:spPr>
          <a:xfrm>
            <a:off x="4592417" y="3932376"/>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549" name="TextBox 548">
            <a:extLst>
              <a:ext uri="{FF2B5EF4-FFF2-40B4-BE49-F238E27FC236}">
                <a16:creationId xmlns:a16="http://schemas.microsoft.com/office/drawing/2014/main" id="{630E3368-EDEF-F961-D1A5-6B5F9CD886CC}"/>
              </a:ext>
            </a:extLst>
          </p:cNvPr>
          <p:cNvSpPr txBox="1"/>
          <p:nvPr/>
        </p:nvSpPr>
        <p:spPr>
          <a:xfrm>
            <a:off x="4787452" y="4181241"/>
            <a:ext cx="950698" cy="217454"/>
          </a:xfrm>
          <a:prstGeom prst="rect">
            <a:avLst/>
          </a:prstGeom>
          <a:noFill/>
        </p:spPr>
        <p:txBody>
          <a:bodyPr wrap="square">
            <a:spAutoFit/>
          </a:bodyPr>
          <a:lstStyle/>
          <a:p>
            <a:pPr algn="ctr">
              <a:defRPr/>
            </a:pPr>
            <a:r>
              <a:rPr lang="en-AU" sz="700">
                <a:solidFill>
                  <a:srgbClr val="7030A0"/>
                </a:solidFill>
                <a:latin typeface="Calibri" panose="020F0502020204030204"/>
              </a:rPr>
              <a:t>Technical Identity</a:t>
            </a:r>
          </a:p>
        </p:txBody>
      </p:sp>
      <p:sp>
        <p:nvSpPr>
          <p:cNvPr id="550" name="Rectangle: Rounded Corners 549">
            <a:extLst>
              <a:ext uri="{FF2B5EF4-FFF2-40B4-BE49-F238E27FC236}">
                <a16:creationId xmlns:a16="http://schemas.microsoft.com/office/drawing/2014/main" id="{F8530D5F-E5F7-8FCD-1293-08FCB022DE21}"/>
              </a:ext>
              <a:ext uri="{C183D7F6-B498-43B3-948B-1728B52AA6E4}">
                <adec:decorative xmlns:adec="http://schemas.microsoft.com/office/drawing/2017/decorative" val="1"/>
              </a:ext>
            </a:extLst>
          </p:cNvPr>
          <p:cNvSpPr/>
          <p:nvPr/>
        </p:nvSpPr>
        <p:spPr>
          <a:xfrm>
            <a:off x="4958937" y="4384157"/>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551" name="TextBox 550">
            <a:extLst>
              <a:ext uri="{FF2B5EF4-FFF2-40B4-BE49-F238E27FC236}">
                <a16:creationId xmlns:a16="http://schemas.microsoft.com/office/drawing/2014/main" id="{C61D691C-5E4B-60A5-5CBC-59585DBEB972}"/>
              </a:ext>
            </a:extLst>
          </p:cNvPr>
          <p:cNvSpPr txBox="1"/>
          <p:nvPr/>
        </p:nvSpPr>
        <p:spPr>
          <a:xfrm>
            <a:off x="6842707" y="3699815"/>
            <a:ext cx="1041198" cy="217454"/>
          </a:xfrm>
          <a:prstGeom prst="rect">
            <a:avLst/>
          </a:prstGeom>
          <a:noFill/>
        </p:spPr>
        <p:txBody>
          <a:bodyPr wrap="square">
            <a:spAutoFit/>
          </a:bodyPr>
          <a:lstStyle/>
          <a:p>
            <a:pPr algn="ctr">
              <a:defRPr/>
            </a:pPr>
            <a:r>
              <a:rPr lang="en-AU" sz="700">
                <a:solidFill>
                  <a:srgbClr val="7030A0"/>
                </a:solidFill>
                <a:latin typeface="Calibri" panose="020F0502020204030204"/>
              </a:rPr>
              <a:t>Professional Identity</a:t>
            </a:r>
          </a:p>
        </p:txBody>
      </p:sp>
      <p:sp>
        <p:nvSpPr>
          <p:cNvPr id="552" name="Rectangle: Rounded Corners 551">
            <a:extLst>
              <a:ext uri="{FF2B5EF4-FFF2-40B4-BE49-F238E27FC236}">
                <a16:creationId xmlns:a16="http://schemas.microsoft.com/office/drawing/2014/main" id="{B35231E3-3995-446A-BCDB-26C2BA7C66B1}"/>
              </a:ext>
              <a:ext uri="{C183D7F6-B498-43B3-948B-1728B52AA6E4}">
                <adec:decorative xmlns:adec="http://schemas.microsoft.com/office/drawing/2017/decorative" val="1"/>
              </a:ext>
            </a:extLst>
          </p:cNvPr>
          <p:cNvSpPr/>
          <p:nvPr/>
        </p:nvSpPr>
        <p:spPr>
          <a:xfrm>
            <a:off x="6880301" y="3890571"/>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553" name="Rectangle: Rounded Corners 552">
            <a:extLst>
              <a:ext uri="{FF2B5EF4-FFF2-40B4-BE49-F238E27FC236}">
                <a16:creationId xmlns:a16="http://schemas.microsoft.com/office/drawing/2014/main" id="{35579244-902A-5F83-4D6C-34055EA52E3B}"/>
              </a:ext>
              <a:ext uri="{C183D7F6-B498-43B3-948B-1728B52AA6E4}">
                <adec:decorative xmlns:adec="http://schemas.microsoft.com/office/drawing/2017/decorative" val="1"/>
              </a:ext>
            </a:extLst>
          </p:cNvPr>
          <p:cNvSpPr/>
          <p:nvPr/>
        </p:nvSpPr>
        <p:spPr>
          <a:xfrm>
            <a:off x="6667005" y="4283028"/>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554" name="Picture 553" descr="A person smiling for the camera&#10;&#10;Description automatically generated with medium confidence">
            <a:extLst>
              <a:ext uri="{FF2B5EF4-FFF2-40B4-BE49-F238E27FC236}">
                <a16:creationId xmlns:a16="http://schemas.microsoft.com/office/drawing/2014/main" id="{E4FE317A-D221-E454-51B0-FF227F1ACF92}"/>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792638" y="3398809"/>
            <a:ext cx="773167" cy="776664"/>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555" name="TextBox 554">
            <a:extLst>
              <a:ext uri="{FF2B5EF4-FFF2-40B4-BE49-F238E27FC236}">
                <a16:creationId xmlns:a16="http://schemas.microsoft.com/office/drawing/2014/main" id="{E11AD858-36EB-CB52-5E16-D7C5B366970A}"/>
              </a:ext>
            </a:extLst>
          </p:cNvPr>
          <p:cNvSpPr txBox="1"/>
          <p:nvPr/>
        </p:nvSpPr>
        <p:spPr>
          <a:xfrm>
            <a:off x="6488467" y="2946371"/>
            <a:ext cx="1041200" cy="217454"/>
          </a:xfrm>
          <a:prstGeom prst="rect">
            <a:avLst/>
          </a:prstGeom>
          <a:noFill/>
        </p:spPr>
        <p:txBody>
          <a:bodyPr wrap="square">
            <a:spAutoFit/>
          </a:bodyPr>
          <a:lstStyle/>
          <a:p>
            <a:pPr algn="ctr">
              <a:defRPr/>
            </a:pPr>
            <a:r>
              <a:rPr lang="en-AU" sz="700">
                <a:solidFill>
                  <a:srgbClr val="7030A0"/>
                </a:solidFill>
                <a:latin typeface="Calibri" panose="020F0502020204030204"/>
              </a:rPr>
              <a:t>Digital Identity</a:t>
            </a:r>
          </a:p>
        </p:txBody>
      </p:sp>
      <p:sp>
        <p:nvSpPr>
          <p:cNvPr id="556" name="Rectangle: Rounded Corners 555">
            <a:extLst>
              <a:ext uri="{FF2B5EF4-FFF2-40B4-BE49-F238E27FC236}">
                <a16:creationId xmlns:a16="http://schemas.microsoft.com/office/drawing/2014/main" id="{1BCE56FE-4EFE-9246-1213-B888BDC79C08}"/>
              </a:ext>
            </a:extLst>
          </p:cNvPr>
          <p:cNvSpPr/>
          <p:nvPr/>
        </p:nvSpPr>
        <p:spPr>
          <a:xfrm>
            <a:off x="6741572" y="3171457"/>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Avatar</a:t>
            </a:r>
          </a:p>
        </p:txBody>
      </p:sp>
      <p:sp>
        <p:nvSpPr>
          <p:cNvPr id="557" name="Rectangle: Rounded Corners 556">
            <a:extLst>
              <a:ext uri="{FF2B5EF4-FFF2-40B4-BE49-F238E27FC236}">
                <a16:creationId xmlns:a16="http://schemas.microsoft.com/office/drawing/2014/main" id="{ACD8E8A5-B123-2930-3CF7-2029CD8025DF}"/>
              </a:ext>
            </a:extLst>
          </p:cNvPr>
          <p:cNvSpPr/>
          <p:nvPr/>
        </p:nvSpPr>
        <p:spPr>
          <a:xfrm>
            <a:off x="6857952" y="3351161"/>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Items</a:t>
            </a:r>
          </a:p>
        </p:txBody>
      </p:sp>
      <p:sp>
        <p:nvSpPr>
          <p:cNvPr id="558" name="Rectangle: Rounded Corners 557">
            <a:extLst>
              <a:ext uri="{FF2B5EF4-FFF2-40B4-BE49-F238E27FC236}">
                <a16:creationId xmlns:a16="http://schemas.microsoft.com/office/drawing/2014/main" id="{58B1A53F-5B01-2702-68C9-EC6CF5A2558E}"/>
              </a:ext>
            </a:extLst>
          </p:cNvPr>
          <p:cNvSpPr/>
          <p:nvPr/>
        </p:nvSpPr>
        <p:spPr>
          <a:xfrm>
            <a:off x="6899346" y="3544018"/>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Places</a:t>
            </a:r>
          </a:p>
        </p:txBody>
      </p:sp>
      <p:sp>
        <p:nvSpPr>
          <p:cNvPr id="559" name="TextBox 558">
            <a:extLst>
              <a:ext uri="{FF2B5EF4-FFF2-40B4-BE49-F238E27FC236}">
                <a16:creationId xmlns:a16="http://schemas.microsoft.com/office/drawing/2014/main" id="{2E6CD976-FD9C-555F-9558-0821BAC538FE}"/>
              </a:ext>
              <a:ext uri="{C183D7F6-B498-43B3-948B-1728B52AA6E4}">
                <adec:decorative xmlns:adec="http://schemas.microsoft.com/office/drawing/2017/decorative" val="1"/>
              </a:ext>
            </a:extLst>
          </p:cNvPr>
          <p:cNvSpPr txBox="1"/>
          <p:nvPr/>
        </p:nvSpPr>
        <p:spPr>
          <a:xfrm>
            <a:off x="5445653" y="4421285"/>
            <a:ext cx="1585774" cy="307777"/>
          </a:xfrm>
          <a:prstGeom prst="rect">
            <a:avLst/>
          </a:prstGeom>
          <a:noFill/>
        </p:spPr>
        <p:txBody>
          <a:bodyPr wrap="square">
            <a:spAutoFit/>
          </a:bodyPr>
          <a:lstStyle/>
          <a:p>
            <a:pPr algn="ctr">
              <a:defRPr/>
            </a:pPr>
            <a:r>
              <a:rPr lang="en-AU" sz="1400">
                <a:solidFill>
                  <a:srgbClr val="4472C4"/>
                </a:solidFill>
                <a:latin typeface="Calibri" panose="020F0502020204030204"/>
              </a:rPr>
              <a:t>Person</a:t>
            </a:r>
          </a:p>
        </p:txBody>
      </p:sp>
      <p:grpSp>
        <p:nvGrpSpPr>
          <p:cNvPr id="560" name="Group 559">
            <a:extLst>
              <a:ext uri="{FF2B5EF4-FFF2-40B4-BE49-F238E27FC236}">
                <a16:creationId xmlns:a16="http://schemas.microsoft.com/office/drawing/2014/main" id="{115987DD-F867-EBEC-FAC5-47E504638C58}"/>
              </a:ext>
            </a:extLst>
          </p:cNvPr>
          <p:cNvGrpSpPr/>
          <p:nvPr/>
        </p:nvGrpSpPr>
        <p:grpSpPr>
          <a:xfrm>
            <a:off x="6296601" y="3821303"/>
            <a:ext cx="473060" cy="486922"/>
            <a:chOff x="6680045" y="3380453"/>
            <a:chExt cx="901021" cy="927425"/>
          </a:xfrm>
        </p:grpSpPr>
        <p:pic>
          <p:nvPicPr>
            <p:cNvPr id="561" name="Picture 2" descr="See the source image">
              <a:extLst>
                <a:ext uri="{FF2B5EF4-FFF2-40B4-BE49-F238E27FC236}">
                  <a16:creationId xmlns:a16="http://schemas.microsoft.com/office/drawing/2014/main" id="{D810B51B-64E1-9F66-538C-E62FE9DCF5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0045" y="4032516"/>
              <a:ext cx="489530" cy="275362"/>
            </a:xfrm>
            <a:prstGeom prst="rect">
              <a:avLst/>
            </a:prstGeom>
            <a:noFill/>
            <a:extLst>
              <a:ext uri="{909E8E84-426E-40DD-AFC4-6F175D3DCCD1}">
                <a14:hiddenFill xmlns:a14="http://schemas.microsoft.com/office/drawing/2010/main">
                  <a:solidFill>
                    <a:srgbClr val="FFFFFF"/>
                  </a:solidFill>
                </a14:hiddenFill>
              </a:ext>
            </a:extLst>
          </p:spPr>
        </p:pic>
        <p:pic>
          <p:nvPicPr>
            <p:cNvPr id="562" name="Picture 561" descr="Viva Engage icon">
              <a:extLst>
                <a:ext uri="{FF2B5EF4-FFF2-40B4-BE49-F238E27FC236}">
                  <a16:creationId xmlns:a16="http://schemas.microsoft.com/office/drawing/2014/main" id="{3002E1F5-E5DE-C31A-E43C-92159F980DB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330014" y="3380453"/>
              <a:ext cx="251052" cy="251698"/>
            </a:xfrm>
            <a:prstGeom prst="rect">
              <a:avLst/>
            </a:prstGeom>
          </p:spPr>
        </p:pic>
      </p:grpSp>
      <p:pic>
        <p:nvPicPr>
          <p:cNvPr id="563" name="Picture 562">
            <a:extLst>
              <a:ext uri="{FF2B5EF4-FFF2-40B4-BE49-F238E27FC236}">
                <a16:creationId xmlns:a16="http://schemas.microsoft.com/office/drawing/2014/main" id="{72FC67DF-210C-3C9A-B913-54D92B0F0E9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661134" y="3356751"/>
            <a:ext cx="211031" cy="211031"/>
          </a:xfrm>
          <a:prstGeom prst="rect">
            <a:avLst/>
          </a:prstGeom>
        </p:spPr>
      </p:pic>
      <p:grpSp>
        <p:nvGrpSpPr>
          <p:cNvPr id="564" name="Group 563">
            <a:extLst>
              <a:ext uri="{FF2B5EF4-FFF2-40B4-BE49-F238E27FC236}">
                <a16:creationId xmlns:a16="http://schemas.microsoft.com/office/drawing/2014/main" id="{A4CE4585-6DB4-1148-FA0F-9644F857A9F4}"/>
              </a:ext>
              <a:ext uri="{C183D7F6-B498-43B3-948B-1728B52AA6E4}">
                <adec:decorative xmlns:adec="http://schemas.microsoft.com/office/drawing/2017/decorative" val="1"/>
              </a:ext>
            </a:extLst>
          </p:cNvPr>
          <p:cNvGrpSpPr/>
          <p:nvPr/>
        </p:nvGrpSpPr>
        <p:grpSpPr>
          <a:xfrm>
            <a:off x="5250163" y="2226089"/>
            <a:ext cx="2223402" cy="157113"/>
            <a:chOff x="5250163" y="2226089"/>
            <a:chExt cx="2223402" cy="157113"/>
          </a:xfrm>
        </p:grpSpPr>
        <p:cxnSp>
          <p:nvCxnSpPr>
            <p:cNvPr id="565" name="Straight Arrow Connector 564">
              <a:extLst>
                <a:ext uri="{FF2B5EF4-FFF2-40B4-BE49-F238E27FC236}">
                  <a16:creationId xmlns:a16="http://schemas.microsoft.com/office/drawing/2014/main" id="{E2081321-1BA8-2B06-ADEE-1ECE7D6E641B}"/>
                </a:ext>
              </a:extLst>
            </p:cNvPr>
            <p:cNvCxnSpPr/>
            <p:nvPr/>
          </p:nvCxnSpPr>
          <p:spPr>
            <a:xfrm flipH="1">
              <a:off x="5250163" y="2383202"/>
              <a:ext cx="2178824" cy="0"/>
            </a:xfrm>
            <a:prstGeom prst="straightConnector1">
              <a:avLst/>
            </a:prstGeom>
            <a:noFill/>
            <a:ln w="6350" cap="flat" cmpd="sng" algn="ctr">
              <a:solidFill>
                <a:srgbClr val="A5A5A5"/>
              </a:solidFill>
              <a:prstDash val="solid"/>
              <a:miter lim="800000"/>
              <a:tailEnd type="triangle"/>
            </a:ln>
            <a:effectLst/>
          </p:spPr>
        </p:cxnSp>
        <p:sp>
          <p:nvSpPr>
            <p:cNvPr id="566" name="Rectangle: Rounded Corners 565">
              <a:extLst>
                <a:ext uri="{FF2B5EF4-FFF2-40B4-BE49-F238E27FC236}">
                  <a16:creationId xmlns:a16="http://schemas.microsoft.com/office/drawing/2014/main" id="{D4D498F7-AE1C-31BD-DE7F-AE9E2D89E48D}"/>
                </a:ext>
              </a:extLst>
            </p:cNvPr>
            <p:cNvSpPr/>
            <p:nvPr/>
          </p:nvSpPr>
          <p:spPr>
            <a:xfrm>
              <a:off x="6519565" y="2226089"/>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grpSp>
      <p:cxnSp>
        <p:nvCxnSpPr>
          <p:cNvPr id="567" name="Connector: Elbow 566">
            <a:extLst>
              <a:ext uri="{FF2B5EF4-FFF2-40B4-BE49-F238E27FC236}">
                <a16:creationId xmlns:a16="http://schemas.microsoft.com/office/drawing/2014/main" id="{53D58C98-52D3-C121-9401-61EF26149813}"/>
              </a:ext>
              <a:ext uri="{C183D7F6-B498-43B3-948B-1728B52AA6E4}">
                <adec:decorative xmlns:adec="http://schemas.microsoft.com/office/drawing/2017/decorative" val="1"/>
              </a:ext>
            </a:extLst>
          </p:cNvPr>
          <p:cNvCxnSpPr/>
          <p:nvPr/>
        </p:nvCxnSpPr>
        <p:spPr>
          <a:xfrm rot="10800000">
            <a:off x="9023477"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68" name="Rectangle: Rounded Corners 567">
            <a:extLst>
              <a:ext uri="{FF2B5EF4-FFF2-40B4-BE49-F238E27FC236}">
                <a16:creationId xmlns:a16="http://schemas.microsoft.com/office/drawing/2014/main" id="{248EDD42-59A2-0137-989F-BD5F0018EC96}"/>
              </a:ext>
              <a:ext uri="{C183D7F6-B498-43B3-948B-1728B52AA6E4}">
                <adec:decorative xmlns:adec="http://schemas.microsoft.com/office/drawing/2017/decorative" val="1"/>
              </a:ext>
            </a:extLst>
          </p:cNvPr>
          <p:cNvSpPr/>
          <p:nvPr/>
        </p:nvSpPr>
        <p:spPr>
          <a:xfrm>
            <a:off x="9264145"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cxnSp>
        <p:nvCxnSpPr>
          <p:cNvPr id="569" name="Connector: Elbow 568">
            <a:extLst>
              <a:ext uri="{FF2B5EF4-FFF2-40B4-BE49-F238E27FC236}">
                <a16:creationId xmlns:a16="http://schemas.microsoft.com/office/drawing/2014/main" id="{4948A4B7-E08A-B1E6-5D16-5776D3706195}"/>
              </a:ext>
              <a:ext uri="{C183D7F6-B498-43B3-948B-1728B52AA6E4}">
                <adec:decorative xmlns:adec="http://schemas.microsoft.com/office/drawing/2017/decorative" val="1"/>
              </a:ext>
            </a:extLst>
          </p:cNvPr>
          <p:cNvCxnSpPr>
            <a:cxnSpLocks/>
          </p:cNvCxnSpPr>
          <p:nvPr/>
        </p:nvCxnSpPr>
        <p:spPr>
          <a:xfrm rot="5400000">
            <a:off x="2418710"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70" name="Rectangle: Rounded Corners 569">
            <a:extLst>
              <a:ext uri="{FF2B5EF4-FFF2-40B4-BE49-F238E27FC236}">
                <a16:creationId xmlns:a16="http://schemas.microsoft.com/office/drawing/2014/main" id="{A55D42B8-C92E-C90C-17D7-536AAF007811}"/>
              </a:ext>
              <a:ext uri="{C183D7F6-B498-43B3-948B-1728B52AA6E4}">
                <adec:decorative xmlns:adec="http://schemas.microsoft.com/office/drawing/2017/decorative" val="1"/>
              </a:ext>
            </a:extLst>
          </p:cNvPr>
          <p:cNvSpPr/>
          <p:nvPr/>
        </p:nvSpPr>
        <p:spPr>
          <a:xfrm>
            <a:off x="2259733"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pic>
        <p:nvPicPr>
          <p:cNvPr id="571" name="Picture 570" descr="A blue and white diamond&#10;&#10;Description automatically generated">
            <a:extLst>
              <a:ext uri="{FF2B5EF4-FFF2-40B4-BE49-F238E27FC236}">
                <a16:creationId xmlns:a16="http://schemas.microsoft.com/office/drawing/2014/main" id="{601A54FE-45FC-DF78-EC2B-0577875260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51004" y="4134390"/>
            <a:ext cx="231583" cy="231583"/>
          </a:xfrm>
          <a:prstGeom prst="rect">
            <a:avLst/>
          </a:prstGeom>
        </p:spPr>
      </p:pic>
      <p:sp>
        <p:nvSpPr>
          <p:cNvPr id="596" name="TextBox 595">
            <a:extLst>
              <a:ext uri="{FF2B5EF4-FFF2-40B4-BE49-F238E27FC236}">
                <a16:creationId xmlns:a16="http://schemas.microsoft.com/office/drawing/2014/main" id="{0FB5C8DD-06F7-AF8E-484B-F99725B1FF7A}"/>
              </a:ext>
              <a:ext uri="{C183D7F6-B498-43B3-948B-1728B52AA6E4}">
                <adec:decorative xmlns:adec="http://schemas.microsoft.com/office/drawing/2017/decorative" val="1"/>
              </a:ext>
            </a:extLst>
          </p:cNvPr>
          <p:cNvSpPr txBox="1"/>
          <p:nvPr/>
        </p:nvSpPr>
        <p:spPr>
          <a:xfrm>
            <a:off x="8865791" y="3350703"/>
            <a:ext cx="2232653" cy="307777"/>
          </a:xfrm>
          <a:prstGeom prst="rect">
            <a:avLst/>
          </a:prstGeom>
          <a:noFill/>
        </p:spPr>
        <p:txBody>
          <a:bodyPr wrap="square">
            <a:spAutoFit/>
          </a:bodyPr>
          <a:lstStyle/>
          <a:p>
            <a:pPr algn="ctr">
              <a:defRPr/>
            </a:pPr>
            <a:r>
              <a:rPr lang="en-AU" sz="1400">
                <a:solidFill>
                  <a:srgbClr val="4472C4"/>
                </a:solidFill>
                <a:latin typeface="Calibri" panose="020F0502020204030204"/>
              </a:rPr>
              <a:t>Community + Organization</a:t>
            </a:r>
          </a:p>
        </p:txBody>
      </p:sp>
      <p:sp>
        <p:nvSpPr>
          <p:cNvPr id="597" name="Oval 596">
            <a:extLst>
              <a:ext uri="{FF2B5EF4-FFF2-40B4-BE49-F238E27FC236}">
                <a16:creationId xmlns:a16="http://schemas.microsoft.com/office/drawing/2014/main" id="{741347A1-2D37-3956-9957-CC457DE1A7A0}"/>
              </a:ext>
            </a:extLst>
          </p:cNvPr>
          <p:cNvSpPr/>
          <p:nvPr/>
        </p:nvSpPr>
        <p:spPr>
          <a:xfrm>
            <a:off x="9307955" y="1992778"/>
            <a:ext cx="1275702" cy="1275701"/>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98" name="Partial Circle 597">
            <a:extLst>
              <a:ext uri="{FF2B5EF4-FFF2-40B4-BE49-F238E27FC236}">
                <a16:creationId xmlns:a16="http://schemas.microsoft.com/office/drawing/2014/main" id="{25A66131-ADB5-CD71-C5DF-84CF4109E2BC}"/>
              </a:ext>
            </a:extLst>
          </p:cNvPr>
          <p:cNvSpPr/>
          <p:nvPr/>
        </p:nvSpPr>
        <p:spPr>
          <a:xfrm>
            <a:off x="9308397" y="1993220"/>
            <a:ext cx="1274818" cy="1274818"/>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599" name="Group 598">
            <a:extLst>
              <a:ext uri="{FF2B5EF4-FFF2-40B4-BE49-F238E27FC236}">
                <a16:creationId xmlns:a16="http://schemas.microsoft.com/office/drawing/2014/main" id="{BA65FBC1-062B-03B4-2EAE-39B75AAD8737}"/>
              </a:ext>
            </a:extLst>
          </p:cNvPr>
          <p:cNvGrpSpPr/>
          <p:nvPr/>
        </p:nvGrpSpPr>
        <p:grpSpPr>
          <a:xfrm>
            <a:off x="9624891" y="2309714"/>
            <a:ext cx="641829" cy="641830"/>
            <a:chOff x="5423663" y="2954553"/>
            <a:chExt cx="1061378" cy="1061380"/>
          </a:xfrm>
        </p:grpSpPr>
        <p:sp>
          <p:nvSpPr>
            <p:cNvPr id="600" name="Oval 599">
              <a:extLst>
                <a:ext uri="{FF2B5EF4-FFF2-40B4-BE49-F238E27FC236}">
                  <a16:creationId xmlns:a16="http://schemas.microsoft.com/office/drawing/2014/main" id="{3BA1A582-0231-126E-3925-5E78545244D8}"/>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601" name="Graphic 600" descr="Group of people">
              <a:extLst>
                <a:ext uri="{FF2B5EF4-FFF2-40B4-BE49-F238E27FC236}">
                  <a16:creationId xmlns:a16="http://schemas.microsoft.com/office/drawing/2014/main" id="{89176249-991F-BC8D-F4FE-F3B23BBD78B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68398" y="3099286"/>
              <a:ext cx="771912" cy="771913"/>
            </a:xfrm>
            <a:prstGeom prst="rect">
              <a:avLst/>
            </a:prstGeom>
          </p:spPr>
        </p:pic>
      </p:grpSp>
      <p:sp>
        <p:nvSpPr>
          <p:cNvPr id="602" name="Rectangle: Rounded Corners 601">
            <a:extLst>
              <a:ext uri="{FF2B5EF4-FFF2-40B4-BE49-F238E27FC236}">
                <a16:creationId xmlns:a16="http://schemas.microsoft.com/office/drawing/2014/main" id="{05B5CD16-C97B-D4A1-9564-24F74754DCA9}"/>
              </a:ext>
              <a:ext uri="{C183D7F6-B498-43B3-948B-1728B52AA6E4}">
                <adec:decorative xmlns:adec="http://schemas.microsoft.com/office/drawing/2017/decorative" val="1"/>
              </a:ext>
            </a:extLst>
          </p:cNvPr>
          <p:cNvSpPr/>
          <p:nvPr/>
        </p:nvSpPr>
        <p:spPr>
          <a:xfrm>
            <a:off x="10273634" y="1879962"/>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603" name="Rectangle: Rounded Corners 602">
            <a:extLst>
              <a:ext uri="{FF2B5EF4-FFF2-40B4-BE49-F238E27FC236}">
                <a16:creationId xmlns:a16="http://schemas.microsoft.com/office/drawing/2014/main" id="{FD944A76-4DAB-5A5C-629E-C724E9C5B72E}"/>
              </a:ext>
              <a:ext uri="{C183D7F6-B498-43B3-948B-1728B52AA6E4}">
                <adec:decorative xmlns:adec="http://schemas.microsoft.com/office/drawing/2017/decorative" val="1"/>
              </a:ext>
            </a:extLst>
          </p:cNvPr>
          <p:cNvSpPr/>
          <p:nvPr/>
        </p:nvSpPr>
        <p:spPr>
          <a:xfrm>
            <a:off x="8414941" y="2093605"/>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604" name="Rectangle: Rounded Corners 603">
            <a:extLst>
              <a:ext uri="{FF2B5EF4-FFF2-40B4-BE49-F238E27FC236}">
                <a16:creationId xmlns:a16="http://schemas.microsoft.com/office/drawing/2014/main" id="{08EB453A-3872-02DB-4CB0-249A99E2B584}"/>
              </a:ext>
              <a:ext uri="{C183D7F6-B498-43B3-948B-1728B52AA6E4}">
                <adec:decorative xmlns:adec="http://schemas.microsoft.com/office/drawing/2017/decorative" val="1"/>
              </a:ext>
            </a:extLst>
          </p:cNvPr>
          <p:cNvSpPr/>
          <p:nvPr/>
        </p:nvSpPr>
        <p:spPr>
          <a:xfrm>
            <a:off x="8278818" y="2287330"/>
            <a:ext cx="978539"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605" name="Rectangle: Rounded Corners 604">
            <a:extLst>
              <a:ext uri="{FF2B5EF4-FFF2-40B4-BE49-F238E27FC236}">
                <a16:creationId xmlns:a16="http://schemas.microsoft.com/office/drawing/2014/main" id="{C6D6C119-F010-98EF-9D09-4F6758F68D45}"/>
              </a:ext>
              <a:ext uri="{C183D7F6-B498-43B3-948B-1728B52AA6E4}">
                <adec:decorative xmlns:adec="http://schemas.microsoft.com/office/drawing/2017/decorative" val="1"/>
              </a:ext>
            </a:extLst>
          </p:cNvPr>
          <p:cNvSpPr/>
          <p:nvPr/>
        </p:nvSpPr>
        <p:spPr>
          <a:xfrm>
            <a:off x="8204722"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606" name="Rectangle: Rounded Corners 605">
            <a:extLst>
              <a:ext uri="{FF2B5EF4-FFF2-40B4-BE49-F238E27FC236}">
                <a16:creationId xmlns:a16="http://schemas.microsoft.com/office/drawing/2014/main" id="{29EE0167-88FE-04E5-6DC8-B27AFAC7CD5A}"/>
              </a:ext>
              <a:ext uri="{C183D7F6-B498-43B3-948B-1728B52AA6E4}">
                <adec:decorative xmlns:adec="http://schemas.microsoft.com/office/drawing/2017/decorative" val="1"/>
              </a:ext>
            </a:extLst>
          </p:cNvPr>
          <p:cNvSpPr/>
          <p:nvPr/>
        </p:nvSpPr>
        <p:spPr>
          <a:xfrm>
            <a:off x="8196979" y="270207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607" name="Rectangle: Rounded Corners 606">
            <a:extLst>
              <a:ext uri="{FF2B5EF4-FFF2-40B4-BE49-F238E27FC236}">
                <a16:creationId xmlns:a16="http://schemas.microsoft.com/office/drawing/2014/main" id="{4A9DCE26-E76A-A230-BF95-F9BF34EE363F}"/>
              </a:ext>
              <a:ext uri="{C183D7F6-B498-43B3-948B-1728B52AA6E4}">
                <adec:decorative xmlns:adec="http://schemas.microsoft.com/office/drawing/2017/decorative" val="1"/>
              </a:ext>
            </a:extLst>
          </p:cNvPr>
          <p:cNvSpPr/>
          <p:nvPr/>
        </p:nvSpPr>
        <p:spPr>
          <a:xfrm>
            <a:off x="8223691" y="2909450"/>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608" name="Rectangle: Rounded Corners 607">
            <a:extLst>
              <a:ext uri="{FF2B5EF4-FFF2-40B4-BE49-F238E27FC236}">
                <a16:creationId xmlns:a16="http://schemas.microsoft.com/office/drawing/2014/main" id="{36D69780-D68D-7C9B-8130-895FC15A10FB}"/>
              </a:ext>
              <a:ext uri="{C183D7F6-B498-43B3-948B-1728B52AA6E4}">
                <adec:decorative xmlns:adec="http://schemas.microsoft.com/office/drawing/2017/decorative" val="1"/>
              </a:ext>
            </a:extLst>
          </p:cNvPr>
          <p:cNvSpPr/>
          <p:nvPr/>
        </p:nvSpPr>
        <p:spPr>
          <a:xfrm>
            <a:off x="8490988"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609" name="Rectangle: Rounded Corners 608">
            <a:extLst>
              <a:ext uri="{FF2B5EF4-FFF2-40B4-BE49-F238E27FC236}">
                <a16:creationId xmlns:a16="http://schemas.microsoft.com/office/drawing/2014/main" id="{570FBBA7-18BE-4EC4-7F7A-C4D5D909205A}"/>
              </a:ext>
              <a:ext uri="{C183D7F6-B498-43B3-948B-1728B52AA6E4}">
                <adec:decorative xmlns:adec="http://schemas.microsoft.com/office/drawing/2017/decorative" val="1"/>
              </a:ext>
            </a:extLst>
          </p:cNvPr>
          <p:cNvSpPr/>
          <p:nvPr/>
        </p:nvSpPr>
        <p:spPr>
          <a:xfrm>
            <a:off x="10498015" y="207365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610" name="Rectangle: Rounded Corners 609">
            <a:extLst>
              <a:ext uri="{FF2B5EF4-FFF2-40B4-BE49-F238E27FC236}">
                <a16:creationId xmlns:a16="http://schemas.microsoft.com/office/drawing/2014/main" id="{26F54E3F-5FFD-39B2-C399-EDDD17676F49}"/>
              </a:ext>
              <a:ext uri="{C183D7F6-B498-43B3-948B-1728B52AA6E4}">
                <adec:decorative xmlns:adec="http://schemas.microsoft.com/office/drawing/2017/decorative" val="1"/>
              </a:ext>
            </a:extLst>
          </p:cNvPr>
          <p:cNvSpPr/>
          <p:nvPr/>
        </p:nvSpPr>
        <p:spPr>
          <a:xfrm>
            <a:off x="10633734" y="2283756"/>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611" name="Rectangle: Rounded Corners 610">
            <a:extLst>
              <a:ext uri="{FF2B5EF4-FFF2-40B4-BE49-F238E27FC236}">
                <a16:creationId xmlns:a16="http://schemas.microsoft.com/office/drawing/2014/main" id="{773E3E85-6952-F6ED-8324-16C5EA9F09D8}"/>
              </a:ext>
              <a:ext uri="{C183D7F6-B498-43B3-948B-1728B52AA6E4}">
                <adec:decorative xmlns:adec="http://schemas.microsoft.com/office/drawing/2017/decorative" val="1"/>
              </a:ext>
            </a:extLst>
          </p:cNvPr>
          <p:cNvSpPr/>
          <p:nvPr/>
        </p:nvSpPr>
        <p:spPr>
          <a:xfrm>
            <a:off x="10706606"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feedback</a:t>
            </a:r>
            <a:endPar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12" name="Rectangle: Rounded Corners 611">
            <a:extLst>
              <a:ext uri="{FF2B5EF4-FFF2-40B4-BE49-F238E27FC236}">
                <a16:creationId xmlns:a16="http://schemas.microsoft.com/office/drawing/2014/main" id="{B7CD461F-09AD-71AF-2E70-41878F1323BF}"/>
              </a:ext>
              <a:ext uri="{C183D7F6-B498-43B3-948B-1728B52AA6E4}">
                <adec:decorative xmlns:adec="http://schemas.microsoft.com/office/drawing/2017/decorative" val="1"/>
              </a:ext>
            </a:extLst>
          </p:cNvPr>
          <p:cNvSpPr/>
          <p:nvPr/>
        </p:nvSpPr>
        <p:spPr>
          <a:xfrm>
            <a:off x="10661892" y="270778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613" name="Rectangle: Rounded Corners 612">
            <a:extLst>
              <a:ext uri="{FF2B5EF4-FFF2-40B4-BE49-F238E27FC236}">
                <a16:creationId xmlns:a16="http://schemas.microsoft.com/office/drawing/2014/main" id="{F20898E3-2A52-6CEC-1942-E0026237A789}"/>
              </a:ext>
              <a:ext uri="{C183D7F6-B498-43B3-948B-1728B52AA6E4}">
                <adec:decorative xmlns:adec="http://schemas.microsoft.com/office/drawing/2017/decorative" val="1"/>
              </a:ext>
            </a:extLst>
          </p:cNvPr>
          <p:cNvSpPr/>
          <p:nvPr/>
        </p:nvSpPr>
        <p:spPr>
          <a:xfrm>
            <a:off x="10576655" y="2906583"/>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614" name="Rectangle: Rounded Corners 613">
            <a:extLst>
              <a:ext uri="{FF2B5EF4-FFF2-40B4-BE49-F238E27FC236}">
                <a16:creationId xmlns:a16="http://schemas.microsoft.com/office/drawing/2014/main" id="{2D6BF5DB-78B2-7D47-6788-EF15E5378E87}"/>
              </a:ext>
              <a:ext uri="{C183D7F6-B498-43B3-948B-1728B52AA6E4}">
                <adec:decorative xmlns:adec="http://schemas.microsoft.com/office/drawing/2017/decorative" val="1"/>
              </a:ext>
            </a:extLst>
          </p:cNvPr>
          <p:cNvSpPr/>
          <p:nvPr/>
        </p:nvSpPr>
        <p:spPr>
          <a:xfrm>
            <a:off x="10439935"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615" name="Group 614">
            <a:extLst>
              <a:ext uri="{FF2B5EF4-FFF2-40B4-BE49-F238E27FC236}">
                <a16:creationId xmlns:a16="http://schemas.microsoft.com/office/drawing/2014/main" id="{1A7343D5-7B86-CE84-7428-0ED1DB931055}"/>
              </a:ext>
            </a:extLst>
          </p:cNvPr>
          <p:cNvGrpSpPr/>
          <p:nvPr/>
        </p:nvGrpSpPr>
        <p:grpSpPr>
          <a:xfrm>
            <a:off x="7787207" y="2081422"/>
            <a:ext cx="725372" cy="1294909"/>
            <a:chOff x="2384724" y="2577031"/>
            <a:chExt cx="1199531" cy="2141364"/>
          </a:xfrm>
        </p:grpSpPr>
        <p:pic>
          <p:nvPicPr>
            <p:cNvPr id="616" name="Picture 615" descr="Microsoft Teams app icon">
              <a:extLst>
                <a:ext uri="{FF2B5EF4-FFF2-40B4-BE49-F238E27FC236}">
                  <a16:creationId xmlns:a16="http://schemas.microsoft.com/office/drawing/2014/main" id="{A07D926F-EE2B-68D0-B66E-6099B822F314}"/>
                </a:ext>
              </a:extLst>
            </p:cNvPr>
            <p:cNvPicPr>
              <a:picLocks noChangeAspect="1"/>
            </p:cNvPicPr>
            <p:nvPr/>
          </p:nvPicPr>
          <p:blipFill>
            <a:blip r:embed="rId10"/>
            <a:stretch>
              <a:fillRect/>
            </a:stretch>
          </p:blipFill>
          <p:spPr>
            <a:xfrm>
              <a:off x="3029098" y="4112327"/>
              <a:ext cx="555157" cy="606068"/>
            </a:xfrm>
            <a:prstGeom prst="rect">
              <a:avLst/>
            </a:prstGeom>
          </p:spPr>
        </p:pic>
        <p:pic>
          <p:nvPicPr>
            <p:cNvPr id="617" name="Picture 2" descr="See the source image">
              <a:extLst>
                <a:ext uri="{FF2B5EF4-FFF2-40B4-BE49-F238E27FC236}">
                  <a16:creationId xmlns:a16="http://schemas.microsoft.com/office/drawing/2014/main" id="{DEB5E808-43C7-8D56-03B7-210E7B3E03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84724"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618" name="Picture 617" descr="Viva Engage icon">
              <a:extLst>
                <a:ext uri="{FF2B5EF4-FFF2-40B4-BE49-F238E27FC236}">
                  <a16:creationId xmlns:a16="http://schemas.microsoft.com/office/drawing/2014/main" id="{A9B14DD8-2988-0661-42B4-3A6B2364B2E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619" name="Picture 618" descr="Viva Engage icon">
              <a:extLst>
                <a:ext uri="{FF2B5EF4-FFF2-40B4-BE49-F238E27FC236}">
                  <a16:creationId xmlns:a16="http://schemas.microsoft.com/office/drawing/2014/main" id="{F6DDFF26-34C8-9476-B3CA-27DF3D20D18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620" name="Picture 619" descr="Viva Engage icon">
              <a:extLst>
                <a:ext uri="{FF2B5EF4-FFF2-40B4-BE49-F238E27FC236}">
                  <a16:creationId xmlns:a16="http://schemas.microsoft.com/office/drawing/2014/main" id="{02CB6125-B979-56A0-0994-2E08B71CC3C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621" name="Picture 620" descr="Viva Engage icon">
              <a:extLst>
                <a:ext uri="{FF2B5EF4-FFF2-40B4-BE49-F238E27FC236}">
                  <a16:creationId xmlns:a16="http://schemas.microsoft.com/office/drawing/2014/main" id="{D648174F-F3E0-546C-0589-BD285C57147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622" name="Picture 621" descr="Viva Engage icon">
              <a:extLst>
                <a:ext uri="{FF2B5EF4-FFF2-40B4-BE49-F238E27FC236}">
                  <a16:creationId xmlns:a16="http://schemas.microsoft.com/office/drawing/2014/main" id="{79678615-81C9-C3A7-F2D4-F13FB8493B7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71966" y="3916791"/>
              <a:ext cx="262205" cy="262879"/>
            </a:xfrm>
            <a:prstGeom prst="rect">
              <a:avLst/>
            </a:prstGeom>
          </p:spPr>
        </p:pic>
      </p:grpSp>
      <p:sp>
        <p:nvSpPr>
          <p:cNvPr id="637" name="Oval 636">
            <a:extLst>
              <a:ext uri="{FF2B5EF4-FFF2-40B4-BE49-F238E27FC236}">
                <a16:creationId xmlns:a16="http://schemas.microsoft.com/office/drawing/2014/main" id="{3EAB5E41-A465-FC0D-75A9-45F497F35873}"/>
              </a:ext>
            </a:extLst>
          </p:cNvPr>
          <p:cNvSpPr/>
          <p:nvPr/>
        </p:nvSpPr>
        <p:spPr>
          <a:xfrm>
            <a:off x="9491243" y="2170346"/>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38" name="Graphic 637">
            <a:extLst>
              <a:ext uri="{FF2B5EF4-FFF2-40B4-BE49-F238E27FC236}">
                <a16:creationId xmlns:a16="http://schemas.microsoft.com/office/drawing/2014/main" id="{8CF6AFCC-A5B0-889F-75A5-42D4B76F85A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811702" y="2987913"/>
            <a:ext cx="276475" cy="276474"/>
          </a:xfrm>
          <a:prstGeom prst="rect">
            <a:avLst/>
          </a:prstGeom>
        </p:spPr>
      </p:pic>
      <p:grpSp>
        <p:nvGrpSpPr>
          <p:cNvPr id="699" name="Group 698">
            <a:extLst>
              <a:ext uri="{FF2B5EF4-FFF2-40B4-BE49-F238E27FC236}">
                <a16:creationId xmlns:a16="http://schemas.microsoft.com/office/drawing/2014/main" id="{658F40D4-F905-AA27-F939-DF0F45AA2245}"/>
              </a:ext>
            </a:extLst>
          </p:cNvPr>
          <p:cNvGrpSpPr/>
          <p:nvPr/>
        </p:nvGrpSpPr>
        <p:grpSpPr>
          <a:xfrm>
            <a:off x="6430401" y="4824150"/>
            <a:ext cx="4687103" cy="1877999"/>
            <a:chOff x="6430401" y="4824150"/>
            <a:chExt cx="4687103" cy="1877999"/>
          </a:xfrm>
        </p:grpSpPr>
        <p:sp>
          <p:nvSpPr>
            <p:cNvPr id="700" name="Rectangle: Rounded Corners 699">
              <a:extLst>
                <a:ext uri="{FF2B5EF4-FFF2-40B4-BE49-F238E27FC236}">
                  <a16:creationId xmlns:a16="http://schemas.microsoft.com/office/drawing/2014/main" id="{6D289A4C-5FC8-93EB-AC9B-2CF9E20D3851}"/>
                </a:ext>
                <a:ext uri="{C183D7F6-B498-43B3-948B-1728B52AA6E4}">
                  <adec:decorative xmlns:adec="http://schemas.microsoft.com/office/drawing/2017/decorative" val="1"/>
                </a:ext>
              </a:extLst>
            </p:cNvPr>
            <p:cNvSpPr/>
            <p:nvPr/>
          </p:nvSpPr>
          <p:spPr>
            <a:xfrm>
              <a:off x="7087317" y="5074992"/>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Service</a:t>
              </a:r>
            </a:p>
          </p:txBody>
        </p:sp>
        <p:sp>
          <p:nvSpPr>
            <p:cNvPr id="701" name="Rectangle: Rounded Corners 700">
              <a:extLst>
                <a:ext uri="{FF2B5EF4-FFF2-40B4-BE49-F238E27FC236}">
                  <a16:creationId xmlns:a16="http://schemas.microsoft.com/office/drawing/2014/main" id="{CD743C53-E705-DB9F-2C3E-E374A9575161}"/>
                </a:ext>
                <a:ext uri="{C183D7F6-B498-43B3-948B-1728B52AA6E4}">
                  <adec:decorative xmlns:adec="http://schemas.microsoft.com/office/drawing/2017/decorative" val="1"/>
                </a:ext>
              </a:extLst>
            </p:cNvPr>
            <p:cNvSpPr/>
            <p:nvPr/>
          </p:nvSpPr>
          <p:spPr>
            <a:xfrm>
              <a:off x="7311990" y="4888459"/>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Sales</a:t>
              </a:r>
            </a:p>
          </p:txBody>
        </p:sp>
        <p:sp>
          <p:nvSpPr>
            <p:cNvPr id="702" name="Rectangle: Rounded Corners 701">
              <a:extLst>
                <a:ext uri="{FF2B5EF4-FFF2-40B4-BE49-F238E27FC236}">
                  <a16:creationId xmlns:a16="http://schemas.microsoft.com/office/drawing/2014/main" id="{9E63A45A-E9DF-3DFC-535F-E66DD5B63482}"/>
                </a:ext>
                <a:ext uri="{C183D7F6-B498-43B3-948B-1728B52AA6E4}">
                  <adec:decorative xmlns:adec="http://schemas.microsoft.com/office/drawing/2017/decorative" val="1"/>
                </a:ext>
              </a:extLst>
            </p:cNvPr>
            <p:cNvSpPr/>
            <p:nvPr/>
          </p:nvSpPr>
          <p:spPr>
            <a:xfrm>
              <a:off x="6871576" y="5821124"/>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Marketing</a:t>
              </a:r>
            </a:p>
          </p:txBody>
        </p:sp>
        <p:sp>
          <p:nvSpPr>
            <p:cNvPr id="703" name="Rectangle: Rounded Corners 702">
              <a:extLst>
                <a:ext uri="{FF2B5EF4-FFF2-40B4-BE49-F238E27FC236}">
                  <a16:creationId xmlns:a16="http://schemas.microsoft.com/office/drawing/2014/main" id="{9C5B12EF-E07B-F93A-D9B8-9642AF20EC96}"/>
                </a:ext>
                <a:ext uri="{C183D7F6-B498-43B3-948B-1728B52AA6E4}">
                  <adec:decorative xmlns:adec="http://schemas.microsoft.com/office/drawing/2017/decorative" val="1"/>
                </a:ext>
              </a:extLst>
            </p:cNvPr>
            <p:cNvSpPr/>
            <p:nvPr/>
          </p:nvSpPr>
          <p:spPr>
            <a:xfrm>
              <a:off x="9126913" y="5990923"/>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Project Services Automation</a:t>
              </a:r>
            </a:p>
          </p:txBody>
        </p:sp>
        <p:sp>
          <p:nvSpPr>
            <p:cNvPr id="704" name="Rectangle: Rounded Corners 703">
              <a:extLst>
                <a:ext uri="{FF2B5EF4-FFF2-40B4-BE49-F238E27FC236}">
                  <a16:creationId xmlns:a16="http://schemas.microsoft.com/office/drawing/2014/main" id="{014468A3-1860-32D7-BA93-5059CFFCB06F}"/>
                </a:ext>
                <a:ext uri="{C183D7F6-B498-43B3-948B-1728B52AA6E4}">
                  <adec:decorative xmlns:adec="http://schemas.microsoft.com/office/drawing/2017/decorative" val="1"/>
                </a:ext>
              </a:extLst>
            </p:cNvPr>
            <p:cNvSpPr/>
            <p:nvPr/>
          </p:nvSpPr>
          <p:spPr>
            <a:xfrm>
              <a:off x="6845482" y="5634591"/>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Retail</a:t>
              </a:r>
            </a:p>
          </p:txBody>
        </p:sp>
        <p:sp>
          <p:nvSpPr>
            <p:cNvPr id="705" name="Rectangle: Rounded Corners 704">
              <a:extLst>
                <a:ext uri="{FF2B5EF4-FFF2-40B4-BE49-F238E27FC236}">
                  <a16:creationId xmlns:a16="http://schemas.microsoft.com/office/drawing/2014/main" id="{73D37778-16D3-B3B8-A326-0D7E819D9C57}"/>
                </a:ext>
                <a:ext uri="{C183D7F6-B498-43B3-948B-1728B52AA6E4}">
                  <adec:decorative xmlns:adec="http://schemas.microsoft.com/office/drawing/2017/decorative" val="1"/>
                </a:ext>
              </a:extLst>
            </p:cNvPr>
            <p:cNvSpPr/>
            <p:nvPr/>
          </p:nvSpPr>
          <p:spPr>
            <a:xfrm>
              <a:off x="6853046" y="5448058"/>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Insights</a:t>
              </a:r>
            </a:p>
          </p:txBody>
        </p:sp>
        <p:sp>
          <p:nvSpPr>
            <p:cNvPr id="706" name="Rectangle: Rounded Corners 705">
              <a:extLst>
                <a:ext uri="{FF2B5EF4-FFF2-40B4-BE49-F238E27FC236}">
                  <a16:creationId xmlns:a16="http://schemas.microsoft.com/office/drawing/2014/main" id="{9D1A4171-2784-0F2B-39BB-2B878C291982}"/>
                </a:ext>
                <a:ext uri="{C183D7F6-B498-43B3-948B-1728B52AA6E4}">
                  <adec:decorative xmlns:adec="http://schemas.microsoft.com/office/drawing/2017/decorative" val="1"/>
                </a:ext>
              </a:extLst>
            </p:cNvPr>
            <p:cNvSpPr/>
            <p:nvPr/>
          </p:nvSpPr>
          <p:spPr>
            <a:xfrm>
              <a:off x="6927335" y="5261525"/>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Collecting Information</a:t>
              </a:r>
            </a:p>
          </p:txBody>
        </p:sp>
        <p:sp>
          <p:nvSpPr>
            <p:cNvPr id="707" name="Rectangle: Rounded Corners 706">
              <a:extLst>
                <a:ext uri="{FF2B5EF4-FFF2-40B4-BE49-F238E27FC236}">
                  <a16:creationId xmlns:a16="http://schemas.microsoft.com/office/drawing/2014/main" id="{1B6B6B29-6A2E-4654-3BEC-C3DFBDBCC255}"/>
                </a:ext>
                <a:ext uri="{C183D7F6-B498-43B3-948B-1728B52AA6E4}">
                  <adec:decorative xmlns:adec="http://schemas.microsoft.com/office/drawing/2017/decorative" val="1"/>
                </a:ext>
              </a:extLst>
            </p:cNvPr>
            <p:cNvSpPr/>
            <p:nvPr/>
          </p:nvSpPr>
          <p:spPr>
            <a:xfrm>
              <a:off x="7056491" y="600765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Finance</a:t>
              </a:r>
            </a:p>
          </p:txBody>
        </p:sp>
        <p:sp>
          <p:nvSpPr>
            <p:cNvPr id="708" name="Rectangle: Rounded Corners 707">
              <a:extLst>
                <a:ext uri="{FF2B5EF4-FFF2-40B4-BE49-F238E27FC236}">
                  <a16:creationId xmlns:a16="http://schemas.microsoft.com/office/drawing/2014/main" id="{BAABBCC8-6001-EA4C-7D74-172FA5E984A7}"/>
                </a:ext>
                <a:ext uri="{C183D7F6-B498-43B3-948B-1728B52AA6E4}">
                  <adec:decorative xmlns:adec="http://schemas.microsoft.com/office/drawing/2017/decorative" val="1"/>
                </a:ext>
              </a:extLst>
            </p:cNvPr>
            <p:cNvSpPr/>
            <p:nvPr/>
          </p:nvSpPr>
          <p:spPr>
            <a:xfrm>
              <a:off x="8855307" y="4888459"/>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Mixed Reality</a:t>
              </a:r>
            </a:p>
          </p:txBody>
        </p:sp>
        <p:sp>
          <p:nvSpPr>
            <p:cNvPr id="709" name="Rectangle: Rounded Corners 708">
              <a:extLst>
                <a:ext uri="{FF2B5EF4-FFF2-40B4-BE49-F238E27FC236}">
                  <a16:creationId xmlns:a16="http://schemas.microsoft.com/office/drawing/2014/main" id="{48CB0FD5-AB98-6C06-34D7-85390E8B39D8}"/>
                </a:ext>
                <a:ext uri="{C183D7F6-B498-43B3-948B-1728B52AA6E4}">
                  <adec:decorative xmlns:adec="http://schemas.microsoft.com/office/drawing/2017/decorative" val="1"/>
                </a:ext>
              </a:extLst>
            </p:cNvPr>
            <p:cNvSpPr/>
            <p:nvPr/>
          </p:nvSpPr>
          <p:spPr>
            <a:xfrm>
              <a:off x="9126500" y="5072203"/>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Fraud Protection</a:t>
              </a:r>
            </a:p>
          </p:txBody>
        </p:sp>
        <p:sp>
          <p:nvSpPr>
            <p:cNvPr id="710" name="Rectangle: Rounded Corners 709">
              <a:extLst>
                <a:ext uri="{FF2B5EF4-FFF2-40B4-BE49-F238E27FC236}">
                  <a16:creationId xmlns:a16="http://schemas.microsoft.com/office/drawing/2014/main" id="{6C1D3724-55E1-7E35-88D8-CC22587AF7FD}"/>
                </a:ext>
                <a:ext uri="{C183D7F6-B498-43B3-948B-1728B52AA6E4}">
                  <adec:decorative xmlns:adec="http://schemas.microsoft.com/office/drawing/2017/decorative" val="1"/>
                </a:ext>
              </a:extLst>
            </p:cNvPr>
            <p:cNvSpPr/>
            <p:nvPr/>
          </p:nvSpPr>
          <p:spPr>
            <a:xfrm>
              <a:off x="9259080" y="525594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Product Insights</a:t>
              </a:r>
            </a:p>
          </p:txBody>
        </p:sp>
        <p:sp>
          <p:nvSpPr>
            <p:cNvPr id="711" name="Rectangle: Rounded Corners 710">
              <a:extLst>
                <a:ext uri="{FF2B5EF4-FFF2-40B4-BE49-F238E27FC236}">
                  <a16:creationId xmlns:a16="http://schemas.microsoft.com/office/drawing/2014/main" id="{8CBA9AA9-E5D4-8657-1B56-5D6E4DEB49DF}"/>
                </a:ext>
                <a:ext uri="{C183D7F6-B498-43B3-948B-1728B52AA6E4}">
                  <adec:decorative xmlns:adec="http://schemas.microsoft.com/office/drawing/2017/decorative" val="1"/>
                </a:ext>
              </a:extLst>
            </p:cNvPr>
            <p:cNvSpPr/>
            <p:nvPr/>
          </p:nvSpPr>
          <p:spPr>
            <a:xfrm>
              <a:off x="9330267" y="5439691"/>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Supply Chain Management</a:t>
              </a:r>
            </a:p>
          </p:txBody>
        </p:sp>
        <p:sp>
          <p:nvSpPr>
            <p:cNvPr id="712" name="Rectangle: Rounded Corners 711">
              <a:extLst>
                <a:ext uri="{FF2B5EF4-FFF2-40B4-BE49-F238E27FC236}">
                  <a16:creationId xmlns:a16="http://schemas.microsoft.com/office/drawing/2014/main" id="{593B75D4-56C3-268D-EBBB-4D03120C02DA}"/>
                </a:ext>
                <a:ext uri="{C183D7F6-B498-43B3-948B-1728B52AA6E4}">
                  <adec:decorative xmlns:adec="http://schemas.microsoft.com/office/drawing/2017/decorative" val="1"/>
                </a:ext>
              </a:extLst>
            </p:cNvPr>
            <p:cNvSpPr/>
            <p:nvPr/>
          </p:nvSpPr>
          <p:spPr>
            <a:xfrm>
              <a:off x="9286587" y="5623435"/>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Field Services</a:t>
              </a:r>
            </a:p>
          </p:txBody>
        </p:sp>
        <p:sp>
          <p:nvSpPr>
            <p:cNvPr id="713" name="Rectangle: Rounded Corners 712">
              <a:extLst>
                <a:ext uri="{FF2B5EF4-FFF2-40B4-BE49-F238E27FC236}">
                  <a16:creationId xmlns:a16="http://schemas.microsoft.com/office/drawing/2014/main" id="{41D2D4F7-50CB-4A69-CCFA-EB90DF0BC907}"/>
                </a:ext>
                <a:ext uri="{C183D7F6-B498-43B3-948B-1728B52AA6E4}">
                  <adec:decorative xmlns:adec="http://schemas.microsoft.com/office/drawing/2017/decorative" val="1"/>
                </a:ext>
              </a:extLst>
            </p:cNvPr>
            <p:cNvSpPr/>
            <p:nvPr/>
          </p:nvSpPr>
          <p:spPr>
            <a:xfrm>
              <a:off x="9203321" y="5807179"/>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 Insights</a:t>
              </a:r>
            </a:p>
          </p:txBody>
        </p:sp>
        <p:sp>
          <p:nvSpPr>
            <p:cNvPr id="714" name="Rectangle: Rounded Corners 713">
              <a:extLst>
                <a:ext uri="{FF2B5EF4-FFF2-40B4-BE49-F238E27FC236}">
                  <a16:creationId xmlns:a16="http://schemas.microsoft.com/office/drawing/2014/main" id="{94ADA352-5710-D835-60D8-A217A190CAED}"/>
                </a:ext>
                <a:ext uri="{C183D7F6-B498-43B3-948B-1728B52AA6E4}">
                  <adec:decorative xmlns:adec="http://schemas.microsoft.com/office/drawing/2017/decorative" val="1"/>
                </a:ext>
              </a:extLst>
            </p:cNvPr>
            <p:cNvSpPr/>
            <p:nvPr/>
          </p:nvSpPr>
          <p:spPr>
            <a:xfrm>
              <a:off x="7254953" y="6194190"/>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 Central</a:t>
              </a:r>
            </a:p>
          </p:txBody>
        </p:sp>
        <p:sp>
          <p:nvSpPr>
            <p:cNvPr id="715" name="Rectangle: Rounded Corners 714">
              <a:extLst>
                <a:ext uri="{FF2B5EF4-FFF2-40B4-BE49-F238E27FC236}">
                  <a16:creationId xmlns:a16="http://schemas.microsoft.com/office/drawing/2014/main" id="{C2EBAD2B-8D9E-3E82-8947-C407E5A5F983}"/>
                </a:ext>
                <a:ext uri="{C183D7F6-B498-43B3-948B-1728B52AA6E4}">
                  <adec:decorative xmlns:adec="http://schemas.microsoft.com/office/drawing/2017/decorative" val="1"/>
                </a:ext>
              </a:extLst>
            </p:cNvPr>
            <p:cNvSpPr/>
            <p:nvPr/>
          </p:nvSpPr>
          <p:spPr>
            <a:xfrm>
              <a:off x="9002007" y="617466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Human Resources &amp; Talent</a:t>
              </a:r>
            </a:p>
          </p:txBody>
        </p:sp>
        <p:sp>
          <p:nvSpPr>
            <p:cNvPr id="716" name="TextBox 715">
              <a:extLst>
                <a:ext uri="{FF2B5EF4-FFF2-40B4-BE49-F238E27FC236}">
                  <a16:creationId xmlns:a16="http://schemas.microsoft.com/office/drawing/2014/main" id="{D447680E-8553-B4C3-3780-F2CFB34397DD}"/>
                </a:ext>
                <a:ext uri="{C183D7F6-B498-43B3-948B-1728B52AA6E4}">
                  <adec:decorative xmlns:adec="http://schemas.microsoft.com/office/drawing/2017/decorative" val="1"/>
                </a:ext>
              </a:extLst>
            </p:cNvPr>
            <p:cNvSpPr txBox="1"/>
            <p:nvPr/>
          </p:nvSpPr>
          <p:spPr>
            <a:xfrm>
              <a:off x="7234646" y="6394372"/>
              <a:ext cx="2679026"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4472C4"/>
                  </a:solidFill>
                  <a:effectLst/>
                  <a:uLnTx/>
                  <a:uFillTx/>
                  <a:latin typeface="Calibri" panose="020F0502020204030204"/>
                </a:rPr>
                <a:t>Business Optimization</a:t>
              </a:r>
            </a:p>
          </p:txBody>
        </p:sp>
        <p:sp>
          <p:nvSpPr>
            <p:cNvPr id="717" name="Oval 716">
              <a:extLst>
                <a:ext uri="{FF2B5EF4-FFF2-40B4-BE49-F238E27FC236}">
                  <a16:creationId xmlns:a16="http://schemas.microsoft.com/office/drawing/2014/main" id="{BB107333-835B-3CBB-FC9F-D78D6322FEBC}"/>
                </a:ext>
              </a:extLst>
            </p:cNvPr>
            <p:cNvSpPr/>
            <p:nvPr/>
          </p:nvSpPr>
          <p:spPr>
            <a:xfrm>
              <a:off x="7936065" y="5007450"/>
              <a:ext cx="1249200" cy="12492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718" name="Graphic 717" descr="Workflow with solid fill">
              <a:extLst>
                <a:ext uri="{FF2B5EF4-FFF2-40B4-BE49-F238E27FC236}">
                  <a16:creationId xmlns:a16="http://schemas.microsoft.com/office/drawing/2014/main" id="{D3246F27-5E08-F679-CAF1-E8895B1FF34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87449" y="5358834"/>
              <a:ext cx="546432" cy="546432"/>
            </a:xfrm>
            <a:prstGeom prst="rect">
              <a:avLst/>
            </a:prstGeom>
          </p:spPr>
        </p:pic>
        <p:sp>
          <p:nvSpPr>
            <p:cNvPr id="719" name="Oval 718">
              <a:extLst>
                <a:ext uri="{FF2B5EF4-FFF2-40B4-BE49-F238E27FC236}">
                  <a16:creationId xmlns:a16="http://schemas.microsoft.com/office/drawing/2014/main" id="{D89CA676-B76B-F104-C017-53440F557EF9}"/>
                </a:ext>
              </a:extLst>
            </p:cNvPr>
            <p:cNvSpPr/>
            <p:nvPr/>
          </p:nvSpPr>
          <p:spPr>
            <a:xfrm>
              <a:off x="8082505" y="5161119"/>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20" name="Graphic 719">
              <a:extLst>
                <a:ext uri="{FF2B5EF4-FFF2-40B4-BE49-F238E27FC236}">
                  <a16:creationId xmlns:a16="http://schemas.microsoft.com/office/drawing/2014/main" id="{E3862600-263E-A8B9-F413-E05CC8B0B40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402964" y="5978686"/>
              <a:ext cx="276475" cy="276474"/>
            </a:xfrm>
            <a:prstGeom prst="rect">
              <a:avLst/>
            </a:prstGeom>
          </p:spPr>
        </p:pic>
        <p:grpSp>
          <p:nvGrpSpPr>
            <p:cNvPr id="721" name="Group 720">
              <a:extLst>
                <a:ext uri="{FF2B5EF4-FFF2-40B4-BE49-F238E27FC236}">
                  <a16:creationId xmlns:a16="http://schemas.microsoft.com/office/drawing/2014/main" id="{348C2F17-B31F-4D8F-C1D5-A092BF4F34DC}"/>
                </a:ext>
              </a:extLst>
            </p:cNvPr>
            <p:cNvGrpSpPr/>
            <p:nvPr/>
          </p:nvGrpSpPr>
          <p:grpSpPr>
            <a:xfrm>
              <a:off x="6430401" y="4824150"/>
              <a:ext cx="4687103" cy="1573200"/>
              <a:chOff x="6430401" y="4824150"/>
              <a:chExt cx="4687103" cy="1573200"/>
            </a:xfrm>
          </p:grpSpPr>
          <p:pic>
            <p:nvPicPr>
              <p:cNvPr id="722" name="Picture 2" descr="See the source image">
                <a:extLst>
                  <a:ext uri="{FF2B5EF4-FFF2-40B4-BE49-F238E27FC236}">
                    <a16:creationId xmlns:a16="http://schemas.microsoft.com/office/drawing/2014/main" id="{AA78D638-DBF4-FCC6-7DA6-2702C08E93D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962076" y="6178884"/>
                <a:ext cx="219502" cy="218466"/>
              </a:xfrm>
              <a:prstGeom prst="rect">
                <a:avLst/>
              </a:prstGeom>
              <a:noFill/>
              <a:extLst>
                <a:ext uri="{909E8E84-426E-40DD-AFC4-6F175D3DCCD1}">
                  <a14:hiddenFill xmlns:a14="http://schemas.microsoft.com/office/drawing/2010/main">
                    <a:solidFill>
                      <a:srgbClr val="FFFFFF"/>
                    </a:solidFill>
                  </a14:hiddenFill>
                </a:ext>
              </a:extLst>
            </p:spPr>
          </p:pic>
          <p:pic>
            <p:nvPicPr>
              <p:cNvPr id="723" name="Picture 2">
                <a:extLst>
                  <a:ext uri="{FF2B5EF4-FFF2-40B4-BE49-F238E27FC236}">
                    <a16:creationId xmlns:a16="http://schemas.microsoft.com/office/drawing/2014/main" id="{F028852F-F8D0-91AA-E4CD-6E11069C990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84435" y="4865495"/>
                <a:ext cx="154010" cy="154009"/>
              </a:xfrm>
              <a:prstGeom prst="rect">
                <a:avLst/>
              </a:prstGeom>
              <a:noFill/>
              <a:extLst>
                <a:ext uri="{909E8E84-426E-40DD-AFC4-6F175D3DCCD1}">
                  <a14:hiddenFill xmlns:a14="http://schemas.microsoft.com/office/drawing/2010/main">
                    <a:solidFill>
                      <a:srgbClr val="FFFFFF"/>
                    </a:solidFill>
                  </a14:hiddenFill>
                </a:ext>
              </a:extLst>
            </p:spPr>
          </p:pic>
          <p:pic>
            <p:nvPicPr>
              <p:cNvPr id="724" name="Picture 2">
                <a:extLst>
                  <a:ext uri="{FF2B5EF4-FFF2-40B4-BE49-F238E27FC236}">
                    <a16:creationId xmlns:a16="http://schemas.microsoft.com/office/drawing/2014/main" id="{E6506236-C3F1-D8C7-317B-7530BD8740F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311371" y="5577124"/>
                <a:ext cx="205029" cy="207470"/>
              </a:xfrm>
              <a:prstGeom prst="rect">
                <a:avLst/>
              </a:prstGeom>
              <a:noFill/>
              <a:extLst>
                <a:ext uri="{909E8E84-426E-40DD-AFC4-6F175D3DCCD1}">
                  <a14:hiddenFill xmlns:a14="http://schemas.microsoft.com/office/drawing/2010/main">
                    <a:solidFill>
                      <a:srgbClr val="FFFFFF"/>
                    </a:solidFill>
                  </a14:hiddenFill>
                </a:ext>
              </a:extLst>
            </p:spPr>
          </p:pic>
          <p:pic>
            <p:nvPicPr>
              <p:cNvPr id="725" name="Picture 2">
                <a:extLst>
                  <a:ext uri="{FF2B5EF4-FFF2-40B4-BE49-F238E27FC236}">
                    <a16:creationId xmlns:a16="http://schemas.microsoft.com/office/drawing/2014/main" id="{55178573-E045-F2C5-E8F6-E53EBC607BE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574195" y="5036954"/>
                <a:ext cx="161249" cy="161249"/>
              </a:xfrm>
              <a:prstGeom prst="rect">
                <a:avLst/>
              </a:prstGeom>
              <a:noFill/>
              <a:extLst>
                <a:ext uri="{909E8E84-426E-40DD-AFC4-6F175D3DCCD1}">
                  <a14:hiddenFill xmlns:a14="http://schemas.microsoft.com/office/drawing/2010/main">
                    <a:solidFill>
                      <a:srgbClr val="FFFFFF"/>
                    </a:solidFill>
                  </a14:hiddenFill>
                </a:ext>
              </a:extLst>
            </p:spPr>
          </p:pic>
          <p:pic>
            <p:nvPicPr>
              <p:cNvPr id="726" name="Picture 2">
                <a:extLst>
                  <a:ext uri="{FF2B5EF4-FFF2-40B4-BE49-F238E27FC236}">
                    <a16:creationId xmlns:a16="http://schemas.microsoft.com/office/drawing/2014/main" id="{4E3D7547-3A5D-61F4-DA7A-E3DBE0024B1E}"/>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34084" y="5813113"/>
                <a:ext cx="152323" cy="152323"/>
              </a:xfrm>
              <a:prstGeom prst="rect">
                <a:avLst/>
              </a:prstGeom>
              <a:noFill/>
              <a:extLst>
                <a:ext uri="{909E8E84-426E-40DD-AFC4-6F175D3DCCD1}">
                  <a14:hiddenFill xmlns:a14="http://schemas.microsoft.com/office/drawing/2010/main">
                    <a:solidFill>
                      <a:srgbClr val="FFFFFF"/>
                    </a:solidFill>
                  </a14:hiddenFill>
                </a:ext>
              </a:extLst>
            </p:spPr>
          </p:pic>
          <p:pic>
            <p:nvPicPr>
              <p:cNvPr id="727" name="Picture 3">
                <a:extLst>
                  <a:ext uri="{FF2B5EF4-FFF2-40B4-BE49-F238E27FC236}">
                    <a16:creationId xmlns:a16="http://schemas.microsoft.com/office/drawing/2014/main" id="{83ABF1E5-C6B6-F17A-F4A0-6AB0EF1B24A0}"/>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565410" y="5393394"/>
                <a:ext cx="187132" cy="187132"/>
              </a:xfrm>
              <a:prstGeom prst="rect">
                <a:avLst/>
              </a:prstGeom>
              <a:noFill/>
              <a:extLst>
                <a:ext uri="{909E8E84-426E-40DD-AFC4-6F175D3DCCD1}">
                  <a14:hiddenFill xmlns:a14="http://schemas.microsoft.com/office/drawing/2010/main">
                    <a:solidFill>
                      <a:srgbClr val="FFFFFF"/>
                    </a:solidFill>
                  </a14:hiddenFill>
                </a:ext>
              </a:extLst>
            </p:spPr>
          </p:pic>
          <p:pic>
            <p:nvPicPr>
              <p:cNvPr id="728" name="Picture 2">
                <a:extLst>
                  <a:ext uri="{FF2B5EF4-FFF2-40B4-BE49-F238E27FC236}">
                    <a16:creationId xmlns:a16="http://schemas.microsoft.com/office/drawing/2014/main" id="{7C5F53CD-F2FE-F78B-B6BD-43C9EC4E76AB}"/>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937467" y="4830504"/>
                <a:ext cx="180037" cy="180037"/>
              </a:xfrm>
              <a:prstGeom prst="rect">
                <a:avLst/>
              </a:prstGeom>
              <a:noFill/>
              <a:extLst>
                <a:ext uri="{909E8E84-426E-40DD-AFC4-6F175D3DCCD1}">
                  <a14:hiddenFill xmlns:a14="http://schemas.microsoft.com/office/drawing/2010/main">
                    <a:solidFill>
                      <a:srgbClr val="FFFFFF"/>
                    </a:solidFill>
                  </a14:hiddenFill>
                </a:ext>
              </a:extLst>
            </p:spPr>
          </p:pic>
          <p:pic>
            <p:nvPicPr>
              <p:cNvPr id="729" name="Picture 2" descr="See the source image">
                <a:extLst>
                  <a:ext uri="{FF2B5EF4-FFF2-40B4-BE49-F238E27FC236}">
                    <a16:creationId xmlns:a16="http://schemas.microsoft.com/office/drawing/2014/main" id="{D87741D6-7251-1AE3-B92B-EFC722AAFD0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0001859" y="6161752"/>
                <a:ext cx="144661" cy="144661"/>
              </a:xfrm>
              <a:prstGeom prst="rect">
                <a:avLst/>
              </a:prstGeom>
              <a:noFill/>
              <a:extLst>
                <a:ext uri="{909E8E84-426E-40DD-AFC4-6F175D3DCCD1}">
                  <a14:hiddenFill xmlns:a14="http://schemas.microsoft.com/office/drawing/2010/main">
                    <a:solidFill>
                      <a:srgbClr val="FFFFFF"/>
                    </a:solidFill>
                  </a14:hiddenFill>
                </a:ext>
              </a:extLst>
            </p:spPr>
          </p:pic>
          <p:pic>
            <p:nvPicPr>
              <p:cNvPr id="730" name="Picture 729" descr="Icon&#10;&#10;Description automatically generated">
                <a:extLst>
                  <a:ext uri="{FF2B5EF4-FFF2-40B4-BE49-F238E27FC236}">
                    <a16:creationId xmlns:a16="http://schemas.microsoft.com/office/drawing/2014/main" id="{AAF69110-BB5B-3C3B-FBE4-0663AC1E49B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753814" y="5956154"/>
                <a:ext cx="192745" cy="192745"/>
              </a:xfrm>
              <a:prstGeom prst="rect">
                <a:avLst/>
              </a:prstGeom>
            </p:spPr>
          </p:pic>
          <p:pic>
            <p:nvPicPr>
              <p:cNvPr id="731" name="Picture 730" descr="Icon&#10;&#10;Description automatically generated">
                <a:extLst>
                  <a:ext uri="{FF2B5EF4-FFF2-40B4-BE49-F238E27FC236}">
                    <a16:creationId xmlns:a16="http://schemas.microsoft.com/office/drawing/2014/main" id="{04879767-646B-3B66-8EF9-94FD7772A029}"/>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0133020" y="5035855"/>
                <a:ext cx="164113" cy="164113"/>
              </a:xfrm>
              <a:prstGeom prst="rect">
                <a:avLst/>
              </a:prstGeom>
            </p:spPr>
          </p:pic>
          <p:pic>
            <p:nvPicPr>
              <p:cNvPr id="732" name="Picture 731" descr="Icon&#10;&#10;Description automatically generated">
                <a:extLst>
                  <a:ext uri="{FF2B5EF4-FFF2-40B4-BE49-F238E27FC236}">
                    <a16:creationId xmlns:a16="http://schemas.microsoft.com/office/drawing/2014/main" id="{E59585BA-10A3-21F8-04B8-3434BE8176D5}"/>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0146013" y="5979859"/>
                <a:ext cx="156403" cy="156403"/>
              </a:xfrm>
              <a:prstGeom prst="rect">
                <a:avLst/>
              </a:prstGeom>
            </p:spPr>
          </p:pic>
          <p:pic>
            <p:nvPicPr>
              <p:cNvPr id="733" name="Picture 732" descr="Icon&#10;&#10;Description automatically generated with low confidence">
                <a:extLst>
                  <a:ext uri="{FF2B5EF4-FFF2-40B4-BE49-F238E27FC236}">
                    <a16:creationId xmlns:a16="http://schemas.microsoft.com/office/drawing/2014/main" id="{369BCBDC-C700-B787-E6E5-AB839AC667D4}"/>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0194619" y="5786185"/>
                <a:ext cx="179251" cy="179251"/>
              </a:xfrm>
              <a:prstGeom prst="rect">
                <a:avLst/>
              </a:prstGeom>
            </p:spPr>
          </p:pic>
          <p:pic>
            <p:nvPicPr>
              <p:cNvPr id="734" name="Picture 733" descr="Logo&#10;&#10;Description automatically generated">
                <a:extLst>
                  <a:ext uri="{FF2B5EF4-FFF2-40B4-BE49-F238E27FC236}">
                    <a16:creationId xmlns:a16="http://schemas.microsoft.com/office/drawing/2014/main" id="{7FFBBC04-FB58-DD23-738E-4BB8590966F0}"/>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278236" y="5190807"/>
                <a:ext cx="186417" cy="186417"/>
              </a:xfrm>
              <a:prstGeom prst="rect">
                <a:avLst/>
              </a:prstGeom>
            </p:spPr>
          </p:pic>
          <p:pic>
            <p:nvPicPr>
              <p:cNvPr id="735" name="Picture 734" descr="Logo&#10;&#10;Description automatically generated with low confidence">
                <a:extLst>
                  <a:ext uri="{FF2B5EF4-FFF2-40B4-BE49-F238E27FC236}">
                    <a16:creationId xmlns:a16="http://schemas.microsoft.com/office/drawing/2014/main" id="{F658730E-D6E5-F750-F7DB-855E66A6A11A}"/>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0376747" y="5399719"/>
                <a:ext cx="175814" cy="175814"/>
              </a:xfrm>
              <a:prstGeom prst="rect">
                <a:avLst/>
              </a:prstGeom>
            </p:spPr>
          </p:pic>
          <p:pic>
            <p:nvPicPr>
              <p:cNvPr id="736" name="Picture 735" descr="Logo, icon&#10;&#10;Description automatically generated">
                <a:extLst>
                  <a:ext uri="{FF2B5EF4-FFF2-40B4-BE49-F238E27FC236}">
                    <a16:creationId xmlns:a16="http://schemas.microsoft.com/office/drawing/2014/main" id="{77D17788-2E5B-9B56-DE20-B1662EA84718}"/>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349604" y="6161752"/>
                <a:ext cx="144661" cy="144661"/>
              </a:xfrm>
              <a:prstGeom prst="rect">
                <a:avLst/>
              </a:prstGeom>
            </p:spPr>
          </p:pic>
          <p:pic>
            <p:nvPicPr>
              <p:cNvPr id="737" name="Picture 736" descr="Logo&#10;&#10;Description automatically generated">
                <a:extLst>
                  <a:ext uri="{FF2B5EF4-FFF2-40B4-BE49-F238E27FC236}">
                    <a16:creationId xmlns:a16="http://schemas.microsoft.com/office/drawing/2014/main" id="{A59C30FF-869D-658E-8F1E-AF354524F259}"/>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0171084" y="6153982"/>
                <a:ext cx="156403" cy="156403"/>
              </a:xfrm>
              <a:prstGeom prst="rect">
                <a:avLst/>
              </a:prstGeom>
            </p:spPr>
          </p:pic>
          <p:pic>
            <p:nvPicPr>
              <p:cNvPr id="738" name="Picture 737" descr="A picture containing icon&#10;&#10;Description automatically generated">
                <a:extLst>
                  <a:ext uri="{FF2B5EF4-FFF2-40B4-BE49-F238E27FC236}">
                    <a16:creationId xmlns:a16="http://schemas.microsoft.com/office/drawing/2014/main" id="{2CCA7E78-3EC9-16E9-BA7E-A7F31BEA71C2}"/>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6687146" y="4865745"/>
                <a:ext cx="147442" cy="147442"/>
              </a:xfrm>
              <a:prstGeom prst="rect">
                <a:avLst/>
              </a:prstGeom>
            </p:spPr>
          </p:pic>
          <p:pic>
            <p:nvPicPr>
              <p:cNvPr id="739" name="Picture 738" descr="Shape, arrow&#10;&#10;Description automatically generated">
                <a:extLst>
                  <a:ext uri="{FF2B5EF4-FFF2-40B4-BE49-F238E27FC236}">
                    <a16:creationId xmlns:a16="http://schemas.microsoft.com/office/drawing/2014/main" id="{FD31AA0D-4481-C9B4-78AD-1B3C22FEB547}"/>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0334957" y="5984148"/>
                <a:ext cx="144661" cy="144661"/>
              </a:xfrm>
              <a:prstGeom prst="rect">
                <a:avLst/>
              </a:prstGeom>
            </p:spPr>
          </p:pic>
          <p:pic>
            <p:nvPicPr>
              <p:cNvPr id="740" name="Picture 739" descr="Icon&#10;&#10;Description automatically generated">
                <a:extLst>
                  <a:ext uri="{FF2B5EF4-FFF2-40B4-BE49-F238E27FC236}">
                    <a16:creationId xmlns:a16="http://schemas.microsoft.com/office/drawing/2014/main" id="{AE99FEA9-0861-7541-94EF-63E3CB2D4039}"/>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6430401" y="5632050"/>
                <a:ext cx="128323" cy="128323"/>
              </a:xfrm>
              <a:prstGeom prst="rect">
                <a:avLst/>
              </a:prstGeom>
            </p:spPr>
          </p:pic>
          <p:pic>
            <p:nvPicPr>
              <p:cNvPr id="741" name="Picture 740" descr="Icon&#10;&#10;Description automatically generated">
                <a:extLst>
                  <a:ext uri="{FF2B5EF4-FFF2-40B4-BE49-F238E27FC236}">
                    <a16:creationId xmlns:a16="http://schemas.microsoft.com/office/drawing/2014/main" id="{F29941DF-A7AF-D79E-EBDD-BA2E0922E65A}"/>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6602490" y="5632050"/>
                <a:ext cx="134703" cy="134703"/>
              </a:xfrm>
              <a:prstGeom prst="rect">
                <a:avLst/>
              </a:prstGeom>
            </p:spPr>
          </p:pic>
          <p:pic>
            <p:nvPicPr>
              <p:cNvPr id="742" name="Picture 741" descr="A picture containing text, envelope&#10;&#10;Description automatically generated">
                <a:extLst>
                  <a:ext uri="{FF2B5EF4-FFF2-40B4-BE49-F238E27FC236}">
                    <a16:creationId xmlns:a16="http://schemas.microsoft.com/office/drawing/2014/main" id="{18983891-22EA-B0C6-D0E2-A3E736FE9106}"/>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6551109" y="5977334"/>
                <a:ext cx="176648" cy="176648"/>
              </a:xfrm>
              <a:prstGeom prst="rect">
                <a:avLst/>
              </a:prstGeom>
            </p:spPr>
          </p:pic>
          <p:pic>
            <p:nvPicPr>
              <p:cNvPr id="743" name="Picture 742" descr="A picture containing text, stationary, envelope, businesscard&#10;&#10;Description automatically generated">
                <a:extLst>
                  <a:ext uri="{FF2B5EF4-FFF2-40B4-BE49-F238E27FC236}">
                    <a16:creationId xmlns:a16="http://schemas.microsoft.com/office/drawing/2014/main" id="{783C00F7-5E4A-ECB2-4D4C-B423AEEACFE3}"/>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6794542" y="5030588"/>
                <a:ext cx="176267" cy="176267"/>
              </a:xfrm>
              <a:prstGeom prst="rect">
                <a:avLst/>
              </a:prstGeom>
            </p:spPr>
          </p:pic>
          <p:pic>
            <p:nvPicPr>
              <p:cNvPr id="744" name="Picture 743" descr="Icon&#10;&#10;Description automatically generated">
                <a:extLst>
                  <a:ext uri="{FF2B5EF4-FFF2-40B4-BE49-F238E27FC236}">
                    <a16:creationId xmlns:a16="http://schemas.microsoft.com/office/drawing/2014/main" id="{C04E770B-4447-8DF2-8F04-C9B0C64DD72E}"/>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0526963" y="6148899"/>
                <a:ext cx="156403" cy="156403"/>
              </a:xfrm>
              <a:prstGeom prst="rect">
                <a:avLst/>
              </a:prstGeom>
            </p:spPr>
          </p:pic>
          <p:pic>
            <p:nvPicPr>
              <p:cNvPr id="745" name="Picture 744" descr="A picture containing stationary, box&#10;&#10;Description automatically generated">
                <a:extLst>
                  <a:ext uri="{FF2B5EF4-FFF2-40B4-BE49-F238E27FC236}">
                    <a16:creationId xmlns:a16="http://schemas.microsoft.com/office/drawing/2014/main" id="{2999F6D7-D108-28C0-162C-C3C81984FA16}"/>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0726797" y="4832199"/>
                <a:ext cx="176648" cy="176648"/>
              </a:xfrm>
              <a:prstGeom prst="rect">
                <a:avLst/>
              </a:prstGeom>
            </p:spPr>
          </p:pic>
          <p:pic>
            <p:nvPicPr>
              <p:cNvPr id="746" name="Picture 745" descr="A picture containing text, stationary, envelope&#10;&#10;Description automatically generated">
                <a:extLst>
                  <a:ext uri="{FF2B5EF4-FFF2-40B4-BE49-F238E27FC236}">
                    <a16:creationId xmlns:a16="http://schemas.microsoft.com/office/drawing/2014/main" id="{63BF3B78-F648-902F-B718-D735AD87F126}"/>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0511846" y="4824150"/>
                <a:ext cx="192745" cy="192745"/>
              </a:xfrm>
              <a:prstGeom prst="rect">
                <a:avLst/>
              </a:prstGeom>
            </p:spPr>
          </p:pic>
          <p:pic>
            <p:nvPicPr>
              <p:cNvPr id="747" name="Picture 746" descr="Shape&#10;&#10;Description automatically generated">
                <a:extLst>
                  <a:ext uri="{FF2B5EF4-FFF2-40B4-BE49-F238E27FC236}">
                    <a16:creationId xmlns:a16="http://schemas.microsoft.com/office/drawing/2014/main" id="{CF336CE9-8D06-844B-95C3-27E3695F264C}"/>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10260616" y="4824150"/>
                <a:ext cx="192745" cy="192745"/>
              </a:xfrm>
              <a:prstGeom prst="rect">
                <a:avLst/>
              </a:prstGeom>
            </p:spPr>
          </p:pic>
          <p:pic>
            <p:nvPicPr>
              <p:cNvPr id="748" name="Picture 747" descr="Icon&#10;&#10;Description automatically generated">
                <a:extLst>
                  <a:ext uri="{FF2B5EF4-FFF2-40B4-BE49-F238E27FC236}">
                    <a16:creationId xmlns:a16="http://schemas.microsoft.com/office/drawing/2014/main" id="{007B69F0-5D80-CB64-5CEC-54FABA142D42}"/>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10067728" y="4840408"/>
                <a:ext cx="160231" cy="160231"/>
              </a:xfrm>
              <a:prstGeom prst="rect">
                <a:avLst/>
              </a:prstGeom>
            </p:spPr>
          </p:pic>
          <p:pic>
            <p:nvPicPr>
              <p:cNvPr id="749" name="Picture 748" descr="Icon&#10;&#10;Description automatically generated">
                <a:extLst>
                  <a:ext uri="{FF2B5EF4-FFF2-40B4-BE49-F238E27FC236}">
                    <a16:creationId xmlns:a16="http://schemas.microsoft.com/office/drawing/2014/main" id="{46A57EE5-EAF4-6829-651A-3F6AB942F1A4}"/>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9860267" y="4832733"/>
                <a:ext cx="175579" cy="175579"/>
              </a:xfrm>
              <a:prstGeom prst="rect">
                <a:avLst/>
              </a:prstGeom>
            </p:spPr>
          </p:pic>
          <p:pic>
            <p:nvPicPr>
              <p:cNvPr id="750" name="Picture 749" descr="A picture containing logo&#10;&#10;Description automatically generated">
                <a:extLst>
                  <a:ext uri="{FF2B5EF4-FFF2-40B4-BE49-F238E27FC236}">
                    <a16:creationId xmlns:a16="http://schemas.microsoft.com/office/drawing/2014/main" id="{C526036E-3961-3692-34C4-16A13D204305}"/>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7093252" y="4872691"/>
                <a:ext cx="147443" cy="147443"/>
              </a:xfrm>
              <a:prstGeom prst="rect">
                <a:avLst/>
              </a:prstGeom>
            </p:spPr>
          </p:pic>
          <p:pic>
            <p:nvPicPr>
              <p:cNvPr id="751" name="Graphic 750">
                <a:extLst>
                  <a:ext uri="{FF2B5EF4-FFF2-40B4-BE49-F238E27FC236}">
                    <a16:creationId xmlns:a16="http://schemas.microsoft.com/office/drawing/2014/main" id="{0A409A8A-191A-E218-AE35-190302C70ADD}"/>
                  </a:ext>
                </a:extLst>
              </p:cNvPr>
              <p:cNvPicPr>
                <a:picLocks noChangeAspect="1"/>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6666430" y="5222496"/>
                <a:ext cx="173608" cy="173608"/>
              </a:xfrm>
              <a:prstGeom prst="rect">
                <a:avLst/>
              </a:prstGeom>
            </p:spPr>
          </p:pic>
        </p:grpSp>
      </p:grpSp>
      <p:sp>
        <p:nvSpPr>
          <p:cNvPr id="752" name="Rectangle: Rounded Corners 751">
            <a:extLst>
              <a:ext uri="{FF2B5EF4-FFF2-40B4-BE49-F238E27FC236}">
                <a16:creationId xmlns:a16="http://schemas.microsoft.com/office/drawing/2014/main" id="{AA09CD75-95DA-5561-419E-F3F10DB4FF60}"/>
              </a:ext>
              <a:ext uri="{C183D7F6-B498-43B3-948B-1728B52AA6E4}">
                <adec:decorative xmlns:adec="http://schemas.microsoft.com/office/drawing/2017/decorative" val="1"/>
              </a:ext>
            </a:extLst>
          </p:cNvPr>
          <p:cNvSpPr/>
          <p:nvPr/>
        </p:nvSpPr>
        <p:spPr>
          <a:xfrm>
            <a:off x="896505" y="21652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753" name="Rectangle: Rounded Corners 752">
            <a:extLst>
              <a:ext uri="{FF2B5EF4-FFF2-40B4-BE49-F238E27FC236}">
                <a16:creationId xmlns:a16="http://schemas.microsoft.com/office/drawing/2014/main" id="{57EC5618-E2AA-27C5-1309-D2CDAE7E8F30}"/>
              </a:ext>
              <a:ext uri="{C183D7F6-B498-43B3-948B-1728B52AA6E4}">
                <adec:decorative xmlns:adec="http://schemas.microsoft.com/office/drawing/2017/decorative" val="1"/>
              </a:ext>
            </a:extLst>
          </p:cNvPr>
          <p:cNvSpPr/>
          <p:nvPr/>
        </p:nvSpPr>
        <p:spPr>
          <a:xfrm>
            <a:off x="1142461"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754" name="Rectangle: Rounded Corners 753">
            <a:extLst>
              <a:ext uri="{FF2B5EF4-FFF2-40B4-BE49-F238E27FC236}">
                <a16:creationId xmlns:a16="http://schemas.microsoft.com/office/drawing/2014/main" id="{F1F607C8-EA66-BE71-038E-B7559D3C6B12}"/>
              </a:ext>
              <a:ext uri="{C183D7F6-B498-43B3-948B-1728B52AA6E4}">
                <adec:decorative xmlns:adec="http://schemas.microsoft.com/office/drawing/2017/decorative" val="1"/>
              </a:ext>
            </a:extLst>
          </p:cNvPr>
          <p:cNvSpPr/>
          <p:nvPr/>
        </p:nvSpPr>
        <p:spPr>
          <a:xfrm>
            <a:off x="660327" y="30522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755" name="Rectangle: Rounded Corners 754">
            <a:extLst>
              <a:ext uri="{FF2B5EF4-FFF2-40B4-BE49-F238E27FC236}">
                <a16:creationId xmlns:a16="http://schemas.microsoft.com/office/drawing/2014/main" id="{AE1C1EC5-4A76-C6C2-312F-1E7B04B004D4}"/>
              </a:ext>
              <a:ext uri="{C183D7F6-B498-43B3-948B-1728B52AA6E4}">
                <adec:decorative xmlns:adec="http://schemas.microsoft.com/office/drawing/2017/decorative" val="1"/>
              </a:ext>
            </a:extLst>
          </p:cNvPr>
          <p:cNvSpPr/>
          <p:nvPr/>
        </p:nvSpPr>
        <p:spPr>
          <a:xfrm>
            <a:off x="3031989"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756" name="Rectangle: Rounded Corners 755">
            <a:extLst>
              <a:ext uri="{FF2B5EF4-FFF2-40B4-BE49-F238E27FC236}">
                <a16:creationId xmlns:a16="http://schemas.microsoft.com/office/drawing/2014/main" id="{985F4204-A330-4493-77DF-A936B0E7A744}"/>
              </a:ext>
              <a:ext uri="{C183D7F6-B498-43B3-948B-1728B52AA6E4}">
                <adec:decorative xmlns:adec="http://schemas.microsoft.com/office/drawing/2017/decorative" val="1"/>
              </a:ext>
            </a:extLst>
          </p:cNvPr>
          <p:cNvSpPr/>
          <p:nvPr/>
        </p:nvSpPr>
        <p:spPr>
          <a:xfrm>
            <a:off x="631761" y="28305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757" name="Rectangle: Rounded Corners 756">
            <a:extLst>
              <a:ext uri="{FF2B5EF4-FFF2-40B4-BE49-F238E27FC236}">
                <a16:creationId xmlns:a16="http://schemas.microsoft.com/office/drawing/2014/main" id="{E8977EEB-B3E7-C5BE-04B3-1B025B939111}"/>
              </a:ext>
              <a:ext uri="{C183D7F6-B498-43B3-948B-1728B52AA6E4}">
                <adec:decorative xmlns:adec="http://schemas.microsoft.com/office/drawing/2017/decorative" val="1"/>
              </a:ext>
            </a:extLst>
          </p:cNvPr>
          <p:cNvSpPr/>
          <p:nvPr/>
        </p:nvSpPr>
        <p:spPr>
          <a:xfrm>
            <a:off x="64004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758" name="Rectangle: Rounded Corners 757">
            <a:extLst>
              <a:ext uri="{FF2B5EF4-FFF2-40B4-BE49-F238E27FC236}">
                <a16:creationId xmlns:a16="http://schemas.microsoft.com/office/drawing/2014/main" id="{404E6DD1-E1B8-D554-FE9B-99CC9421A776}"/>
              </a:ext>
              <a:ext uri="{C183D7F6-B498-43B3-948B-1728B52AA6E4}">
                <adec:decorative xmlns:adec="http://schemas.microsoft.com/office/drawing/2017/decorative" val="1"/>
              </a:ext>
            </a:extLst>
          </p:cNvPr>
          <p:cNvSpPr/>
          <p:nvPr/>
        </p:nvSpPr>
        <p:spPr>
          <a:xfrm>
            <a:off x="721368" y="238697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759" name="Rectangle: Rounded Corners 758">
            <a:extLst>
              <a:ext uri="{FF2B5EF4-FFF2-40B4-BE49-F238E27FC236}">
                <a16:creationId xmlns:a16="http://schemas.microsoft.com/office/drawing/2014/main" id="{A1439A50-15C6-4BA8-AD43-E7F90EA223D8}"/>
              </a:ext>
              <a:ext uri="{C183D7F6-B498-43B3-948B-1728B52AA6E4}">
                <adec:decorative xmlns:adec="http://schemas.microsoft.com/office/drawing/2017/decorative" val="1"/>
              </a:ext>
            </a:extLst>
          </p:cNvPr>
          <p:cNvSpPr/>
          <p:nvPr/>
        </p:nvSpPr>
        <p:spPr>
          <a:xfrm>
            <a:off x="946177"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760" name="Rectangle: Rounded Corners 759">
            <a:extLst>
              <a:ext uri="{FF2B5EF4-FFF2-40B4-BE49-F238E27FC236}">
                <a16:creationId xmlns:a16="http://schemas.microsoft.com/office/drawing/2014/main" id="{5E756E31-72E4-5380-8345-54F345DE3707}"/>
              </a:ext>
              <a:ext uri="{C183D7F6-B498-43B3-948B-1728B52AA6E4}">
                <adec:decorative xmlns:adec="http://schemas.microsoft.com/office/drawing/2017/decorative" val="1"/>
              </a:ext>
            </a:extLst>
          </p:cNvPr>
          <p:cNvSpPr/>
          <p:nvPr/>
        </p:nvSpPr>
        <p:spPr>
          <a:xfrm>
            <a:off x="2797218"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761" name="Rectangle: Rounded Corners 760">
            <a:extLst>
              <a:ext uri="{FF2B5EF4-FFF2-40B4-BE49-F238E27FC236}">
                <a16:creationId xmlns:a16="http://schemas.microsoft.com/office/drawing/2014/main" id="{90389149-BF5C-B880-364D-74D705D88182}"/>
              </a:ext>
              <a:ext uri="{C183D7F6-B498-43B3-948B-1728B52AA6E4}">
                <adec:decorative xmlns:adec="http://schemas.microsoft.com/office/drawing/2017/decorative" val="1"/>
              </a:ext>
            </a:extLst>
          </p:cNvPr>
          <p:cNvSpPr/>
          <p:nvPr/>
        </p:nvSpPr>
        <p:spPr>
          <a:xfrm>
            <a:off x="3094101" y="215847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762" name="Rectangle: Rounded Corners 761">
            <a:extLst>
              <a:ext uri="{FF2B5EF4-FFF2-40B4-BE49-F238E27FC236}">
                <a16:creationId xmlns:a16="http://schemas.microsoft.com/office/drawing/2014/main" id="{200B54D0-7F47-965A-93A5-F74FEF609A18}"/>
              </a:ext>
              <a:ext uri="{C183D7F6-B498-43B3-948B-1728B52AA6E4}">
                <adec:decorative xmlns:adec="http://schemas.microsoft.com/office/drawing/2017/decorative" val="1"/>
              </a:ext>
            </a:extLst>
          </p:cNvPr>
          <p:cNvSpPr/>
          <p:nvPr/>
        </p:nvSpPr>
        <p:spPr>
          <a:xfrm>
            <a:off x="3239240" y="238315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763" name="Rectangle: Rounded Corners 762">
            <a:extLst>
              <a:ext uri="{FF2B5EF4-FFF2-40B4-BE49-F238E27FC236}">
                <a16:creationId xmlns:a16="http://schemas.microsoft.com/office/drawing/2014/main" id="{650BFAB6-72D7-1366-80DA-006FC88553B2}"/>
              </a:ext>
              <a:ext uri="{C183D7F6-B498-43B3-948B-1728B52AA6E4}">
                <adec:decorative xmlns:adec="http://schemas.microsoft.com/office/drawing/2017/decorative" val="1"/>
              </a:ext>
            </a:extLst>
          </p:cNvPr>
          <p:cNvSpPr/>
          <p:nvPr/>
        </p:nvSpPr>
        <p:spPr>
          <a:xfrm>
            <a:off x="3317171"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764" name="Rectangle: Rounded Corners 763">
            <a:extLst>
              <a:ext uri="{FF2B5EF4-FFF2-40B4-BE49-F238E27FC236}">
                <a16:creationId xmlns:a16="http://schemas.microsoft.com/office/drawing/2014/main" id="{C3D057F0-ACD3-3B38-BFD8-4E179C5F2A76}"/>
              </a:ext>
              <a:ext uri="{C183D7F6-B498-43B3-948B-1728B52AA6E4}">
                <adec:decorative xmlns:adec="http://schemas.microsoft.com/office/drawing/2017/decorative" val="1"/>
              </a:ext>
            </a:extLst>
          </p:cNvPr>
          <p:cNvSpPr/>
          <p:nvPr/>
        </p:nvSpPr>
        <p:spPr>
          <a:xfrm>
            <a:off x="3269353" y="283662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765" name="Rectangle: Rounded Corners 764">
            <a:extLst>
              <a:ext uri="{FF2B5EF4-FFF2-40B4-BE49-F238E27FC236}">
                <a16:creationId xmlns:a16="http://schemas.microsoft.com/office/drawing/2014/main" id="{B881F199-077E-2FCE-2A41-DE3C257F1948}"/>
              </a:ext>
              <a:ext uri="{C183D7F6-B498-43B3-948B-1728B52AA6E4}">
                <adec:decorative xmlns:adec="http://schemas.microsoft.com/office/drawing/2017/decorative" val="1"/>
              </a:ext>
            </a:extLst>
          </p:cNvPr>
          <p:cNvSpPr/>
          <p:nvPr/>
        </p:nvSpPr>
        <p:spPr>
          <a:xfrm>
            <a:off x="3178199" y="304921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766" name="Rectangle: Rounded Corners 765">
            <a:extLst>
              <a:ext uri="{FF2B5EF4-FFF2-40B4-BE49-F238E27FC236}">
                <a16:creationId xmlns:a16="http://schemas.microsoft.com/office/drawing/2014/main" id="{A73F411C-EE93-084F-FA96-71B460F29712}"/>
              </a:ext>
              <a:ext uri="{C183D7F6-B498-43B3-948B-1728B52AA6E4}">
                <adec:decorative xmlns:adec="http://schemas.microsoft.com/office/drawing/2017/decorative" val="1"/>
              </a:ext>
            </a:extLst>
          </p:cNvPr>
          <p:cNvSpPr/>
          <p:nvPr/>
        </p:nvSpPr>
        <p:spPr>
          <a:xfrm>
            <a:off x="1896386" y="173326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767" name="Group 766">
            <a:extLst>
              <a:ext uri="{FF2B5EF4-FFF2-40B4-BE49-F238E27FC236}">
                <a16:creationId xmlns:a16="http://schemas.microsoft.com/office/drawing/2014/main" id="{089CCA86-2924-FF37-78E4-F1849A613C11}"/>
              </a:ext>
            </a:extLst>
          </p:cNvPr>
          <p:cNvGrpSpPr/>
          <p:nvPr/>
        </p:nvGrpSpPr>
        <p:grpSpPr>
          <a:xfrm>
            <a:off x="3020711" y="1618261"/>
            <a:ext cx="497283" cy="269640"/>
            <a:chOff x="7908561" y="717787"/>
            <a:chExt cx="897039" cy="486398"/>
          </a:xfrm>
        </p:grpSpPr>
        <p:pic>
          <p:nvPicPr>
            <p:cNvPr id="768" name="Picture 767">
              <a:extLst>
                <a:ext uri="{FF2B5EF4-FFF2-40B4-BE49-F238E27FC236}">
                  <a16:creationId xmlns:a16="http://schemas.microsoft.com/office/drawing/2014/main" id="{8819A92D-BB9F-A519-9B36-B50128655E4E}"/>
                </a:ext>
              </a:extLst>
            </p:cNvPr>
            <p:cNvPicPr>
              <a:picLocks noChangeAspect="1"/>
            </p:cNvPicPr>
            <p:nvPr/>
          </p:nvPicPr>
          <p:blipFill>
            <a:blip r:embed="rId47"/>
            <a:stretch>
              <a:fillRect/>
            </a:stretch>
          </p:blipFill>
          <p:spPr>
            <a:xfrm>
              <a:off x="8526186" y="717787"/>
              <a:ext cx="279414" cy="184159"/>
            </a:xfrm>
            <a:prstGeom prst="rect">
              <a:avLst/>
            </a:prstGeom>
          </p:spPr>
        </p:pic>
        <p:pic>
          <p:nvPicPr>
            <p:cNvPr id="769" name="Picture 768" descr="Logo for Insights">
              <a:extLst>
                <a:ext uri="{FF2B5EF4-FFF2-40B4-BE49-F238E27FC236}">
                  <a16:creationId xmlns:a16="http://schemas.microsoft.com/office/drawing/2014/main" id="{A814A7B6-E23B-D389-FB42-310A8D3AE9A4}"/>
                </a:ext>
              </a:extLst>
            </p:cNvPr>
            <p:cNvPicPr>
              <a:picLocks noChangeAspect="1"/>
            </p:cNvPicPr>
            <p:nvPr/>
          </p:nvPicPr>
          <p:blipFill>
            <a:blip r:embed="rId48">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770" name="TextBox 769">
            <a:extLst>
              <a:ext uri="{FF2B5EF4-FFF2-40B4-BE49-F238E27FC236}">
                <a16:creationId xmlns:a16="http://schemas.microsoft.com/office/drawing/2014/main" id="{E8B428EB-9059-48DA-81A4-C293585A3824}"/>
              </a:ext>
              <a:ext uri="{C183D7F6-B498-43B3-948B-1728B52AA6E4}">
                <adec:decorative xmlns:adec="http://schemas.microsoft.com/office/drawing/2017/decorative" val="1"/>
              </a:ext>
            </a:extLst>
          </p:cNvPr>
          <p:cNvSpPr txBox="1"/>
          <p:nvPr/>
        </p:nvSpPr>
        <p:spPr>
          <a:xfrm>
            <a:off x="1969246" y="3455591"/>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771" name="Group 770">
            <a:extLst>
              <a:ext uri="{FF2B5EF4-FFF2-40B4-BE49-F238E27FC236}">
                <a16:creationId xmlns:a16="http://schemas.microsoft.com/office/drawing/2014/main" id="{EB7C1815-582A-A6F9-31F9-B5B20747E098}"/>
              </a:ext>
            </a:extLst>
          </p:cNvPr>
          <p:cNvGrpSpPr/>
          <p:nvPr/>
        </p:nvGrpSpPr>
        <p:grpSpPr>
          <a:xfrm>
            <a:off x="1840706" y="2059775"/>
            <a:ext cx="1318903" cy="1318903"/>
            <a:chOff x="4878589" y="2435726"/>
            <a:chExt cx="2109600" cy="2109600"/>
          </a:xfrm>
        </p:grpSpPr>
        <p:sp>
          <p:nvSpPr>
            <p:cNvPr id="772" name="Oval 771">
              <a:extLst>
                <a:ext uri="{FF2B5EF4-FFF2-40B4-BE49-F238E27FC236}">
                  <a16:creationId xmlns:a16="http://schemas.microsoft.com/office/drawing/2014/main" id="{B4CA3E23-DC48-E85E-363B-652F97698038}"/>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773" name="Graphic 772" descr="Users">
              <a:extLst>
                <a:ext uri="{FF2B5EF4-FFF2-40B4-BE49-F238E27FC236}">
                  <a16:creationId xmlns:a16="http://schemas.microsoft.com/office/drawing/2014/main" id="{1F4136CD-70D4-CBE6-8AC5-2378F882CD35}"/>
                </a:ext>
              </a:extLst>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5245318" y="2802456"/>
              <a:ext cx="1376142" cy="1376140"/>
            </a:xfrm>
            <a:prstGeom prst="rect">
              <a:avLst/>
            </a:prstGeom>
          </p:spPr>
        </p:pic>
      </p:grpSp>
      <p:sp>
        <p:nvSpPr>
          <p:cNvPr id="793" name="Oval 792">
            <a:extLst>
              <a:ext uri="{FF2B5EF4-FFF2-40B4-BE49-F238E27FC236}">
                <a16:creationId xmlns:a16="http://schemas.microsoft.com/office/drawing/2014/main" id="{A0F19D50-AB72-EB78-82F3-87980F92358A}"/>
              </a:ext>
            </a:extLst>
          </p:cNvPr>
          <p:cNvSpPr/>
          <p:nvPr/>
        </p:nvSpPr>
        <p:spPr>
          <a:xfrm>
            <a:off x="1997641" y="2207051"/>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94" name="Graphic 793">
            <a:extLst>
              <a:ext uri="{FF2B5EF4-FFF2-40B4-BE49-F238E27FC236}">
                <a16:creationId xmlns:a16="http://schemas.microsoft.com/office/drawing/2014/main" id="{CF897B38-319E-8496-7EE8-F13614FF58C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67452" y="3074975"/>
            <a:ext cx="297727" cy="297728"/>
          </a:xfrm>
          <a:prstGeom prst="rect">
            <a:avLst/>
          </a:prstGeom>
        </p:spPr>
      </p:pic>
      <p:pic>
        <p:nvPicPr>
          <p:cNvPr id="4" name="Picture 3" descr="A purple and blue logo&#10;&#10;Description automatically generated">
            <a:extLst>
              <a:ext uri="{FF2B5EF4-FFF2-40B4-BE49-F238E27FC236}">
                <a16:creationId xmlns:a16="http://schemas.microsoft.com/office/drawing/2014/main" id="{24895BD1-1B72-5265-0FC8-E432CE00E922}"/>
              </a:ext>
            </a:extLst>
          </p:cNvPr>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6557389" y="3437604"/>
            <a:ext cx="170368" cy="168295"/>
          </a:xfrm>
          <a:prstGeom prst="rect">
            <a:avLst/>
          </a:prstGeom>
        </p:spPr>
      </p:pic>
      <p:grpSp>
        <p:nvGrpSpPr>
          <p:cNvPr id="2" name="Group 1">
            <a:extLst>
              <a:ext uri="{FF2B5EF4-FFF2-40B4-BE49-F238E27FC236}">
                <a16:creationId xmlns:a16="http://schemas.microsoft.com/office/drawing/2014/main" id="{7C0A8C97-5D8E-B183-7BE1-6C8D9E2775FA}"/>
              </a:ext>
            </a:extLst>
          </p:cNvPr>
          <p:cNvGrpSpPr/>
          <p:nvPr/>
        </p:nvGrpSpPr>
        <p:grpSpPr>
          <a:xfrm>
            <a:off x="11218389" y="1739575"/>
            <a:ext cx="1008001" cy="1504802"/>
            <a:chOff x="8060775" y="2014240"/>
            <a:chExt cx="1664918" cy="2489012"/>
          </a:xfrm>
        </p:grpSpPr>
        <p:pic>
          <p:nvPicPr>
            <p:cNvPr id="3" name="Picture 2" descr="A close up of a logo&#10;&#10;Description automatically generated">
              <a:extLst>
                <a:ext uri="{FF2B5EF4-FFF2-40B4-BE49-F238E27FC236}">
                  <a16:creationId xmlns:a16="http://schemas.microsoft.com/office/drawing/2014/main" id="{FED95DA9-EE22-7578-892D-2B88DE63E21E}"/>
                </a:ext>
              </a:extLst>
            </p:cNvPr>
            <p:cNvPicPr>
              <a:picLocks noChangeAspect="1"/>
            </p:cNvPicPr>
            <p:nvPr/>
          </p:nvPicPr>
          <p:blipFill>
            <a:blip r:embed="rId52"/>
            <a:stretch>
              <a:fillRect/>
            </a:stretch>
          </p:blipFill>
          <p:spPr>
            <a:xfrm>
              <a:off x="9159504" y="2014240"/>
              <a:ext cx="566189" cy="566189"/>
            </a:xfrm>
            <a:prstGeom prst="rect">
              <a:avLst/>
            </a:prstGeom>
          </p:spPr>
        </p:pic>
        <p:pic>
          <p:nvPicPr>
            <p:cNvPr id="5" name="Picture 4" descr="A close up of a logo&#10;&#10;Description automatically generated">
              <a:extLst>
                <a:ext uri="{FF2B5EF4-FFF2-40B4-BE49-F238E27FC236}">
                  <a16:creationId xmlns:a16="http://schemas.microsoft.com/office/drawing/2014/main" id="{0EE041DC-7C71-A8E6-2CFF-DD5EBDC00A14}"/>
                </a:ext>
              </a:extLst>
            </p:cNvPr>
            <p:cNvPicPr>
              <a:picLocks noChangeAspect="1"/>
            </p:cNvPicPr>
            <p:nvPr/>
          </p:nvPicPr>
          <p:blipFill>
            <a:blip r:embed="rId53"/>
            <a:stretch>
              <a:fillRect/>
            </a:stretch>
          </p:blipFill>
          <p:spPr>
            <a:xfrm>
              <a:off x="8060775" y="2032750"/>
              <a:ext cx="602155" cy="602155"/>
            </a:xfrm>
            <a:prstGeom prst="rect">
              <a:avLst/>
            </a:prstGeom>
          </p:spPr>
        </p:pic>
        <p:pic>
          <p:nvPicPr>
            <p:cNvPr id="6" name="Picture 5" descr="Microsoft Teams app icon">
              <a:extLst>
                <a:ext uri="{FF2B5EF4-FFF2-40B4-BE49-F238E27FC236}">
                  <a16:creationId xmlns:a16="http://schemas.microsoft.com/office/drawing/2014/main" id="{56B05810-DF97-0684-2441-230AC2F930D1}"/>
                </a:ext>
              </a:extLst>
            </p:cNvPr>
            <p:cNvPicPr>
              <a:picLocks noChangeAspect="1"/>
            </p:cNvPicPr>
            <p:nvPr/>
          </p:nvPicPr>
          <p:blipFill>
            <a:blip r:embed="rId10"/>
            <a:stretch>
              <a:fillRect/>
            </a:stretch>
          </p:blipFill>
          <p:spPr>
            <a:xfrm>
              <a:off x="8752232" y="2367267"/>
              <a:ext cx="571616" cy="541685"/>
            </a:xfrm>
            <a:prstGeom prst="rect">
              <a:avLst/>
            </a:prstGeom>
          </p:spPr>
        </p:pic>
        <p:pic>
          <p:nvPicPr>
            <p:cNvPr id="7" name="Picture 6" descr="A close up of a logo&#10;&#10;Description automatically generated">
              <a:extLst>
                <a:ext uri="{FF2B5EF4-FFF2-40B4-BE49-F238E27FC236}">
                  <a16:creationId xmlns:a16="http://schemas.microsoft.com/office/drawing/2014/main" id="{166CEEB7-85ED-2AC2-A94A-2EB88DD2AC11}"/>
                </a:ext>
              </a:extLst>
            </p:cNvPr>
            <p:cNvPicPr>
              <a:picLocks noChangeAspect="1"/>
            </p:cNvPicPr>
            <p:nvPr/>
          </p:nvPicPr>
          <p:blipFill>
            <a:blip r:embed="rId53"/>
            <a:stretch>
              <a:fillRect/>
            </a:stretch>
          </p:blipFill>
          <p:spPr>
            <a:xfrm>
              <a:off x="8689754" y="3420691"/>
              <a:ext cx="602155" cy="602155"/>
            </a:xfrm>
            <a:prstGeom prst="rect">
              <a:avLst/>
            </a:prstGeom>
          </p:spPr>
        </p:pic>
        <p:pic>
          <p:nvPicPr>
            <p:cNvPr id="8" name="Picture 7" descr="Icon&#10;&#10;Description automatically generated with low confidence">
              <a:extLst>
                <a:ext uri="{FF2B5EF4-FFF2-40B4-BE49-F238E27FC236}">
                  <a16:creationId xmlns:a16="http://schemas.microsoft.com/office/drawing/2014/main" id="{C0056187-89DA-878F-54F9-418002A41062}"/>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8405432" y="2359978"/>
              <a:ext cx="566189" cy="566189"/>
            </a:xfrm>
            <a:prstGeom prst="rect">
              <a:avLst/>
            </a:prstGeom>
          </p:spPr>
        </p:pic>
        <p:pic>
          <p:nvPicPr>
            <p:cNvPr id="9" name="Picture 8" descr="Logo for Insights">
              <a:extLst>
                <a:ext uri="{FF2B5EF4-FFF2-40B4-BE49-F238E27FC236}">
                  <a16:creationId xmlns:a16="http://schemas.microsoft.com/office/drawing/2014/main" id="{354605D4-6405-D61E-AF91-F933ACF926C2}"/>
                </a:ext>
              </a:extLst>
            </p:cNvPr>
            <p:cNvPicPr>
              <a:picLocks noChangeAspect="1"/>
            </p:cNvPicPr>
            <p:nvPr/>
          </p:nvPicPr>
          <p:blipFill>
            <a:blip r:embed="rId48">
              <a:extLst>
                <a:ext uri="{28A0092B-C50C-407E-A947-70E740481C1C}">
                  <a14:useLocalDpi xmlns:a14="http://schemas.microsoft.com/office/drawing/2010/main" val="0"/>
                </a:ext>
              </a:extLst>
            </a:blip>
            <a:srcRect/>
            <a:stretch/>
          </p:blipFill>
          <p:spPr>
            <a:xfrm>
              <a:off x="8486122" y="4233252"/>
              <a:ext cx="270000" cy="270000"/>
            </a:xfrm>
            <a:prstGeom prst="rect">
              <a:avLst/>
            </a:prstGeom>
          </p:spPr>
        </p:pic>
        <p:pic>
          <p:nvPicPr>
            <p:cNvPr id="10" name="Picture 9">
              <a:extLst>
                <a:ext uri="{FF2B5EF4-FFF2-40B4-BE49-F238E27FC236}">
                  <a16:creationId xmlns:a16="http://schemas.microsoft.com/office/drawing/2014/main" id="{556D4763-66A9-94E3-FE70-4A91FCE18C1D}"/>
                </a:ext>
              </a:extLst>
            </p:cNvPr>
            <p:cNvPicPr>
              <a:picLocks noChangeAspect="1"/>
            </p:cNvPicPr>
            <p:nvPr/>
          </p:nvPicPr>
          <p:blipFill>
            <a:blip r:embed="rId55" cstate="print">
              <a:extLst>
                <a:ext uri="{28A0092B-C50C-407E-A947-70E740481C1C}">
                  <a14:useLocalDpi xmlns:a14="http://schemas.microsoft.com/office/drawing/2010/main" val="0"/>
                </a:ext>
              </a:extLst>
            </a:blip>
            <a:srcRect/>
            <a:stretch/>
          </p:blipFill>
          <p:spPr>
            <a:xfrm>
              <a:off x="8853124" y="4228676"/>
              <a:ext cx="270000" cy="270000"/>
            </a:xfrm>
            <a:prstGeom prst="rect">
              <a:avLst/>
            </a:prstGeom>
          </p:spPr>
        </p:pic>
        <p:pic>
          <p:nvPicPr>
            <p:cNvPr id="11" name="Picture 10" descr="A picture containing toy, vector graphics&#10;&#10;Description automatically generated">
              <a:extLst>
                <a:ext uri="{FF2B5EF4-FFF2-40B4-BE49-F238E27FC236}">
                  <a16:creationId xmlns:a16="http://schemas.microsoft.com/office/drawing/2014/main" id="{42C4FC17-364C-25CE-03C1-0E4608134830}"/>
                </a:ext>
              </a:extLst>
            </p:cNvPr>
            <p:cNvPicPr>
              <a:picLocks noChangeAspect="1"/>
            </p:cNvPicPr>
            <p:nvPr/>
          </p:nvPicPr>
          <p:blipFill rotWithShape="1">
            <a:blip r:embed="rId56"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578908" y="2185930"/>
              <a:ext cx="270000" cy="275173"/>
            </a:xfrm>
            <a:prstGeom prst="rect">
              <a:avLst/>
            </a:prstGeom>
          </p:spPr>
        </p:pic>
        <p:pic>
          <p:nvPicPr>
            <p:cNvPr id="12" name="Picture 11" descr="Viva Engage icon">
              <a:extLst>
                <a:ext uri="{FF2B5EF4-FFF2-40B4-BE49-F238E27FC236}">
                  <a16:creationId xmlns:a16="http://schemas.microsoft.com/office/drawing/2014/main" id="{A4AD936D-3B99-112B-04A3-E88B6151C9E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932676" y="2194083"/>
              <a:ext cx="250162" cy="250805"/>
            </a:xfrm>
            <a:prstGeom prst="rect">
              <a:avLst/>
            </a:prstGeom>
          </p:spPr>
        </p:pic>
        <p:pic>
          <p:nvPicPr>
            <p:cNvPr id="13" name="Picture 12" descr="Icon&#10;&#10;Description automatically generated">
              <a:extLst>
                <a:ext uri="{FF2B5EF4-FFF2-40B4-BE49-F238E27FC236}">
                  <a16:creationId xmlns:a16="http://schemas.microsoft.com/office/drawing/2014/main" id="{3DCFB810-9366-BB50-7CFC-F9471698EB4D}"/>
                </a:ext>
              </a:extLst>
            </p:cNvPr>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8706922" y="3913551"/>
              <a:ext cx="274851" cy="274850"/>
            </a:xfrm>
            <a:prstGeom prst="rect">
              <a:avLst/>
            </a:prstGeom>
          </p:spPr>
        </p:pic>
        <p:pic>
          <p:nvPicPr>
            <p:cNvPr id="14" name="Picture 13" descr="Viva Connections Logo">
              <a:extLst>
                <a:ext uri="{FF2B5EF4-FFF2-40B4-BE49-F238E27FC236}">
                  <a16:creationId xmlns:a16="http://schemas.microsoft.com/office/drawing/2014/main" id="{AE9CF1E1-7490-9610-6229-D781FC2CB79C}"/>
                </a:ext>
              </a:extLst>
            </p:cNvPr>
            <p:cNvPicPr>
              <a:picLocks noChangeAspect="1"/>
            </p:cNvPicPr>
            <p:nvPr/>
          </p:nvPicPr>
          <p:blipFill>
            <a:blip r:embed="rId58">
              <a:extLst>
                <a:ext uri="{28A0092B-C50C-407E-A947-70E740481C1C}">
                  <a14:useLocalDpi xmlns:a14="http://schemas.microsoft.com/office/drawing/2010/main" val="0"/>
                </a:ext>
              </a:extLst>
            </a:blip>
            <a:srcRect/>
            <a:stretch/>
          </p:blipFill>
          <p:spPr>
            <a:xfrm>
              <a:off x="9165683" y="2865403"/>
              <a:ext cx="269919" cy="269919"/>
            </a:xfrm>
            <a:prstGeom prst="rect">
              <a:avLst/>
            </a:prstGeom>
          </p:spPr>
        </p:pic>
        <p:pic>
          <p:nvPicPr>
            <p:cNvPr id="15" name="Picture 14" descr="A purple and pink logo&#10;&#10;Description automatically generated">
              <a:extLst>
                <a:ext uri="{FF2B5EF4-FFF2-40B4-BE49-F238E27FC236}">
                  <a16:creationId xmlns:a16="http://schemas.microsoft.com/office/drawing/2014/main" id="{9CF7A94B-96D1-FCFE-1DC5-42ED36B38B63}"/>
                </a:ext>
              </a:extLst>
            </p:cNvPr>
            <p:cNvPicPr>
              <a:picLocks noChangeAspect="1"/>
            </p:cNvPicPr>
            <p:nvPr/>
          </p:nvPicPr>
          <p:blipFill>
            <a:blip r:embed="rId59">
              <a:extLst>
                <a:ext uri="{28A0092B-C50C-407E-A947-70E740481C1C}">
                  <a14:useLocalDpi xmlns:a14="http://schemas.microsoft.com/office/drawing/2010/main" val="0"/>
                </a:ext>
              </a:extLst>
            </a:blip>
            <a:stretch>
              <a:fillRect/>
            </a:stretch>
          </p:blipFill>
          <p:spPr>
            <a:xfrm>
              <a:off x="8877926" y="3193926"/>
              <a:ext cx="292532" cy="292532"/>
            </a:xfrm>
            <a:prstGeom prst="rect">
              <a:avLst/>
            </a:prstGeom>
          </p:spPr>
        </p:pic>
        <p:pic>
          <p:nvPicPr>
            <p:cNvPr id="16" name="Graphic 15">
              <a:extLst>
                <a:ext uri="{FF2B5EF4-FFF2-40B4-BE49-F238E27FC236}">
                  <a16:creationId xmlns:a16="http://schemas.microsoft.com/office/drawing/2014/main" id="{4BE5A5E2-F4B1-F29D-22F2-EB63A991829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753423" y="2853353"/>
              <a:ext cx="334345" cy="334345"/>
            </a:xfrm>
            <a:prstGeom prst="rect">
              <a:avLst/>
            </a:prstGeom>
          </p:spPr>
        </p:pic>
      </p:grpSp>
      <p:sp>
        <p:nvSpPr>
          <p:cNvPr id="18" name="TextBox 17">
            <a:extLst>
              <a:ext uri="{FF2B5EF4-FFF2-40B4-BE49-F238E27FC236}">
                <a16:creationId xmlns:a16="http://schemas.microsoft.com/office/drawing/2014/main" id="{B3259756-871C-3D1D-62BB-6D97841F67CC}"/>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Individual</a:t>
            </a:r>
          </a:p>
        </p:txBody>
      </p:sp>
      <p:sp>
        <p:nvSpPr>
          <p:cNvPr id="19" name="Rectangle: Rounded Corners 18" descr="Linked In and Viva Learned">
            <a:extLst>
              <a:ext uri="{FF2B5EF4-FFF2-40B4-BE49-F238E27FC236}">
                <a16:creationId xmlns:a16="http://schemas.microsoft.com/office/drawing/2014/main" id="{DDD37650-96E3-A77A-3C8C-01ABCD1520DD}"/>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20" name="Group 19">
            <a:extLst>
              <a:ext uri="{FF2B5EF4-FFF2-40B4-BE49-F238E27FC236}">
                <a16:creationId xmlns:a16="http://schemas.microsoft.com/office/drawing/2014/main" id="{AB830F53-6E95-D7CB-096A-15F05E454ED3}"/>
              </a:ext>
            </a:extLst>
          </p:cNvPr>
          <p:cNvGrpSpPr/>
          <p:nvPr/>
        </p:nvGrpSpPr>
        <p:grpSpPr>
          <a:xfrm>
            <a:off x="6759412" y="52659"/>
            <a:ext cx="484462" cy="212019"/>
            <a:chOff x="7936392" y="1002210"/>
            <a:chExt cx="764489" cy="334570"/>
          </a:xfrm>
        </p:grpSpPr>
        <p:pic>
          <p:nvPicPr>
            <p:cNvPr id="514" name="Picture 2" descr="See the source image">
              <a:extLst>
                <a:ext uri="{FF2B5EF4-FFF2-40B4-BE49-F238E27FC236}">
                  <a16:creationId xmlns:a16="http://schemas.microsoft.com/office/drawing/2014/main" id="{6709333F-19DE-5C16-85DE-29670D9DFE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515" name="Picture 514" descr="Logo for Viva Learning">
              <a:extLst>
                <a:ext uri="{FF2B5EF4-FFF2-40B4-BE49-F238E27FC236}">
                  <a16:creationId xmlns:a16="http://schemas.microsoft.com/office/drawing/2014/main" id="{479E9DCE-FB51-B3EC-B157-0F89D6FFB2ED}"/>
                </a:ext>
              </a:extLst>
            </p:cNvPr>
            <p:cNvPicPr>
              <a:picLocks noChangeAspect="1"/>
            </p:cNvPicPr>
            <p:nvPr/>
          </p:nvPicPr>
          <p:blipFill>
            <a:blip r:embed="rId60">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sp>
        <p:nvSpPr>
          <p:cNvPr id="21" name="Oval 20" descr="Icon symbolising a Individual">
            <a:extLst>
              <a:ext uri="{FF2B5EF4-FFF2-40B4-BE49-F238E27FC236}">
                <a16:creationId xmlns:a16="http://schemas.microsoft.com/office/drawing/2014/main" id="{C1E9B19E-6B2A-925B-8043-C6CE692129C1}"/>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22" name="Rectangle: Rounded Corners 21">
            <a:extLst>
              <a:ext uri="{FF2B5EF4-FFF2-40B4-BE49-F238E27FC236}">
                <a16:creationId xmlns:a16="http://schemas.microsoft.com/office/drawing/2014/main" id="{E362C6F3-89AA-7F79-0B16-196A5A9D1F8C}"/>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23" name="Rectangle: Rounded Corners 22">
            <a:extLst>
              <a:ext uri="{FF2B5EF4-FFF2-40B4-BE49-F238E27FC236}">
                <a16:creationId xmlns:a16="http://schemas.microsoft.com/office/drawing/2014/main" id="{1789FB48-FB2E-99B3-F5C5-19635D632F54}"/>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24" name="Rectangle: Rounded Corners 23">
            <a:extLst>
              <a:ext uri="{FF2B5EF4-FFF2-40B4-BE49-F238E27FC236}">
                <a16:creationId xmlns:a16="http://schemas.microsoft.com/office/drawing/2014/main" id="{1481CA81-CC5F-A08F-D92F-0661974464E4}"/>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25" name="Rectangle: Rounded Corners 24">
            <a:extLst>
              <a:ext uri="{FF2B5EF4-FFF2-40B4-BE49-F238E27FC236}">
                <a16:creationId xmlns:a16="http://schemas.microsoft.com/office/drawing/2014/main" id="{FD68C1CC-9EC3-CB6F-84D4-E835703CD0A6}"/>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26" name="Rectangle: Rounded Corners 25">
            <a:extLst>
              <a:ext uri="{FF2B5EF4-FFF2-40B4-BE49-F238E27FC236}">
                <a16:creationId xmlns:a16="http://schemas.microsoft.com/office/drawing/2014/main" id="{77E1639D-503D-BEDB-2605-8C19B4A1914F}"/>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27" name="Rectangle: Rounded Corners 26">
            <a:extLst>
              <a:ext uri="{FF2B5EF4-FFF2-40B4-BE49-F238E27FC236}">
                <a16:creationId xmlns:a16="http://schemas.microsoft.com/office/drawing/2014/main" id="{70ED8C3F-9E37-587E-3BFB-4952F6EB0F1D}"/>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28" name="Rectangle: Rounded Corners 27">
            <a:extLst>
              <a:ext uri="{FF2B5EF4-FFF2-40B4-BE49-F238E27FC236}">
                <a16:creationId xmlns:a16="http://schemas.microsoft.com/office/drawing/2014/main" id="{4C94F80F-F730-EC67-6A83-4A1ECAE8AB68}"/>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29" name="Rectangle: Rounded Corners 28">
            <a:extLst>
              <a:ext uri="{FF2B5EF4-FFF2-40B4-BE49-F238E27FC236}">
                <a16:creationId xmlns:a16="http://schemas.microsoft.com/office/drawing/2014/main" id="{D6865F99-D5F7-C0CB-C486-DFDD09F72360}"/>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30" name="Rectangle: Rounded Corners 29">
            <a:extLst>
              <a:ext uri="{FF2B5EF4-FFF2-40B4-BE49-F238E27FC236}">
                <a16:creationId xmlns:a16="http://schemas.microsoft.com/office/drawing/2014/main" id="{E313530D-A7A9-18E7-76C8-2738E3F462A2}"/>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31" name="Rectangle: Rounded Corners 30">
            <a:extLst>
              <a:ext uri="{FF2B5EF4-FFF2-40B4-BE49-F238E27FC236}">
                <a16:creationId xmlns:a16="http://schemas.microsoft.com/office/drawing/2014/main" id="{6CEF6F6C-9AAD-0C53-21CC-159B8F46143C}"/>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32" name="Rectangle: Rounded Corners 31">
            <a:extLst>
              <a:ext uri="{FF2B5EF4-FFF2-40B4-BE49-F238E27FC236}">
                <a16:creationId xmlns:a16="http://schemas.microsoft.com/office/drawing/2014/main" id="{8043FCD9-1EB7-41C9-F33D-37B21BA7E625}"/>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33" name="Rectangle: Rounded Corners 32">
            <a:extLst>
              <a:ext uri="{FF2B5EF4-FFF2-40B4-BE49-F238E27FC236}">
                <a16:creationId xmlns:a16="http://schemas.microsoft.com/office/drawing/2014/main" id="{972F7477-402B-F0A8-EADF-84223038A292}"/>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34" name="Rectangle: Rounded Corners 33">
            <a:extLst>
              <a:ext uri="{FF2B5EF4-FFF2-40B4-BE49-F238E27FC236}">
                <a16:creationId xmlns:a16="http://schemas.microsoft.com/office/drawing/2014/main" id="{936E737A-597B-5944-550F-38F930BD4D7A}"/>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35" name="Rectangle: Rounded Corners 34">
            <a:extLst>
              <a:ext uri="{FF2B5EF4-FFF2-40B4-BE49-F238E27FC236}">
                <a16:creationId xmlns:a16="http://schemas.microsoft.com/office/drawing/2014/main" id="{1ECAF822-9682-1A60-8FDB-6289264E6756}"/>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36" name="Graphic 35" descr="User">
            <a:extLst>
              <a:ext uri="{FF2B5EF4-FFF2-40B4-BE49-F238E27FC236}">
                <a16:creationId xmlns:a16="http://schemas.microsoft.com/office/drawing/2014/main" id="{CD819172-DA2C-800B-30FA-D35C24B95055}"/>
              </a:ext>
            </a:extLst>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5940776" y="767161"/>
            <a:ext cx="628740" cy="628742"/>
          </a:xfrm>
          <a:prstGeom prst="rect">
            <a:avLst/>
          </a:prstGeom>
        </p:spPr>
      </p:pic>
      <p:pic>
        <p:nvPicPr>
          <p:cNvPr id="37" name="Picture 36" descr="Icon&#10;&#10;Description automatically generated">
            <a:extLst>
              <a:ext uri="{FF2B5EF4-FFF2-40B4-BE49-F238E27FC236}">
                <a16:creationId xmlns:a16="http://schemas.microsoft.com/office/drawing/2014/main" id="{AE947DEF-BAF7-2AC8-96A4-B6024BED7264}"/>
              </a:ext>
            </a:extLst>
          </p:cNvPr>
          <p:cNvPicPr>
            <a:picLocks noChangeAspect="1"/>
          </p:cNvPicPr>
          <p:nvPr/>
        </p:nvPicPr>
        <p:blipFill>
          <a:blip r:embed="rId63">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sp>
        <p:nvSpPr>
          <p:cNvPr id="38" name="Oval 37">
            <a:extLst>
              <a:ext uri="{FF2B5EF4-FFF2-40B4-BE49-F238E27FC236}">
                <a16:creationId xmlns:a16="http://schemas.microsoft.com/office/drawing/2014/main" id="{14EB0AE0-BCFA-D3EC-1D37-76E92861E7EE}"/>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9" name="Graphic 38">
            <a:extLst>
              <a:ext uri="{FF2B5EF4-FFF2-40B4-BE49-F238E27FC236}">
                <a16:creationId xmlns:a16="http://schemas.microsoft.com/office/drawing/2014/main" id="{55BA6548-2CA1-F6CF-EAC5-49046113A61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116564" y="1441062"/>
            <a:ext cx="297727" cy="297728"/>
          </a:xfrm>
          <a:prstGeom prst="rect">
            <a:avLst/>
          </a:prstGeom>
        </p:spPr>
      </p:pic>
      <p:grpSp>
        <p:nvGrpSpPr>
          <p:cNvPr id="40" name="Group 39">
            <a:extLst>
              <a:ext uri="{FF2B5EF4-FFF2-40B4-BE49-F238E27FC236}">
                <a16:creationId xmlns:a16="http://schemas.microsoft.com/office/drawing/2014/main" id="{0A1CCDB3-27CF-22BD-C9B8-BA93E40CFAA3}"/>
              </a:ext>
            </a:extLst>
          </p:cNvPr>
          <p:cNvGrpSpPr/>
          <p:nvPr/>
        </p:nvGrpSpPr>
        <p:grpSpPr>
          <a:xfrm>
            <a:off x="4012040" y="147444"/>
            <a:ext cx="5657546" cy="1733371"/>
            <a:chOff x="2483890" y="2081454"/>
            <a:chExt cx="8667097" cy="2721591"/>
          </a:xfrm>
        </p:grpSpPr>
        <p:grpSp>
          <p:nvGrpSpPr>
            <p:cNvPr id="41" name="Group 40">
              <a:extLst>
                <a:ext uri="{FF2B5EF4-FFF2-40B4-BE49-F238E27FC236}">
                  <a16:creationId xmlns:a16="http://schemas.microsoft.com/office/drawing/2014/main" id="{CC155DCB-60B7-CB04-A1F6-1AAF04B09792}"/>
                </a:ext>
              </a:extLst>
            </p:cNvPr>
            <p:cNvGrpSpPr/>
            <p:nvPr/>
          </p:nvGrpSpPr>
          <p:grpSpPr>
            <a:xfrm>
              <a:off x="8035760" y="2081454"/>
              <a:ext cx="3115227" cy="2721591"/>
              <a:chOff x="8035760" y="2081454"/>
              <a:chExt cx="3115227" cy="2721591"/>
            </a:xfrm>
          </p:grpSpPr>
          <p:pic>
            <p:nvPicPr>
              <p:cNvPr id="51" name="Picture 50" descr="Logo&#10;&#10;Description automatically generated">
                <a:extLst>
                  <a:ext uri="{FF2B5EF4-FFF2-40B4-BE49-F238E27FC236}">
                    <a16:creationId xmlns:a16="http://schemas.microsoft.com/office/drawing/2014/main" id="{2C3A6297-6C6F-9E7B-8768-0E594BF9716B}"/>
                  </a:ext>
                </a:extLst>
              </p:cNvPr>
              <p:cNvPicPr>
                <a:picLocks noChangeAspect="1"/>
              </p:cNvPicPr>
              <p:nvPr/>
            </p:nvPicPr>
            <p:blipFill>
              <a:blip r:embed="rId64">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52" name="Picture 51" descr="Microsoft Teams app icon">
                <a:extLst>
                  <a:ext uri="{FF2B5EF4-FFF2-40B4-BE49-F238E27FC236}">
                    <a16:creationId xmlns:a16="http://schemas.microsoft.com/office/drawing/2014/main" id="{7F93D065-77C7-7636-85D3-A319F2EF02D9}"/>
                  </a:ext>
                </a:extLst>
              </p:cNvPr>
              <p:cNvPicPr>
                <a:picLocks noChangeAspect="1"/>
              </p:cNvPicPr>
              <p:nvPr/>
            </p:nvPicPr>
            <p:blipFill>
              <a:blip r:embed="rId10"/>
              <a:stretch>
                <a:fillRect/>
              </a:stretch>
            </p:blipFill>
            <p:spPr>
              <a:xfrm>
                <a:off x="8513200" y="2473487"/>
                <a:ext cx="574770" cy="574770"/>
              </a:xfrm>
              <a:prstGeom prst="rect">
                <a:avLst/>
              </a:prstGeom>
              <a:noFill/>
              <a:ln w="12700" cap="flat">
                <a:noFill/>
                <a:prstDash val="dash"/>
                <a:miter/>
              </a:ln>
            </p:spPr>
          </p:pic>
          <p:pic>
            <p:nvPicPr>
              <p:cNvPr id="53" name="Picture 52" descr="Excel app icon">
                <a:extLst>
                  <a:ext uri="{FF2B5EF4-FFF2-40B4-BE49-F238E27FC236}">
                    <a16:creationId xmlns:a16="http://schemas.microsoft.com/office/drawing/2014/main" id="{9ED27365-4263-F14F-562F-8363DA983B74}"/>
                  </a:ext>
                </a:extLst>
              </p:cNvPr>
              <p:cNvPicPr>
                <a:picLocks noChangeAspect="1"/>
              </p:cNvPicPr>
              <p:nvPr/>
            </p:nvPicPr>
            <p:blipFill>
              <a:blip r:embed="rId65"/>
              <a:stretch>
                <a:fillRect/>
              </a:stretch>
            </p:blipFill>
            <p:spPr>
              <a:xfrm>
                <a:off x="8035760" y="2127055"/>
                <a:ext cx="574195" cy="574193"/>
              </a:xfrm>
              <a:prstGeom prst="rect">
                <a:avLst/>
              </a:prstGeom>
              <a:noFill/>
              <a:ln w="12700" cap="flat">
                <a:noFill/>
                <a:prstDash val="dash"/>
                <a:miter/>
              </a:ln>
            </p:spPr>
          </p:pic>
          <p:pic>
            <p:nvPicPr>
              <p:cNvPr id="54" name="Picture 53" descr="OneNote app icon">
                <a:extLst>
                  <a:ext uri="{FF2B5EF4-FFF2-40B4-BE49-F238E27FC236}">
                    <a16:creationId xmlns:a16="http://schemas.microsoft.com/office/drawing/2014/main" id="{6052CCD0-20AC-4781-F1F7-FC6B02174BEE}"/>
                  </a:ext>
                </a:extLst>
              </p:cNvPr>
              <p:cNvPicPr>
                <a:picLocks noChangeAspect="1"/>
              </p:cNvPicPr>
              <p:nvPr/>
            </p:nvPicPr>
            <p:blipFill>
              <a:blip r:embed="rId66"/>
              <a:stretch>
                <a:fillRect/>
              </a:stretch>
            </p:blipFill>
            <p:spPr>
              <a:xfrm>
                <a:off x="8470249" y="2127055"/>
                <a:ext cx="574195" cy="574193"/>
              </a:xfrm>
              <a:prstGeom prst="rect">
                <a:avLst/>
              </a:prstGeom>
              <a:noFill/>
              <a:ln w="12700" cap="flat">
                <a:noFill/>
                <a:prstDash val="dash"/>
                <a:miter/>
              </a:ln>
            </p:spPr>
          </p:pic>
          <p:pic>
            <p:nvPicPr>
              <p:cNvPr id="55" name="Picture 54" descr="PowerPoint app icon">
                <a:extLst>
                  <a:ext uri="{FF2B5EF4-FFF2-40B4-BE49-F238E27FC236}">
                    <a16:creationId xmlns:a16="http://schemas.microsoft.com/office/drawing/2014/main" id="{F2299953-128A-C527-74C2-2D9171008CB3}"/>
                  </a:ext>
                </a:extLst>
              </p:cNvPr>
              <p:cNvPicPr>
                <a:picLocks noChangeAspect="1"/>
              </p:cNvPicPr>
              <p:nvPr/>
            </p:nvPicPr>
            <p:blipFill>
              <a:blip r:embed="rId67"/>
              <a:stretch>
                <a:fillRect/>
              </a:stretch>
            </p:blipFill>
            <p:spPr>
              <a:xfrm>
                <a:off x="9282358" y="2127055"/>
                <a:ext cx="574195" cy="574193"/>
              </a:xfrm>
              <a:prstGeom prst="rect">
                <a:avLst/>
              </a:prstGeom>
              <a:noFill/>
              <a:ln w="12700" cap="flat">
                <a:noFill/>
                <a:prstDash val="dash"/>
                <a:miter/>
              </a:ln>
            </p:spPr>
          </p:pic>
          <p:pic>
            <p:nvPicPr>
              <p:cNvPr id="56" name="Picture 55" descr="A close up of a logo&#10;&#10;Description automatically generated">
                <a:extLst>
                  <a:ext uri="{FF2B5EF4-FFF2-40B4-BE49-F238E27FC236}">
                    <a16:creationId xmlns:a16="http://schemas.microsoft.com/office/drawing/2014/main" id="{40CF1CBA-556A-58F0-FE4C-616E6312456E}"/>
                  </a:ext>
                </a:extLst>
              </p:cNvPr>
              <p:cNvPicPr>
                <a:picLocks noChangeAspect="1"/>
              </p:cNvPicPr>
              <p:nvPr/>
            </p:nvPicPr>
            <p:blipFill>
              <a:blip r:embed="rId68"/>
              <a:stretch>
                <a:fillRect/>
              </a:stretch>
            </p:blipFill>
            <p:spPr>
              <a:xfrm>
                <a:off x="8880292" y="2127055"/>
                <a:ext cx="574195" cy="574193"/>
              </a:xfrm>
              <a:prstGeom prst="rect">
                <a:avLst/>
              </a:prstGeom>
              <a:noFill/>
              <a:ln w="12700" cap="flat">
                <a:noFill/>
                <a:prstDash val="dash"/>
                <a:miter/>
              </a:ln>
            </p:spPr>
          </p:pic>
          <p:pic>
            <p:nvPicPr>
              <p:cNvPr id="57" name="Picture 56" descr="A picture containing table&#10;&#10;Description automatically generated">
                <a:extLst>
                  <a:ext uri="{FF2B5EF4-FFF2-40B4-BE49-F238E27FC236}">
                    <a16:creationId xmlns:a16="http://schemas.microsoft.com/office/drawing/2014/main" id="{B8FAF9D3-146B-685A-743F-434FF27DD80E}"/>
                  </a:ext>
                </a:extLst>
              </p:cNvPr>
              <p:cNvPicPr>
                <a:picLocks noChangeAspect="1"/>
              </p:cNvPicPr>
              <p:nvPr/>
            </p:nvPicPr>
            <p:blipFill>
              <a:blip r:embed="rId69"/>
              <a:stretch>
                <a:fillRect/>
              </a:stretch>
            </p:blipFill>
            <p:spPr>
              <a:xfrm>
                <a:off x="10054712" y="2081454"/>
                <a:ext cx="617357" cy="617357"/>
              </a:xfrm>
              <a:prstGeom prst="rect">
                <a:avLst/>
              </a:prstGeom>
            </p:spPr>
          </p:pic>
          <p:pic>
            <p:nvPicPr>
              <p:cNvPr id="58" name="Picture 57" descr="A close up of a logo&#10;&#10;Description automatically generated">
                <a:extLst>
                  <a:ext uri="{FF2B5EF4-FFF2-40B4-BE49-F238E27FC236}">
                    <a16:creationId xmlns:a16="http://schemas.microsoft.com/office/drawing/2014/main" id="{DB526E49-C43E-1068-8964-CD7DA90689B4}"/>
                  </a:ext>
                </a:extLst>
              </p:cNvPr>
              <p:cNvPicPr>
                <a:picLocks noChangeAspect="1"/>
              </p:cNvPicPr>
              <p:nvPr/>
            </p:nvPicPr>
            <p:blipFill>
              <a:blip r:embed="rId52"/>
              <a:stretch>
                <a:fillRect/>
              </a:stretch>
            </p:blipFill>
            <p:spPr>
              <a:xfrm>
                <a:off x="9643411" y="2083891"/>
                <a:ext cx="617357" cy="617357"/>
              </a:xfrm>
              <a:prstGeom prst="rect">
                <a:avLst/>
              </a:prstGeom>
            </p:spPr>
          </p:pic>
          <p:pic>
            <p:nvPicPr>
              <p:cNvPr id="59" name="Picture 58" descr="A close up of a logo&#10;&#10;Description automatically generated">
                <a:extLst>
                  <a:ext uri="{FF2B5EF4-FFF2-40B4-BE49-F238E27FC236}">
                    <a16:creationId xmlns:a16="http://schemas.microsoft.com/office/drawing/2014/main" id="{5A48ABE7-4BB2-ABAE-FBEB-5172FB994255}"/>
                  </a:ext>
                </a:extLst>
              </p:cNvPr>
              <p:cNvPicPr>
                <a:picLocks noChangeAspect="1"/>
              </p:cNvPicPr>
              <p:nvPr/>
            </p:nvPicPr>
            <p:blipFill>
              <a:blip r:embed="rId70"/>
              <a:stretch>
                <a:fillRect/>
              </a:stretch>
            </p:blipFill>
            <p:spPr>
              <a:xfrm>
                <a:off x="10533630" y="2094899"/>
                <a:ext cx="617357" cy="617357"/>
              </a:xfrm>
              <a:prstGeom prst="rect">
                <a:avLst/>
              </a:prstGeom>
            </p:spPr>
          </p:pic>
          <p:pic>
            <p:nvPicPr>
              <p:cNvPr id="60" name="Picture 2" descr="Shape&#10;&#10;Description automatically generated">
                <a:extLst>
                  <a:ext uri="{FF2B5EF4-FFF2-40B4-BE49-F238E27FC236}">
                    <a16:creationId xmlns:a16="http://schemas.microsoft.com/office/drawing/2014/main" id="{DE3281B9-52A1-BCB9-CE23-3A86A6FCBCBE}"/>
                  </a:ext>
                </a:extLst>
              </p:cNvPr>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61" name="Picture 2">
                <a:extLst>
                  <a:ext uri="{FF2B5EF4-FFF2-40B4-BE49-F238E27FC236}">
                    <a16:creationId xmlns:a16="http://schemas.microsoft.com/office/drawing/2014/main" id="{74CA2C68-D614-67F2-15D1-8717BC92E3A6}"/>
                  </a:ext>
                </a:extLst>
              </p:cNvPr>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61" descr="Viva Goals icon">
                <a:extLst>
                  <a:ext uri="{FF2B5EF4-FFF2-40B4-BE49-F238E27FC236}">
                    <a16:creationId xmlns:a16="http://schemas.microsoft.com/office/drawing/2014/main" id="{16D4A9C9-E9D4-F34B-42B6-ACB2CDC0D66B}"/>
                  </a:ext>
                </a:extLst>
              </p:cNvPr>
              <p:cNvPicPr>
                <a:picLocks noChangeAspect="1"/>
              </p:cNvPicPr>
              <p:nvPr/>
            </p:nvPicPr>
            <p:blipFill rotWithShape="1">
              <a:blip r:embed="rId73"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63" name="Picture 62" descr="Logo for Insights">
                <a:extLst>
                  <a:ext uri="{FF2B5EF4-FFF2-40B4-BE49-F238E27FC236}">
                    <a16:creationId xmlns:a16="http://schemas.microsoft.com/office/drawing/2014/main" id="{97DEAA09-91FF-874C-0B98-B1DE2CDD1AFB}"/>
                  </a:ext>
                </a:extLst>
              </p:cNvPr>
              <p:cNvPicPr>
                <a:picLocks noChangeAspect="1"/>
              </p:cNvPicPr>
              <p:nvPr/>
            </p:nvPicPr>
            <p:blipFill>
              <a:blip r:embed="rId48">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512" name="Graphic 511">
                <a:extLst>
                  <a:ext uri="{FF2B5EF4-FFF2-40B4-BE49-F238E27FC236}">
                    <a16:creationId xmlns:a16="http://schemas.microsoft.com/office/drawing/2014/main" id="{698DF9BC-B226-BFB8-CE8D-E01B3840797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783532" y="2926221"/>
                <a:ext cx="334345" cy="334345"/>
              </a:xfrm>
              <a:prstGeom prst="rect">
                <a:avLst/>
              </a:prstGeom>
            </p:spPr>
          </p:pic>
          <p:pic>
            <p:nvPicPr>
              <p:cNvPr id="513" name="Graphic 512">
                <a:extLst>
                  <a:ext uri="{FF2B5EF4-FFF2-40B4-BE49-F238E27FC236}">
                    <a16:creationId xmlns:a16="http://schemas.microsoft.com/office/drawing/2014/main" id="{F74542C3-0FA1-D650-2DC9-A38DC672BFD4}"/>
                  </a:ext>
                </a:extLst>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9046260" y="3950375"/>
                <a:ext cx="334996" cy="334996"/>
              </a:xfrm>
              <a:prstGeom prst="rect">
                <a:avLst/>
              </a:prstGeom>
            </p:spPr>
          </p:pic>
        </p:grpSp>
        <p:grpSp>
          <p:nvGrpSpPr>
            <p:cNvPr id="42" name="Group 41">
              <a:extLst>
                <a:ext uri="{FF2B5EF4-FFF2-40B4-BE49-F238E27FC236}">
                  <a16:creationId xmlns:a16="http://schemas.microsoft.com/office/drawing/2014/main" id="{6788511D-01D1-BE4F-5E0F-7EF04F80D4D5}"/>
                </a:ext>
              </a:extLst>
            </p:cNvPr>
            <p:cNvGrpSpPr/>
            <p:nvPr/>
          </p:nvGrpSpPr>
          <p:grpSpPr>
            <a:xfrm>
              <a:off x="2483890" y="2272824"/>
              <a:ext cx="1234385" cy="2405125"/>
              <a:chOff x="2483890" y="2272824"/>
              <a:chExt cx="1234385" cy="2405125"/>
            </a:xfrm>
          </p:grpSpPr>
          <p:pic>
            <p:nvPicPr>
              <p:cNvPr id="43" name="Picture 42" descr="A close up of a logo&#10;&#10;Description automatically generated">
                <a:extLst>
                  <a:ext uri="{FF2B5EF4-FFF2-40B4-BE49-F238E27FC236}">
                    <a16:creationId xmlns:a16="http://schemas.microsoft.com/office/drawing/2014/main" id="{B3472649-2E8B-CD4D-265A-04522BED17ED}"/>
                  </a:ext>
                </a:extLst>
              </p:cNvPr>
              <p:cNvPicPr>
                <a:picLocks noChangeAspect="1"/>
              </p:cNvPicPr>
              <p:nvPr/>
            </p:nvPicPr>
            <p:blipFill>
              <a:blip r:embed="rId76"/>
              <a:stretch>
                <a:fillRect/>
              </a:stretch>
            </p:blipFill>
            <p:spPr>
              <a:xfrm>
                <a:off x="2483890" y="3463667"/>
                <a:ext cx="676555" cy="676551"/>
              </a:xfrm>
              <a:prstGeom prst="rect">
                <a:avLst/>
              </a:prstGeom>
              <a:noFill/>
              <a:ln w="12700" cap="flat">
                <a:noFill/>
                <a:prstDash val="dash"/>
                <a:miter/>
              </a:ln>
            </p:spPr>
          </p:pic>
          <p:pic>
            <p:nvPicPr>
              <p:cNvPr id="44" name="Picture 43">
                <a:extLst>
                  <a:ext uri="{FF2B5EF4-FFF2-40B4-BE49-F238E27FC236}">
                    <a16:creationId xmlns:a16="http://schemas.microsoft.com/office/drawing/2014/main" id="{B3446046-ED0E-88F0-2B4B-A558060DB96C}"/>
                  </a:ext>
                </a:extLst>
              </p:cNvPr>
              <p:cNvPicPr>
                <a:picLocks noChangeAspect="1"/>
              </p:cNvPicPr>
              <p:nvPr/>
            </p:nvPicPr>
            <p:blipFill>
              <a:blip r:embed="rId77"/>
              <a:stretch>
                <a:fillRect/>
              </a:stretch>
            </p:blipFill>
            <p:spPr>
              <a:xfrm>
                <a:off x="2822191" y="2937624"/>
                <a:ext cx="367364" cy="321442"/>
              </a:xfrm>
              <a:prstGeom prst="rect">
                <a:avLst/>
              </a:prstGeom>
            </p:spPr>
          </p:pic>
          <p:pic>
            <p:nvPicPr>
              <p:cNvPr id="45" name="Picture 44" descr="Logo for Insights">
                <a:extLst>
                  <a:ext uri="{FF2B5EF4-FFF2-40B4-BE49-F238E27FC236}">
                    <a16:creationId xmlns:a16="http://schemas.microsoft.com/office/drawing/2014/main" id="{FD6C044E-1F23-F43D-CA02-B2FFA2F29552}"/>
                  </a:ext>
                </a:extLst>
              </p:cNvPr>
              <p:cNvPicPr>
                <a:picLocks noChangeAspect="1"/>
              </p:cNvPicPr>
              <p:nvPr/>
            </p:nvPicPr>
            <p:blipFill>
              <a:blip r:embed="rId48">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46" name="Object 45">
                <a:extLst>
                  <a:ext uri="{FF2B5EF4-FFF2-40B4-BE49-F238E27FC236}">
                    <a16:creationId xmlns:a16="http://schemas.microsoft.com/office/drawing/2014/main" id="{CA3441DB-3738-F053-120F-3DFAD85EC177}"/>
                  </a:ext>
                </a:extLst>
              </p:cNvPr>
              <p:cNvGraphicFramePr>
                <a:graphicFrameLocks noChangeAspect="1"/>
              </p:cNvGraphicFramePr>
              <p:nvPr>
                <p:extLst>
                  <p:ext uri="{D42A27DB-BD31-4B8C-83A1-F6EECF244321}">
                    <p14:modId xmlns:p14="http://schemas.microsoft.com/office/powerpoint/2010/main" val="901417741"/>
                  </p:ext>
                </p:extLst>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78" imgW="304355" imgH="304467" progId="AcroExch.Document.DC">
                      <p:embed/>
                    </p:oleObj>
                  </mc:Choice>
                  <mc:Fallback>
                    <p:oleObj name="Acrobat Document" r:id="rId78" imgW="304355" imgH="304467" progId="AcroExch.Document.DC">
                      <p:embed/>
                      <p:pic>
                        <p:nvPicPr>
                          <p:cNvPr id="46" name="Object 45">
                            <a:extLst>
                              <a:ext uri="{FF2B5EF4-FFF2-40B4-BE49-F238E27FC236}">
                                <a16:creationId xmlns:a16="http://schemas.microsoft.com/office/drawing/2014/main" id="{CA3441DB-3738-F053-120F-3DFAD85EC177}"/>
                              </a:ext>
                            </a:extLst>
                          </p:cNvPr>
                          <p:cNvPicPr/>
                          <p:nvPr/>
                        </p:nvPicPr>
                        <p:blipFill>
                          <a:blip r:embed="rId79"/>
                          <a:stretch>
                            <a:fillRect/>
                          </a:stretch>
                        </p:blipFill>
                        <p:spPr>
                          <a:xfrm>
                            <a:off x="2748499" y="3949906"/>
                            <a:ext cx="375863" cy="375863"/>
                          </a:xfrm>
                          <a:prstGeom prst="rect">
                            <a:avLst/>
                          </a:prstGeom>
                        </p:spPr>
                      </p:pic>
                    </p:oleObj>
                  </mc:Fallback>
                </mc:AlternateContent>
              </a:graphicData>
            </a:graphic>
          </p:graphicFrame>
          <p:pic>
            <p:nvPicPr>
              <p:cNvPr id="47" name="Picture 46" descr="A close up of a logo&#10;&#10;Description automatically generated">
                <a:extLst>
                  <a:ext uri="{FF2B5EF4-FFF2-40B4-BE49-F238E27FC236}">
                    <a16:creationId xmlns:a16="http://schemas.microsoft.com/office/drawing/2014/main" id="{3F70A090-50AD-21CD-D3FA-00A2A790C74E}"/>
                  </a:ext>
                </a:extLst>
              </p:cNvPr>
              <p:cNvPicPr>
                <a:picLocks noChangeAspect="1"/>
              </p:cNvPicPr>
              <p:nvPr/>
            </p:nvPicPr>
            <p:blipFill>
              <a:blip r:embed="rId76"/>
              <a:stretch>
                <a:fillRect/>
              </a:stretch>
            </p:blipFill>
            <p:spPr>
              <a:xfrm>
                <a:off x="2483890" y="3091677"/>
                <a:ext cx="676555" cy="676551"/>
              </a:xfrm>
              <a:prstGeom prst="rect">
                <a:avLst/>
              </a:prstGeom>
              <a:noFill/>
              <a:ln w="12700" cap="flat">
                <a:noFill/>
                <a:prstDash val="dash"/>
                <a:miter/>
              </a:ln>
            </p:spPr>
          </p:pic>
          <p:pic>
            <p:nvPicPr>
              <p:cNvPr id="48" name="Picture 2" descr="Outlook for Windows - Windows に無料でダウンロードしてインストールする | Microsoft Store">
                <a:extLst>
                  <a:ext uri="{FF2B5EF4-FFF2-40B4-BE49-F238E27FC236}">
                    <a16:creationId xmlns:a16="http://schemas.microsoft.com/office/drawing/2014/main" id="{C9D2D2D6-9803-26E7-7F17-577711006338}"/>
                  </a:ext>
                </a:extLst>
              </p:cNvPr>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8" descr="Microsoft_Edge_logo – FirmeCrete">
                <a:extLst>
                  <a:ext uri="{FF2B5EF4-FFF2-40B4-BE49-F238E27FC236}">
                    <a16:creationId xmlns:a16="http://schemas.microsoft.com/office/drawing/2014/main" id="{CAB6F2D5-5B5C-77A4-4295-4B20E72308FB}"/>
                  </a:ext>
                </a:extLst>
              </p:cNvPr>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9">
                <a:extLst>
                  <a:ext uri="{FF2B5EF4-FFF2-40B4-BE49-F238E27FC236}">
                    <a16:creationId xmlns:a16="http://schemas.microsoft.com/office/drawing/2014/main" id="{75A3BB64-21E2-8C07-0636-B0DA57A1C6EE}"/>
                  </a:ext>
                </a:extLst>
              </p:cNvPr>
              <p:cNvPicPr>
                <a:picLocks noChangeAspect="1"/>
              </p:cNvPicPr>
              <p:nvPr/>
            </p:nvPicPr>
            <p:blipFill rotWithShape="1">
              <a:blip r:embed="rId82"/>
              <a:srcRect l="11651"/>
              <a:stretch/>
            </p:blipFill>
            <p:spPr>
              <a:xfrm>
                <a:off x="3048628" y="2272824"/>
                <a:ext cx="287822" cy="283936"/>
              </a:xfrm>
              <a:prstGeom prst="rect">
                <a:avLst/>
              </a:prstGeom>
            </p:spPr>
          </p:pic>
        </p:grpSp>
      </p:grpSp>
      <p:grpSp>
        <p:nvGrpSpPr>
          <p:cNvPr id="516" name="Group 515">
            <a:extLst>
              <a:ext uri="{FF2B5EF4-FFF2-40B4-BE49-F238E27FC236}">
                <a16:creationId xmlns:a16="http://schemas.microsoft.com/office/drawing/2014/main" id="{0507FA2E-F51E-9C47-1B20-F45DD48A561E}"/>
              </a:ext>
            </a:extLst>
          </p:cNvPr>
          <p:cNvGrpSpPr/>
          <p:nvPr/>
        </p:nvGrpSpPr>
        <p:grpSpPr>
          <a:xfrm>
            <a:off x="284235" y="1823093"/>
            <a:ext cx="4585773" cy="1709242"/>
            <a:chOff x="2470138" y="2014213"/>
            <a:chExt cx="7141694" cy="2742085"/>
          </a:xfrm>
        </p:grpSpPr>
        <p:pic>
          <p:nvPicPr>
            <p:cNvPr id="517" name="Picture 516" descr="Microsoft Teams app icon">
              <a:extLst>
                <a:ext uri="{FF2B5EF4-FFF2-40B4-BE49-F238E27FC236}">
                  <a16:creationId xmlns:a16="http://schemas.microsoft.com/office/drawing/2014/main" id="{DBE2204F-DBC1-351E-5B9F-FCD95FBAB316}"/>
                </a:ext>
              </a:extLst>
            </p:cNvPr>
            <p:cNvPicPr>
              <a:picLocks noChangeAspect="1"/>
            </p:cNvPicPr>
            <p:nvPr/>
          </p:nvPicPr>
          <p:blipFill>
            <a:blip r:embed="rId10"/>
            <a:stretch>
              <a:fillRect/>
            </a:stretch>
          </p:blipFill>
          <p:spPr>
            <a:xfrm>
              <a:off x="8591656" y="3805810"/>
              <a:ext cx="561859" cy="613386"/>
            </a:xfrm>
            <a:prstGeom prst="rect">
              <a:avLst/>
            </a:prstGeom>
          </p:spPr>
        </p:pic>
        <p:pic>
          <p:nvPicPr>
            <p:cNvPr id="518" name="Picture 517">
              <a:extLst>
                <a:ext uri="{FF2B5EF4-FFF2-40B4-BE49-F238E27FC236}">
                  <a16:creationId xmlns:a16="http://schemas.microsoft.com/office/drawing/2014/main" id="{13FEB909-12A7-4C37-C852-A5F231E254A3}"/>
                </a:ext>
              </a:extLst>
            </p:cNvPr>
            <p:cNvPicPr>
              <a:picLocks noChangeAspect="1"/>
            </p:cNvPicPr>
            <p:nvPr/>
          </p:nvPicPr>
          <p:blipFill>
            <a:blip r:embed="rId83">
              <a:extLst>
                <a:ext uri="{BEBA8EAE-BF5A-486C-A8C5-ECC9F3942E4B}">
                  <a14:imgProps xmlns:a14="http://schemas.microsoft.com/office/drawing/2010/main">
                    <a14:imgLayer r:embed="rId84">
                      <a14:imgEffect>
                        <a14:brightnessContrast contrast="40000"/>
                      </a14:imgEffect>
                    </a14:imgLayer>
                  </a14:imgProps>
                </a:ext>
              </a:extLst>
            </a:blip>
            <a:stretch>
              <a:fillRect/>
            </a:stretch>
          </p:blipFill>
          <p:spPr>
            <a:xfrm>
              <a:off x="2690574" y="3965875"/>
              <a:ext cx="291288" cy="297485"/>
            </a:xfrm>
            <a:prstGeom prst="rect">
              <a:avLst/>
            </a:prstGeom>
          </p:spPr>
        </p:pic>
        <p:pic>
          <p:nvPicPr>
            <p:cNvPr id="519" name="Picture 518" descr="Microsoft Teams app icon">
              <a:extLst>
                <a:ext uri="{FF2B5EF4-FFF2-40B4-BE49-F238E27FC236}">
                  <a16:creationId xmlns:a16="http://schemas.microsoft.com/office/drawing/2014/main" id="{377CE2F7-70F8-F842-C111-06E5849AE15F}"/>
                </a:ext>
              </a:extLst>
            </p:cNvPr>
            <p:cNvPicPr>
              <a:picLocks noChangeAspect="1"/>
            </p:cNvPicPr>
            <p:nvPr/>
          </p:nvPicPr>
          <p:blipFill>
            <a:blip r:embed="rId10"/>
            <a:stretch>
              <a:fillRect/>
            </a:stretch>
          </p:blipFill>
          <p:spPr>
            <a:xfrm>
              <a:off x="2470138" y="3102642"/>
              <a:ext cx="570111" cy="570111"/>
            </a:xfrm>
            <a:prstGeom prst="rect">
              <a:avLst/>
            </a:prstGeom>
          </p:spPr>
        </p:pic>
        <p:pic>
          <p:nvPicPr>
            <p:cNvPr id="520" name="Picture 519" descr="OneNote app icon">
              <a:extLst>
                <a:ext uri="{FF2B5EF4-FFF2-40B4-BE49-F238E27FC236}">
                  <a16:creationId xmlns:a16="http://schemas.microsoft.com/office/drawing/2014/main" id="{B02E3C8C-98B5-4E56-DF8E-AAD6657FB6A0}"/>
                </a:ext>
              </a:extLst>
            </p:cNvPr>
            <p:cNvPicPr>
              <a:picLocks noChangeAspect="1"/>
            </p:cNvPicPr>
            <p:nvPr/>
          </p:nvPicPr>
          <p:blipFill>
            <a:blip r:embed="rId66"/>
            <a:stretch>
              <a:fillRect/>
            </a:stretch>
          </p:blipFill>
          <p:spPr>
            <a:xfrm>
              <a:off x="2841640" y="2419063"/>
              <a:ext cx="571368" cy="571368"/>
            </a:xfrm>
            <a:prstGeom prst="rect">
              <a:avLst/>
            </a:prstGeom>
          </p:spPr>
        </p:pic>
        <p:pic>
          <p:nvPicPr>
            <p:cNvPr id="521" name="Picture 520" descr="Microsoft Teams app icon">
              <a:extLst>
                <a:ext uri="{FF2B5EF4-FFF2-40B4-BE49-F238E27FC236}">
                  <a16:creationId xmlns:a16="http://schemas.microsoft.com/office/drawing/2014/main" id="{0AF32700-FE82-363D-AF31-B09D7861E569}"/>
                </a:ext>
              </a:extLst>
            </p:cNvPr>
            <p:cNvPicPr>
              <a:picLocks noChangeAspect="1"/>
            </p:cNvPicPr>
            <p:nvPr/>
          </p:nvPicPr>
          <p:blipFill>
            <a:blip r:embed="rId10"/>
            <a:stretch>
              <a:fillRect/>
            </a:stretch>
          </p:blipFill>
          <p:spPr>
            <a:xfrm>
              <a:off x="3273820" y="2068411"/>
              <a:ext cx="570111" cy="570111"/>
            </a:xfrm>
            <a:prstGeom prst="rect">
              <a:avLst/>
            </a:prstGeom>
          </p:spPr>
        </p:pic>
        <p:pic>
          <p:nvPicPr>
            <p:cNvPr id="522" name="Picture 521" descr="Microsoft Teams app icon">
              <a:extLst>
                <a:ext uri="{FF2B5EF4-FFF2-40B4-BE49-F238E27FC236}">
                  <a16:creationId xmlns:a16="http://schemas.microsoft.com/office/drawing/2014/main" id="{C22EF91D-3576-0403-E8FD-5133F9BFAEFF}"/>
                </a:ext>
              </a:extLst>
            </p:cNvPr>
            <p:cNvPicPr>
              <a:picLocks noChangeAspect="1"/>
            </p:cNvPicPr>
            <p:nvPr/>
          </p:nvPicPr>
          <p:blipFill>
            <a:blip r:embed="rId10"/>
            <a:stretch>
              <a:fillRect/>
            </a:stretch>
          </p:blipFill>
          <p:spPr>
            <a:xfrm>
              <a:off x="7996595" y="2014213"/>
              <a:ext cx="570111" cy="570111"/>
            </a:xfrm>
            <a:prstGeom prst="rect">
              <a:avLst/>
            </a:prstGeom>
          </p:spPr>
        </p:pic>
        <p:pic>
          <p:nvPicPr>
            <p:cNvPr id="523" name="Picture 522" descr="A close up of a logo&#10;&#10;Description automatically generated">
              <a:extLst>
                <a:ext uri="{FF2B5EF4-FFF2-40B4-BE49-F238E27FC236}">
                  <a16:creationId xmlns:a16="http://schemas.microsoft.com/office/drawing/2014/main" id="{34B19C49-1F87-49DC-6A6E-000858137ABB}"/>
                </a:ext>
              </a:extLst>
            </p:cNvPr>
            <p:cNvPicPr>
              <a:picLocks noChangeAspect="1"/>
            </p:cNvPicPr>
            <p:nvPr/>
          </p:nvPicPr>
          <p:blipFill>
            <a:blip r:embed="rId53"/>
            <a:stretch>
              <a:fillRect/>
            </a:stretch>
          </p:blipFill>
          <p:spPr>
            <a:xfrm>
              <a:off x="8430038" y="2369134"/>
              <a:ext cx="609425" cy="609425"/>
            </a:xfrm>
            <a:prstGeom prst="rect">
              <a:avLst/>
            </a:prstGeom>
          </p:spPr>
        </p:pic>
        <p:pic>
          <p:nvPicPr>
            <p:cNvPr id="524" name="Picture 523" descr="Microsoft Teams app icon">
              <a:extLst>
                <a:ext uri="{FF2B5EF4-FFF2-40B4-BE49-F238E27FC236}">
                  <a16:creationId xmlns:a16="http://schemas.microsoft.com/office/drawing/2014/main" id="{E536E9EF-3E1E-FEA9-C812-1CDF8F86719E}"/>
                </a:ext>
              </a:extLst>
            </p:cNvPr>
            <p:cNvPicPr>
              <a:picLocks noChangeAspect="1"/>
            </p:cNvPicPr>
            <p:nvPr/>
          </p:nvPicPr>
          <p:blipFill>
            <a:blip r:embed="rId10"/>
            <a:stretch>
              <a:fillRect/>
            </a:stretch>
          </p:blipFill>
          <p:spPr>
            <a:xfrm>
              <a:off x="8671895" y="2732072"/>
              <a:ext cx="570111" cy="570111"/>
            </a:xfrm>
            <a:prstGeom prst="rect">
              <a:avLst/>
            </a:prstGeom>
          </p:spPr>
        </p:pic>
        <p:pic>
          <p:nvPicPr>
            <p:cNvPr id="525" name="Picture 2" descr="See the source image">
              <a:extLst>
                <a:ext uri="{FF2B5EF4-FFF2-40B4-BE49-F238E27FC236}">
                  <a16:creationId xmlns:a16="http://schemas.microsoft.com/office/drawing/2014/main" id="{7BC38401-79B3-B7F5-7425-47881191D6C3}"/>
                </a:ext>
              </a:extLst>
            </p:cNvPr>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526" name="Picture 525" descr="PowerPoint app icon">
              <a:extLst>
                <a:ext uri="{FF2B5EF4-FFF2-40B4-BE49-F238E27FC236}">
                  <a16:creationId xmlns:a16="http://schemas.microsoft.com/office/drawing/2014/main" id="{E521095B-7285-075A-DE04-895ABD22E36C}"/>
                </a:ext>
              </a:extLst>
            </p:cNvPr>
            <p:cNvPicPr>
              <a:picLocks noChangeAspect="1"/>
            </p:cNvPicPr>
            <p:nvPr/>
          </p:nvPicPr>
          <p:blipFill>
            <a:blip r:embed="rId67"/>
            <a:stretch>
              <a:fillRect/>
            </a:stretch>
          </p:blipFill>
          <p:spPr>
            <a:xfrm>
              <a:off x="8388530" y="2024198"/>
              <a:ext cx="574195" cy="574193"/>
            </a:xfrm>
            <a:prstGeom prst="rect">
              <a:avLst/>
            </a:prstGeom>
            <a:noFill/>
            <a:ln w="12700" cap="flat">
              <a:noFill/>
              <a:prstDash val="dash"/>
              <a:miter/>
            </a:ln>
          </p:spPr>
        </p:pic>
        <p:pic>
          <p:nvPicPr>
            <p:cNvPr id="527" name="Picture 526" descr="Icon&#10;&#10;Description automatically generated">
              <a:extLst>
                <a:ext uri="{FF2B5EF4-FFF2-40B4-BE49-F238E27FC236}">
                  <a16:creationId xmlns:a16="http://schemas.microsoft.com/office/drawing/2014/main" id="{097C0B67-182B-69E6-FF48-EFDBFDB9B455}"/>
                </a:ext>
              </a:extLst>
            </p:cNvPr>
            <p:cNvPicPr>
              <a:picLocks noChangeAspect="1"/>
            </p:cNvPicPr>
            <p:nvPr/>
          </p:nvPicPr>
          <p:blipFill>
            <a:blip r:embed="rId86">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528" name="Picture 2" descr="Shape&#10;&#10;Description automatically generated">
              <a:extLst>
                <a:ext uri="{FF2B5EF4-FFF2-40B4-BE49-F238E27FC236}">
                  <a16:creationId xmlns:a16="http://schemas.microsoft.com/office/drawing/2014/main" id="{26990D79-A38E-D15B-ED06-7D79EB842175}"/>
                </a:ext>
              </a:extLst>
            </p:cNvPr>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529" name="Picture 528" descr="Microsoft Teams app icon">
              <a:extLst>
                <a:ext uri="{FF2B5EF4-FFF2-40B4-BE49-F238E27FC236}">
                  <a16:creationId xmlns:a16="http://schemas.microsoft.com/office/drawing/2014/main" id="{E5C39958-1C37-75D8-E236-9F846374EB58}"/>
                </a:ext>
              </a:extLst>
            </p:cNvPr>
            <p:cNvPicPr>
              <a:picLocks noChangeAspect="1"/>
            </p:cNvPicPr>
            <p:nvPr/>
          </p:nvPicPr>
          <p:blipFill>
            <a:blip r:embed="rId10"/>
            <a:stretch>
              <a:fillRect/>
            </a:stretch>
          </p:blipFill>
          <p:spPr>
            <a:xfrm>
              <a:off x="2560710" y="4142912"/>
              <a:ext cx="561859" cy="613386"/>
            </a:xfrm>
            <a:prstGeom prst="rect">
              <a:avLst/>
            </a:prstGeom>
          </p:spPr>
        </p:pic>
        <p:pic>
          <p:nvPicPr>
            <p:cNvPr id="530" name="Picture 2">
              <a:extLst>
                <a:ext uri="{FF2B5EF4-FFF2-40B4-BE49-F238E27FC236}">
                  <a16:creationId xmlns:a16="http://schemas.microsoft.com/office/drawing/2014/main" id="{A51AE331-D293-4143-39F5-BADA7BEF09BD}"/>
                </a:ext>
              </a:extLst>
            </p:cNvPr>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623" name="Picture 622" descr="Viva Goals icon">
              <a:extLst>
                <a:ext uri="{FF2B5EF4-FFF2-40B4-BE49-F238E27FC236}">
                  <a16:creationId xmlns:a16="http://schemas.microsoft.com/office/drawing/2014/main" id="{5F57DF17-630B-84B0-33D2-7DE5FD3B3721}"/>
                </a:ext>
              </a:extLst>
            </p:cNvPr>
            <p:cNvPicPr>
              <a:picLocks noChangeAspect="1"/>
            </p:cNvPicPr>
            <p:nvPr/>
          </p:nvPicPr>
          <p:blipFill rotWithShape="1">
            <a:blip r:embed="rId73"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624" name="Graphic 623">
              <a:extLst>
                <a:ext uri="{FF2B5EF4-FFF2-40B4-BE49-F238E27FC236}">
                  <a16:creationId xmlns:a16="http://schemas.microsoft.com/office/drawing/2014/main" id="{A878FF09-66EE-A7B6-2374-DA78C18D7A84}"/>
                </a:ext>
              </a:extLst>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2624572" y="3599471"/>
              <a:ext cx="334996" cy="334996"/>
            </a:xfrm>
            <a:prstGeom prst="rect">
              <a:avLst/>
            </a:prstGeom>
          </p:spPr>
        </p:pic>
        <p:pic>
          <p:nvPicPr>
            <p:cNvPr id="625" name="Graphic 624">
              <a:extLst>
                <a:ext uri="{FF2B5EF4-FFF2-40B4-BE49-F238E27FC236}">
                  <a16:creationId xmlns:a16="http://schemas.microsoft.com/office/drawing/2014/main" id="{25528181-DDF3-717E-192E-DC712B263F48}"/>
                </a:ext>
              </a:extLst>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2675592" y="2901904"/>
              <a:ext cx="334996" cy="334996"/>
            </a:xfrm>
            <a:prstGeom prst="rect">
              <a:avLst/>
            </a:prstGeom>
          </p:spPr>
        </p:pic>
        <p:pic>
          <p:nvPicPr>
            <p:cNvPr id="626" name="Picture 2" descr="Outlook for Windows - Windows に無料でダウンロードしてインストールする | Microsoft Store">
              <a:extLst>
                <a:ext uri="{FF2B5EF4-FFF2-40B4-BE49-F238E27FC236}">
                  <a16:creationId xmlns:a16="http://schemas.microsoft.com/office/drawing/2014/main" id="{17C5ABFA-E4BF-35F9-70F1-D4A7C259B5CC}"/>
                </a:ext>
              </a:extLst>
            </p:cNvPr>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27" name="Group 626">
            <a:extLst>
              <a:ext uri="{FF2B5EF4-FFF2-40B4-BE49-F238E27FC236}">
                <a16:creationId xmlns:a16="http://schemas.microsoft.com/office/drawing/2014/main" id="{0B33AC69-C62F-CC81-603F-E15003FC1619}"/>
              </a:ext>
            </a:extLst>
          </p:cNvPr>
          <p:cNvGrpSpPr/>
          <p:nvPr/>
        </p:nvGrpSpPr>
        <p:grpSpPr>
          <a:xfrm>
            <a:off x="2242998" y="2540390"/>
            <a:ext cx="511713" cy="485232"/>
            <a:chOff x="9015261" y="3769473"/>
            <a:chExt cx="935897" cy="935897"/>
          </a:xfrm>
        </p:grpSpPr>
        <p:pic>
          <p:nvPicPr>
            <p:cNvPr id="628" name="Graphic 627" descr="User with solid fill">
              <a:extLst>
                <a:ext uri="{FF2B5EF4-FFF2-40B4-BE49-F238E27FC236}">
                  <a16:creationId xmlns:a16="http://schemas.microsoft.com/office/drawing/2014/main" id="{F667C11A-6317-239B-F895-FD4232CBD939}"/>
                </a:ext>
              </a:extLst>
            </p:cNvPr>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629" name="Graphic 628">
              <a:extLst>
                <a:ext uri="{FF2B5EF4-FFF2-40B4-BE49-F238E27FC236}">
                  <a16:creationId xmlns:a16="http://schemas.microsoft.com/office/drawing/2014/main" id="{DD90F3D2-A61D-C31A-DAD3-B7EAFFF6DB0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357764" y="4304484"/>
              <a:ext cx="236913" cy="236914"/>
            </a:xfrm>
            <a:prstGeom prst="rect">
              <a:avLst/>
            </a:prstGeom>
          </p:spPr>
        </p:pic>
      </p:grpSp>
      <p:grpSp>
        <p:nvGrpSpPr>
          <p:cNvPr id="825" name="Group 824">
            <a:extLst>
              <a:ext uri="{FF2B5EF4-FFF2-40B4-BE49-F238E27FC236}">
                <a16:creationId xmlns:a16="http://schemas.microsoft.com/office/drawing/2014/main" id="{9F7E9D70-C881-26D3-00CE-FDF3B2A3DA00}"/>
              </a:ext>
            </a:extLst>
          </p:cNvPr>
          <p:cNvGrpSpPr/>
          <p:nvPr/>
        </p:nvGrpSpPr>
        <p:grpSpPr>
          <a:xfrm>
            <a:off x="2488041" y="4729439"/>
            <a:ext cx="3787245" cy="1970085"/>
            <a:chOff x="2488041" y="4729439"/>
            <a:chExt cx="3787245" cy="1970085"/>
          </a:xfrm>
        </p:grpSpPr>
        <p:sp>
          <p:nvSpPr>
            <p:cNvPr id="630" name="TextBox 629">
              <a:extLst>
                <a:ext uri="{FF2B5EF4-FFF2-40B4-BE49-F238E27FC236}">
                  <a16:creationId xmlns:a16="http://schemas.microsoft.com/office/drawing/2014/main" id="{53D9F388-4381-4EB7-1C97-0A33C9192288}"/>
                </a:ext>
                <a:ext uri="{C183D7F6-B498-43B3-948B-1728B52AA6E4}">
                  <adec:decorative xmlns:adec="http://schemas.microsoft.com/office/drawing/2017/decorative" val="1"/>
                </a:ext>
              </a:extLst>
            </p:cNvPr>
            <p:cNvSpPr txBox="1"/>
            <p:nvPr/>
          </p:nvSpPr>
          <p:spPr>
            <a:xfrm>
              <a:off x="2831905" y="6391747"/>
              <a:ext cx="2711298" cy="307777"/>
            </a:xfrm>
            <a:prstGeom prst="rect">
              <a:avLst/>
            </a:prstGeom>
            <a:noFill/>
          </p:spPr>
          <p:txBody>
            <a:bodyPr wrap="square">
              <a:spAutoFit/>
            </a:bodyPr>
            <a:lstStyle/>
            <a:p>
              <a:pPr algn="ctr">
                <a:defRPr/>
              </a:pPr>
              <a:r>
                <a:rPr lang="en-AU" sz="1400">
                  <a:solidFill>
                    <a:srgbClr val="4472C4"/>
                  </a:solidFill>
                  <a:latin typeface="Calibri" panose="020F0502020204030204"/>
                </a:rPr>
                <a:t>Business Differentiation</a:t>
              </a:r>
            </a:p>
          </p:txBody>
        </p:sp>
        <p:sp>
          <p:nvSpPr>
            <p:cNvPr id="631" name="TextBox 630">
              <a:extLst>
                <a:ext uri="{FF2B5EF4-FFF2-40B4-BE49-F238E27FC236}">
                  <a16:creationId xmlns:a16="http://schemas.microsoft.com/office/drawing/2014/main" id="{FE44375C-92D2-1031-19DD-0C21CA69DE6B}"/>
                </a:ext>
                <a:ext uri="{C183D7F6-B498-43B3-948B-1728B52AA6E4}">
                  <adec:decorative xmlns:adec="http://schemas.microsoft.com/office/drawing/2017/decorative" val="1"/>
                </a:ext>
              </a:extLst>
            </p:cNvPr>
            <p:cNvSpPr txBox="1"/>
            <p:nvPr/>
          </p:nvSpPr>
          <p:spPr>
            <a:xfrm>
              <a:off x="2790695" y="4729439"/>
              <a:ext cx="1297591" cy="215444"/>
            </a:xfrm>
            <a:prstGeom prst="rect">
              <a:avLst/>
            </a:prstGeom>
            <a:noFill/>
          </p:spPr>
          <p:txBody>
            <a:bodyPr wrap="square">
              <a:spAutoFit/>
            </a:bodyPr>
            <a:lstStyle/>
            <a:p>
              <a:pPr algn="ctr">
                <a:defRPr/>
              </a:pPr>
              <a:r>
                <a:rPr lang="en-AU" sz="800">
                  <a:solidFill>
                    <a:srgbClr val="0070C0"/>
                  </a:solidFill>
                  <a:latin typeface="Calibri" panose="020F0502020204030204"/>
                </a:rPr>
                <a:t>Professional Developers</a:t>
              </a:r>
            </a:p>
          </p:txBody>
        </p:sp>
        <p:sp>
          <p:nvSpPr>
            <p:cNvPr id="632" name="Rectangle: Rounded Corners 631">
              <a:extLst>
                <a:ext uri="{FF2B5EF4-FFF2-40B4-BE49-F238E27FC236}">
                  <a16:creationId xmlns:a16="http://schemas.microsoft.com/office/drawing/2014/main" id="{CADCC124-1E1F-4553-E324-8F334772D172}"/>
                </a:ext>
                <a:ext uri="{C183D7F6-B498-43B3-948B-1728B52AA6E4}">
                  <adec:decorative xmlns:adec="http://schemas.microsoft.com/office/drawing/2017/decorative" val="1"/>
                </a:ext>
              </a:extLst>
            </p:cNvPr>
            <p:cNvSpPr/>
            <p:nvPr/>
          </p:nvSpPr>
          <p:spPr>
            <a:xfrm>
              <a:off x="2944355" y="490797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Plan</a:t>
              </a:r>
            </a:p>
          </p:txBody>
        </p:sp>
        <p:sp>
          <p:nvSpPr>
            <p:cNvPr id="633" name="Rectangle: Rounded Corners 632">
              <a:extLst>
                <a:ext uri="{FF2B5EF4-FFF2-40B4-BE49-F238E27FC236}">
                  <a16:creationId xmlns:a16="http://schemas.microsoft.com/office/drawing/2014/main" id="{2163B9CD-0DC6-99F5-2345-FE4A192741F2}"/>
                </a:ext>
                <a:ext uri="{C183D7F6-B498-43B3-948B-1728B52AA6E4}">
                  <adec:decorative xmlns:adec="http://schemas.microsoft.com/office/drawing/2017/decorative" val="1"/>
                </a:ext>
              </a:extLst>
            </p:cNvPr>
            <p:cNvSpPr/>
            <p:nvPr/>
          </p:nvSpPr>
          <p:spPr>
            <a:xfrm>
              <a:off x="2669518" y="510141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Code</a:t>
              </a:r>
            </a:p>
          </p:txBody>
        </p:sp>
        <p:sp>
          <p:nvSpPr>
            <p:cNvPr id="634" name="Rectangle: Rounded Corners 633">
              <a:extLst>
                <a:ext uri="{FF2B5EF4-FFF2-40B4-BE49-F238E27FC236}">
                  <a16:creationId xmlns:a16="http://schemas.microsoft.com/office/drawing/2014/main" id="{98E33DA3-C9DA-4C83-AA86-6A7AE3DE47F6}"/>
                </a:ext>
                <a:ext uri="{C183D7F6-B498-43B3-948B-1728B52AA6E4}">
                  <adec:decorative xmlns:adec="http://schemas.microsoft.com/office/drawing/2017/decorative" val="1"/>
                </a:ext>
              </a:extLst>
            </p:cNvPr>
            <p:cNvSpPr/>
            <p:nvPr/>
          </p:nvSpPr>
          <p:spPr>
            <a:xfrm>
              <a:off x="2549709" y="5282333"/>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Build</a:t>
              </a:r>
            </a:p>
          </p:txBody>
        </p:sp>
        <p:sp>
          <p:nvSpPr>
            <p:cNvPr id="635" name="Rectangle: Rounded Corners 634">
              <a:extLst>
                <a:ext uri="{FF2B5EF4-FFF2-40B4-BE49-F238E27FC236}">
                  <a16:creationId xmlns:a16="http://schemas.microsoft.com/office/drawing/2014/main" id="{3425ECF0-08FF-0027-B7F3-9856C0F1F0CF}"/>
                </a:ext>
                <a:ext uri="{C183D7F6-B498-43B3-948B-1728B52AA6E4}">
                  <adec:decorative xmlns:adec="http://schemas.microsoft.com/office/drawing/2017/decorative" val="1"/>
                </a:ext>
              </a:extLst>
            </p:cNvPr>
            <p:cNvSpPr/>
            <p:nvPr/>
          </p:nvSpPr>
          <p:spPr>
            <a:xfrm>
              <a:off x="2495408" y="5473014"/>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Test</a:t>
              </a:r>
            </a:p>
          </p:txBody>
        </p:sp>
        <p:sp>
          <p:nvSpPr>
            <p:cNvPr id="636" name="Rectangle: Rounded Corners 635">
              <a:extLst>
                <a:ext uri="{FF2B5EF4-FFF2-40B4-BE49-F238E27FC236}">
                  <a16:creationId xmlns:a16="http://schemas.microsoft.com/office/drawing/2014/main" id="{0B7B12AF-94CA-2A0C-F9EA-980AB92EC002}"/>
                </a:ext>
                <a:ext uri="{C183D7F6-B498-43B3-948B-1728B52AA6E4}">
                  <adec:decorative xmlns:adec="http://schemas.microsoft.com/office/drawing/2017/decorative" val="1"/>
                </a:ext>
              </a:extLst>
            </p:cNvPr>
            <p:cNvSpPr/>
            <p:nvPr/>
          </p:nvSpPr>
          <p:spPr>
            <a:xfrm>
              <a:off x="2488041" y="5668221"/>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Release</a:t>
              </a:r>
            </a:p>
          </p:txBody>
        </p:sp>
        <p:sp>
          <p:nvSpPr>
            <p:cNvPr id="795" name="Rectangle: Rounded Corners 794">
              <a:extLst>
                <a:ext uri="{FF2B5EF4-FFF2-40B4-BE49-F238E27FC236}">
                  <a16:creationId xmlns:a16="http://schemas.microsoft.com/office/drawing/2014/main" id="{3E96A1BB-F492-E203-60D5-F1167EEBA2F0}"/>
                </a:ext>
                <a:ext uri="{C183D7F6-B498-43B3-948B-1728B52AA6E4}">
                  <adec:decorative xmlns:adec="http://schemas.microsoft.com/office/drawing/2017/decorative" val="1"/>
                </a:ext>
              </a:extLst>
            </p:cNvPr>
            <p:cNvSpPr/>
            <p:nvPr/>
          </p:nvSpPr>
          <p:spPr>
            <a:xfrm>
              <a:off x="2490446" y="5866709"/>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Deploy</a:t>
              </a:r>
            </a:p>
          </p:txBody>
        </p:sp>
        <p:sp>
          <p:nvSpPr>
            <p:cNvPr id="796" name="Rectangle: Rounded Corners 795">
              <a:extLst>
                <a:ext uri="{FF2B5EF4-FFF2-40B4-BE49-F238E27FC236}">
                  <a16:creationId xmlns:a16="http://schemas.microsoft.com/office/drawing/2014/main" id="{A3FCCF09-213F-0CEA-2CBF-243732E2610F}"/>
                </a:ext>
                <a:ext uri="{C183D7F6-B498-43B3-948B-1728B52AA6E4}">
                  <adec:decorative xmlns:adec="http://schemas.microsoft.com/office/drawing/2017/decorative" val="1"/>
                </a:ext>
              </a:extLst>
            </p:cNvPr>
            <p:cNvSpPr/>
            <p:nvPr/>
          </p:nvSpPr>
          <p:spPr>
            <a:xfrm>
              <a:off x="2599455" y="6051983"/>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Operate</a:t>
              </a:r>
            </a:p>
          </p:txBody>
        </p:sp>
        <p:sp>
          <p:nvSpPr>
            <p:cNvPr id="797" name="Rectangle: Rounded Corners 796">
              <a:extLst>
                <a:ext uri="{FF2B5EF4-FFF2-40B4-BE49-F238E27FC236}">
                  <a16:creationId xmlns:a16="http://schemas.microsoft.com/office/drawing/2014/main" id="{C5371B42-79D5-7ACF-1AE2-C492E2CE4117}"/>
                </a:ext>
                <a:ext uri="{C183D7F6-B498-43B3-948B-1728B52AA6E4}">
                  <adec:decorative xmlns:adec="http://schemas.microsoft.com/office/drawing/2017/decorative" val="1"/>
                </a:ext>
              </a:extLst>
            </p:cNvPr>
            <p:cNvSpPr/>
            <p:nvPr/>
          </p:nvSpPr>
          <p:spPr>
            <a:xfrm>
              <a:off x="2748859" y="623725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Monitor</a:t>
              </a:r>
            </a:p>
          </p:txBody>
        </p:sp>
        <p:sp>
          <p:nvSpPr>
            <p:cNvPr id="798" name="TextBox 797">
              <a:extLst>
                <a:ext uri="{FF2B5EF4-FFF2-40B4-BE49-F238E27FC236}">
                  <a16:creationId xmlns:a16="http://schemas.microsoft.com/office/drawing/2014/main" id="{CDDFAB52-8657-7EBB-AFBA-E6EE2DE7AC1C}"/>
                </a:ext>
                <a:ext uri="{C183D7F6-B498-43B3-948B-1728B52AA6E4}">
                  <adec:decorative xmlns:adec="http://schemas.microsoft.com/office/drawing/2017/decorative" val="1"/>
                </a:ext>
              </a:extLst>
            </p:cNvPr>
            <p:cNvSpPr txBox="1"/>
            <p:nvPr/>
          </p:nvSpPr>
          <p:spPr>
            <a:xfrm>
              <a:off x="4574627" y="4793148"/>
              <a:ext cx="1058874" cy="215444"/>
            </a:xfrm>
            <a:prstGeom prst="rect">
              <a:avLst/>
            </a:prstGeom>
            <a:noFill/>
          </p:spPr>
          <p:txBody>
            <a:bodyPr wrap="square">
              <a:spAutoFit/>
            </a:bodyPr>
            <a:lstStyle/>
            <a:p>
              <a:pPr algn="ctr">
                <a:defRPr/>
              </a:pPr>
              <a:r>
                <a:rPr lang="en-AU" sz="800">
                  <a:solidFill>
                    <a:srgbClr val="0070C0"/>
                  </a:solidFill>
                  <a:latin typeface="Calibri" panose="020F0502020204030204"/>
                </a:rPr>
                <a:t>Citizen Developers</a:t>
              </a:r>
            </a:p>
          </p:txBody>
        </p:sp>
        <p:sp>
          <p:nvSpPr>
            <p:cNvPr id="799" name="Rectangle: Rounded Corners 798">
              <a:extLst>
                <a:ext uri="{FF2B5EF4-FFF2-40B4-BE49-F238E27FC236}">
                  <a16:creationId xmlns:a16="http://schemas.microsoft.com/office/drawing/2014/main" id="{5444CD13-9FBC-CE74-765C-5214B6359604}"/>
                </a:ext>
                <a:ext uri="{C183D7F6-B498-43B3-948B-1728B52AA6E4}">
                  <adec:decorative xmlns:adec="http://schemas.microsoft.com/office/drawing/2017/decorative" val="1"/>
                </a:ext>
              </a:extLst>
            </p:cNvPr>
            <p:cNvSpPr/>
            <p:nvPr/>
          </p:nvSpPr>
          <p:spPr>
            <a:xfrm>
              <a:off x="4678340" y="501053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800" name="Rectangle: Rounded Corners 799">
              <a:extLst>
                <a:ext uri="{FF2B5EF4-FFF2-40B4-BE49-F238E27FC236}">
                  <a16:creationId xmlns:a16="http://schemas.microsoft.com/office/drawing/2014/main" id="{9E51D740-40A2-9815-A901-E626E72A4221}"/>
                </a:ext>
                <a:ext uri="{C183D7F6-B498-43B3-948B-1728B52AA6E4}">
                  <adec:decorative xmlns:adec="http://schemas.microsoft.com/office/drawing/2017/decorative" val="1"/>
                </a:ext>
              </a:extLst>
            </p:cNvPr>
            <p:cNvSpPr/>
            <p:nvPr/>
          </p:nvSpPr>
          <p:spPr>
            <a:xfrm>
              <a:off x="4787965" y="5181944"/>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visualisation</a:t>
              </a:r>
            </a:p>
          </p:txBody>
        </p:sp>
        <p:sp>
          <p:nvSpPr>
            <p:cNvPr id="801" name="Rectangle: Rounded Corners 800">
              <a:extLst>
                <a:ext uri="{FF2B5EF4-FFF2-40B4-BE49-F238E27FC236}">
                  <a16:creationId xmlns:a16="http://schemas.microsoft.com/office/drawing/2014/main" id="{82950AA8-1C69-22FC-6A31-F4840C69EABB}"/>
                </a:ext>
                <a:ext uri="{C183D7F6-B498-43B3-948B-1728B52AA6E4}">
                  <adec:decorative xmlns:adec="http://schemas.microsoft.com/office/drawing/2017/decorative" val="1"/>
                </a:ext>
              </a:extLst>
            </p:cNvPr>
            <p:cNvSpPr/>
            <p:nvPr/>
          </p:nvSpPr>
          <p:spPr>
            <a:xfrm>
              <a:off x="4915181" y="5368402"/>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802" name="Rectangle: Rounded Corners 801">
              <a:extLst>
                <a:ext uri="{FF2B5EF4-FFF2-40B4-BE49-F238E27FC236}">
                  <a16:creationId xmlns:a16="http://schemas.microsoft.com/office/drawing/2014/main" id="{74275675-3867-5683-60D3-CFE554E08ED4}"/>
                </a:ext>
                <a:ext uri="{C183D7F6-B498-43B3-948B-1728B52AA6E4}">
                  <adec:decorative xmlns:adec="http://schemas.microsoft.com/office/drawing/2017/decorative" val="1"/>
                </a:ext>
              </a:extLst>
            </p:cNvPr>
            <p:cNvSpPr/>
            <p:nvPr/>
          </p:nvSpPr>
          <p:spPr>
            <a:xfrm>
              <a:off x="4918953" y="5557510"/>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803" name="TextBox 802">
              <a:extLst>
                <a:ext uri="{FF2B5EF4-FFF2-40B4-BE49-F238E27FC236}">
                  <a16:creationId xmlns:a16="http://schemas.microsoft.com/office/drawing/2014/main" id="{0D7B965B-70C2-2EAE-0910-F6A75322F966}"/>
                </a:ext>
                <a:ext uri="{C183D7F6-B498-43B3-948B-1728B52AA6E4}">
                  <adec:decorative xmlns:adec="http://schemas.microsoft.com/office/drawing/2017/decorative" val="1"/>
                </a:ext>
              </a:extLst>
            </p:cNvPr>
            <p:cNvSpPr txBox="1"/>
            <p:nvPr/>
          </p:nvSpPr>
          <p:spPr>
            <a:xfrm>
              <a:off x="4797494" y="5885326"/>
              <a:ext cx="1058874" cy="215444"/>
            </a:xfrm>
            <a:prstGeom prst="rect">
              <a:avLst/>
            </a:prstGeom>
            <a:noFill/>
          </p:spPr>
          <p:txBody>
            <a:bodyPr wrap="square">
              <a:spAutoFit/>
            </a:bodyPr>
            <a:lstStyle/>
            <a:p>
              <a:pPr algn="ctr">
                <a:defRPr/>
              </a:pPr>
              <a:r>
                <a:rPr lang="en-AU" sz="800">
                  <a:solidFill>
                    <a:srgbClr val="0070C0"/>
                  </a:solidFill>
                  <a:latin typeface="Calibri" panose="020F0502020204030204"/>
                </a:rPr>
                <a:t>Partner Solutions</a:t>
              </a:r>
            </a:p>
          </p:txBody>
        </p:sp>
        <p:sp>
          <p:nvSpPr>
            <p:cNvPr id="804" name="Rectangle: Rounded Corners 803">
              <a:extLst>
                <a:ext uri="{FF2B5EF4-FFF2-40B4-BE49-F238E27FC236}">
                  <a16:creationId xmlns:a16="http://schemas.microsoft.com/office/drawing/2014/main" id="{1294FAEB-D115-5E2D-C78B-0A327371A115}"/>
                </a:ext>
                <a:ext uri="{C183D7F6-B498-43B3-948B-1728B52AA6E4}">
                  <adec:decorative xmlns:adec="http://schemas.microsoft.com/office/drawing/2017/decorative" val="1"/>
                </a:ext>
              </a:extLst>
            </p:cNvPr>
            <p:cNvSpPr/>
            <p:nvPr/>
          </p:nvSpPr>
          <p:spPr>
            <a:xfrm>
              <a:off x="4897174" y="573458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lvl="0" algn="ctr">
                <a:defRPr/>
              </a:pPr>
              <a:r>
                <a:rPr lang="en-AU" sz="600" kern="0">
                  <a:solidFill>
                    <a:prstClr val="black">
                      <a:lumMod val="65000"/>
                      <a:lumOff val="35000"/>
                    </a:prstClr>
                  </a:solidFill>
                  <a:latin typeface="Calibri" panose="020F0502020204030204"/>
                </a:rPr>
                <a:t>Build a copilot experience</a:t>
              </a:r>
            </a:p>
          </p:txBody>
        </p:sp>
        <p:sp>
          <p:nvSpPr>
            <p:cNvPr id="805" name="Rectangle: Rounded Corners 804">
              <a:extLst>
                <a:ext uri="{FF2B5EF4-FFF2-40B4-BE49-F238E27FC236}">
                  <a16:creationId xmlns:a16="http://schemas.microsoft.com/office/drawing/2014/main" id="{6ED25C08-7DC2-25F4-FB38-9F421ACDCAB5}"/>
                </a:ext>
                <a:ext uri="{C183D7F6-B498-43B3-948B-1728B52AA6E4}">
                  <adec:decorative xmlns:adec="http://schemas.microsoft.com/office/drawing/2017/decorative" val="1"/>
                </a:ext>
              </a:extLst>
            </p:cNvPr>
            <p:cNvSpPr/>
            <p:nvPr/>
          </p:nvSpPr>
          <p:spPr>
            <a:xfrm>
              <a:off x="4792175" y="607871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Tailored applications</a:t>
              </a:r>
            </a:p>
          </p:txBody>
        </p:sp>
        <p:sp>
          <p:nvSpPr>
            <p:cNvPr id="806" name="Rectangle: Rounded Corners 805">
              <a:extLst>
                <a:ext uri="{FF2B5EF4-FFF2-40B4-BE49-F238E27FC236}">
                  <a16:creationId xmlns:a16="http://schemas.microsoft.com/office/drawing/2014/main" id="{2CB98B32-C391-D968-4FD6-6B15E8180DF3}"/>
                </a:ext>
                <a:ext uri="{C183D7F6-B498-43B3-948B-1728B52AA6E4}">
                  <adec:decorative xmlns:adec="http://schemas.microsoft.com/office/drawing/2017/decorative" val="1"/>
                </a:ext>
              </a:extLst>
            </p:cNvPr>
            <p:cNvSpPr/>
            <p:nvPr/>
          </p:nvSpPr>
          <p:spPr>
            <a:xfrm>
              <a:off x="4664365" y="6254871"/>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Published applications</a:t>
              </a:r>
            </a:p>
          </p:txBody>
        </p:sp>
        <p:sp>
          <p:nvSpPr>
            <p:cNvPr id="807" name="Oval 806">
              <a:extLst>
                <a:ext uri="{FF2B5EF4-FFF2-40B4-BE49-F238E27FC236}">
                  <a16:creationId xmlns:a16="http://schemas.microsoft.com/office/drawing/2014/main" id="{CA3F7D06-28ED-D24E-9BAB-48771F3B3D78}"/>
                </a:ext>
              </a:extLst>
            </p:cNvPr>
            <p:cNvSpPr/>
            <p:nvPr/>
          </p:nvSpPr>
          <p:spPr>
            <a:xfrm>
              <a:off x="3549817" y="5061226"/>
              <a:ext cx="1299284" cy="1299284"/>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4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808" name="Partial Circle 807">
              <a:extLst>
                <a:ext uri="{FF2B5EF4-FFF2-40B4-BE49-F238E27FC236}">
                  <a16:creationId xmlns:a16="http://schemas.microsoft.com/office/drawing/2014/main" id="{D49748B4-62F0-7490-008F-B56E622E8F33}"/>
                </a:ext>
              </a:extLst>
            </p:cNvPr>
            <p:cNvSpPr/>
            <p:nvPr/>
          </p:nvSpPr>
          <p:spPr>
            <a:xfrm>
              <a:off x="3550267" y="5061676"/>
              <a:ext cx="1298384" cy="1298384"/>
            </a:xfrm>
            <a:prstGeom prst="pie">
              <a:avLst>
                <a:gd name="adj1" fmla="val 18380412"/>
                <a:gd name="adj2" fmla="val 692210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9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09" name="Oval 808">
              <a:extLst>
                <a:ext uri="{FF2B5EF4-FFF2-40B4-BE49-F238E27FC236}">
                  <a16:creationId xmlns:a16="http://schemas.microsoft.com/office/drawing/2014/main" id="{41ECA6D0-0EED-1C3F-DBF4-4B6E6B4FE516}"/>
                </a:ext>
              </a:extLst>
            </p:cNvPr>
            <p:cNvSpPr/>
            <p:nvPr/>
          </p:nvSpPr>
          <p:spPr>
            <a:xfrm>
              <a:off x="3897248" y="5423034"/>
              <a:ext cx="596140" cy="596140"/>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800" b="0" i="0" u="none" strike="noStrike" kern="0" cap="none" spc="0" normalizeH="0" baseline="0" noProof="0">
                  <a:ln>
                    <a:noFill/>
                  </a:ln>
                  <a:solidFill>
                    <a:srgbClr val="7030A0"/>
                  </a:solidFill>
                  <a:effectLst/>
                  <a:uLnTx/>
                  <a:uFillTx/>
                  <a:latin typeface="Calibri" panose="020F0502020204030204"/>
                  <a:ea typeface="+mn-ea"/>
                  <a:cs typeface="+mn-cs"/>
                </a:rPr>
                <a:t>Agile Culture</a:t>
              </a:r>
            </a:p>
          </p:txBody>
        </p:sp>
        <p:sp>
          <p:nvSpPr>
            <p:cNvPr id="810" name="Oval 809">
              <a:extLst>
                <a:ext uri="{FF2B5EF4-FFF2-40B4-BE49-F238E27FC236}">
                  <a16:creationId xmlns:a16="http://schemas.microsoft.com/office/drawing/2014/main" id="{7631A1B2-F2D8-B68F-7734-D7AEF568BE92}"/>
                </a:ext>
              </a:extLst>
            </p:cNvPr>
            <p:cNvSpPr/>
            <p:nvPr/>
          </p:nvSpPr>
          <p:spPr>
            <a:xfrm>
              <a:off x="3726092" y="5250953"/>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811" name="Graphic 810">
              <a:extLst>
                <a:ext uri="{FF2B5EF4-FFF2-40B4-BE49-F238E27FC236}">
                  <a16:creationId xmlns:a16="http://schemas.microsoft.com/office/drawing/2014/main" id="{FF7D0E05-D50F-E374-F3D0-538A4A809C6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46551" y="6068520"/>
              <a:ext cx="276475" cy="276474"/>
            </a:xfrm>
            <a:prstGeom prst="rect">
              <a:avLst/>
            </a:prstGeom>
          </p:spPr>
        </p:pic>
        <p:grpSp>
          <p:nvGrpSpPr>
            <p:cNvPr id="812" name="Group 811">
              <a:extLst>
                <a:ext uri="{FF2B5EF4-FFF2-40B4-BE49-F238E27FC236}">
                  <a16:creationId xmlns:a16="http://schemas.microsoft.com/office/drawing/2014/main" id="{93E8F154-B9D2-D18C-AF93-D87C2B88DC96}"/>
                </a:ext>
              </a:extLst>
            </p:cNvPr>
            <p:cNvGrpSpPr/>
            <p:nvPr/>
          </p:nvGrpSpPr>
          <p:grpSpPr>
            <a:xfrm>
              <a:off x="3546795" y="5170306"/>
              <a:ext cx="943545" cy="967570"/>
              <a:chOff x="4905871" y="2621632"/>
              <a:chExt cx="1491599" cy="1529583"/>
            </a:xfrm>
          </p:grpSpPr>
          <p:pic>
            <p:nvPicPr>
              <p:cNvPr id="813" name="Picture 2" descr="See the source image">
                <a:extLst>
                  <a:ext uri="{FF2B5EF4-FFF2-40B4-BE49-F238E27FC236}">
                    <a16:creationId xmlns:a16="http://schemas.microsoft.com/office/drawing/2014/main" id="{B155C7EB-C285-1A0A-B2AE-CF0372AA9905}"/>
                  </a:ext>
                </a:extLst>
              </p:cNvPr>
              <p:cNvPicPr>
                <a:picLocks noChangeAspect="1" noChangeArrowheads="1"/>
              </p:cNvPicPr>
              <p:nvPr/>
            </p:nvPicPr>
            <p:blipFill rotWithShape="1">
              <a:blip r:embed="rId89">
                <a:extLst>
                  <a:ext uri="{28A0092B-C50C-407E-A947-70E740481C1C}">
                    <a14:useLocalDpi xmlns:a14="http://schemas.microsoft.com/office/drawing/2010/main" val="0"/>
                  </a:ext>
                </a:extLst>
              </a:blip>
              <a:srcRect t="31540" b="31267"/>
              <a:stretch/>
            </p:blipFill>
            <p:spPr bwMode="auto">
              <a:xfrm>
                <a:off x="5429940" y="2621632"/>
                <a:ext cx="967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814" name="Picture 2" descr="See the source image">
                <a:extLst>
                  <a:ext uri="{FF2B5EF4-FFF2-40B4-BE49-F238E27FC236}">
                    <a16:creationId xmlns:a16="http://schemas.microsoft.com/office/drawing/2014/main" id="{6125CF39-C126-1969-FA45-7DB1B93F796C}"/>
                  </a:ext>
                </a:extLst>
              </p:cNvPr>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5064661" y="3207012"/>
                <a:ext cx="252532" cy="252532"/>
              </a:xfrm>
              <a:prstGeom prst="rect">
                <a:avLst/>
              </a:prstGeom>
              <a:noFill/>
              <a:extLst>
                <a:ext uri="{909E8E84-426E-40DD-AFC4-6F175D3DCCD1}">
                  <a14:hiddenFill xmlns:a14="http://schemas.microsoft.com/office/drawing/2010/main">
                    <a:solidFill>
                      <a:srgbClr val="FFFFFF"/>
                    </a:solidFill>
                  </a14:hiddenFill>
                </a:ext>
              </a:extLst>
            </p:spPr>
          </p:pic>
          <p:pic>
            <p:nvPicPr>
              <p:cNvPr id="815" name="Picture 2" descr="See the source image">
                <a:extLst>
                  <a:ext uri="{FF2B5EF4-FFF2-40B4-BE49-F238E27FC236}">
                    <a16:creationId xmlns:a16="http://schemas.microsoft.com/office/drawing/2014/main" id="{CBE0EF2C-B634-2F42-2528-2B11B40FA0D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85408" y="2850985"/>
                <a:ext cx="252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816" name="Picture 2" descr="Icon&#10;&#10;Description automatically generated">
                <a:extLst>
                  <a:ext uri="{FF2B5EF4-FFF2-40B4-BE49-F238E27FC236}">
                    <a16:creationId xmlns:a16="http://schemas.microsoft.com/office/drawing/2014/main" id="{AEBCD0A1-CA54-1386-63F8-588509E87CE5}"/>
                  </a:ext>
                </a:extLst>
              </p:cNvPr>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4905871" y="3482248"/>
                <a:ext cx="548932" cy="428822"/>
              </a:xfrm>
              <a:prstGeom prst="rect">
                <a:avLst/>
              </a:prstGeom>
              <a:noFill/>
            </p:spPr>
          </p:pic>
          <p:pic>
            <p:nvPicPr>
              <p:cNvPr id="817" name="Picture 2" descr="Azure Cloud Services | Sysvine Technologies">
                <a:extLst>
                  <a:ext uri="{FF2B5EF4-FFF2-40B4-BE49-F238E27FC236}">
                    <a16:creationId xmlns:a16="http://schemas.microsoft.com/office/drawing/2014/main" id="{36531C6E-C7F2-53AB-8DCF-CE15AB5A3A0B}"/>
                  </a:ext>
                </a:extLst>
              </p:cNvPr>
              <p:cNvPicPr>
                <a:picLocks noChangeAspect="1" noChangeArrowheads="1"/>
              </p:cNvPicPr>
              <p:nvPr/>
            </p:nvPicPr>
            <p:blipFill rotWithShape="1">
              <a:blip r:embed="rId92">
                <a:extLst>
                  <a:ext uri="{BEBA8EAE-BF5A-486C-A8C5-ECC9F3942E4B}">
                    <a14:imgProps xmlns:a14="http://schemas.microsoft.com/office/drawing/2010/main">
                      <a14:imgLayer r:embed="rId93">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5253781" y="3852395"/>
                <a:ext cx="279768" cy="2988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18" name="Group 817">
              <a:extLst>
                <a:ext uri="{FF2B5EF4-FFF2-40B4-BE49-F238E27FC236}">
                  <a16:creationId xmlns:a16="http://schemas.microsoft.com/office/drawing/2014/main" id="{FD606D95-3B40-FB7A-541D-F4112F464C2A}"/>
                </a:ext>
              </a:extLst>
            </p:cNvPr>
            <p:cNvGrpSpPr/>
            <p:nvPr/>
          </p:nvGrpSpPr>
          <p:grpSpPr>
            <a:xfrm>
              <a:off x="5710994" y="4949499"/>
              <a:ext cx="564292" cy="922570"/>
              <a:chOff x="8375886" y="2214013"/>
              <a:chExt cx="980924" cy="1603729"/>
            </a:xfrm>
          </p:grpSpPr>
          <p:pic>
            <p:nvPicPr>
              <p:cNvPr id="819" name="Picture 818" descr="Icon&#10;&#10;Description automatically generated">
                <a:extLst>
                  <a:ext uri="{FF2B5EF4-FFF2-40B4-BE49-F238E27FC236}">
                    <a16:creationId xmlns:a16="http://schemas.microsoft.com/office/drawing/2014/main" id="{ED82BB3A-9D16-F583-E90C-475CC3E7D804}"/>
                  </a:ext>
                </a:extLst>
              </p:cNvPr>
              <p:cNvPicPr>
                <a:picLocks noChangeAspect="1"/>
              </p:cNvPicPr>
              <p:nvPr/>
            </p:nvPicPr>
            <p:blipFill>
              <a:blip r:embed="rId94">
                <a:extLst>
                  <a:ext uri="{28A0092B-C50C-407E-A947-70E740481C1C}">
                    <a14:useLocalDpi xmlns:a14="http://schemas.microsoft.com/office/drawing/2010/main" val="0"/>
                  </a:ext>
                </a:extLst>
              </a:blip>
              <a:stretch>
                <a:fillRect/>
              </a:stretch>
            </p:blipFill>
            <p:spPr>
              <a:xfrm>
                <a:off x="8375886" y="2214013"/>
                <a:ext cx="482364" cy="482364"/>
              </a:xfrm>
              <a:prstGeom prst="rect">
                <a:avLst/>
              </a:prstGeom>
            </p:spPr>
          </p:pic>
          <p:pic>
            <p:nvPicPr>
              <p:cNvPr id="820" name="Picture 819" descr="Logo, icon&#10;&#10;Description automatically generated">
                <a:extLst>
                  <a:ext uri="{FF2B5EF4-FFF2-40B4-BE49-F238E27FC236}">
                    <a16:creationId xmlns:a16="http://schemas.microsoft.com/office/drawing/2014/main" id="{679210F3-CA68-EA91-17F6-3BC0D97F7378}"/>
                  </a:ext>
                </a:extLst>
              </p:cNvPr>
              <p:cNvPicPr>
                <a:picLocks noChangeAspect="1"/>
              </p:cNvPicPr>
              <p:nvPr/>
            </p:nvPicPr>
            <p:blipFill>
              <a:blip r:embed="rId95">
                <a:extLst>
                  <a:ext uri="{28A0092B-C50C-407E-A947-70E740481C1C}">
                    <a14:useLocalDpi xmlns:a14="http://schemas.microsoft.com/office/drawing/2010/main" val="0"/>
                  </a:ext>
                </a:extLst>
              </a:blip>
              <a:stretch>
                <a:fillRect/>
              </a:stretch>
            </p:blipFill>
            <p:spPr>
              <a:xfrm>
                <a:off x="8553398" y="2484513"/>
                <a:ext cx="435939" cy="435939"/>
              </a:xfrm>
              <a:prstGeom prst="rect">
                <a:avLst/>
              </a:prstGeom>
            </p:spPr>
          </p:pic>
          <p:pic>
            <p:nvPicPr>
              <p:cNvPr id="821" name="Picture 820" descr="A purple circle on a black background&#10;&#10;Description automatically generated with low confidence">
                <a:extLst>
                  <a:ext uri="{FF2B5EF4-FFF2-40B4-BE49-F238E27FC236}">
                    <a16:creationId xmlns:a16="http://schemas.microsoft.com/office/drawing/2014/main" id="{D53A6CC9-FD39-9CDE-9BC7-45BE35863339}"/>
                  </a:ext>
                </a:extLst>
              </p:cNvPr>
              <p:cNvPicPr>
                <a:picLocks noChangeAspect="1"/>
              </p:cNvPicPr>
              <p:nvPr/>
            </p:nvPicPr>
            <p:blipFill>
              <a:blip r:embed="rId96">
                <a:extLst>
                  <a:ext uri="{28A0092B-C50C-407E-A947-70E740481C1C}">
                    <a14:useLocalDpi xmlns:a14="http://schemas.microsoft.com/office/drawing/2010/main" val="0"/>
                  </a:ext>
                </a:extLst>
              </a:blip>
              <a:stretch>
                <a:fillRect/>
              </a:stretch>
            </p:blipFill>
            <p:spPr>
              <a:xfrm>
                <a:off x="8658349" y="2778660"/>
                <a:ext cx="495595" cy="495595"/>
              </a:xfrm>
              <a:prstGeom prst="rect">
                <a:avLst/>
              </a:prstGeom>
            </p:spPr>
          </p:pic>
          <p:pic>
            <p:nvPicPr>
              <p:cNvPr id="822" name="Picture 821" descr="Icon&#10;&#10;Description automatically generated">
                <a:extLst>
                  <a:ext uri="{FF2B5EF4-FFF2-40B4-BE49-F238E27FC236}">
                    <a16:creationId xmlns:a16="http://schemas.microsoft.com/office/drawing/2014/main" id="{3983D4A0-EC58-7CBD-C3A5-D52AA3F61AC1}"/>
                  </a:ext>
                </a:extLst>
              </p:cNvPr>
              <p:cNvPicPr>
                <a:picLocks noChangeAspect="1"/>
              </p:cNvPicPr>
              <p:nvPr/>
            </p:nvPicPr>
            <p:blipFill>
              <a:blip r:embed="rId97">
                <a:extLst>
                  <a:ext uri="{28A0092B-C50C-407E-A947-70E740481C1C}">
                    <a14:useLocalDpi xmlns:a14="http://schemas.microsoft.com/office/drawing/2010/main" val="0"/>
                  </a:ext>
                </a:extLst>
              </a:blip>
              <a:stretch>
                <a:fillRect/>
              </a:stretch>
            </p:blipFill>
            <p:spPr>
              <a:xfrm>
                <a:off x="8658349" y="3039808"/>
                <a:ext cx="547107" cy="547107"/>
              </a:xfrm>
              <a:prstGeom prst="rect">
                <a:avLst/>
              </a:prstGeom>
            </p:spPr>
          </p:pic>
          <p:pic>
            <p:nvPicPr>
              <p:cNvPr id="823" name="Picture 822" descr="A picture containing text, businesscard, envelope, vector graphics&#10;&#10;Description automatically generated">
                <a:extLst>
                  <a:ext uri="{FF2B5EF4-FFF2-40B4-BE49-F238E27FC236}">
                    <a16:creationId xmlns:a16="http://schemas.microsoft.com/office/drawing/2014/main" id="{0C83DB79-281C-B0ED-E137-A898ED4FB128}"/>
                  </a:ext>
                </a:extLst>
              </p:cNvPr>
              <p:cNvPicPr>
                <a:picLocks noChangeAspect="1"/>
              </p:cNvPicPr>
              <p:nvPr/>
            </p:nvPicPr>
            <p:blipFill>
              <a:blip r:embed="rId98">
                <a:extLst>
                  <a:ext uri="{28A0092B-C50C-407E-A947-70E740481C1C}">
                    <a14:useLocalDpi xmlns:a14="http://schemas.microsoft.com/office/drawing/2010/main" val="0"/>
                  </a:ext>
                </a:extLst>
              </a:blip>
              <a:stretch>
                <a:fillRect/>
              </a:stretch>
            </p:blipFill>
            <p:spPr>
              <a:xfrm>
                <a:off x="9069502" y="2876373"/>
                <a:ext cx="287308" cy="287308"/>
              </a:xfrm>
              <a:prstGeom prst="rect">
                <a:avLst/>
              </a:prstGeom>
            </p:spPr>
          </p:pic>
          <p:pic>
            <p:nvPicPr>
              <p:cNvPr id="824" name="Picture 2" descr="Sales scenario: Respond to a RFP (Copilot Scenario Library) – Microsoft ...">
                <a:extLst>
                  <a:ext uri="{FF2B5EF4-FFF2-40B4-BE49-F238E27FC236}">
                    <a16:creationId xmlns:a16="http://schemas.microsoft.com/office/drawing/2014/main" id="{8585E757-8FE6-91E5-AA13-65C68C1FE7FB}"/>
                  </a:ext>
                </a:extLst>
              </p:cNvPr>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8750949" y="3532639"/>
                <a:ext cx="318553" cy="285103"/>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060671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8" name="Straight Arrow Connector 67" descr="Communities and the organisation enable teams">
            <a:extLst>
              <a:ext uri="{FF2B5EF4-FFF2-40B4-BE49-F238E27FC236}">
                <a16:creationId xmlns:a16="http://schemas.microsoft.com/office/drawing/2014/main" id="{B838363C-A2EB-7E31-ABBD-D5A8D87FE117}"/>
              </a:ext>
            </a:extLst>
          </p:cNvPr>
          <p:cNvCxnSpPr>
            <a:cxnSpLocks/>
          </p:cNvCxnSpPr>
          <p:nvPr/>
        </p:nvCxnSpPr>
        <p:spPr>
          <a:xfrm flipH="1">
            <a:off x="4571481" y="3809138"/>
            <a:ext cx="2853127" cy="0"/>
          </a:xfrm>
          <a:prstGeom prst="straightConnector1">
            <a:avLst/>
          </a:prstGeom>
          <a:noFill/>
          <a:ln w="6350" cap="flat" cmpd="sng" algn="ctr">
            <a:solidFill>
              <a:srgbClr val="A5A5A5"/>
            </a:solidFill>
            <a:prstDash val="solid"/>
            <a:miter lim="800000"/>
            <a:tailEnd type="triangle"/>
          </a:ln>
          <a:effectLst/>
        </p:spPr>
      </p:cxnSp>
      <p:grpSp>
        <p:nvGrpSpPr>
          <p:cNvPr id="69" name="Group 68">
            <a:extLst>
              <a:ext uri="{FF2B5EF4-FFF2-40B4-BE49-F238E27FC236}">
                <a16:creationId xmlns:a16="http://schemas.microsoft.com/office/drawing/2014/main" id="{75203C89-5533-AC87-A17B-93EC2C1D1F5C}"/>
              </a:ext>
            </a:extLst>
          </p:cNvPr>
          <p:cNvGrpSpPr/>
          <p:nvPr/>
        </p:nvGrpSpPr>
        <p:grpSpPr>
          <a:xfrm>
            <a:off x="6109447" y="2810236"/>
            <a:ext cx="268428" cy="1601341"/>
            <a:chOff x="6109447" y="2810236"/>
            <a:chExt cx="268428" cy="1601341"/>
          </a:xfrm>
        </p:grpSpPr>
        <p:sp>
          <p:nvSpPr>
            <p:cNvPr id="70" name="Rectangle 69">
              <a:extLst>
                <a:ext uri="{FF2B5EF4-FFF2-40B4-BE49-F238E27FC236}">
                  <a16:creationId xmlns:a16="http://schemas.microsoft.com/office/drawing/2014/main" id="{A5CD8B8D-F2A3-5406-32A6-8281E5AAFCE9}"/>
                </a:ext>
                <a:ext uri="{C183D7F6-B498-43B3-948B-1728B52AA6E4}">
                  <adec:decorative xmlns:adec="http://schemas.microsoft.com/office/drawing/2017/decorative" val="1"/>
                </a:ext>
              </a:extLst>
            </p:cNvPr>
            <p:cNvSpPr/>
            <p:nvPr/>
          </p:nvSpPr>
          <p:spPr>
            <a:xfrm>
              <a:off x="6109447" y="2810236"/>
              <a:ext cx="268428" cy="1601341"/>
            </a:xfrm>
            <a:prstGeom prst="rect">
              <a:avLst/>
            </a:prstGeom>
            <a:solidFill>
              <a:sysClr val="window" lastClr="FFFFFF">
                <a:lumMod val="95000"/>
              </a:sysClr>
            </a:solidFill>
            <a:ln w="3175" cap="flat" cmpd="sng" algn="ctr">
              <a:solidFill>
                <a:srgbClr val="E7E6E6">
                  <a:lumMod val="9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Rectangle: Rounded Corners 70">
              <a:extLst>
                <a:ext uri="{FF2B5EF4-FFF2-40B4-BE49-F238E27FC236}">
                  <a16:creationId xmlns:a16="http://schemas.microsoft.com/office/drawing/2014/main" id="{C8CBB9E2-9F76-749A-878E-EF5FBB0C2A3E}"/>
                </a:ext>
              </a:extLst>
            </p:cNvPr>
            <p:cNvSpPr/>
            <p:nvPr/>
          </p:nvSpPr>
          <p:spPr>
            <a:xfrm rot="16200000">
              <a:off x="5761922" y="3616622"/>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Psychological Capital</a:t>
              </a:r>
            </a:p>
          </p:txBody>
        </p:sp>
      </p:grpSp>
      <p:sp>
        <p:nvSpPr>
          <p:cNvPr id="72" name="Rectangle 71">
            <a:extLst>
              <a:ext uri="{FF2B5EF4-FFF2-40B4-BE49-F238E27FC236}">
                <a16:creationId xmlns:a16="http://schemas.microsoft.com/office/drawing/2014/main" id="{F71FE771-7302-E04E-BB2F-81A02C047886}"/>
              </a:ext>
              <a:ext uri="{C183D7F6-B498-43B3-948B-1728B52AA6E4}">
                <adec:decorative xmlns:adec="http://schemas.microsoft.com/office/drawing/2017/decorative" val="1"/>
              </a:ext>
            </a:extLst>
          </p:cNvPr>
          <p:cNvSpPr/>
          <p:nvPr/>
        </p:nvSpPr>
        <p:spPr>
          <a:xfrm rot="17236442">
            <a:off x="4183426" y="2958946"/>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AE23A91A-B7ED-8ED4-2C4D-3DF9961E28BE}"/>
              </a:ext>
              <a:ext uri="{C183D7F6-B498-43B3-948B-1728B52AA6E4}">
                <adec:decorative xmlns:adec="http://schemas.microsoft.com/office/drawing/2017/decorative" val="1"/>
              </a:ext>
            </a:extLst>
          </p:cNvPr>
          <p:cNvSpPr/>
          <p:nvPr/>
        </p:nvSpPr>
        <p:spPr>
          <a:xfrm rot="4422512">
            <a:off x="8095132" y="2938711"/>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Title 5">
            <a:extLst>
              <a:ext uri="{FF2B5EF4-FFF2-40B4-BE49-F238E27FC236}">
                <a16:creationId xmlns:a16="http://schemas.microsoft.com/office/drawing/2014/main" id="{FA78D616-7E95-D76A-2980-397661095586}"/>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Culture focus</a:t>
            </a:r>
          </a:p>
        </p:txBody>
      </p:sp>
      <p:grpSp>
        <p:nvGrpSpPr>
          <p:cNvPr id="75" name="Group 74" descr="Resource built in the individual - Psychological Capital which consists of Resilience, self-efficacy, optimism, hope">
            <a:extLst>
              <a:ext uri="{FF2B5EF4-FFF2-40B4-BE49-F238E27FC236}">
                <a16:creationId xmlns:a16="http://schemas.microsoft.com/office/drawing/2014/main" id="{AF2E6DD7-CD99-EF2B-38A4-1F9D54017F90}"/>
              </a:ext>
            </a:extLst>
          </p:cNvPr>
          <p:cNvGrpSpPr/>
          <p:nvPr/>
        </p:nvGrpSpPr>
        <p:grpSpPr>
          <a:xfrm>
            <a:off x="6992231" y="721159"/>
            <a:ext cx="1810129" cy="1057194"/>
            <a:chOff x="4985204" y="440611"/>
            <a:chExt cx="1505870" cy="968237"/>
          </a:xfrm>
        </p:grpSpPr>
        <p:sp>
          <p:nvSpPr>
            <p:cNvPr id="76" name="Rectangle 75">
              <a:extLst>
                <a:ext uri="{FF2B5EF4-FFF2-40B4-BE49-F238E27FC236}">
                  <a16:creationId xmlns:a16="http://schemas.microsoft.com/office/drawing/2014/main" id="{E12ECA32-1428-B558-092B-473AB3D6F4F5}"/>
                </a:ext>
              </a:extLst>
            </p:cNvPr>
            <p:cNvSpPr/>
            <p:nvPr/>
          </p:nvSpPr>
          <p:spPr bwMode="auto">
            <a:xfrm>
              <a:off x="4993348" y="676084"/>
              <a:ext cx="1469154" cy="732764"/>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71450" marR="0" lvl="0" indent="-171450"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Positive resources such as hope and self-efficacy</a:t>
              </a:r>
            </a:p>
            <a:p>
              <a:pPr marL="171450" marR="0" lvl="0" indent="-171450"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Engagement</a:t>
              </a:r>
              <a:endParaRPr kumimoji="0" lang="en-US"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endParaRPr>
            </a:p>
          </p:txBody>
        </p:sp>
        <p:sp>
          <p:nvSpPr>
            <p:cNvPr id="77" name="Rectangle 76">
              <a:extLst>
                <a:ext uri="{FF2B5EF4-FFF2-40B4-BE49-F238E27FC236}">
                  <a16:creationId xmlns:a16="http://schemas.microsoft.com/office/drawing/2014/main" id="{05AC6108-850E-8329-2ABD-2F376D22701F}"/>
                </a:ext>
              </a:extLst>
            </p:cNvPr>
            <p:cNvSpPr/>
            <p:nvPr/>
          </p:nvSpPr>
          <p:spPr bwMode="auto">
            <a:xfrm>
              <a:off x="4985204" y="440611"/>
              <a:ext cx="1505870" cy="236848"/>
            </a:xfrm>
            <a:prstGeom prst="rect">
              <a:avLst/>
            </a:prstGeom>
            <a:solidFill>
              <a:srgbClr val="7030A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Builds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grpSp>
        <p:nvGrpSpPr>
          <p:cNvPr id="78" name="Group 77" descr="The individual reciprocates Commitment, thought leadership and positive deviance">
            <a:extLst>
              <a:ext uri="{FF2B5EF4-FFF2-40B4-BE49-F238E27FC236}">
                <a16:creationId xmlns:a16="http://schemas.microsoft.com/office/drawing/2014/main" id="{70471304-98B8-E884-28B3-660725A86B8F}"/>
              </a:ext>
            </a:extLst>
          </p:cNvPr>
          <p:cNvGrpSpPr/>
          <p:nvPr/>
        </p:nvGrpSpPr>
        <p:grpSpPr>
          <a:xfrm>
            <a:off x="3687465" y="714888"/>
            <a:ext cx="1810129" cy="1063466"/>
            <a:chOff x="4985204" y="440611"/>
            <a:chExt cx="1505870" cy="879733"/>
          </a:xfrm>
        </p:grpSpPr>
        <p:sp>
          <p:nvSpPr>
            <p:cNvPr id="79" name="Rectangle 78">
              <a:extLst>
                <a:ext uri="{FF2B5EF4-FFF2-40B4-BE49-F238E27FC236}">
                  <a16:creationId xmlns:a16="http://schemas.microsoft.com/office/drawing/2014/main" id="{F55B5A51-277C-9F8B-DD18-523670C5916E}"/>
                </a:ext>
              </a:extLst>
            </p:cNvPr>
            <p:cNvSpPr/>
            <p:nvPr/>
          </p:nvSpPr>
          <p:spPr bwMode="auto">
            <a:xfrm>
              <a:off x="4985204" y="686029"/>
              <a:ext cx="1505870" cy="634315"/>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Commitment</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Thought Leadership</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Positive deviance </a:t>
              </a:r>
            </a:p>
            <a:p>
              <a:pPr marL="0" marR="0" lvl="0" indent="0" defTabSz="951028" eaLnBrk="1" fontAlgn="base" latinLnBrk="0" hangingPunct="1">
                <a:lnSpc>
                  <a:spcPct val="100000"/>
                </a:lnSpc>
                <a:spcBef>
                  <a:spcPts val="306"/>
                </a:spcBef>
                <a:spcAft>
                  <a:spcPts val="0"/>
                </a:spcAft>
                <a:buClrTx/>
                <a:buSzTx/>
                <a:buFontTx/>
                <a:buNone/>
                <a:tabLst/>
                <a:defRPr/>
              </a:pPr>
              <a:endPar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endParaRPr>
            </a:p>
          </p:txBody>
        </p:sp>
        <p:sp>
          <p:nvSpPr>
            <p:cNvPr id="80" name="Rectangle 79">
              <a:extLst>
                <a:ext uri="{FF2B5EF4-FFF2-40B4-BE49-F238E27FC236}">
                  <a16:creationId xmlns:a16="http://schemas.microsoft.com/office/drawing/2014/main" id="{AAF86610-81BC-A4CD-9112-B548EAC54E2C}"/>
                </a:ext>
              </a:extLst>
            </p:cNvPr>
            <p:cNvSpPr/>
            <p:nvPr/>
          </p:nvSpPr>
          <p:spPr bwMode="auto">
            <a:xfrm>
              <a:off x="4985204" y="440611"/>
              <a:ext cx="150587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Reciprocates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cxnSp>
        <p:nvCxnSpPr>
          <p:cNvPr id="81" name="Connector: Elbow 80">
            <a:extLst>
              <a:ext uri="{FF2B5EF4-FFF2-40B4-BE49-F238E27FC236}">
                <a16:creationId xmlns:a16="http://schemas.microsoft.com/office/drawing/2014/main" id="{423B3B4B-2A21-51DE-B714-CE98A640253C}"/>
              </a:ext>
              <a:ext uri="{C183D7F6-B498-43B3-948B-1728B52AA6E4}">
                <adec:decorative xmlns:adec="http://schemas.microsoft.com/office/drawing/2017/decorative" val="1"/>
              </a:ext>
            </a:extLst>
          </p:cNvPr>
          <p:cNvCxnSpPr>
            <a:cxnSpLocks/>
          </p:cNvCxnSpPr>
          <p:nvPr/>
        </p:nvCxnSpPr>
        <p:spPr>
          <a:xfrm rot="5400000">
            <a:off x="2414331" y="1989683"/>
            <a:ext cx="922329" cy="865310"/>
          </a:xfrm>
          <a:prstGeom prst="bentConnector3">
            <a:avLst>
              <a:gd name="adj1" fmla="val 430"/>
            </a:avLst>
          </a:prstGeom>
          <a:noFill/>
          <a:ln w="6350" cap="flat" cmpd="sng" algn="ctr">
            <a:solidFill>
              <a:srgbClr val="A5A5A5"/>
            </a:solidFill>
            <a:prstDash val="solid"/>
            <a:miter lim="800000"/>
            <a:tailEnd type="triangle"/>
          </a:ln>
          <a:effectLst/>
        </p:spPr>
      </p:cxnSp>
      <p:grpSp>
        <p:nvGrpSpPr>
          <p:cNvPr id="82" name="Group 81" descr="Resources built in the individual: Psychological safety, Sense of Achievement, Sense of belonging, Autonomy and trust">
            <a:extLst>
              <a:ext uri="{FF2B5EF4-FFF2-40B4-BE49-F238E27FC236}">
                <a16:creationId xmlns:a16="http://schemas.microsoft.com/office/drawing/2014/main" id="{19182F86-770B-6BC9-ECC9-2E00EC9CE6EC}"/>
              </a:ext>
            </a:extLst>
          </p:cNvPr>
          <p:cNvGrpSpPr/>
          <p:nvPr/>
        </p:nvGrpSpPr>
        <p:grpSpPr>
          <a:xfrm>
            <a:off x="319683" y="1830996"/>
            <a:ext cx="1810129" cy="1250139"/>
            <a:chOff x="4985204" y="440611"/>
            <a:chExt cx="1505870" cy="1144948"/>
          </a:xfrm>
        </p:grpSpPr>
        <p:sp>
          <p:nvSpPr>
            <p:cNvPr id="83" name="Rectangle 82">
              <a:extLst>
                <a:ext uri="{FF2B5EF4-FFF2-40B4-BE49-F238E27FC236}">
                  <a16:creationId xmlns:a16="http://schemas.microsoft.com/office/drawing/2014/main" id="{508F0147-C36B-1B63-3D07-1D11E3884363}"/>
                </a:ext>
              </a:extLst>
            </p:cNvPr>
            <p:cNvSpPr/>
            <p:nvPr/>
          </p:nvSpPr>
          <p:spPr bwMode="auto">
            <a:xfrm>
              <a:off x="4985204" y="686028"/>
              <a:ext cx="1505870" cy="899531"/>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Psychological Safety</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Sense of Achievement</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Sense of belonging</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AU" sz="1050" b="0" i="0" u="none" strike="noStrike" kern="0" cap="none" spc="0" normalizeH="0" baseline="0" noProof="0">
                  <a:ln>
                    <a:noFill/>
                  </a:ln>
                  <a:solidFill>
                    <a:srgbClr val="282828"/>
                  </a:solidFill>
                  <a:effectLst/>
                  <a:uLnTx/>
                  <a:uFillTx/>
                  <a:latin typeface="Calibri" panose="020F0502020204030204"/>
                  <a:ea typeface="+mn-ea"/>
                  <a:cs typeface="Segoe UI" pitchFamily="34" charset="0"/>
                </a:rPr>
                <a:t>Autonomy and trust</a:t>
              </a:r>
            </a:p>
          </p:txBody>
        </p:sp>
        <p:sp>
          <p:nvSpPr>
            <p:cNvPr id="84" name="Rectangle 83">
              <a:extLst>
                <a:ext uri="{FF2B5EF4-FFF2-40B4-BE49-F238E27FC236}">
                  <a16:creationId xmlns:a16="http://schemas.microsoft.com/office/drawing/2014/main" id="{62385677-0D10-65A2-A6B8-D309ACE09276}"/>
                </a:ext>
              </a:extLst>
            </p:cNvPr>
            <p:cNvSpPr/>
            <p:nvPr/>
          </p:nvSpPr>
          <p:spPr bwMode="auto">
            <a:xfrm>
              <a:off x="4985204" y="440611"/>
              <a:ext cx="1505870" cy="236848"/>
            </a:xfrm>
            <a:prstGeom prst="rect">
              <a:avLst/>
            </a:prstGeom>
            <a:solidFill>
              <a:srgbClr val="7030A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Builds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grpSp>
        <p:nvGrpSpPr>
          <p:cNvPr id="85" name="Group 84" descr="The individual reciprocates creativitiy, accountability and enery into the team">
            <a:extLst>
              <a:ext uri="{FF2B5EF4-FFF2-40B4-BE49-F238E27FC236}">
                <a16:creationId xmlns:a16="http://schemas.microsoft.com/office/drawing/2014/main" id="{B1DD2970-3323-A5F9-7301-9FDC8805A0D2}"/>
              </a:ext>
            </a:extLst>
          </p:cNvPr>
          <p:cNvGrpSpPr/>
          <p:nvPr/>
        </p:nvGrpSpPr>
        <p:grpSpPr>
          <a:xfrm>
            <a:off x="2507511" y="5119226"/>
            <a:ext cx="1810129" cy="1250139"/>
            <a:chOff x="4985204" y="440611"/>
            <a:chExt cx="1505870" cy="1144948"/>
          </a:xfrm>
        </p:grpSpPr>
        <p:sp>
          <p:nvSpPr>
            <p:cNvPr id="86" name="Rectangle 85">
              <a:extLst>
                <a:ext uri="{FF2B5EF4-FFF2-40B4-BE49-F238E27FC236}">
                  <a16:creationId xmlns:a16="http://schemas.microsoft.com/office/drawing/2014/main" id="{11882DCE-872D-3050-A6D2-AD33BEF88687}"/>
                </a:ext>
              </a:extLst>
            </p:cNvPr>
            <p:cNvSpPr/>
            <p:nvPr/>
          </p:nvSpPr>
          <p:spPr bwMode="auto">
            <a:xfrm>
              <a:off x="4985204" y="686028"/>
              <a:ext cx="1505870" cy="899531"/>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Creativity</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Accountability</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Energy</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Performance</a:t>
              </a:r>
            </a:p>
          </p:txBody>
        </p:sp>
        <p:sp>
          <p:nvSpPr>
            <p:cNvPr id="87" name="Rectangle 86">
              <a:extLst>
                <a:ext uri="{FF2B5EF4-FFF2-40B4-BE49-F238E27FC236}">
                  <a16:creationId xmlns:a16="http://schemas.microsoft.com/office/drawing/2014/main" id="{0266AE4E-66DC-5DDE-68AC-A754ED41019F}"/>
                </a:ext>
              </a:extLst>
            </p:cNvPr>
            <p:cNvSpPr/>
            <p:nvPr/>
          </p:nvSpPr>
          <p:spPr bwMode="auto">
            <a:xfrm>
              <a:off x="4985204" y="440611"/>
              <a:ext cx="150587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Reciprocates</a:t>
              </a:r>
            </a:p>
          </p:txBody>
        </p:sp>
      </p:grpSp>
      <p:grpSp>
        <p:nvGrpSpPr>
          <p:cNvPr id="88" name="Group 87" descr="Resources built by the organisation: Meaning, learning and mastery, connection, care and support">
            <a:extLst>
              <a:ext uri="{FF2B5EF4-FFF2-40B4-BE49-F238E27FC236}">
                <a16:creationId xmlns:a16="http://schemas.microsoft.com/office/drawing/2014/main" id="{5B817367-2470-E63E-9001-6AC5192629BE}"/>
              </a:ext>
            </a:extLst>
          </p:cNvPr>
          <p:cNvGrpSpPr/>
          <p:nvPr/>
        </p:nvGrpSpPr>
        <p:grpSpPr>
          <a:xfrm>
            <a:off x="10061956" y="1830996"/>
            <a:ext cx="1810129" cy="1250139"/>
            <a:chOff x="4985204" y="440611"/>
            <a:chExt cx="1505870" cy="1144948"/>
          </a:xfrm>
        </p:grpSpPr>
        <p:sp>
          <p:nvSpPr>
            <p:cNvPr id="89" name="Rectangle 88">
              <a:extLst>
                <a:ext uri="{FF2B5EF4-FFF2-40B4-BE49-F238E27FC236}">
                  <a16:creationId xmlns:a16="http://schemas.microsoft.com/office/drawing/2014/main" id="{8A911CC4-A050-7939-63AA-3BE2E9DF9686}"/>
                </a:ext>
              </a:extLst>
            </p:cNvPr>
            <p:cNvSpPr/>
            <p:nvPr/>
          </p:nvSpPr>
          <p:spPr bwMode="auto">
            <a:xfrm>
              <a:off x="4985204" y="686028"/>
              <a:ext cx="1505870" cy="899531"/>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Meaning</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Learning &amp; mastery</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Connection</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Care &amp; support</a:t>
              </a:r>
            </a:p>
          </p:txBody>
        </p:sp>
        <p:sp>
          <p:nvSpPr>
            <p:cNvPr id="90" name="Rectangle 89">
              <a:extLst>
                <a:ext uri="{FF2B5EF4-FFF2-40B4-BE49-F238E27FC236}">
                  <a16:creationId xmlns:a16="http://schemas.microsoft.com/office/drawing/2014/main" id="{F6593D88-37D9-F411-316D-D2FFE94699F4}"/>
                </a:ext>
              </a:extLst>
            </p:cNvPr>
            <p:cNvSpPr/>
            <p:nvPr/>
          </p:nvSpPr>
          <p:spPr bwMode="auto">
            <a:xfrm>
              <a:off x="4985204" y="440611"/>
              <a:ext cx="1505870" cy="236848"/>
            </a:xfrm>
            <a:prstGeom prst="rect">
              <a:avLst/>
            </a:prstGeom>
            <a:solidFill>
              <a:srgbClr val="7030A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Builds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grpSp>
        <p:nvGrpSpPr>
          <p:cNvPr id="91" name="Group 90" descr="The individual reciprocates attention, time and organisational citizenship behaviours">
            <a:extLst>
              <a:ext uri="{FF2B5EF4-FFF2-40B4-BE49-F238E27FC236}">
                <a16:creationId xmlns:a16="http://schemas.microsoft.com/office/drawing/2014/main" id="{C6C7E1EF-329F-6266-2AD5-A334E0ECF36F}"/>
              </a:ext>
            </a:extLst>
          </p:cNvPr>
          <p:cNvGrpSpPr/>
          <p:nvPr/>
        </p:nvGrpSpPr>
        <p:grpSpPr>
          <a:xfrm>
            <a:off x="8155333" y="5119126"/>
            <a:ext cx="1810129" cy="1250239"/>
            <a:chOff x="4985204" y="440611"/>
            <a:chExt cx="1505870" cy="1144948"/>
          </a:xfrm>
        </p:grpSpPr>
        <p:sp>
          <p:nvSpPr>
            <p:cNvPr id="92" name="Rectangle 91">
              <a:extLst>
                <a:ext uri="{FF2B5EF4-FFF2-40B4-BE49-F238E27FC236}">
                  <a16:creationId xmlns:a16="http://schemas.microsoft.com/office/drawing/2014/main" id="{6C9FD3D0-05A9-1957-927F-BF0D22AA002B}"/>
                </a:ext>
              </a:extLst>
            </p:cNvPr>
            <p:cNvSpPr/>
            <p:nvPr/>
          </p:nvSpPr>
          <p:spPr bwMode="auto">
            <a:xfrm>
              <a:off x="4985204" y="686028"/>
              <a:ext cx="1505870" cy="899531"/>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Attention</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Time</a:t>
              </a:r>
            </a:p>
            <a:p>
              <a:pPr marL="275246" marR="0" lvl="0" indent="-275246" defTabSz="951028" eaLnBrk="1" fontAlgn="base" latinLnBrk="0" hangingPunct="1">
                <a:lnSpc>
                  <a:spcPct val="100000"/>
                </a:lnSpc>
                <a:spcBef>
                  <a:spcPts val="306"/>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282828"/>
                  </a:solidFill>
                  <a:effectLst/>
                  <a:uLnTx/>
                  <a:uFillTx/>
                  <a:latin typeface="Calibri" panose="020F0502020204030204"/>
                  <a:ea typeface="Segoe UI" pitchFamily="34" charset="0"/>
                  <a:cs typeface="Segoe UI" pitchFamily="34" charset="0"/>
                </a:rPr>
                <a:t>Organisational citizenship behaviour</a:t>
              </a:r>
            </a:p>
          </p:txBody>
        </p:sp>
        <p:sp>
          <p:nvSpPr>
            <p:cNvPr id="93" name="Rectangle 92">
              <a:extLst>
                <a:ext uri="{FF2B5EF4-FFF2-40B4-BE49-F238E27FC236}">
                  <a16:creationId xmlns:a16="http://schemas.microsoft.com/office/drawing/2014/main" id="{9A07F497-82DD-2016-AB50-1A2F9C6C21F1}"/>
                </a:ext>
              </a:extLst>
            </p:cNvPr>
            <p:cNvSpPr/>
            <p:nvPr/>
          </p:nvSpPr>
          <p:spPr bwMode="auto">
            <a:xfrm>
              <a:off x="4985204" y="440611"/>
              <a:ext cx="150587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Reciprocates</a:t>
              </a:r>
              <a:endParaRPr kumimoji="0" lang="en-AU" sz="12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cxnSp>
        <p:nvCxnSpPr>
          <p:cNvPr id="94" name="Connector: Elbow 93" descr="Communities and the organisation grow the individual">
            <a:extLst>
              <a:ext uri="{FF2B5EF4-FFF2-40B4-BE49-F238E27FC236}">
                <a16:creationId xmlns:a16="http://schemas.microsoft.com/office/drawing/2014/main" id="{536AD276-6891-1124-B90B-FCD578EC71CA}"/>
              </a:ext>
            </a:extLst>
          </p:cNvPr>
          <p:cNvCxnSpPr/>
          <p:nvPr/>
        </p:nvCxnSpPr>
        <p:spPr>
          <a:xfrm rot="10800000">
            <a:off x="9019098" y="2072848"/>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95" name="Rectangle: Rounded Corners 94">
            <a:extLst>
              <a:ext uri="{FF2B5EF4-FFF2-40B4-BE49-F238E27FC236}">
                <a16:creationId xmlns:a16="http://schemas.microsoft.com/office/drawing/2014/main" id="{EAFE5A8B-E5EF-9FFE-509D-DEBB42A60E96}"/>
              </a:ext>
              <a:ext uri="{C183D7F6-B498-43B3-948B-1728B52AA6E4}">
                <adec:decorative xmlns:adec="http://schemas.microsoft.com/office/drawing/2017/decorative" val="1"/>
              </a:ext>
            </a:extLst>
          </p:cNvPr>
          <p:cNvSpPr/>
          <p:nvPr/>
        </p:nvSpPr>
        <p:spPr>
          <a:xfrm>
            <a:off x="6515186" y="3652025"/>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sp>
        <p:nvSpPr>
          <p:cNvPr id="96" name="TextBox 95">
            <a:extLst>
              <a:ext uri="{FF2B5EF4-FFF2-40B4-BE49-F238E27FC236}">
                <a16:creationId xmlns:a16="http://schemas.microsoft.com/office/drawing/2014/main" id="{FE1BCAE7-F222-C6F0-394A-F223CE17CCE3}"/>
              </a:ext>
              <a:ext uri="{C183D7F6-B498-43B3-948B-1728B52AA6E4}">
                <adec:decorative xmlns:adec="http://schemas.microsoft.com/office/drawing/2017/decorative" val="1"/>
              </a:ext>
            </a:extLst>
          </p:cNvPr>
          <p:cNvSpPr txBox="1"/>
          <p:nvPr/>
        </p:nvSpPr>
        <p:spPr>
          <a:xfrm>
            <a:off x="1829956" y="4659658"/>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sp>
        <p:nvSpPr>
          <p:cNvPr id="97" name="Rectangle: Rounded Corners 96">
            <a:extLst>
              <a:ext uri="{FF2B5EF4-FFF2-40B4-BE49-F238E27FC236}">
                <a16:creationId xmlns:a16="http://schemas.microsoft.com/office/drawing/2014/main" id="{7C1A2F11-C857-7BED-1102-79DFEA45ECE3}"/>
              </a:ext>
              <a:ext uri="{C183D7F6-B498-43B3-948B-1728B52AA6E4}">
                <adec:decorative xmlns:adec="http://schemas.microsoft.com/office/drawing/2017/decorative" val="1"/>
              </a:ext>
            </a:extLst>
          </p:cNvPr>
          <p:cNvSpPr/>
          <p:nvPr/>
        </p:nvSpPr>
        <p:spPr>
          <a:xfrm>
            <a:off x="9259766" y="2107837"/>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sp>
        <p:nvSpPr>
          <p:cNvPr id="98" name="Rectangle: Rounded Corners 97">
            <a:extLst>
              <a:ext uri="{FF2B5EF4-FFF2-40B4-BE49-F238E27FC236}">
                <a16:creationId xmlns:a16="http://schemas.microsoft.com/office/drawing/2014/main" id="{2DC634CB-E64A-2347-4571-957CBF7ADC97}"/>
              </a:ext>
              <a:ext uri="{C183D7F6-B498-43B3-948B-1728B52AA6E4}">
                <adec:decorative xmlns:adec="http://schemas.microsoft.com/office/drawing/2017/decorative" val="1"/>
              </a:ext>
            </a:extLst>
          </p:cNvPr>
          <p:cNvSpPr/>
          <p:nvPr/>
        </p:nvSpPr>
        <p:spPr>
          <a:xfrm>
            <a:off x="2255354" y="2018754"/>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sp>
        <p:nvSpPr>
          <p:cNvPr id="99" name="TextBox 98">
            <a:extLst>
              <a:ext uri="{FF2B5EF4-FFF2-40B4-BE49-F238E27FC236}">
                <a16:creationId xmlns:a16="http://schemas.microsoft.com/office/drawing/2014/main" id="{E651E389-6972-3919-25B7-D24BE6EA5342}"/>
              </a:ext>
              <a:ext uri="{C183D7F6-B498-43B3-948B-1728B52AA6E4}">
                <adec:decorative xmlns:adec="http://schemas.microsoft.com/office/drawing/2017/decorative" val="1"/>
              </a:ext>
            </a:extLst>
          </p:cNvPr>
          <p:cNvSpPr txBox="1"/>
          <p:nvPr/>
        </p:nvSpPr>
        <p:spPr>
          <a:xfrm>
            <a:off x="8936378" y="4679288"/>
            <a:ext cx="2232653" cy="307777"/>
          </a:xfrm>
          <a:prstGeom prst="rect">
            <a:avLst/>
          </a:prstGeom>
          <a:noFill/>
        </p:spPr>
        <p:txBody>
          <a:bodyPr wrap="square">
            <a:spAutoFit/>
          </a:bodyPr>
          <a:lstStyle/>
          <a:p>
            <a:pPr algn="ctr">
              <a:defRPr/>
            </a:pPr>
            <a:r>
              <a:rPr lang="en-AU" sz="1400">
                <a:solidFill>
                  <a:srgbClr val="4472C4"/>
                </a:solidFill>
                <a:latin typeface="Calibri" panose="020F0502020204030204"/>
              </a:rPr>
              <a:t>Community + Organization</a:t>
            </a:r>
          </a:p>
        </p:txBody>
      </p:sp>
      <p:cxnSp>
        <p:nvCxnSpPr>
          <p:cNvPr id="100" name="Straight Arrow Connector 99">
            <a:extLst>
              <a:ext uri="{FF2B5EF4-FFF2-40B4-BE49-F238E27FC236}">
                <a16:creationId xmlns:a16="http://schemas.microsoft.com/office/drawing/2014/main" id="{08046B18-6D30-2FC3-38CB-2F672AD01C76}"/>
              </a:ext>
              <a:ext uri="{C183D7F6-B498-43B3-948B-1728B52AA6E4}">
                <adec:decorative xmlns:adec="http://schemas.microsoft.com/office/drawing/2017/decorative" val="1"/>
              </a:ext>
            </a:extLst>
          </p:cNvPr>
          <p:cNvCxnSpPr>
            <a:cxnSpLocks/>
          </p:cNvCxnSpPr>
          <p:nvPr/>
        </p:nvCxnSpPr>
        <p:spPr>
          <a:xfrm>
            <a:off x="6377875" y="2875490"/>
            <a:ext cx="0" cy="895464"/>
          </a:xfrm>
          <a:prstGeom prst="straightConnector1">
            <a:avLst/>
          </a:prstGeom>
          <a:noFill/>
          <a:ln w="34925" cap="flat" cmpd="sng" algn="ctr">
            <a:solidFill>
              <a:srgbClr val="7030A0"/>
            </a:solidFill>
            <a:prstDash val="solid"/>
            <a:miter lim="800000"/>
            <a:headEnd w="med" len="med"/>
            <a:tailEnd type="triangle" w="lg" len="lg"/>
          </a:ln>
          <a:effectLst/>
        </p:spPr>
      </p:cxnSp>
      <p:cxnSp>
        <p:nvCxnSpPr>
          <p:cNvPr id="101" name="Straight Arrow Connector 100">
            <a:extLst>
              <a:ext uri="{FF2B5EF4-FFF2-40B4-BE49-F238E27FC236}">
                <a16:creationId xmlns:a16="http://schemas.microsoft.com/office/drawing/2014/main" id="{B08246B1-B436-23A5-91F9-73BFC555F1BF}"/>
              </a:ext>
              <a:ext uri="{C183D7F6-B498-43B3-948B-1728B52AA6E4}">
                <adec:decorative xmlns:adec="http://schemas.microsoft.com/office/drawing/2017/decorative" val="1"/>
              </a:ext>
            </a:extLst>
          </p:cNvPr>
          <p:cNvCxnSpPr>
            <a:cxnSpLocks/>
          </p:cNvCxnSpPr>
          <p:nvPr/>
        </p:nvCxnSpPr>
        <p:spPr>
          <a:xfrm>
            <a:off x="3041013" y="3879625"/>
            <a:ext cx="1483557" cy="462487"/>
          </a:xfrm>
          <a:prstGeom prst="straightConnector1">
            <a:avLst/>
          </a:prstGeom>
          <a:noFill/>
          <a:ln w="34925" cap="flat" cmpd="sng" algn="ctr">
            <a:solidFill>
              <a:srgbClr val="7030A0"/>
            </a:solidFill>
            <a:prstDash val="solid"/>
            <a:miter lim="800000"/>
            <a:headEnd w="med" len="med"/>
            <a:tailEnd type="triangle" w="lg" len="lg"/>
          </a:ln>
          <a:effectLst/>
        </p:spPr>
      </p:cxnSp>
      <p:cxnSp>
        <p:nvCxnSpPr>
          <p:cNvPr id="102" name="Straight Arrow Connector 101">
            <a:extLst>
              <a:ext uri="{FF2B5EF4-FFF2-40B4-BE49-F238E27FC236}">
                <a16:creationId xmlns:a16="http://schemas.microsoft.com/office/drawing/2014/main" id="{3C77FF1B-38BB-DE08-2603-76587537102C}"/>
              </a:ext>
              <a:ext uri="{C183D7F6-B498-43B3-948B-1728B52AA6E4}">
                <adec:decorative xmlns:adec="http://schemas.microsoft.com/office/drawing/2017/decorative" val="1"/>
              </a:ext>
            </a:extLst>
          </p:cNvPr>
          <p:cNvCxnSpPr>
            <a:cxnSpLocks/>
          </p:cNvCxnSpPr>
          <p:nvPr/>
        </p:nvCxnSpPr>
        <p:spPr>
          <a:xfrm flipH="1" flipV="1">
            <a:off x="6109447" y="3472644"/>
            <a:ext cx="0" cy="828000"/>
          </a:xfrm>
          <a:prstGeom prst="straightConnector1">
            <a:avLst/>
          </a:prstGeom>
          <a:noFill/>
          <a:ln w="34925" cap="flat" cmpd="sng" algn="ctr">
            <a:solidFill>
              <a:srgbClr val="002060"/>
            </a:solidFill>
            <a:prstDash val="solid"/>
            <a:miter lim="800000"/>
            <a:headEnd w="med" len="med"/>
            <a:tailEnd type="triangle" w="lg" len="lg"/>
          </a:ln>
          <a:effectLst/>
        </p:spPr>
      </p:cxnSp>
      <p:cxnSp>
        <p:nvCxnSpPr>
          <p:cNvPr id="103" name="Straight Arrow Connector 102">
            <a:extLst>
              <a:ext uri="{FF2B5EF4-FFF2-40B4-BE49-F238E27FC236}">
                <a16:creationId xmlns:a16="http://schemas.microsoft.com/office/drawing/2014/main" id="{DF099FB4-4731-B6A2-3473-8EBC4A5356E5}"/>
              </a:ext>
              <a:ext uri="{C183D7F6-B498-43B3-948B-1728B52AA6E4}">
                <adec:decorative xmlns:adec="http://schemas.microsoft.com/office/drawing/2017/decorative" val="1"/>
              </a:ext>
            </a:extLst>
          </p:cNvPr>
          <p:cNvCxnSpPr>
            <a:cxnSpLocks/>
          </p:cNvCxnSpPr>
          <p:nvPr/>
        </p:nvCxnSpPr>
        <p:spPr>
          <a:xfrm flipH="1" flipV="1">
            <a:off x="4078867" y="4477267"/>
            <a:ext cx="1433062" cy="470017"/>
          </a:xfrm>
          <a:prstGeom prst="straightConnector1">
            <a:avLst/>
          </a:prstGeom>
          <a:noFill/>
          <a:ln w="34925" cap="flat" cmpd="sng" algn="ctr">
            <a:solidFill>
              <a:srgbClr val="002060"/>
            </a:solidFill>
            <a:prstDash val="solid"/>
            <a:miter lim="800000"/>
            <a:headEnd w="med" len="med"/>
            <a:tailEnd type="triangle" w="lg" len="lg"/>
          </a:ln>
          <a:effectLst/>
        </p:spPr>
      </p:cxnSp>
      <p:cxnSp>
        <p:nvCxnSpPr>
          <p:cNvPr id="104" name="Straight Arrow Connector 103">
            <a:extLst>
              <a:ext uri="{FF2B5EF4-FFF2-40B4-BE49-F238E27FC236}">
                <a16:creationId xmlns:a16="http://schemas.microsoft.com/office/drawing/2014/main" id="{05AC9CCC-F54A-E2BF-21CB-2E6D8D34822F}"/>
              </a:ext>
              <a:ext uri="{C183D7F6-B498-43B3-948B-1728B52AA6E4}">
                <adec:decorative xmlns:adec="http://schemas.microsoft.com/office/drawing/2017/decorative" val="1"/>
              </a:ext>
            </a:extLst>
          </p:cNvPr>
          <p:cNvCxnSpPr>
            <a:cxnSpLocks noChangeAspect="1"/>
          </p:cNvCxnSpPr>
          <p:nvPr/>
        </p:nvCxnSpPr>
        <p:spPr>
          <a:xfrm flipH="1">
            <a:off x="8002398" y="3940787"/>
            <a:ext cx="1296781" cy="380683"/>
          </a:xfrm>
          <a:prstGeom prst="straightConnector1">
            <a:avLst/>
          </a:prstGeom>
          <a:noFill/>
          <a:ln w="34925" cap="flat" cmpd="sng" algn="ctr">
            <a:solidFill>
              <a:srgbClr val="7030A0"/>
            </a:solidFill>
            <a:prstDash val="solid"/>
            <a:miter lim="800000"/>
            <a:headEnd w="med" len="med"/>
            <a:tailEnd type="triangle" w="lg" len="lg"/>
          </a:ln>
          <a:effectLst/>
        </p:spPr>
      </p:cxnSp>
      <p:cxnSp>
        <p:nvCxnSpPr>
          <p:cNvPr id="105" name="Straight Arrow Connector 104">
            <a:extLst>
              <a:ext uri="{FF2B5EF4-FFF2-40B4-BE49-F238E27FC236}">
                <a16:creationId xmlns:a16="http://schemas.microsoft.com/office/drawing/2014/main" id="{E34FB606-D150-94D9-BE40-21FB7BBA3AC0}"/>
              </a:ext>
              <a:ext uri="{C183D7F6-B498-43B3-948B-1728B52AA6E4}">
                <adec:decorative xmlns:adec="http://schemas.microsoft.com/office/drawing/2017/decorative" val="1"/>
              </a:ext>
            </a:extLst>
          </p:cNvPr>
          <p:cNvCxnSpPr>
            <a:cxnSpLocks noChangeAspect="1"/>
          </p:cNvCxnSpPr>
          <p:nvPr/>
        </p:nvCxnSpPr>
        <p:spPr>
          <a:xfrm flipV="1">
            <a:off x="6956558" y="4470426"/>
            <a:ext cx="1498588" cy="423126"/>
          </a:xfrm>
          <a:prstGeom prst="straightConnector1">
            <a:avLst/>
          </a:prstGeom>
          <a:noFill/>
          <a:ln w="34925" cap="flat" cmpd="sng" algn="ctr">
            <a:solidFill>
              <a:srgbClr val="002060"/>
            </a:solidFill>
            <a:prstDash val="solid"/>
            <a:miter lim="800000"/>
            <a:headEnd w="med" len="med"/>
            <a:tailEnd type="triangle" w="lg" len="lg"/>
          </a:ln>
          <a:effectLst/>
        </p:spPr>
      </p:cxnSp>
      <p:sp>
        <p:nvSpPr>
          <p:cNvPr id="106" name="TextBox 105">
            <a:extLst>
              <a:ext uri="{FF2B5EF4-FFF2-40B4-BE49-F238E27FC236}">
                <a16:creationId xmlns:a16="http://schemas.microsoft.com/office/drawing/2014/main" id="{4D1B0897-56EA-4727-E6F0-3D8DA3188238}"/>
              </a:ext>
              <a:ext uri="{C183D7F6-B498-43B3-948B-1728B52AA6E4}">
                <adec:decorative xmlns:adec="http://schemas.microsoft.com/office/drawing/2017/decorative" val="1"/>
              </a:ext>
            </a:extLst>
          </p:cNvPr>
          <p:cNvSpPr txBox="1"/>
          <p:nvPr/>
        </p:nvSpPr>
        <p:spPr>
          <a:xfrm>
            <a:off x="5681050" y="1229187"/>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Individual</a:t>
            </a:r>
          </a:p>
        </p:txBody>
      </p:sp>
      <p:sp>
        <p:nvSpPr>
          <p:cNvPr id="107" name="TextBox 106">
            <a:extLst>
              <a:ext uri="{FF2B5EF4-FFF2-40B4-BE49-F238E27FC236}">
                <a16:creationId xmlns:a16="http://schemas.microsoft.com/office/drawing/2014/main" id="{6E46B722-99E3-7878-C4B4-B4A612B42817}"/>
              </a:ext>
              <a:ext uri="{C183D7F6-B498-43B3-948B-1728B52AA6E4}">
                <adec:decorative xmlns:adec="http://schemas.microsoft.com/office/drawing/2017/decorative" val="1"/>
              </a:ext>
            </a:extLst>
          </p:cNvPr>
          <p:cNvSpPr txBox="1"/>
          <p:nvPr/>
        </p:nvSpPr>
        <p:spPr>
          <a:xfrm>
            <a:off x="5018280" y="5823941"/>
            <a:ext cx="2450906" cy="523220"/>
          </a:xfrm>
          <a:prstGeom prst="rect">
            <a:avLst/>
          </a:prstGeom>
          <a:noFill/>
        </p:spPr>
        <p:txBody>
          <a:bodyPr wrap="square">
            <a:spAutoFit/>
          </a:bodyPr>
          <a:lstStyle/>
          <a:p>
            <a:pPr algn="ctr">
              <a:defRPr/>
            </a:pPr>
            <a:r>
              <a:rPr lang="en-AU" sz="1400" b="1">
                <a:solidFill>
                  <a:srgbClr val="4472C4"/>
                </a:solidFill>
                <a:latin typeface="Calibri Light" panose="020F0302020204030204"/>
              </a:rPr>
              <a:t>Person</a:t>
            </a:r>
          </a:p>
          <a:p>
            <a:pPr algn="ctr">
              <a:defRPr/>
            </a:pPr>
            <a:r>
              <a:rPr lang="en-AU" sz="1400" i="1">
                <a:solidFill>
                  <a:srgbClr val="4472C4"/>
                </a:solidFill>
                <a:latin typeface="Calibri Light" panose="020F0302020204030204"/>
              </a:rPr>
              <a:t>#PeopleFirst</a:t>
            </a:r>
          </a:p>
        </p:txBody>
      </p:sp>
      <p:grpSp>
        <p:nvGrpSpPr>
          <p:cNvPr id="108" name="Group 107">
            <a:extLst>
              <a:ext uri="{FF2B5EF4-FFF2-40B4-BE49-F238E27FC236}">
                <a16:creationId xmlns:a16="http://schemas.microsoft.com/office/drawing/2014/main" id="{46027DE8-47E9-A3EC-2DA6-B35EADACADA7}"/>
              </a:ext>
            </a:extLst>
          </p:cNvPr>
          <p:cNvGrpSpPr/>
          <p:nvPr/>
        </p:nvGrpSpPr>
        <p:grpSpPr>
          <a:xfrm>
            <a:off x="5493502" y="4318512"/>
            <a:ext cx="1500057" cy="1500057"/>
            <a:chOff x="5493502" y="4318512"/>
            <a:chExt cx="1500057" cy="1500057"/>
          </a:xfrm>
        </p:grpSpPr>
        <p:sp>
          <p:nvSpPr>
            <p:cNvPr id="109" name="Oval 108">
              <a:extLst>
                <a:ext uri="{FF2B5EF4-FFF2-40B4-BE49-F238E27FC236}">
                  <a16:creationId xmlns:a16="http://schemas.microsoft.com/office/drawing/2014/main" id="{2FBC4320-2528-2C84-4784-3B38755C7C66}"/>
                </a:ext>
                <a:ext uri="{C183D7F6-B498-43B3-948B-1728B52AA6E4}">
                  <adec:decorative xmlns:adec="http://schemas.microsoft.com/office/drawing/2017/decorative" val="1"/>
                </a:ext>
              </a:extLst>
            </p:cNvPr>
            <p:cNvSpPr/>
            <p:nvPr/>
          </p:nvSpPr>
          <p:spPr>
            <a:xfrm>
              <a:off x="5493502" y="4319937"/>
              <a:ext cx="1491884" cy="1498632"/>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10" name="Partial Circle 109">
              <a:extLst>
                <a:ext uri="{FF2B5EF4-FFF2-40B4-BE49-F238E27FC236}">
                  <a16:creationId xmlns:a16="http://schemas.microsoft.com/office/drawing/2014/main" id="{E32A41BA-A1D9-D097-7A44-A7EA9569554D}"/>
                </a:ext>
                <a:ext uri="{C183D7F6-B498-43B3-948B-1728B52AA6E4}">
                  <adec:decorative xmlns:adec="http://schemas.microsoft.com/office/drawing/2017/decorative" val="1"/>
                </a:ext>
              </a:extLst>
            </p:cNvPr>
            <p:cNvSpPr/>
            <p:nvPr/>
          </p:nvSpPr>
          <p:spPr>
            <a:xfrm>
              <a:off x="5500257" y="4318512"/>
              <a:ext cx="1493302" cy="1500056"/>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1" name="Partial Circle 110">
              <a:extLst>
                <a:ext uri="{FF2B5EF4-FFF2-40B4-BE49-F238E27FC236}">
                  <a16:creationId xmlns:a16="http://schemas.microsoft.com/office/drawing/2014/main" id="{47DF7CF5-C7AE-C571-477B-024624F57C5F}"/>
                </a:ext>
                <a:ext uri="{C183D7F6-B498-43B3-948B-1728B52AA6E4}">
                  <adec:decorative xmlns:adec="http://schemas.microsoft.com/office/drawing/2017/decorative" val="1"/>
                </a:ext>
              </a:extLst>
            </p:cNvPr>
            <p:cNvSpPr/>
            <p:nvPr/>
          </p:nvSpPr>
          <p:spPr>
            <a:xfrm>
              <a:off x="5498839" y="4318513"/>
              <a:ext cx="1493302" cy="1500056"/>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2" name="Partial Circle 111">
              <a:extLst>
                <a:ext uri="{FF2B5EF4-FFF2-40B4-BE49-F238E27FC236}">
                  <a16:creationId xmlns:a16="http://schemas.microsoft.com/office/drawing/2014/main" id="{C03EAA83-D44D-FFDA-53CF-5F2A8C067829}"/>
                </a:ext>
                <a:ext uri="{C183D7F6-B498-43B3-948B-1728B52AA6E4}">
                  <adec:decorative xmlns:adec="http://schemas.microsoft.com/office/drawing/2017/decorative" val="1"/>
                </a:ext>
              </a:extLst>
            </p:cNvPr>
            <p:cNvSpPr/>
            <p:nvPr/>
          </p:nvSpPr>
          <p:spPr>
            <a:xfrm>
              <a:off x="5498839" y="4318513"/>
              <a:ext cx="1493302" cy="1500056"/>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3" name="Partial Circle 112">
              <a:extLst>
                <a:ext uri="{FF2B5EF4-FFF2-40B4-BE49-F238E27FC236}">
                  <a16:creationId xmlns:a16="http://schemas.microsoft.com/office/drawing/2014/main" id="{024EC126-D4DE-F1E7-465F-9F7B3494A7DA}"/>
                </a:ext>
                <a:ext uri="{C183D7F6-B498-43B3-948B-1728B52AA6E4}">
                  <adec:decorative xmlns:adec="http://schemas.microsoft.com/office/drawing/2017/decorative" val="1"/>
                </a:ext>
              </a:extLst>
            </p:cNvPr>
            <p:cNvSpPr/>
            <p:nvPr/>
          </p:nvSpPr>
          <p:spPr>
            <a:xfrm>
              <a:off x="5499457" y="4318513"/>
              <a:ext cx="1493302" cy="1500056"/>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pic>
        <p:nvPicPr>
          <p:cNvPr id="114" name="Picture 113" descr="A person smiling for the camera&#10;&#10;Description automatically generated with medium confidence">
            <a:extLst>
              <a:ext uri="{FF2B5EF4-FFF2-40B4-BE49-F238E27FC236}">
                <a16:creationId xmlns:a16="http://schemas.microsoft.com/office/drawing/2014/main" id="{2EC5B19E-3BCB-7E09-B725-805312B8616B}"/>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811033" y="4648221"/>
            <a:ext cx="862910" cy="866812"/>
          </a:xfrm>
          <a:prstGeom prst="ellipse">
            <a:avLst/>
          </a:prstGeom>
          <a:ln>
            <a:solidFill>
              <a:sysClr val="window" lastClr="FFFFFF"/>
            </a:solidFill>
          </a:ln>
          <a:effectLst>
            <a:outerShdw blurRad="203200" dist="63500" dir="2700000" algn="ctr" rotWithShape="0">
              <a:prstClr val="black">
                <a:alpha val="25000"/>
              </a:prstClr>
            </a:outerShdw>
          </a:effectLst>
        </p:spPr>
      </p:pic>
      <p:grpSp>
        <p:nvGrpSpPr>
          <p:cNvPr id="115" name="Group 114">
            <a:extLst>
              <a:ext uri="{FF2B5EF4-FFF2-40B4-BE49-F238E27FC236}">
                <a16:creationId xmlns:a16="http://schemas.microsoft.com/office/drawing/2014/main" id="{85FEDEF8-5C09-2C43-7D78-B170279A27D4}"/>
              </a:ext>
            </a:extLst>
          </p:cNvPr>
          <p:cNvGrpSpPr/>
          <p:nvPr/>
        </p:nvGrpSpPr>
        <p:grpSpPr>
          <a:xfrm>
            <a:off x="1748094" y="3291640"/>
            <a:ext cx="1318903" cy="1318903"/>
            <a:chOff x="4878589" y="2435726"/>
            <a:chExt cx="2109600" cy="2109600"/>
          </a:xfrm>
        </p:grpSpPr>
        <p:sp>
          <p:nvSpPr>
            <p:cNvPr id="116" name="Oval 115">
              <a:extLst>
                <a:ext uri="{FF2B5EF4-FFF2-40B4-BE49-F238E27FC236}">
                  <a16:creationId xmlns:a16="http://schemas.microsoft.com/office/drawing/2014/main" id="{111D5083-4DA6-B0E5-1049-DD55DEFBBAB2}"/>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17" name="Graphic 116" descr="Users">
              <a:extLst>
                <a:ext uri="{FF2B5EF4-FFF2-40B4-BE49-F238E27FC236}">
                  <a16:creationId xmlns:a16="http://schemas.microsoft.com/office/drawing/2014/main" id="{D68B0F02-4434-193F-8BB6-F3BEF5320F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45318" y="2802456"/>
              <a:ext cx="1376142" cy="1376140"/>
            </a:xfrm>
            <a:prstGeom prst="rect">
              <a:avLst/>
            </a:prstGeom>
          </p:spPr>
        </p:pic>
      </p:grpSp>
      <p:sp>
        <p:nvSpPr>
          <p:cNvPr id="118" name="Oval 117" descr="Icon symbolising a Individual">
            <a:extLst>
              <a:ext uri="{FF2B5EF4-FFF2-40B4-BE49-F238E27FC236}">
                <a16:creationId xmlns:a16="http://schemas.microsoft.com/office/drawing/2014/main" id="{F7988BBF-11FC-3074-9620-50D72503FEEE}"/>
              </a:ext>
              <a:ext uri="{C183D7F6-B498-43B3-948B-1728B52AA6E4}">
                <adec:decorative xmlns:adec="http://schemas.microsoft.com/office/drawing/2017/decorative" val="0"/>
              </a:ext>
            </a:extLst>
          </p:cNvPr>
          <p:cNvSpPr/>
          <p:nvPr/>
        </p:nvSpPr>
        <p:spPr>
          <a:xfrm>
            <a:off x="5527045" y="1600188"/>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19" name="Graphic 118" descr="User">
            <a:extLst>
              <a:ext uri="{FF2B5EF4-FFF2-40B4-BE49-F238E27FC236}">
                <a16:creationId xmlns:a16="http://schemas.microsoft.com/office/drawing/2014/main" id="{A65E0C73-7500-0588-05AF-849D6315CA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99233" y="1972376"/>
            <a:ext cx="628740" cy="628742"/>
          </a:xfrm>
          <a:prstGeom prst="rect">
            <a:avLst/>
          </a:prstGeom>
        </p:spPr>
      </p:pic>
      <p:sp>
        <p:nvSpPr>
          <p:cNvPr id="120" name="Oval 119">
            <a:extLst>
              <a:ext uri="{FF2B5EF4-FFF2-40B4-BE49-F238E27FC236}">
                <a16:creationId xmlns:a16="http://schemas.microsoft.com/office/drawing/2014/main" id="{2CA3C848-53F4-D32B-6E6B-31B18ABFB61D}"/>
              </a:ext>
            </a:extLst>
          </p:cNvPr>
          <p:cNvSpPr/>
          <p:nvPr/>
        </p:nvSpPr>
        <p:spPr>
          <a:xfrm>
            <a:off x="5705210" y="1778353"/>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1" name="Graphic 120">
            <a:extLst>
              <a:ext uri="{FF2B5EF4-FFF2-40B4-BE49-F238E27FC236}">
                <a16:creationId xmlns:a16="http://schemas.microsoft.com/office/drawing/2014/main" id="{3EDF22BD-FBBF-9B5A-886B-7C91ECED6A3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75021" y="2646277"/>
            <a:ext cx="297727" cy="297728"/>
          </a:xfrm>
          <a:prstGeom prst="rect">
            <a:avLst/>
          </a:prstGeom>
        </p:spPr>
      </p:pic>
      <p:sp>
        <p:nvSpPr>
          <p:cNvPr id="122" name="Oval 121">
            <a:extLst>
              <a:ext uri="{FF2B5EF4-FFF2-40B4-BE49-F238E27FC236}">
                <a16:creationId xmlns:a16="http://schemas.microsoft.com/office/drawing/2014/main" id="{F3345D45-C78A-04AA-C6CD-14715B70125C}"/>
              </a:ext>
            </a:extLst>
          </p:cNvPr>
          <p:cNvSpPr/>
          <p:nvPr/>
        </p:nvSpPr>
        <p:spPr>
          <a:xfrm>
            <a:off x="9354343" y="3301060"/>
            <a:ext cx="1275702" cy="1275701"/>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23" name="Partial Circle 122">
            <a:extLst>
              <a:ext uri="{FF2B5EF4-FFF2-40B4-BE49-F238E27FC236}">
                <a16:creationId xmlns:a16="http://schemas.microsoft.com/office/drawing/2014/main" id="{4BD5E124-E3EF-EF33-DB2D-05862FFAC9D0}"/>
              </a:ext>
            </a:extLst>
          </p:cNvPr>
          <p:cNvSpPr/>
          <p:nvPr/>
        </p:nvSpPr>
        <p:spPr>
          <a:xfrm>
            <a:off x="9354785" y="3301502"/>
            <a:ext cx="1274818" cy="1274818"/>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124" name="Group 123">
            <a:extLst>
              <a:ext uri="{FF2B5EF4-FFF2-40B4-BE49-F238E27FC236}">
                <a16:creationId xmlns:a16="http://schemas.microsoft.com/office/drawing/2014/main" id="{5A852A59-3C09-2C4A-6103-BC49170CFE7C}"/>
              </a:ext>
            </a:extLst>
          </p:cNvPr>
          <p:cNvGrpSpPr/>
          <p:nvPr/>
        </p:nvGrpSpPr>
        <p:grpSpPr>
          <a:xfrm>
            <a:off x="9671279" y="3617996"/>
            <a:ext cx="641829" cy="641830"/>
            <a:chOff x="5423663" y="2954553"/>
            <a:chExt cx="1061378" cy="1061380"/>
          </a:xfrm>
        </p:grpSpPr>
        <p:sp>
          <p:nvSpPr>
            <p:cNvPr id="125" name="Oval 124">
              <a:extLst>
                <a:ext uri="{FF2B5EF4-FFF2-40B4-BE49-F238E27FC236}">
                  <a16:creationId xmlns:a16="http://schemas.microsoft.com/office/drawing/2014/main" id="{E12B6BD4-CB2C-0498-C282-6857DC45771C}"/>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126" name="Graphic 125" descr="Group of people">
              <a:extLst>
                <a:ext uri="{FF2B5EF4-FFF2-40B4-BE49-F238E27FC236}">
                  <a16:creationId xmlns:a16="http://schemas.microsoft.com/office/drawing/2014/main" id="{63906DDF-9053-5F13-3A43-2C1C6D56BFD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568398" y="3099286"/>
              <a:ext cx="771912" cy="771913"/>
            </a:xfrm>
            <a:prstGeom prst="rect">
              <a:avLst/>
            </a:prstGeom>
          </p:spPr>
        </p:pic>
      </p:grpSp>
      <p:sp>
        <p:nvSpPr>
          <p:cNvPr id="127" name="Oval 126">
            <a:extLst>
              <a:ext uri="{FF2B5EF4-FFF2-40B4-BE49-F238E27FC236}">
                <a16:creationId xmlns:a16="http://schemas.microsoft.com/office/drawing/2014/main" id="{6E28E0C3-1BB8-E387-5BD1-4F845A8369BB}"/>
              </a:ext>
            </a:extLst>
          </p:cNvPr>
          <p:cNvSpPr/>
          <p:nvPr/>
        </p:nvSpPr>
        <p:spPr>
          <a:xfrm>
            <a:off x="9537631" y="3478628"/>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28" name="Graphic 127">
            <a:extLst>
              <a:ext uri="{FF2B5EF4-FFF2-40B4-BE49-F238E27FC236}">
                <a16:creationId xmlns:a16="http://schemas.microsoft.com/office/drawing/2014/main" id="{6658B35A-5806-16BB-23D0-151D65BCA32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58090" y="4296195"/>
            <a:ext cx="276475" cy="276474"/>
          </a:xfrm>
          <a:prstGeom prst="rect">
            <a:avLst/>
          </a:prstGeom>
        </p:spPr>
      </p:pic>
      <p:sp>
        <p:nvSpPr>
          <p:cNvPr id="129" name="Oval 128">
            <a:extLst>
              <a:ext uri="{FF2B5EF4-FFF2-40B4-BE49-F238E27FC236}">
                <a16:creationId xmlns:a16="http://schemas.microsoft.com/office/drawing/2014/main" id="{D9226EF6-90DF-831D-BF1C-CBB05B8B8180}"/>
              </a:ext>
            </a:extLst>
          </p:cNvPr>
          <p:cNvSpPr/>
          <p:nvPr/>
        </p:nvSpPr>
        <p:spPr>
          <a:xfrm>
            <a:off x="1908361" y="343751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0" name="Graphic 129">
            <a:extLst>
              <a:ext uri="{FF2B5EF4-FFF2-40B4-BE49-F238E27FC236}">
                <a16:creationId xmlns:a16="http://schemas.microsoft.com/office/drawing/2014/main" id="{3628D85E-6F44-0F85-ADE5-51CE6DBCECD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78172" y="4305443"/>
            <a:ext cx="297727" cy="297728"/>
          </a:xfrm>
          <a:prstGeom prst="rect">
            <a:avLst/>
          </a:prstGeom>
        </p:spPr>
      </p:pic>
      <p:grpSp>
        <p:nvGrpSpPr>
          <p:cNvPr id="2" name="Group 1">
            <a:extLst>
              <a:ext uri="{FF2B5EF4-FFF2-40B4-BE49-F238E27FC236}">
                <a16:creationId xmlns:a16="http://schemas.microsoft.com/office/drawing/2014/main" id="{35FB87FA-D7CB-7CC8-FC08-A1A87EC34908}"/>
              </a:ext>
            </a:extLst>
          </p:cNvPr>
          <p:cNvGrpSpPr/>
          <p:nvPr/>
        </p:nvGrpSpPr>
        <p:grpSpPr>
          <a:xfrm>
            <a:off x="2158071" y="3769935"/>
            <a:ext cx="511713" cy="485232"/>
            <a:chOff x="9015261" y="3769473"/>
            <a:chExt cx="935897" cy="935897"/>
          </a:xfrm>
        </p:grpSpPr>
        <p:pic>
          <p:nvPicPr>
            <p:cNvPr id="3" name="Graphic 2" descr="User with solid fill">
              <a:extLst>
                <a:ext uri="{FF2B5EF4-FFF2-40B4-BE49-F238E27FC236}">
                  <a16:creationId xmlns:a16="http://schemas.microsoft.com/office/drawing/2014/main" id="{21035E31-6905-09F4-A2F3-FD900785F7E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4" name="Graphic 3">
              <a:extLst>
                <a:ext uri="{FF2B5EF4-FFF2-40B4-BE49-F238E27FC236}">
                  <a16:creationId xmlns:a16="http://schemas.microsoft.com/office/drawing/2014/main" id="{F30FAB7B-45E0-2AEA-FAAE-FFD31896BC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57764" y="4304484"/>
              <a:ext cx="236913" cy="236914"/>
            </a:xfrm>
            <a:prstGeom prst="rect">
              <a:avLst/>
            </a:prstGeom>
          </p:spPr>
        </p:pic>
      </p:grpSp>
    </p:spTree>
    <p:extLst>
      <p:ext uri="{BB962C8B-B14F-4D97-AF65-F5344CB8AC3E}">
        <p14:creationId xmlns:p14="http://schemas.microsoft.com/office/powerpoint/2010/main" val="2237866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0"/>
                                        </p:tgtEl>
                                        <p:attrNameLst>
                                          <p:attrName>style.visibility</p:attrName>
                                        </p:attrNameLst>
                                      </p:cBhvr>
                                      <p:to>
                                        <p:strVal val="visible"/>
                                      </p:to>
                                    </p:set>
                                    <p:animEffect transition="in" filter="fade">
                                      <p:cBhvr>
                                        <p:cTn id="11" dur="500"/>
                                        <p:tgtEl>
                                          <p:spTgt spid="100"/>
                                        </p:tgtEl>
                                      </p:cBhvr>
                                    </p:animEffect>
                                  </p:childTnLst>
                                </p:cTn>
                              </p:par>
                              <p:par>
                                <p:cTn id="12" presetID="10" presetClass="entr" presetSubtype="0" fill="hold" nodeType="withEffect">
                                  <p:stCondLst>
                                    <p:cond delay="0"/>
                                  </p:stCondLst>
                                  <p:childTnLst>
                                    <p:set>
                                      <p:cBhvr>
                                        <p:cTn id="13" dur="1" fill="hold">
                                          <p:stCondLst>
                                            <p:cond delay="0"/>
                                          </p:stCondLst>
                                        </p:cTn>
                                        <p:tgtEl>
                                          <p:spTgt spid="75"/>
                                        </p:tgtEl>
                                        <p:attrNameLst>
                                          <p:attrName>style.visibility</p:attrName>
                                        </p:attrNameLst>
                                      </p:cBhvr>
                                      <p:to>
                                        <p:strVal val="visible"/>
                                      </p:to>
                                    </p:set>
                                    <p:animEffect transition="in" filter="fade">
                                      <p:cBhvr>
                                        <p:cTn id="14" dur="500"/>
                                        <p:tgtEl>
                                          <p:spTgt spid="7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
                                        </p:tgtEl>
                                        <p:attrNameLst>
                                          <p:attrName>style.visibility</p:attrName>
                                        </p:attrNameLst>
                                      </p:cBhvr>
                                      <p:to>
                                        <p:strVal val="visible"/>
                                      </p:to>
                                    </p:set>
                                    <p:animEffect transition="in" filter="fade">
                                      <p:cBhvr>
                                        <p:cTn id="19" dur="500"/>
                                        <p:tgtEl>
                                          <p:spTgt spid="102"/>
                                        </p:tgtEl>
                                      </p:cBhvr>
                                    </p:animEffect>
                                  </p:childTnLst>
                                </p:cTn>
                              </p:par>
                              <p:par>
                                <p:cTn id="20" presetID="10" presetClass="entr" presetSubtype="0" fill="hold" nodeType="with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fade">
                                      <p:cBhvr>
                                        <p:cTn id="22" dur="500"/>
                                        <p:tgtEl>
                                          <p:spTgt spid="7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wipe(right)">
                                      <p:cBhvr>
                                        <p:cTn id="27" dur="500"/>
                                        <p:tgtEl>
                                          <p:spTgt spid="7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1"/>
                                        </p:tgtEl>
                                        <p:attrNameLst>
                                          <p:attrName>style.visibility</p:attrName>
                                        </p:attrNameLst>
                                      </p:cBhvr>
                                      <p:to>
                                        <p:strVal val="visible"/>
                                      </p:to>
                                    </p:set>
                                    <p:animEffect transition="in" filter="fade">
                                      <p:cBhvr>
                                        <p:cTn id="32" dur="500"/>
                                        <p:tgtEl>
                                          <p:spTgt spid="101"/>
                                        </p:tgtEl>
                                      </p:cBhvr>
                                    </p:animEffect>
                                  </p:childTnLst>
                                </p:cTn>
                              </p:par>
                              <p:par>
                                <p:cTn id="33" presetID="10" presetClass="entr" presetSubtype="0" fill="hold" nodeType="withEffect">
                                  <p:stCondLst>
                                    <p:cond delay="0"/>
                                  </p:stCondLst>
                                  <p:childTnLst>
                                    <p:set>
                                      <p:cBhvr>
                                        <p:cTn id="34" dur="1" fill="hold">
                                          <p:stCondLst>
                                            <p:cond delay="0"/>
                                          </p:stCondLst>
                                        </p:cTn>
                                        <p:tgtEl>
                                          <p:spTgt spid="82"/>
                                        </p:tgtEl>
                                        <p:attrNameLst>
                                          <p:attrName>style.visibility</p:attrName>
                                        </p:attrNameLst>
                                      </p:cBhvr>
                                      <p:to>
                                        <p:strVal val="visible"/>
                                      </p:to>
                                    </p:set>
                                    <p:animEffect transition="in" filter="fade">
                                      <p:cBhvr>
                                        <p:cTn id="35" dur="500"/>
                                        <p:tgtEl>
                                          <p:spTgt spid="8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3"/>
                                        </p:tgtEl>
                                        <p:attrNameLst>
                                          <p:attrName>style.visibility</p:attrName>
                                        </p:attrNameLst>
                                      </p:cBhvr>
                                      <p:to>
                                        <p:strVal val="visible"/>
                                      </p:to>
                                    </p:set>
                                    <p:animEffect transition="in" filter="fade">
                                      <p:cBhvr>
                                        <p:cTn id="40" dur="500"/>
                                        <p:tgtEl>
                                          <p:spTgt spid="103"/>
                                        </p:tgtEl>
                                      </p:cBhvr>
                                    </p:animEffect>
                                  </p:childTnLst>
                                </p:cTn>
                              </p:par>
                              <p:par>
                                <p:cTn id="41" presetID="10" presetClass="entr" presetSubtype="0" fill="hold" nodeType="withEffect">
                                  <p:stCondLst>
                                    <p:cond delay="0"/>
                                  </p:stCondLst>
                                  <p:childTnLst>
                                    <p:set>
                                      <p:cBhvr>
                                        <p:cTn id="42" dur="1" fill="hold">
                                          <p:stCondLst>
                                            <p:cond delay="0"/>
                                          </p:stCondLst>
                                        </p:cTn>
                                        <p:tgtEl>
                                          <p:spTgt spid="85"/>
                                        </p:tgtEl>
                                        <p:attrNameLst>
                                          <p:attrName>style.visibility</p:attrName>
                                        </p:attrNameLst>
                                      </p:cBhvr>
                                      <p:to>
                                        <p:strVal val="visible"/>
                                      </p:to>
                                    </p:set>
                                    <p:animEffect transition="in" filter="fade">
                                      <p:cBhvr>
                                        <p:cTn id="43" dur="500"/>
                                        <p:tgtEl>
                                          <p:spTgt spid="8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3"/>
                                        </p:tgtEl>
                                        <p:attrNameLst>
                                          <p:attrName>style.visibility</p:attrName>
                                        </p:attrNameLst>
                                      </p:cBhvr>
                                      <p:to>
                                        <p:strVal val="visible"/>
                                      </p:to>
                                    </p:set>
                                    <p:animEffect transition="in" filter="wipe(left)">
                                      <p:cBhvr>
                                        <p:cTn id="48" dur="500"/>
                                        <p:tgtEl>
                                          <p:spTgt spid="7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04"/>
                                        </p:tgtEl>
                                        <p:attrNameLst>
                                          <p:attrName>style.visibility</p:attrName>
                                        </p:attrNameLst>
                                      </p:cBhvr>
                                      <p:to>
                                        <p:strVal val="visible"/>
                                      </p:to>
                                    </p:set>
                                    <p:animEffect transition="in" filter="fade">
                                      <p:cBhvr>
                                        <p:cTn id="53" dur="500"/>
                                        <p:tgtEl>
                                          <p:spTgt spid="104"/>
                                        </p:tgtEl>
                                      </p:cBhvr>
                                    </p:animEffect>
                                  </p:childTnLst>
                                </p:cTn>
                              </p:par>
                              <p:par>
                                <p:cTn id="54" presetID="10" presetClass="entr" presetSubtype="0" fill="hold" nodeType="withEffect">
                                  <p:stCondLst>
                                    <p:cond delay="0"/>
                                  </p:stCondLst>
                                  <p:childTnLst>
                                    <p:set>
                                      <p:cBhvr>
                                        <p:cTn id="55" dur="1" fill="hold">
                                          <p:stCondLst>
                                            <p:cond delay="0"/>
                                          </p:stCondLst>
                                        </p:cTn>
                                        <p:tgtEl>
                                          <p:spTgt spid="88"/>
                                        </p:tgtEl>
                                        <p:attrNameLst>
                                          <p:attrName>style.visibility</p:attrName>
                                        </p:attrNameLst>
                                      </p:cBhvr>
                                      <p:to>
                                        <p:strVal val="visible"/>
                                      </p:to>
                                    </p:set>
                                    <p:animEffect transition="in" filter="fade">
                                      <p:cBhvr>
                                        <p:cTn id="56" dur="500"/>
                                        <p:tgtEl>
                                          <p:spTgt spid="8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05"/>
                                        </p:tgtEl>
                                        <p:attrNameLst>
                                          <p:attrName>style.visibility</p:attrName>
                                        </p:attrNameLst>
                                      </p:cBhvr>
                                      <p:to>
                                        <p:strVal val="visible"/>
                                      </p:to>
                                    </p:set>
                                    <p:animEffect transition="in" filter="fade">
                                      <p:cBhvr>
                                        <p:cTn id="61" dur="500"/>
                                        <p:tgtEl>
                                          <p:spTgt spid="105"/>
                                        </p:tgtEl>
                                      </p:cBhvr>
                                    </p:animEffect>
                                  </p:childTnLst>
                                </p:cTn>
                              </p:par>
                              <p:par>
                                <p:cTn id="62" presetID="10" presetClass="entr" presetSubtype="0" fill="hold" nodeType="withEffect">
                                  <p:stCondLst>
                                    <p:cond delay="0"/>
                                  </p:stCondLst>
                                  <p:childTnLst>
                                    <p:set>
                                      <p:cBhvr>
                                        <p:cTn id="63" dur="1" fill="hold">
                                          <p:stCondLst>
                                            <p:cond delay="0"/>
                                          </p:stCondLst>
                                        </p:cTn>
                                        <p:tgtEl>
                                          <p:spTgt spid="91"/>
                                        </p:tgtEl>
                                        <p:attrNameLst>
                                          <p:attrName>style.visibility</p:attrName>
                                        </p:attrNameLst>
                                      </p:cBhvr>
                                      <p:to>
                                        <p:strVal val="visible"/>
                                      </p:to>
                                    </p:set>
                                    <p:animEffect transition="in" filter="fade">
                                      <p:cBhvr>
                                        <p:cTn id="64"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C2A4D9A-F9EB-584C-C6C9-F216CB066936}"/>
              </a:ext>
            </a:extLst>
          </p:cNvPr>
          <p:cNvSpPr txBox="1"/>
          <p:nvPr/>
        </p:nvSpPr>
        <p:spPr>
          <a:xfrm>
            <a:off x="398071" y="4361121"/>
            <a:ext cx="6096000" cy="615553"/>
          </a:xfrm>
          <a:prstGeom prst="rect">
            <a:avLst/>
          </a:prstGeom>
          <a:noFill/>
        </p:spPr>
        <p:txBody>
          <a:bodyPr wrap="square">
            <a:spAutoFit/>
          </a:bodyPr>
          <a:lstStyle/>
          <a:p>
            <a:r>
              <a:rPr lang="en-US" sz="2000">
                <a:solidFill>
                  <a:srgbClr val="2F2F2F"/>
                </a:solidFill>
                <a:latin typeface="Segoe UI Semibold"/>
              </a:rPr>
              <a:t>Exploring the Future of Work</a:t>
            </a:r>
          </a:p>
          <a:p>
            <a:r>
              <a:rPr lang="en-US" sz="1400">
                <a:solidFill>
                  <a:srgbClr val="2F2F2F"/>
                </a:solidFill>
              </a:rPr>
              <a:t>Extended version 3.1</a:t>
            </a:r>
          </a:p>
        </p:txBody>
      </p:sp>
      <p:sp>
        <p:nvSpPr>
          <p:cNvPr id="5" name="TextBox 4">
            <a:extLst>
              <a:ext uri="{FF2B5EF4-FFF2-40B4-BE49-F238E27FC236}">
                <a16:creationId xmlns:a16="http://schemas.microsoft.com/office/drawing/2014/main" id="{8333CD3D-22BA-C7C0-5271-2B37093F05C1}"/>
              </a:ext>
            </a:extLst>
          </p:cNvPr>
          <p:cNvSpPr txBox="1"/>
          <p:nvPr/>
        </p:nvSpPr>
        <p:spPr>
          <a:xfrm>
            <a:off x="398071" y="5875320"/>
            <a:ext cx="543342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July 2024</a:t>
            </a:r>
          </a:p>
        </p:txBody>
      </p:sp>
      <p:sp>
        <p:nvSpPr>
          <p:cNvPr id="6" name="TextBox 5">
            <a:extLst>
              <a:ext uri="{FF2B5EF4-FFF2-40B4-BE49-F238E27FC236}">
                <a16:creationId xmlns:a16="http://schemas.microsoft.com/office/drawing/2014/main" id="{41E4E2FD-1B77-914C-04E8-4D2204DC3F37}"/>
              </a:ext>
            </a:extLst>
          </p:cNvPr>
          <p:cNvSpPr txBox="1"/>
          <p:nvPr/>
        </p:nvSpPr>
        <p:spPr>
          <a:xfrm>
            <a:off x="398071" y="6127228"/>
            <a:ext cx="5433423"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900" b="1" i="0" u="none" strike="noStrike" kern="1200" cap="none" spc="0" normalizeH="0" baseline="0" noProof="0">
                <a:ln>
                  <a:noFill/>
                </a:ln>
                <a:effectLst/>
                <a:uLnTx/>
                <a:uFillTx/>
                <a:latin typeface="Segoe UI Semibold" panose="020B0402040204020203" pitchFamily="34" charset="0"/>
                <a:ea typeface="+mn-ea"/>
                <a:cs typeface="Segoe UI Semibold" panose="020B0402040204020203" pitchFamily="34" charset="0"/>
              </a:rPr>
              <a:t>© Copyright Microsoft Corporation. All rights reserved. </a:t>
            </a:r>
          </a:p>
        </p:txBody>
      </p:sp>
      <p:sp>
        <p:nvSpPr>
          <p:cNvPr id="7" name="Title 6">
            <a:extLst>
              <a:ext uri="{FF2B5EF4-FFF2-40B4-BE49-F238E27FC236}">
                <a16:creationId xmlns:a16="http://schemas.microsoft.com/office/drawing/2014/main" id="{166717ED-1766-7EE8-8703-A6CB8FDD3716}"/>
              </a:ext>
            </a:extLst>
          </p:cNvPr>
          <p:cNvSpPr>
            <a:spLocks noGrp="1"/>
          </p:cNvSpPr>
          <p:nvPr>
            <p:ph type="title"/>
          </p:nvPr>
        </p:nvSpPr>
        <p:spPr>
          <a:xfrm>
            <a:off x="379021" y="2811645"/>
            <a:ext cx="7304602" cy="895065"/>
          </a:xfrm>
        </p:spPr>
        <p:txBody>
          <a:bodyPr>
            <a:normAutofit fontScale="90000"/>
          </a:bodyPr>
          <a:lstStyle/>
          <a:p>
            <a:r>
              <a:rPr lang="en-US"/>
              <a:t>Modern Collaboration Architecture (MOCA)</a:t>
            </a:r>
          </a:p>
        </p:txBody>
      </p:sp>
    </p:spTree>
    <p:extLst>
      <p:ext uri="{BB962C8B-B14F-4D97-AF65-F5344CB8AC3E}">
        <p14:creationId xmlns:p14="http://schemas.microsoft.com/office/powerpoint/2010/main" val="228198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1" name="Straight Arrow Connector 550" descr="The organisation enables teams">
            <a:extLst>
              <a:ext uri="{FF2B5EF4-FFF2-40B4-BE49-F238E27FC236}">
                <a16:creationId xmlns:a16="http://schemas.microsoft.com/office/drawing/2014/main" id="{55A1271F-B27C-0C07-5094-E8C198D6107B}"/>
              </a:ext>
            </a:extLst>
          </p:cNvPr>
          <p:cNvCxnSpPr/>
          <p:nvPr/>
        </p:nvCxnSpPr>
        <p:spPr>
          <a:xfrm flipH="1">
            <a:off x="5212455" y="2383202"/>
            <a:ext cx="2178824" cy="0"/>
          </a:xfrm>
          <a:prstGeom prst="straightConnector1">
            <a:avLst/>
          </a:prstGeom>
          <a:noFill/>
          <a:ln w="6350" cap="flat" cmpd="sng" algn="ctr">
            <a:solidFill>
              <a:srgbClr val="A5A5A5"/>
            </a:solidFill>
            <a:prstDash val="solid"/>
            <a:miter lim="800000"/>
            <a:tailEnd type="triangle"/>
          </a:ln>
          <a:effectLst/>
        </p:spPr>
      </p:cxnSp>
      <p:grpSp>
        <p:nvGrpSpPr>
          <p:cNvPr id="552" name="Group 551">
            <a:extLst>
              <a:ext uri="{FF2B5EF4-FFF2-40B4-BE49-F238E27FC236}">
                <a16:creationId xmlns:a16="http://schemas.microsoft.com/office/drawing/2014/main" id="{FBC3582C-9467-805B-4389-FED9037791FC}"/>
              </a:ext>
              <a:ext uri="{C183D7F6-B498-43B3-948B-1728B52AA6E4}">
                <adec:decorative xmlns:adec="http://schemas.microsoft.com/office/drawing/2017/decorative" val="1"/>
              </a:ext>
            </a:extLst>
          </p:cNvPr>
          <p:cNvGrpSpPr/>
          <p:nvPr/>
        </p:nvGrpSpPr>
        <p:grpSpPr>
          <a:xfrm>
            <a:off x="6035084" y="1587500"/>
            <a:ext cx="268428" cy="1601341"/>
            <a:chOff x="6113826" y="1587500"/>
            <a:chExt cx="268428" cy="1601341"/>
          </a:xfrm>
        </p:grpSpPr>
        <p:sp>
          <p:nvSpPr>
            <p:cNvPr id="553" name="Rectangle 552">
              <a:extLst>
                <a:ext uri="{FF2B5EF4-FFF2-40B4-BE49-F238E27FC236}">
                  <a16:creationId xmlns:a16="http://schemas.microsoft.com/office/drawing/2014/main" id="{A6DD2B75-DBC2-9C75-6A7C-61CE200689AC}"/>
                </a:ext>
              </a:extLst>
            </p:cNvPr>
            <p:cNvSpPr/>
            <p:nvPr/>
          </p:nvSpPr>
          <p:spPr>
            <a:xfrm>
              <a:off x="6113826" y="1587500"/>
              <a:ext cx="268428" cy="1601341"/>
            </a:xfrm>
            <a:prstGeom prst="rect">
              <a:avLst/>
            </a:prstGeom>
            <a:solidFill>
              <a:sysClr val="window" lastClr="FFFFFF">
                <a:lumMod val="95000"/>
              </a:sysClr>
            </a:solidFill>
            <a:ln w="3175" cap="flat" cmpd="sng" algn="ctr">
              <a:solidFill>
                <a:srgbClr val="E7E6E6">
                  <a:lumMod val="9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4" name="Rectangle: Rounded Corners 553">
              <a:extLst>
                <a:ext uri="{FF2B5EF4-FFF2-40B4-BE49-F238E27FC236}">
                  <a16:creationId xmlns:a16="http://schemas.microsoft.com/office/drawing/2014/main" id="{71F5C380-CB95-292B-DDF5-921B2F9626F4}"/>
                </a:ext>
              </a:extLst>
            </p:cNvPr>
            <p:cNvSpPr/>
            <p:nvPr/>
          </p:nvSpPr>
          <p:spPr>
            <a:xfrm rot="16200000">
              <a:off x="5764856" y="2397422"/>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Psychological Capital</a:t>
              </a:r>
            </a:p>
          </p:txBody>
        </p:sp>
      </p:grpSp>
      <p:sp>
        <p:nvSpPr>
          <p:cNvPr id="555" name="Rectangle 554">
            <a:extLst>
              <a:ext uri="{FF2B5EF4-FFF2-40B4-BE49-F238E27FC236}">
                <a16:creationId xmlns:a16="http://schemas.microsoft.com/office/drawing/2014/main" id="{624F045E-B13F-E50E-3CA2-810112E641EE}"/>
              </a:ext>
              <a:ext uri="{C183D7F6-B498-43B3-948B-1728B52AA6E4}">
                <adec:decorative xmlns:adec="http://schemas.microsoft.com/office/drawing/2017/decorative" val="1"/>
              </a:ext>
            </a:extLst>
          </p:cNvPr>
          <p:cNvSpPr/>
          <p:nvPr/>
        </p:nvSpPr>
        <p:spPr>
          <a:xfrm rot="2917326">
            <a:off x="5062649" y="3222928"/>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6" name="Rectangle 555">
            <a:extLst>
              <a:ext uri="{FF2B5EF4-FFF2-40B4-BE49-F238E27FC236}">
                <a16:creationId xmlns:a16="http://schemas.microsoft.com/office/drawing/2014/main" id="{408E0DA6-A44E-419F-7F71-A966707A62A5}"/>
              </a:ext>
              <a:ext uri="{C183D7F6-B498-43B3-948B-1728B52AA6E4}">
                <adec:decorative xmlns:adec="http://schemas.microsoft.com/office/drawing/2017/decorative" val="1"/>
              </a:ext>
            </a:extLst>
          </p:cNvPr>
          <p:cNvSpPr/>
          <p:nvPr/>
        </p:nvSpPr>
        <p:spPr>
          <a:xfrm rot="17236442">
            <a:off x="4143882" y="1783710"/>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7" name="Rectangle 556">
            <a:extLst>
              <a:ext uri="{FF2B5EF4-FFF2-40B4-BE49-F238E27FC236}">
                <a16:creationId xmlns:a16="http://schemas.microsoft.com/office/drawing/2014/main" id="{54006A4A-C1DC-285F-9ED3-280830F75296}"/>
              </a:ext>
              <a:ext uri="{C183D7F6-B498-43B3-948B-1728B52AA6E4}">
                <adec:decorative xmlns:adec="http://schemas.microsoft.com/office/drawing/2017/decorative" val="1"/>
              </a:ext>
            </a:extLst>
          </p:cNvPr>
          <p:cNvSpPr/>
          <p:nvPr/>
        </p:nvSpPr>
        <p:spPr>
          <a:xfrm rot="18489776">
            <a:off x="7218711" y="3276467"/>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8" name="Rectangle 557">
            <a:extLst>
              <a:ext uri="{FF2B5EF4-FFF2-40B4-BE49-F238E27FC236}">
                <a16:creationId xmlns:a16="http://schemas.microsoft.com/office/drawing/2014/main" id="{32788B21-5DF3-D5E6-8FAC-A161889D22E7}"/>
              </a:ext>
              <a:ext uri="{C183D7F6-B498-43B3-948B-1728B52AA6E4}">
                <adec:decorative xmlns:adec="http://schemas.microsoft.com/office/drawing/2017/decorative" val="1"/>
              </a:ext>
            </a:extLst>
          </p:cNvPr>
          <p:cNvSpPr/>
          <p:nvPr/>
        </p:nvSpPr>
        <p:spPr>
          <a:xfrm rot="4422512">
            <a:off x="8061803" y="1715975"/>
            <a:ext cx="268428" cy="2912027"/>
          </a:xfrm>
          <a:prstGeom prst="rect">
            <a:avLst/>
          </a:prstGeom>
          <a:solidFill>
            <a:srgbClr val="5B9BD5">
              <a:lumMod val="20000"/>
              <a:lumOff val="80000"/>
            </a:srgbClr>
          </a:solidFill>
          <a:ln w="31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9" name="Rectangle: Rounded Corners 558" descr="The organisation grows individuals">
            <a:extLst>
              <a:ext uri="{FF2B5EF4-FFF2-40B4-BE49-F238E27FC236}">
                <a16:creationId xmlns:a16="http://schemas.microsoft.com/office/drawing/2014/main" id="{ABE4DB14-5CEA-FC34-DAB7-BD9857FBB4A7}"/>
              </a:ext>
              <a:ext uri="{C183D7F6-B498-43B3-948B-1728B52AA6E4}">
                <adec:decorative xmlns:adec="http://schemas.microsoft.com/office/drawing/2017/decorative" val="1"/>
              </a:ext>
            </a:extLst>
          </p:cNvPr>
          <p:cNvSpPr/>
          <p:nvPr/>
        </p:nvSpPr>
        <p:spPr>
          <a:xfrm>
            <a:off x="6481857" y="2226089"/>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Enables</a:t>
            </a:r>
          </a:p>
        </p:txBody>
      </p:sp>
      <p:grpSp>
        <p:nvGrpSpPr>
          <p:cNvPr id="560" name="Group 559">
            <a:extLst>
              <a:ext uri="{FF2B5EF4-FFF2-40B4-BE49-F238E27FC236}">
                <a16:creationId xmlns:a16="http://schemas.microsoft.com/office/drawing/2014/main" id="{E0394F20-B56C-CF59-B2D7-ED1F43D1A2B8}"/>
              </a:ext>
            </a:extLst>
          </p:cNvPr>
          <p:cNvGrpSpPr/>
          <p:nvPr/>
        </p:nvGrpSpPr>
        <p:grpSpPr>
          <a:xfrm>
            <a:off x="2259498" y="3731900"/>
            <a:ext cx="4886400" cy="2856048"/>
            <a:chOff x="2297206" y="3731900"/>
            <a:chExt cx="4886400" cy="2856048"/>
          </a:xfrm>
        </p:grpSpPr>
        <p:cxnSp>
          <p:nvCxnSpPr>
            <p:cNvPr id="561" name="Connector: Elbow 560">
              <a:extLst>
                <a:ext uri="{FF2B5EF4-FFF2-40B4-BE49-F238E27FC236}">
                  <a16:creationId xmlns:a16="http://schemas.microsoft.com/office/drawing/2014/main" id="{15A98E63-1975-6929-CF6E-C4FEDC43DCB3}"/>
                </a:ext>
              </a:extLst>
            </p:cNvPr>
            <p:cNvCxnSpPr>
              <a:cxnSpLocks/>
            </p:cNvCxnSpPr>
            <p:nvPr/>
          </p:nvCxnSpPr>
          <p:spPr>
            <a:xfrm rot="16200000" flipV="1">
              <a:off x="2463684" y="3760410"/>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62" name="Rectangle: Rounded Corners 561">
              <a:extLst>
                <a:ext uri="{FF2B5EF4-FFF2-40B4-BE49-F238E27FC236}">
                  <a16:creationId xmlns:a16="http://schemas.microsoft.com/office/drawing/2014/main" id="{D6D53563-BC8C-A449-FB8D-4DCB418BC2B1}"/>
                </a:ext>
              </a:extLst>
            </p:cNvPr>
            <p:cNvSpPr/>
            <p:nvPr/>
          </p:nvSpPr>
          <p:spPr>
            <a:xfrm>
              <a:off x="2297206" y="4464723"/>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Operate as</a:t>
              </a:r>
            </a:p>
          </p:txBody>
        </p:sp>
        <p:cxnSp>
          <p:nvCxnSpPr>
            <p:cNvPr id="563" name="Straight Arrow Connector 562">
              <a:extLst>
                <a:ext uri="{FF2B5EF4-FFF2-40B4-BE49-F238E27FC236}">
                  <a16:creationId xmlns:a16="http://schemas.microsoft.com/office/drawing/2014/main" id="{3EBF6D9F-076D-5095-7448-4331B5FFF893}"/>
                </a:ext>
              </a:extLst>
            </p:cNvPr>
            <p:cNvCxnSpPr>
              <a:cxnSpLocks/>
            </p:cNvCxnSpPr>
            <p:nvPr/>
          </p:nvCxnSpPr>
          <p:spPr>
            <a:xfrm>
              <a:off x="5609018" y="6587948"/>
              <a:ext cx="1574588" cy="0"/>
            </a:xfrm>
            <a:prstGeom prst="straightConnector1">
              <a:avLst/>
            </a:prstGeom>
            <a:noFill/>
            <a:ln w="6350" cap="flat" cmpd="sng" algn="ctr">
              <a:solidFill>
                <a:srgbClr val="A5A5A5"/>
              </a:solidFill>
              <a:prstDash val="solid"/>
              <a:miter lim="800000"/>
              <a:headEnd type="triangle"/>
              <a:tailEnd type="triangle"/>
            </a:ln>
            <a:effectLst/>
          </p:spPr>
        </p:cxnSp>
        <p:sp>
          <p:nvSpPr>
            <p:cNvPr id="564" name="Rectangle: Rounded Corners 563">
              <a:extLst>
                <a:ext uri="{FF2B5EF4-FFF2-40B4-BE49-F238E27FC236}">
                  <a16:creationId xmlns:a16="http://schemas.microsoft.com/office/drawing/2014/main" id="{74A6A555-42A0-CF5A-C3F7-7D60D7B49846}"/>
                </a:ext>
              </a:extLst>
            </p:cNvPr>
            <p:cNvSpPr/>
            <p:nvPr/>
          </p:nvSpPr>
          <p:spPr>
            <a:xfrm>
              <a:off x="5961055" y="642776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Extend</a:t>
              </a:r>
            </a:p>
          </p:txBody>
        </p:sp>
      </p:grpSp>
      <p:grpSp>
        <p:nvGrpSpPr>
          <p:cNvPr id="565" name="Group 564">
            <a:extLst>
              <a:ext uri="{FF2B5EF4-FFF2-40B4-BE49-F238E27FC236}">
                <a16:creationId xmlns:a16="http://schemas.microsoft.com/office/drawing/2014/main" id="{8CB303F2-075F-D4F5-25F4-78536DC07847}"/>
              </a:ext>
            </a:extLst>
          </p:cNvPr>
          <p:cNvGrpSpPr/>
          <p:nvPr/>
        </p:nvGrpSpPr>
        <p:grpSpPr>
          <a:xfrm>
            <a:off x="5470422" y="3103390"/>
            <a:ext cx="1344052" cy="1344053"/>
            <a:chOff x="5508130" y="3103390"/>
            <a:chExt cx="1344052" cy="1344053"/>
          </a:xfrm>
        </p:grpSpPr>
        <p:sp>
          <p:nvSpPr>
            <p:cNvPr id="566" name="Oval 565" descr="The employee has their own identity">
              <a:extLst>
                <a:ext uri="{FF2B5EF4-FFF2-40B4-BE49-F238E27FC236}">
                  <a16:creationId xmlns:a16="http://schemas.microsoft.com/office/drawing/2014/main" id="{24106355-A3F0-760F-1BAD-19E0C2FCAEB3}"/>
                </a:ext>
                <a:ext uri="{C183D7F6-B498-43B3-948B-1728B52AA6E4}">
                  <adec:decorative xmlns:adec="http://schemas.microsoft.com/office/drawing/2017/decorative" val="0"/>
                </a:ext>
              </a:extLst>
            </p:cNvPr>
            <p:cNvSpPr/>
            <p:nvPr/>
          </p:nvSpPr>
          <p:spPr>
            <a:xfrm>
              <a:off x="5508130" y="3104667"/>
              <a:ext cx="1336728" cy="1342775"/>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5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67" name="Partial Circle 566">
              <a:extLst>
                <a:ext uri="{FF2B5EF4-FFF2-40B4-BE49-F238E27FC236}">
                  <a16:creationId xmlns:a16="http://schemas.microsoft.com/office/drawing/2014/main" id="{55541124-7B1C-6D65-1EC4-875120DAA295}"/>
                </a:ext>
                <a:ext uri="{C183D7F6-B498-43B3-948B-1728B52AA6E4}">
                  <adec:decorative xmlns:adec="http://schemas.microsoft.com/office/drawing/2017/decorative" val="1"/>
                </a:ext>
              </a:extLst>
            </p:cNvPr>
            <p:cNvSpPr/>
            <p:nvPr/>
          </p:nvSpPr>
          <p:spPr>
            <a:xfrm>
              <a:off x="5514183" y="3103390"/>
              <a:ext cx="1337999" cy="1344052"/>
            </a:xfrm>
            <a:prstGeom prst="pie">
              <a:avLst>
                <a:gd name="adj1" fmla="val 10667169"/>
                <a:gd name="adj2" fmla="val 17994095"/>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68" name="Partial Circle 567">
              <a:extLst>
                <a:ext uri="{FF2B5EF4-FFF2-40B4-BE49-F238E27FC236}">
                  <a16:creationId xmlns:a16="http://schemas.microsoft.com/office/drawing/2014/main" id="{8E605AB9-C623-CA5D-FAA7-BF83E9FFD222}"/>
                </a:ext>
                <a:ext uri="{C183D7F6-B498-43B3-948B-1728B52AA6E4}">
                  <adec:decorative xmlns:adec="http://schemas.microsoft.com/office/drawing/2017/decorative" val="1"/>
                </a:ext>
              </a:extLst>
            </p:cNvPr>
            <p:cNvSpPr/>
            <p:nvPr/>
          </p:nvSpPr>
          <p:spPr>
            <a:xfrm>
              <a:off x="5512913" y="3103391"/>
              <a:ext cx="1337999" cy="1344052"/>
            </a:xfrm>
            <a:prstGeom prst="pie">
              <a:avLst>
                <a:gd name="adj1" fmla="val 21441205"/>
                <a:gd name="adj2" fmla="val 4630703"/>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69" name="Partial Circle 568">
              <a:extLst>
                <a:ext uri="{FF2B5EF4-FFF2-40B4-BE49-F238E27FC236}">
                  <a16:creationId xmlns:a16="http://schemas.microsoft.com/office/drawing/2014/main" id="{221B2F2A-E1C3-D2EB-C840-E2819C89F232}"/>
                </a:ext>
                <a:ext uri="{C183D7F6-B498-43B3-948B-1728B52AA6E4}">
                  <adec:decorative xmlns:adec="http://schemas.microsoft.com/office/drawing/2017/decorative" val="1"/>
                </a:ext>
              </a:extLst>
            </p:cNvPr>
            <p:cNvSpPr/>
            <p:nvPr/>
          </p:nvSpPr>
          <p:spPr>
            <a:xfrm>
              <a:off x="5512913" y="3103391"/>
              <a:ext cx="1337999" cy="1344052"/>
            </a:xfrm>
            <a:prstGeom prst="pie">
              <a:avLst>
                <a:gd name="adj1" fmla="val 468603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70" name="Partial Circle 569">
              <a:extLst>
                <a:ext uri="{FF2B5EF4-FFF2-40B4-BE49-F238E27FC236}">
                  <a16:creationId xmlns:a16="http://schemas.microsoft.com/office/drawing/2014/main" id="{C69A69B6-9E75-FD0B-E792-90E5A81D37C7}"/>
                </a:ext>
                <a:ext uri="{C183D7F6-B498-43B3-948B-1728B52AA6E4}">
                  <adec:decorative xmlns:adec="http://schemas.microsoft.com/office/drawing/2017/decorative" val="1"/>
                </a:ext>
              </a:extLst>
            </p:cNvPr>
            <p:cNvSpPr/>
            <p:nvPr/>
          </p:nvSpPr>
          <p:spPr>
            <a:xfrm>
              <a:off x="5513466" y="3103391"/>
              <a:ext cx="1337999" cy="1344052"/>
            </a:xfrm>
            <a:prstGeom prst="pie">
              <a:avLst>
                <a:gd name="adj1" fmla="val 18041976"/>
                <a:gd name="adj2" fmla="val 2147399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571" name="TextBox 570">
            <a:extLst>
              <a:ext uri="{FF2B5EF4-FFF2-40B4-BE49-F238E27FC236}">
                <a16:creationId xmlns:a16="http://schemas.microsoft.com/office/drawing/2014/main" id="{40EC6112-D1FF-B00F-9A13-F14FC186E696}"/>
              </a:ext>
            </a:extLst>
          </p:cNvPr>
          <p:cNvSpPr txBox="1"/>
          <p:nvPr/>
        </p:nvSpPr>
        <p:spPr>
          <a:xfrm>
            <a:off x="5018192" y="2755616"/>
            <a:ext cx="1011812" cy="217454"/>
          </a:xfrm>
          <a:prstGeom prst="rect">
            <a:avLst/>
          </a:prstGeom>
          <a:noFill/>
        </p:spPr>
        <p:txBody>
          <a:bodyPr wrap="square">
            <a:spAutoFit/>
          </a:bodyPr>
          <a:lstStyle/>
          <a:p>
            <a:pPr algn="ctr">
              <a:defRPr/>
            </a:pPr>
            <a:r>
              <a:rPr lang="en-AU" sz="700">
                <a:solidFill>
                  <a:srgbClr val="7030A0"/>
                </a:solidFill>
                <a:latin typeface="Calibri" panose="020F0502020204030204"/>
              </a:rPr>
              <a:t>Personal Identity</a:t>
            </a:r>
          </a:p>
        </p:txBody>
      </p:sp>
      <p:sp>
        <p:nvSpPr>
          <p:cNvPr id="572" name="Rectangle: Rounded Corners 571">
            <a:extLst>
              <a:ext uri="{FF2B5EF4-FFF2-40B4-BE49-F238E27FC236}">
                <a16:creationId xmlns:a16="http://schemas.microsoft.com/office/drawing/2014/main" id="{FC18A362-BA59-587E-0D09-1DF3CEC126D2}"/>
              </a:ext>
              <a:ext uri="{C183D7F6-B498-43B3-948B-1728B52AA6E4}">
                <adec:decorative xmlns:adec="http://schemas.microsoft.com/office/drawing/2017/decorative" val="1"/>
              </a:ext>
            </a:extLst>
          </p:cNvPr>
          <p:cNvSpPr/>
          <p:nvPr/>
        </p:nvSpPr>
        <p:spPr>
          <a:xfrm>
            <a:off x="4991119" y="2964343"/>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Purpose</a:t>
            </a:r>
          </a:p>
        </p:txBody>
      </p:sp>
      <p:sp>
        <p:nvSpPr>
          <p:cNvPr id="573" name="Rectangle: Rounded Corners 572">
            <a:extLst>
              <a:ext uri="{FF2B5EF4-FFF2-40B4-BE49-F238E27FC236}">
                <a16:creationId xmlns:a16="http://schemas.microsoft.com/office/drawing/2014/main" id="{5D2D7456-B74E-2416-09B8-9766ACBBF105}"/>
              </a:ext>
              <a:ext uri="{C183D7F6-B498-43B3-948B-1728B52AA6E4}">
                <adec:decorative xmlns:adec="http://schemas.microsoft.com/office/drawing/2017/decorative" val="1"/>
              </a:ext>
            </a:extLst>
          </p:cNvPr>
          <p:cNvSpPr/>
          <p:nvPr/>
        </p:nvSpPr>
        <p:spPr>
          <a:xfrm>
            <a:off x="4691156" y="3142573"/>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Growth</a:t>
            </a:r>
          </a:p>
        </p:txBody>
      </p:sp>
      <p:sp>
        <p:nvSpPr>
          <p:cNvPr id="574" name="Rectangle: Rounded Corners 573">
            <a:extLst>
              <a:ext uri="{FF2B5EF4-FFF2-40B4-BE49-F238E27FC236}">
                <a16:creationId xmlns:a16="http://schemas.microsoft.com/office/drawing/2014/main" id="{CCD1FD55-ACB2-A880-9B70-74432B9BDD08}"/>
              </a:ext>
              <a:ext uri="{C183D7F6-B498-43B3-948B-1728B52AA6E4}">
                <adec:decorative xmlns:adec="http://schemas.microsoft.com/office/drawing/2017/decorative" val="1"/>
              </a:ext>
            </a:extLst>
          </p:cNvPr>
          <p:cNvSpPr/>
          <p:nvPr/>
        </p:nvSpPr>
        <p:spPr>
          <a:xfrm>
            <a:off x="4604136" y="3339647"/>
            <a:ext cx="889102"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Empowerment</a:t>
            </a:r>
          </a:p>
        </p:txBody>
      </p:sp>
      <p:sp>
        <p:nvSpPr>
          <p:cNvPr id="575" name="Rectangle: Rounded Corners 574">
            <a:extLst>
              <a:ext uri="{FF2B5EF4-FFF2-40B4-BE49-F238E27FC236}">
                <a16:creationId xmlns:a16="http://schemas.microsoft.com/office/drawing/2014/main" id="{34E9D99D-3597-5B4C-34E9-628E65344CCD}"/>
              </a:ext>
              <a:ext uri="{C183D7F6-B498-43B3-948B-1728B52AA6E4}">
                <adec:decorative xmlns:adec="http://schemas.microsoft.com/office/drawing/2017/decorative" val="1"/>
              </a:ext>
            </a:extLst>
          </p:cNvPr>
          <p:cNvSpPr/>
          <p:nvPr/>
        </p:nvSpPr>
        <p:spPr>
          <a:xfrm>
            <a:off x="4540054" y="3536719"/>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a:t>
            </a:r>
          </a:p>
        </p:txBody>
      </p:sp>
      <p:sp>
        <p:nvSpPr>
          <p:cNvPr id="576" name="Rectangle: Rounded Corners 575">
            <a:extLst>
              <a:ext uri="{FF2B5EF4-FFF2-40B4-BE49-F238E27FC236}">
                <a16:creationId xmlns:a16="http://schemas.microsoft.com/office/drawing/2014/main" id="{EB84D25D-60CE-FE1F-2DB6-5867EF6E3D41}"/>
              </a:ext>
              <a:ext uri="{C183D7F6-B498-43B3-948B-1728B52AA6E4}">
                <adec:decorative xmlns:adec="http://schemas.microsoft.com/office/drawing/2017/decorative" val="1"/>
              </a:ext>
            </a:extLst>
          </p:cNvPr>
          <p:cNvSpPr/>
          <p:nvPr/>
        </p:nvSpPr>
        <p:spPr>
          <a:xfrm>
            <a:off x="4525424" y="3736479"/>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Connection</a:t>
            </a:r>
          </a:p>
        </p:txBody>
      </p:sp>
      <p:sp>
        <p:nvSpPr>
          <p:cNvPr id="577" name="Rectangle: Rounded Corners 576">
            <a:extLst>
              <a:ext uri="{FF2B5EF4-FFF2-40B4-BE49-F238E27FC236}">
                <a16:creationId xmlns:a16="http://schemas.microsoft.com/office/drawing/2014/main" id="{56D0B605-78E3-99D5-25C9-CD80E32CA77A}"/>
              </a:ext>
              <a:ext uri="{C183D7F6-B498-43B3-948B-1728B52AA6E4}">
                <adec:decorative xmlns:adec="http://schemas.microsoft.com/office/drawing/2017/decorative" val="1"/>
              </a:ext>
            </a:extLst>
          </p:cNvPr>
          <p:cNvSpPr/>
          <p:nvPr/>
        </p:nvSpPr>
        <p:spPr>
          <a:xfrm>
            <a:off x="4554709" y="3932376"/>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Focus</a:t>
            </a:r>
          </a:p>
        </p:txBody>
      </p:sp>
      <p:sp>
        <p:nvSpPr>
          <p:cNvPr id="578" name="TextBox 577">
            <a:extLst>
              <a:ext uri="{FF2B5EF4-FFF2-40B4-BE49-F238E27FC236}">
                <a16:creationId xmlns:a16="http://schemas.microsoft.com/office/drawing/2014/main" id="{DA2359DF-67CE-3C8C-B984-18EFEA3E1C4F}"/>
              </a:ext>
            </a:extLst>
          </p:cNvPr>
          <p:cNvSpPr txBox="1"/>
          <p:nvPr/>
        </p:nvSpPr>
        <p:spPr>
          <a:xfrm>
            <a:off x="4749744" y="4181241"/>
            <a:ext cx="950698" cy="217454"/>
          </a:xfrm>
          <a:prstGeom prst="rect">
            <a:avLst/>
          </a:prstGeom>
          <a:noFill/>
        </p:spPr>
        <p:txBody>
          <a:bodyPr wrap="square">
            <a:spAutoFit/>
          </a:bodyPr>
          <a:lstStyle/>
          <a:p>
            <a:pPr algn="ctr">
              <a:defRPr/>
            </a:pPr>
            <a:r>
              <a:rPr lang="en-AU" sz="700">
                <a:solidFill>
                  <a:srgbClr val="7030A0"/>
                </a:solidFill>
                <a:latin typeface="Calibri" panose="020F0502020204030204"/>
              </a:rPr>
              <a:t>Technical Identity</a:t>
            </a:r>
          </a:p>
        </p:txBody>
      </p:sp>
      <p:sp>
        <p:nvSpPr>
          <p:cNvPr id="579" name="Rectangle: Rounded Corners 578">
            <a:extLst>
              <a:ext uri="{FF2B5EF4-FFF2-40B4-BE49-F238E27FC236}">
                <a16:creationId xmlns:a16="http://schemas.microsoft.com/office/drawing/2014/main" id="{CDA769B5-5B8C-11EF-EE3D-C441D6B01227}"/>
              </a:ext>
              <a:ext uri="{C183D7F6-B498-43B3-948B-1728B52AA6E4}">
                <adec:decorative xmlns:adec="http://schemas.microsoft.com/office/drawing/2017/decorative" val="1"/>
              </a:ext>
            </a:extLst>
          </p:cNvPr>
          <p:cNvSpPr/>
          <p:nvPr/>
        </p:nvSpPr>
        <p:spPr>
          <a:xfrm>
            <a:off x="4921229" y="4384157"/>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Enablement</a:t>
            </a:r>
          </a:p>
        </p:txBody>
      </p:sp>
      <p:sp>
        <p:nvSpPr>
          <p:cNvPr id="580" name="TextBox 579">
            <a:extLst>
              <a:ext uri="{FF2B5EF4-FFF2-40B4-BE49-F238E27FC236}">
                <a16:creationId xmlns:a16="http://schemas.microsoft.com/office/drawing/2014/main" id="{31AB8BD6-E855-0842-A166-F3EBA19D86A6}"/>
              </a:ext>
            </a:extLst>
          </p:cNvPr>
          <p:cNvSpPr txBox="1"/>
          <p:nvPr/>
        </p:nvSpPr>
        <p:spPr>
          <a:xfrm>
            <a:off x="6804999" y="3699815"/>
            <a:ext cx="1041198" cy="217454"/>
          </a:xfrm>
          <a:prstGeom prst="rect">
            <a:avLst/>
          </a:prstGeom>
          <a:noFill/>
        </p:spPr>
        <p:txBody>
          <a:bodyPr wrap="square">
            <a:spAutoFit/>
          </a:bodyPr>
          <a:lstStyle/>
          <a:p>
            <a:pPr algn="ctr">
              <a:defRPr/>
            </a:pPr>
            <a:r>
              <a:rPr lang="en-AU" sz="700">
                <a:solidFill>
                  <a:srgbClr val="7030A0"/>
                </a:solidFill>
                <a:latin typeface="Calibri" panose="020F0502020204030204"/>
              </a:rPr>
              <a:t>Professional Identity</a:t>
            </a:r>
          </a:p>
        </p:txBody>
      </p:sp>
      <p:sp>
        <p:nvSpPr>
          <p:cNvPr id="581" name="Rectangle: Rounded Corners 580">
            <a:extLst>
              <a:ext uri="{FF2B5EF4-FFF2-40B4-BE49-F238E27FC236}">
                <a16:creationId xmlns:a16="http://schemas.microsoft.com/office/drawing/2014/main" id="{0378F0C1-A514-CD31-4A23-EB39810D7F21}"/>
              </a:ext>
              <a:ext uri="{C183D7F6-B498-43B3-948B-1728B52AA6E4}">
                <adec:decorative xmlns:adec="http://schemas.microsoft.com/office/drawing/2017/decorative" val="1"/>
              </a:ext>
            </a:extLst>
          </p:cNvPr>
          <p:cNvSpPr/>
          <p:nvPr/>
        </p:nvSpPr>
        <p:spPr>
          <a:xfrm>
            <a:off x="6842593" y="3890571"/>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Internal Brand</a:t>
            </a:r>
          </a:p>
        </p:txBody>
      </p:sp>
      <p:sp>
        <p:nvSpPr>
          <p:cNvPr id="582" name="Rectangle: Rounded Corners 581">
            <a:extLst>
              <a:ext uri="{FF2B5EF4-FFF2-40B4-BE49-F238E27FC236}">
                <a16:creationId xmlns:a16="http://schemas.microsoft.com/office/drawing/2014/main" id="{C740C24A-4E66-8CAA-1F68-47DF1B36F7D7}"/>
              </a:ext>
              <a:ext uri="{C183D7F6-B498-43B3-948B-1728B52AA6E4}">
                <adec:decorative xmlns:adec="http://schemas.microsoft.com/office/drawing/2017/decorative" val="1"/>
              </a:ext>
            </a:extLst>
          </p:cNvPr>
          <p:cNvSpPr/>
          <p:nvPr/>
        </p:nvSpPr>
        <p:spPr>
          <a:xfrm>
            <a:off x="6629297" y="4283028"/>
            <a:ext cx="889100" cy="11743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Public Brand</a:t>
            </a:r>
          </a:p>
        </p:txBody>
      </p:sp>
      <p:pic>
        <p:nvPicPr>
          <p:cNvPr id="583" name="Picture 582" descr="A person smiling for the camera&#10;&#10;Description automatically generated with medium confidence">
            <a:extLst>
              <a:ext uri="{FF2B5EF4-FFF2-40B4-BE49-F238E27FC236}">
                <a16:creationId xmlns:a16="http://schemas.microsoft.com/office/drawing/2014/main" id="{A801FB6D-A948-67A0-3C18-A8BFC91CEBC6}"/>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754930" y="3398809"/>
            <a:ext cx="773167" cy="776664"/>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584" name="TextBox 583">
            <a:extLst>
              <a:ext uri="{FF2B5EF4-FFF2-40B4-BE49-F238E27FC236}">
                <a16:creationId xmlns:a16="http://schemas.microsoft.com/office/drawing/2014/main" id="{F8BCC642-440F-FAF4-46F6-3F8DCE84A14F}"/>
              </a:ext>
            </a:extLst>
          </p:cNvPr>
          <p:cNvSpPr txBox="1"/>
          <p:nvPr/>
        </p:nvSpPr>
        <p:spPr>
          <a:xfrm>
            <a:off x="6450759" y="2946371"/>
            <a:ext cx="1041200" cy="217454"/>
          </a:xfrm>
          <a:prstGeom prst="rect">
            <a:avLst/>
          </a:prstGeom>
          <a:noFill/>
        </p:spPr>
        <p:txBody>
          <a:bodyPr wrap="square">
            <a:spAutoFit/>
          </a:bodyPr>
          <a:lstStyle/>
          <a:p>
            <a:pPr algn="ctr">
              <a:defRPr/>
            </a:pPr>
            <a:r>
              <a:rPr lang="en-AU" sz="700">
                <a:solidFill>
                  <a:srgbClr val="7030A0"/>
                </a:solidFill>
                <a:latin typeface="Calibri" panose="020F0502020204030204"/>
              </a:rPr>
              <a:t>Digital Identity</a:t>
            </a:r>
          </a:p>
        </p:txBody>
      </p:sp>
      <p:sp>
        <p:nvSpPr>
          <p:cNvPr id="585" name="Rectangle: Rounded Corners 584">
            <a:extLst>
              <a:ext uri="{FF2B5EF4-FFF2-40B4-BE49-F238E27FC236}">
                <a16:creationId xmlns:a16="http://schemas.microsoft.com/office/drawing/2014/main" id="{266927A1-63AF-2BB5-A5AA-9215A7B265C4}"/>
              </a:ext>
            </a:extLst>
          </p:cNvPr>
          <p:cNvSpPr/>
          <p:nvPr/>
        </p:nvSpPr>
        <p:spPr>
          <a:xfrm>
            <a:off x="6703864" y="3171457"/>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Avatar</a:t>
            </a:r>
          </a:p>
        </p:txBody>
      </p:sp>
      <p:sp>
        <p:nvSpPr>
          <p:cNvPr id="586" name="Rectangle: Rounded Corners 585">
            <a:extLst>
              <a:ext uri="{FF2B5EF4-FFF2-40B4-BE49-F238E27FC236}">
                <a16:creationId xmlns:a16="http://schemas.microsoft.com/office/drawing/2014/main" id="{0906F628-D5D6-F1F8-5C50-A9A523F9BD99}"/>
              </a:ext>
            </a:extLst>
          </p:cNvPr>
          <p:cNvSpPr/>
          <p:nvPr/>
        </p:nvSpPr>
        <p:spPr>
          <a:xfrm>
            <a:off x="6820244" y="3351161"/>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Items</a:t>
            </a:r>
          </a:p>
        </p:txBody>
      </p:sp>
      <p:sp>
        <p:nvSpPr>
          <p:cNvPr id="587" name="Rectangle: Rounded Corners 586">
            <a:extLst>
              <a:ext uri="{FF2B5EF4-FFF2-40B4-BE49-F238E27FC236}">
                <a16:creationId xmlns:a16="http://schemas.microsoft.com/office/drawing/2014/main" id="{C8A597F3-1A42-4DC3-D0A2-36AF7DA04B4A}"/>
              </a:ext>
            </a:extLst>
          </p:cNvPr>
          <p:cNvSpPr/>
          <p:nvPr/>
        </p:nvSpPr>
        <p:spPr>
          <a:xfrm>
            <a:off x="6861638" y="3544018"/>
            <a:ext cx="914924" cy="120840"/>
          </a:xfrm>
          <a:prstGeom prst="roundRect">
            <a:avLst>
              <a:gd name="adj" fmla="val 50000"/>
            </a:avLst>
          </a:prstGeom>
          <a:solidFill>
            <a:srgbClr val="44546A">
              <a:lumMod val="20000"/>
              <a:lumOff val="80000"/>
            </a:srgb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Places</a:t>
            </a:r>
          </a:p>
        </p:txBody>
      </p:sp>
      <p:sp>
        <p:nvSpPr>
          <p:cNvPr id="588" name="TextBox 587">
            <a:extLst>
              <a:ext uri="{FF2B5EF4-FFF2-40B4-BE49-F238E27FC236}">
                <a16:creationId xmlns:a16="http://schemas.microsoft.com/office/drawing/2014/main" id="{AD8AC024-5AA3-60F4-F9D6-0F0F356487C1}"/>
              </a:ext>
              <a:ext uri="{C183D7F6-B498-43B3-948B-1728B52AA6E4}">
                <adec:decorative xmlns:adec="http://schemas.microsoft.com/office/drawing/2017/decorative" val="1"/>
              </a:ext>
            </a:extLst>
          </p:cNvPr>
          <p:cNvSpPr txBox="1"/>
          <p:nvPr/>
        </p:nvSpPr>
        <p:spPr>
          <a:xfrm>
            <a:off x="5407945" y="4421285"/>
            <a:ext cx="1585774" cy="307777"/>
          </a:xfrm>
          <a:prstGeom prst="rect">
            <a:avLst/>
          </a:prstGeom>
          <a:noFill/>
        </p:spPr>
        <p:txBody>
          <a:bodyPr wrap="square">
            <a:spAutoFit/>
          </a:bodyPr>
          <a:lstStyle/>
          <a:p>
            <a:pPr algn="ctr">
              <a:defRPr/>
            </a:pPr>
            <a:r>
              <a:rPr lang="en-AU" sz="1400">
                <a:solidFill>
                  <a:srgbClr val="4472C4"/>
                </a:solidFill>
                <a:latin typeface="Calibri" panose="020F0502020204030204"/>
              </a:rPr>
              <a:t>Person</a:t>
            </a:r>
          </a:p>
        </p:txBody>
      </p:sp>
      <p:cxnSp>
        <p:nvCxnSpPr>
          <p:cNvPr id="589" name="Connector: Elbow 588">
            <a:extLst>
              <a:ext uri="{FF2B5EF4-FFF2-40B4-BE49-F238E27FC236}">
                <a16:creationId xmlns:a16="http://schemas.microsoft.com/office/drawing/2014/main" id="{8F1BB266-8764-8DDC-44AC-E8623F357FFD}"/>
              </a:ext>
            </a:extLst>
          </p:cNvPr>
          <p:cNvCxnSpPr>
            <a:cxnSpLocks/>
          </p:cNvCxnSpPr>
          <p:nvPr/>
        </p:nvCxnSpPr>
        <p:spPr>
          <a:xfrm rot="5400000" flipH="1" flipV="1">
            <a:off x="9060283" y="3774073"/>
            <a:ext cx="922329" cy="865310"/>
          </a:xfrm>
          <a:prstGeom prst="bentConnector3">
            <a:avLst>
              <a:gd name="adj1" fmla="val 430"/>
            </a:avLst>
          </a:prstGeom>
          <a:noFill/>
          <a:ln w="6350" cap="flat" cmpd="sng" algn="ctr">
            <a:solidFill>
              <a:srgbClr val="A5A5A5"/>
            </a:solidFill>
            <a:prstDash val="solid"/>
            <a:miter lim="800000"/>
            <a:headEnd type="triangle"/>
            <a:tailEnd type="triangle"/>
          </a:ln>
          <a:effectLst/>
        </p:spPr>
      </p:cxnSp>
      <p:sp>
        <p:nvSpPr>
          <p:cNvPr id="590" name="Rectangle: Rounded Corners 589">
            <a:extLst>
              <a:ext uri="{FF2B5EF4-FFF2-40B4-BE49-F238E27FC236}">
                <a16:creationId xmlns:a16="http://schemas.microsoft.com/office/drawing/2014/main" id="{B77F30E6-3D78-BFA5-2D66-8CEA1D9F40C0}"/>
              </a:ext>
            </a:extLst>
          </p:cNvPr>
          <p:cNvSpPr/>
          <p:nvPr/>
        </p:nvSpPr>
        <p:spPr>
          <a:xfrm>
            <a:off x="9025838" y="4499570"/>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Streamlines</a:t>
            </a:r>
          </a:p>
        </p:txBody>
      </p:sp>
      <p:grpSp>
        <p:nvGrpSpPr>
          <p:cNvPr id="591" name="Group 590">
            <a:extLst>
              <a:ext uri="{FF2B5EF4-FFF2-40B4-BE49-F238E27FC236}">
                <a16:creationId xmlns:a16="http://schemas.microsoft.com/office/drawing/2014/main" id="{DDEEBA8B-8780-1A97-6161-63E20C1D7CA6}"/>
              </a:ext>
            </a:extLst>
          </p:cNvPr>
          <p:cNvGrpSpPr/>
          <p:nvPr/>
        </p:nvGrpSpPr>
        <p:grpSpPr>
          <a:xfrm>
            <a:off x="6258893" y="3821303"/>
            <a:ext cx="473060" cy="486922"/>
            <a:chOff x="6680045" y="3380453"/>
            <a:chExt cx="901021" cy="927425"/>
          </a:xfrm>
        </p:grpSpPr>
        <p:pic>
          <p:nvPicPr>
            <p:cNvPr id="592" name="Picture 2" descr="See the source image">
              <a:extLst>
                <a:ext uri="{FF2B5EF4-FFF2-40B4-BE49-F238E27FC236}">
                  <a16:creationId xmlns:a16="http://schemas.microsoft.com/office/drawing/2014/main" id="{FEBCED06-807C-FC95-8319-83AC420864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0045" y="4032516"/>
              <a:ext cx="489530" cy="275362"/>
            </a:xfrm>
            <a:prstGeom prst="rect">
              <a:avLst/>
            </a:prstGeom>
            <a:noFill/>
            <a:extLst>
              <a:ext uri="{909E8E84-426E-40DD-AFC4-6F175D3DCCD1}">
                <a14:hiddenFill xmlns:a14="http://schemas.microsoft.com/office/drawing/2010/main">
                  <a:solidFill>
                    <a:srgbClr val="FFFFFF"/>
                  </a:solidFill>
                </a14:hiddenFill>
              </a:ext>
            </a:extLst>
          </p:spPr>
        </p:pic>
        <p:pic>
          <p:nvPicPr>
            <p:cNvPr id="593" name="Picture 592" descr="Viva Engage icon">
              <a:extLst>
                <a:ext uri="{FF2B5EF4-FFF2-40B4-BE49-F238E27FC236}">
                  <a16:creationId xmlns:a16="http://schemas.microsoft.com/office/drawing/2014/main" id="{F085BDFB-01F4-5352-98C9-D6B387DE2B4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330014" y="3380453"/>
              <a:ext cx="251052" cy="251698"/>
            </a:xfrm>
            <a:prstGeom prst="rect">
              <a:avLst/>
            </a:prstGeom>
          </p:spPr>
        </p:pic>
      </p:grpSp>
      <p:pic>
        <p:nvPicPr>
          <p:cNvPr id="594" name="Picture 593">
            <a:extLst>
              <a:ext uri="{FF2B5EF4-FFF2-40B4-BE49-F238E27FC236}">
                <a16:creationId xmlns:a16="http://schemas.microsoft.com/office/drawing/2014/main" id="{B197AD08-7AA2-8966-ED44-1CDFDD8A523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623426" y="3356751"/>
            <a:ext cx="211031" cy="211031"/>
          </a:xfrm>
          <a:prstGeom prst="rect">
            <a:avLst/>
          </a:prstGeom>
        </p:spPr>
      </p:pic>
      <p:cxnSp>
        <p:nvCxnSpPr>
          <p:cNvPr id="595" name="Connector: Elbow 594">
            <a:extLst>
              <a:ext uri="{FF2B5EF4-FFF2-40B4-BE49-F238E27FC236}">
                <a16:creationId xmlns:a16="http://schemas.microsoft.com/office/drawing/2014/main" id="{64A1E82D-44F3-654F-CEA2-4750A2F674E4}"/>
              </a:ext>
              <a:ext uri="{C183D7F6-B498-43B3-948B-1728B52AA6E4}">
                <adec:decorative xmlns:adec="http://schemas.microsoft.com/office/drawing/2017/decorative" val="1"/>
              </a:ext>
            </a:extLst>
          </p:cNvPr>
          <p:cNvCxnSpPr/>
          <p:nvPr/>
        </p:nvCxnSpPr>
        <p:spPr>
          <a:xfrm rot="10800000">
            <a:off x="8985769" y="850112"/>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96" name="Rectangle: Rounded Corners 595">
            <a:extLst>
              <a:ext uri="{FF2B5EF4-FFF2-40B4-BE49-F238E27FC236}">
                <a16:creationId xmlns:a16="http://schemas.microsoft.com/office/drawing/2014/main" id="{F4B92C3D-A29D-FE79-1F00-1BA1A6770524}"/>
              </a:ext>
              <a:ext uri="{C183D7F6-B498-43B3-948B-1728B52AA6E4}">
                <adec:decorative xmlns:adec="http://schemas.microsoft.com/office/drawing/2017/decorative" val="1"/>
              </a:ext>
            </a:extLst>
          </p:cNvPr>
          <p:cNvSpPr/>
          <p:nvPr/>
        </p:nvSpPr>
        <p:spPr>
          <a:xfrm>
            <a:off x="9226437" y="885101"/>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Grows</a:t>
            </a:r>
          </a:p>
        </p:txBody>
      </p:sp>
      <p:cxnSp>
        <p:nvCxnSpPr>
          <p:cNvPr id="597" name="Connector: Elbow 596">
            <a:extLst>
              <a:ext uri="{FF2B5EF4-FFF2-40B4-BE49-F238E27FC236}">
                <a16:creationId xmlns:a16="http://schemas.microsoft.com/office/drawing/2014/main" id="{F3587029-3FA8-1FC0-B786-4AE41EAAD207}"/>
              </a:ext>
              <a:ext uri="{C183D7F6-B498-43B3-948B-1728B52AA6E4}">
                <adec:decorative xmlns:adec="http://schemas.microsoft.com/office/drawing/2017/decorative" val="1"/>
              </a:ext>
            </a:extLst>
          </p:cNvPr>
          <p:cNvCxnSpPr>
            <a:cxnSpLocks/>
          </p:cNvCxnSpPr>
          <p:nvPr/>
        </p:nvCxnSpPr>
        <p:spPr>
          <a:xfrm rot="5400000">
            <a:off x="2381002"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598" name="Rectangle: Rounded Corners 597">
            <a:extLst>
              <a:ext uri="{FF2B5EF4-FFF2-40B4-BE49-F238E27FC236}">
                <a16:creationId xmlns:a16="http://schemas.microsoft.com/office/drawing/2014/main" id="{56BF6903-429B-B6F0-53E9-FD9EEA2C0E8D}"/>
              </a:ext>
              <a:ext uri="{C183D7F6-B498-43B3-948B-1728B52AA6E4}">
                <adec:decorative xmlns:adec="http://schemas.microsoft.com/office/drawing/2017/decorative" val="1"/>
              </a:ext>
            </a:extLst>
          </p:cNvPr>
          <p:cNvSpPr/>
          <p:nvPr/>
        </p:nvSpPr>
        <p:spPr>
          <a:xfrm>
            <a:off x="2222025"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pic>
        <p:nvPicPr>
          <p:cNvPr id="599" name="Picture 598" descr="A blue and white diamond&#10;&#10;Description automatically generated">
            <a:extLst>
              <a:ext uri="{FF2B5EF4-FFF2-40B4-BE49-F238E27FC236}">
                <a16:creationId xmlns:a16="http://schemas.microsoft.com/office/drawing/2014/main" id="{5A08E4D0-50A9-2918-61E4-800EF7D37F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13296" y="4134390"/>
            <a:ext cx="231583" cy="231583"/>
          </a:xfrm>
          <a:prstGeom prst="rect">
            <a:avLst/>
          </a:prstGeom>
        </p:spPr>
      </p:pic>
      <p:sp>
        <p:nvSpPr>
          <p:cNvPr id="600" name="TextBox 599">
            <a:extLst>
              <a:ext uri="{FF2B5EF4-FFF2-40B4-BE49-F238E27FC236}">
                <a16:creationId xmlns:a16="http://schemas.microsoft.com/office/drawing/2014/main" id="{EC221314-501D-2FAA-ED0D-BE853F638655}"/>
              </a:ext>
              <a:ext uri="{C183D7F6-B498-43B3-948B-1728B52AA6E4}">
                <adec:decorative xmlns:adec="http://schemas.microsoft.com/office/drawing/2017/decorative" val="1"/>
              </a:ext>
            </a:extLst>
          </p:cNvPr>
          <p:cNvSpPr txBox="1"/>
          <p:nvPr/>
        </p:nvSpPr>
        <p:spPr>
          <a:xfrm>
            <a:off x="5649600" y="1777180"/>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Individual</a:t>
            </a:r>
          </a:p>
        </p:txBody>
      </p:sp>
      <p:sp>
        <p:nvSpPr>
          <p:cNvPr id="624" name="TextBox 623">
            <a:extLst>
              <a:ext uri="{FF2B5EF4-FFF2-40B4-BE49-F238E27FC236}">
                <a16:creationId xmlns:a16="http://schemas.microsoft.com/office/drawing/2014/main" id="{0D06BD64-3F97-9D4E-467A-A50C761F0966}"/>
              </a:ext>
              <a:ext uri="{C183D7F6-B498-43B3-948B-1728B52AA6E4}">
                <adec:decorative xmlns:adec="http://schemas.microsoft.com/office/drawing/2017/decorative" val="1"/>
              </a:ext>
            </a:extLst>
          </p:cNvPr>
          <p:cNvSpPr txBox="1"/>
          <p:nvPr/>
        </p:nvSpPr>
        <p:spPr>
          <a:xfrm>
            <a:off x="8828083" y="3350703"/>
            <a:ext cx="2232653" cy="307777"/>
          </a:xfrm>
          <a:prstGeom prst="rect">
            <a:avLst/>
          </a:prstGeom>
          <a:noFill/>
        </p:spPr>
        <p:txBody>
          <a:bodyPr wrap="square">
            <a:spAutoFit/>
          </a:bodyPr>
          <a:lstStyle/>
          <a:p>
            <a:pPr algn="ctr">
              <a:defRPr/>
            </a:pPr>
            <a:r>
              <a:rPr lang="en-AU" sz="1400">
                <a:solidFill>
                  <a:srgbClr val="4472C4"/>
                </a:solidFill>
                <a:latin typeface="Calibri" panose="020F0502020204030204"/>
              </a:rPr>
              <a:t>Community + Organization</a:t>
            </a:r>
          </a:p>
        </p:txBody>
      </p:sp>
      <p:sp>
        <p:nvSpPr>
          <p:cNvPr id="625" name="Oval 624">
            <a:extLst>
              <a:ext uri="{FF2B5EF4-FFF2-40B4-BE49-F238E27FC236}">
                <a16:creationId xmlns:a16="http://schemas.microsoft.com/office/drawing/2014/main" id="{7713D2D1-2308-64C9-5D20-92BE3830FA90}"/>
              </a:ext>
            </a:extLst>
          </p:cNvPr>
          <p:cNvSpPr/>
          <p:nvPr/>
        </p:nvSpPr>
        <p:spPr>
          <a:xfrm>
            <a:off x="9270247" y="1992778"/>
            <a:ext cx="1275702" cy="1275701"/>
          </a:xfrm>
          <a:prstGeom prst="ellipse">
            <a:avLst/>
          </a:prstGeom>
          <a:solidFill>
            <a:srgbClr val="70AD47">
              <a:lumMod val="40000"/>
              <a:lumOff val="60000"/>
            </a:srgb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26" name="Partial Circle 625">
            <a:extLst>
              <a:ext uri="{FF2B5EF4-FFF2-40B4-BE49-F238E27FC236}">
                <a16:creationId xmlns:a16="http://schemas.microsoft.com/office/drawing/2014/main" id="{968DB3B0-FE38-862B-0698-A67335A3CB8C}"/>
              </a:ext>
            </a:extLst>
          </p:cNvPr>
          <p:cNvSpPr/>
          <p:nvPr/>
        </p:nvSpPr>
        <p:spPr>
          <a:xfrm>
            <a:off x="9270689" y="1993220"/>
            <a:ext cx="1274818" cy="1274818"/>
          </a:xfrm>
          <a:prstGeom prst="pie">
            <a:avLst>
              <a:gd name="adj1" fmla="val 13731290"/>
              <a:gd name="adj2" fmla="val 7412804"/>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627" name="Group 626">
            <a:extLst>
              <a:ext uri="{FF2B5EF4-FFF2-40B4-BE49-F238E27FC236}">
                <a16:creationId xmlns:a16="http://schemas.microsoft.com/office/drawing/2014/main" id="{2A7E3721-0C1F-B8DE-4DF8-28C42DB0D0ED}"/>
              </a:ext>
            </a:extLst>
          </p:cNvPr>
          <p:cNvGrpSpPr/>
          <p:nvPr/>
        </p:nvGrpSpPr>
        <p:grpSpPr>
          <a:xfrm>
            <a:off x="9587183" y="2309714"/>
            <a:ext cx="641829" cy="641830"/>
            <a:chOff x="5423663" y="2954553"/>
            <a:chExt cx="1061378" cy="1061380"/>
          </a:xfrm>
        </p:grpSpPr>
        <p:sp>
          <p:nvSpPr>
            <p:cNvPr id="628" name="Oval 627">
              <a:extLst>
                <a:ext uri="{FF2B5EF4-FFF2-40B4-BE49-F238E27FC236}">
                  <a16:creationId xmlns:a16="http://schemas.microsoft.com/office/drawing/2014/main" id="{1BAC9CFF-9BD7-70EC-EC83-DD8D25B68599}"/>
                </a:ext>
              </a:extLst>
            </p:cNvPr>
            <p:cNvSpPr/>
            <p:nvPr/>
          </p:nvSpPr>
          <p:spPr bwMode="auto">
            <a:xfrm>
              <a:off x="5423663" y="2954553"/>
              <a:ext cx="1061378" cy="1061380"/>
            </a:xfrm>
            <a:prstGeom prst="ellipse">
              <a:avLst/>
            </a:prstGeom>
            <a:solidFill>
              <a:sysClr val="window" lastClr="FFFFFF"/>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494" tIns="149196" rIns="186494" bIns="149196" numCol="1" spcCol="0" rtlCol="0" fromWordArt="0" anchor="t" anchorCtr="0" forceAA="0" compatLnSpc="1">
              <a:prstTxWarp prst="textNoShape">
                <a:avLst/>
              </a:prstTxWarp>
              <a:noAutofit/>
            </a:bodyPr>
            <a:lstStyle/>
            <a:p>
              <a:pPr marL="0" marR="0" lvl="0" indent="0" defTabSz="950846" eaLnBrk="1" fontAlgn="base" latinLnBrk="0" hangingPunct="1">
                <a:lnSpc>
                  <a:spcPct val="100000"/>
                </a:lnSpc>
                <a:spcBef>
                  <a:spcPct val="0"/>
                </a:spcBef>
                <a:spcAft>
                  <a:spcPct val="0"/>
                </a:spcAft>
                <a:buClrTx/>
                <a:buSzTx/>
                <a:buFontTx/>
                <a:buNone/>
                <a:tabLst/>
                <a:defRPr/>
              </a:pPr>
              <a:endParaRPr kumimoji="0" lang="en-US" sz="600"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pic>
          <p:nvPicPr>
            <p:cNvPr id="629" name="Graphic 628" descr="Group of people">
              <a:extLst>
                <a:ext uri="{FF2B5EF4-FFF2-40B4-BE49-F238E27FC236}">
                  <a16:creationId xmlns:a16="http://schemas.microsoft.com/office/drawing/2014/main" id="{D83FA146-9D35-1937-8301-098B78BDAF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68398" y="3099286"/>
              <a:ext cx="771912" cy="771913"/>
            </a:xfrm>
            <a:prstGeom prst="rect">
              <a:avLst/>
            </a:prstGeom>
          </p:spPr>
        </p:pic>
      </p:grpSp>
      <p:sp>
        <p:nvSpPr>
          <p:cNvPr id="630" name="Rectangle: Rounded Corners 629">
            <a:extLst>
              <a:ext uri="{FF2B5EF4-FFF2-40B4-BE49-F238E27FC236}">
                <a16:creationId xmlns:a16="http://schemas.microsoft.com/office/drawing/2014/main" id="{BFFEE065-6E25-B455-E68B-45279C5C527C}"/>
              </a:ext>
              <a:ext uri="{C183D7F6-B498-43B3-948B-1728B52AA6E4}">
                <adec:decorative xmlns:adec="http://schemas.microsoft.com/office/drawing/2017/decorative" val="1"/>
              </a:ext>
            </a:extLst>
          </p:cNvPr>
          <p:cNvSpPr/>
          <p:nvPr/>
        </p:nvSpPr>
        <p:spPr>
          <a:xfrm>
            <a:off x="10235926" y="1879962"/>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Corporate comms &amp; news</a:t>
            </a:r>
          </a:p>
        </p:txBody>
      </p:sp>
      <p:sp>
        <p:nvSpPr>
          <p:cNvPr id="631" name="Rectangle: Rounded Corners 630">
            <a:extLst>
              <a:ext uri="{FF2B5EF4-FFF2-40B4-BE49-F238E27FC236}">
                <a16:creationId xmlns:a16="http://schemas.microsoft.com/office/drawing/2014/main" id="{9D65F176-0E7A-31D1-223E-12A6FB68CD97}"/>
              </a:ext>
              <a:ext uri="{C183D7F6-B498-43B3-948B-1728B52AA6E4}">
                <adec:decorative xmlns:adec="http://schemas.microsoft.com/office/drawing/2017/decorative" val="1"/>
              </a:ext>
            </a:extLst>
          </p:cNvPr>
          <p:cNvSpPr/>
          <p:nvPr/>
        </p:nvSpPr>
        <p:spPr>
          <a:xfrm>
            <a:off x="8377233" y="2093605"/>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experience</a:t>
            </a:r>
          </a:p>
        </p:txBody>
      </p:sp>
      <p:sp>
        <p:nvSpPr>
          <p:cNvPr id="632" name="Rectangle: Rounded Corners 631">
            <a:extLst>
              <a:ext uri="{FF2B5EF4-FFF2-40B4-BE49-F238E27FC236}">
                <a16:creationId xmlns:a16="http://schemas.microsoft.com/office/drawing/2014/main" id="{7A3E620F-D516-8725-69C1-6BC4443E89D2}"/>
              </a:ext>
              <a:ext uri="{C183D7F6-B498-43B3-948B-1728B52AA6E4}">
                <adec:decorative xmlns:adec="http://schemas.microsoft.com/office/drawing/2017/decorative" val="1"/>
              </a:ext>
            </a:extLst>
          </p:cNvPr>
          <p:cNvSpPr/>
          <p:nvPr/>
        </p:nvSpPr>
        <p:spPr>
          <a:xfrm>
            <a:off x="8241110" y="2287330"/>
            <a:ext cx="978539"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Networking</a:t>
            </a:r>
          </a:p>
        </p:txBody>
      </p:sp>
      <p:sp>
        <p:nvSpPr>
          <p:cNvPr id="633" name="Rectangle: Rounded Corners 632">
            <a:extLst>
              <a:ext uri="{FF2B5EF4-FFF2-40B4-BE49-F238E27FC236}">
                <a16:creationId xmlns:a16="http://schemas.microsoft.com/office/drawing/2014/main" id="{31226F8C-8890-EE24-D568-63DD92D429FC}"/>
              </a:ext>
              <a:ext uri="{C183D7F6-B498-43B3-948B-1728B52AA6E4}">
                <adec:decorative xmlns:adec="http://schemas.microsoft.com/office/drawing/2017/decorative" val="1"/>
              </a:ext>
            </a:extLst>
          </p:cNvPr>
          <p:cNvSpPr/>
          <p:nvPr/>
        </p:nvSpPr>
        <p:spPr>
          <a:xfrm>
            <a:off x="8167014"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Storytelling</a:t>
            </a:r>
          </a:p>
        </p:txBody>
      </p:sp>
      <p:sp>
        <p:nvSpPr>
          <p:cNvPr id="634" name="Rectangle: Rounded Corners 633">
            <a:extLst>
              <a:ext uri="{FF2B5EF4-FFF2-40B4-BE49-F238E27FC236}">
                <a16:creationId xmlns:a16="http://schemas.microsoft.com/office/drawing/2014/main" id="{6FB8FDE5-C158-1CAA-F23D-26AF19BE5285}"/>
              </a:ext>
              <a:ext uri="{C183D7F6-B498-43B3-948B-1728B52AA6E4}">
                <adec:decorative xmlns:adec="http://schemas.microsoft.com/office/drawing/2017/decorative" val="1"/>
              </a:ext>
            </a:extLst>
          </p:cNvPr>
          <p:cNvSpPr/>
          <p:nvPr/>
        </p:nvSpPr>
        <p:spPr>
          <a:xfrm>
            <a:off x="8159271" y="270207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innovative ideas</a:t>
            </a:r>
          </a:p>
        </p:txBody>
      </p:sp>
      <p:sp>
        <p:nvSpPr>
          <p:cNvPr id="635" name="Rectangle: Rounded Corners 634">
            <a:extLst>
              <a:ext uri="{FF2B5EF4-FFF2-40B4-BE49-F238E27FC236}">
                <a16:creationId xmlns:a16="http://schemas.microsoft.com/office/drawing/2014/main" id="{4BD39A0F-EA7C-9DF3-654A-5F3603833BEC}"/>
              </a:ext>
              <a:ext uri="{C183D7F6-B498-43B3-948B-1728B52AA6E4}">
                <adec:decorative xmlns:adec="http://schemas.microsoft.com/office/drawing/2017/decorative" val="1"/>
              </a:ext>
            </a:extLst>
          </p:cNvPr>
          <p:cNvSpPr/>
          <p:nvPr/>
        </p:nvSpPr>
        <p:spPr>
          <a:xfrm>
            <a:off x="8185983" y="2909450"/>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Inner-source</a:t>
            </a:r>
          </a:p>
        </p:txBody>
      </p:sp>
      <p:sp>
        <p:nvSpPr>
          <p:cNvPr id="636" name="Rectangle: Rounded Corners 635">
            <a:extLst>
              <a:ext uri="{FF2B5EF4-FFF2-40B4-BE49-F238E27FC236}">
                <a16:creationId xmlns:a16="http://schemas.microsoft.com/office/drawing/2014/main" id="{90BE34AE-E346-A5BC-8D18-BE721E33F257}"/>
              </a:ext>
              <a:ext uri="{C183D7F6-B498-43B3-948B-1728B52AA6E4}">
                <adec:decorative xmlns:adec="http://schemas.microsoft.com/office/drawing/2017/decorative" val="1"/>
              </a:ext>
            </a:extLst>
          </p:cNvPr>
          <p:cNvSpPr/>
          <p:nvPr/>
        </p:nvSpPr>
        <p:spPr>
          <a:xfrm>
            <a:off x="8453280"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Community calls + events</a:t>
            </a:r>
          </a:p>
        </p:txBody>
      </p:sp>
      <p:sp>
        <p:nvSpPr>
          <p:cNvPr id="637" name="Rectangle: Rounded Corners 636">
            <a:extLst>
              <a:ext uri="{FF2B5EF4-FFF2-40B4-BE49-F238E27FC236}">
                <a16:creationId xmlns:a16="http://schemas.microsoft.com/office/drawing/2014/main" id="{67863417-BE0E-CC86-AC41-17D8010A0B85}"/>
              </a:ext>
              <a:ext uri="{C183D7F6-B498-43B3-948B-1728B52AA6E4}">
                <adec:decorative xmlns:adec="http://schemas.microsoft.com/office/drawing/2017/decorative" val="1"/>
              </a:ext>
            </a:extLst>
          </p:cNvPr>
          <p:cNvSpPr/>
          <p:nvPr/>
        </p:nvSpPr>
        <p:spPr>
          <a:xfrm>
            <a:off x="10460307" y="2073657"/>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 &amp; broadcast video</a:t>
            </a:r>
          </a:p>
        </p:txBody>
      </p:sp>
      <p:sp>
        <p:nvSpPr>
          <p:cNvPr id="638" name="Rectangle: Rounded Corners 637">
            <a:extLst>
              <a:ext uri="{FF2B5EF4-FFF2-40B4-BE49-F238E27FC236}">
                <a16:creationId xmlns:a16="http://schemas.microsoft.com/office/drawing/2014/main" id="{7641BCC7-38F0-BD23-205C-83BF73050792}"/>
              </a:ext>
              <a:ext uri="{C183D7F6-B498-43B3-948B-1728B52AA6E4}">
                <adec:decorative xmlns:adec="http://schemas.microsoft.com/office/drawing/2017/decorative" val="1"/>
              </a:ext>
            </a:extLst>
          </p:cNvPr>
          <p:cNvSpPr/>
          <p:nvPr/>
        </p:nvSpPr>
        <p:spPr>
          <a:xfrm>
            <a:off x="10596026" y="2283756"/>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Knowledge &amp; updates</a:t>
            </a:r>
          </a:p>
        </p:txBody>
      </p:sp>
      <p:sp>
        <p:nvSpPr>
          <p:cNvPr id="639" name="Rectangle: Rounded Corners 638">
            <a:extLst>
              <a:ext uri="{FF2B5EF4-FFF2-40B4-BE49-F238E27FC236}">
                <a16:creationId xmlns:a16="http://schemas.microsoft.com/office/drawing/2014/main" id="{FD268B59-0655-1396-A254-CDC48AF38F3D}"/>
              </a:ext>
              <a:ext uri="{C183D7F6-B498-43B3-948B-1728B52AA6E4}">
                <adec:decorative xmlns:adec="http://schemas.microsoft.com/office/drawing/2017/decorative" val="1"/>
              </a:ext>
            </a:extLst>
          </p:cNvPr>
          <p:cNvSpPr/>
          <p:nvPr/>
        </p:nvSpPr>
        <p:spPr>
          <a:xfrm>
            <a:off x="10668898" y="2494704"/>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Culture of feedback</a:t>
            </a:r>
            <a:endPar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40" name="Rectangle: Rounded Corners 639">
            <a:extLst>
              <a:ext uri="{FF2B5EF4-FFF2-40B4-BE49-F238E27FC236}">
                <a16:creationId xmlns:a16="http://schemas.microsoft.com/office/drawing/2014/main" id="{6EF77D35-BC30-5B89-0353-23CD70BB67F0}"/>
              </a:ext>
              <a:ext uri="{C183D7F6-B498-43B3-948B-1728B52AA6E4}">
                <adec:decorative xmlns:adec="http://schemas.microsoft.com/office/drawing/2017/decorative" val="1"/>
              </a:ext>
            </a:extLst>
          </p:cNvPr>
          <p:cNvSpPr/>
          <p:nvPr/>
        </p:nvSpPr>
        <p:spPr>
          <a:xfrm>
            <a:off x="10624184" y="270778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Enterprise document store</a:t>
            </a:r>
          </a:p>
        </p:txBody>
      </p:sp>
      <p:sp>
        <p:nvSpPr>
          <p:cNvPr id="641" name="Rectangle: Rounded Corners 640">
            <a:extLst>
              <a:ext uri="{FF2B5EF4-FFF2-40B4-BE49-F238E27FC236}">
                <a16:creationId xmlns:a16="http://schemas.microsoft.com/office/drawing/2014/main" id="{2D5ACC94-FE39-A48D-0680-CC8FFD905650}"/>
              </a:ext>
              <a:ext uri="{C183D7F6-B498-43B3-948B-1728B52AA6E4}">
                <adec:decorative xmlns:adec="http://schemas.microsoft.com/office/drawing/2017/decorative" val="1"/>
              </a:ext>
            </a:extLst>
          </p:cNvPr>
          <p:cNvSpPr/>
          <p:nvPr/>
        </p:nvSpPr>
        <p:spPr>
          <a:xfrm>
            <a:off x="10538947" y="2906583"/>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Data intelligence</a:t>
            </a:r>
          </a:p>
        </p:txBody>
      </p:sp>
      <p:sp>
        <p:nvSpPr>
          <p:cNvPr id="642" name="Rectangle: Rounded Corners 641">
            <a:extLst>
              <a:ext uri="{FF2B5EF4-FFF2-40B4-BE49-F238E27FC236}">
                <a16:creationId xmlns:a16="http://schemas.microsoft.com/office/drawing/2014/main" id="{A173D47E-FA2E-3299-C190-EF7B469396AC}"/>
              </a:ext>
              <a:ext uri="{C183D7F6-B498-43B3-948B-1728B52AA6E4}">
                <adec:decorative xmlns:adec="http://schemas.microsoft.com/office/drawing/2017/decorative" val="1"/>
              </a:ext>
            </a:extLst>
          </p:cNvPr>
          <p:cNvSpPr/>
          <p:nvPr/>
        </p:nvSpPr>
        <p:spPr>
          <a:xfrm>
            <a:off x="10402227" y="3116819"/>
            <a:ext cx="976586" cy="12898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Organizational behaviour</a:t>
            </a:r>
          </a:p>
        </p:txBody>
      </p:sp>
      <p:grpSp>
        <p:nvGrpSpPr>
          <p:cNvPr id="643" name="Group 642">
            <a:extLst>
              <a:ext uri="{FF2B5EF4-FFF2-40B4-BE49-F238E27FC236}">
                <a16:creationId xmlns:a16="http://schemas.microsoft.com/office/drawing/2014/main" id="{0FF39C15-C9E8-A4E7-01BA-2CB6A0617AAA}"/>
              </a:ext>
            </a:extLst>
          </p:cNvPr>
          <p:cNvGrpSpPr/>
          <p:nvPr/>
        </p:nvGrpSpPr>
        <p:grpSpPr>
          <a:xfrm>
            <a:off x="7749499" y="2081422"/>
            <a:ext cx="725372" cy="1294909"/>
            <a:chOff x="2384724" y="2577031"/>
            <a:chExt cx="1199531" cy="2141364"/>
          </a:xfrm>
        </p:grpSpPr>
        <p:pic>
          <p:nvPicPr>
            <p:cNvPr id="644" name="Picture 643" descr="Microsoft Teams app icon">
              <a:extLst>
                <a:ext uri="{FF2B5EF4-FFF2-40B4-BE49-F238E27FC236}">
                  <a16:creationId xmlns:a16="http://schemas.microsoft.com/office/drawing/2014/main" id="{31F6617E-BC8A-0876-60B4-B0C16D430242}"/>
                </a:ext>
              </a:extLst>
            </p:cNvPr>
            <p:cNvPicPr>
              <a:picLocks noChangeAspect="1"/>
            </p:cNvPicPr>
            <p:nvPr/>
          </p:nvPicPr>
          <p:blipFill>
            <a:blip r:embed="rId10"/>
            <a:stretch>
              <a:fillRect/>
            </a:stretch>
          </p:blipFill>
          <p:spPr>
            <a:xfrm>
              <a:off x="3029098" y="4112327"/>
              <a:ext cx="555157" cy="606068"/>
            </a:xfrm>
            <a:prstGeom prst="rect">
              <a:avLst/>
            </a:prstGeom>
          </p:spPr>
        </p:pic>
        <p:pic>
          <p:nvPicPr>
            <p:cNvPr id="645" name="Picture 2" descr="See the source image">
              <a:extLst>
                <a:ext uri="{FF2B5EF4-FFF2-40B4-BE49-F238E27FC236}">
                  <a16:creationId xmlns:a16="http://schemas.microsoft.com/office/drawing/2014/main" id="{CAE7C15A-00C5-BD1C-B1D7-992E6BF03C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84724" y="3945082"/>
              <a:ext cx="254302" cy="254302"/>
            </a:xfrm>
            <a:prstGeom prst="rect">
              <a:avLst/>
            </a:prstGeom>
            <a:noFill/>
            <a:extLst>
              <a:ext uri="{909E8E84-426E-40DD-AFC4-6F175D3DCCD1}">
                <a14:hiddenFill xmlns:a14="http://schemas.microsoft.com/office/drawing/2010/main">
                  <a:solidFill>
                    <a:srgbClr val="FFFFFF"/>
                  </a:solidFill>
                </a14:hiddenFill>
              </a:ext>
            </a:extLst>
          </p:spPr>
        </p:pic>
        <p:pic>
          <p:nvPicPr>
            <p:cNvPr id="646" name="Picture 645" descr="Viva Engage icon">
              <a:extLst>
                <a:ext uri="{FF2B5EF4-FFF2-40B4-BE49-F238E27FC236}">
                  <a16:creationId xmlns:a16="http://schemas.microsoft.com/office/drawing/2014/main" id="{D51C4444-1A26-A47D-43D0-C0244420D2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87845" y="2577031"/>
              <a:ext cx="262205" cy="262879"/>
            </a:xfrm>
            <a:prstGeom prst="rect">
              <a:avLst/>
            </a:prstGeom>
          </p:spPr>
        </p:pic>
        <p:pic>
          <p:nvPicPr>
            <p:cNvPr id="647" name="Picture 646" descr="Viva Engage icon">
              <a:extLst>
                <a:ext uri="{FF2B5EF4-FFF2-40B4-BE49-F238E27FC236}">
                  <a16:creationId xmlns:a16="http://schemas.microsoft.com/office/drawing/2014/main" id="{2FCEC12E-847D-2658-B1AE-FC049F153E2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839287" y="2891250"/>
              <a:ext cx="262205" cy="262879"/>
            </a:xfrm>
            <a:prstGeom prst="rect">
              <a:avLst/>
            </a:prstGeom>
          </p:spPr>
        </p:pic>
        <p:pic>
          <p:nvPicPr>
            <p:cNvPr id="648" name="Picture 647" descr="Viva Engage icon">
              <a:extLst>
                <a:ext uri="{FF2B5EF4-FFF2-40B4-BE49-F238E27FC236}">
                  <a16:creationId xmlns:a16="http://schemas.microsoft.com/office/drawing/2014/main" id="{ADAF87A4-1B97-DD59-248D-AB222CCF5D4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71749" y="3235675"/>
              <a:ext cx="262205" cy="262879"/>
            </a:xfrm>
            <a:prstGeom prst="rect">
              <a:avLst/>
            </a:prstGeom>
          </p:spPr>
        </p:pic>
        <p:pic>
          <p:nvPicPr>
            <p:cNvPr id="649" name="Picture 648" descr="Viva Engage icon">
              <a:extLst>
                <a:ext uri="{FF2B5EF4-FFF2-40B4-BE49-F238E27FC236}">
                  <a16:creationId xmlns:a16="http://schemas.microsoft.com/office/drawing/2014/main" id="{C3D2F95D-A80C-62BC-06AE-4D722CC0ECB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66608" y="3570092"/>
              <a:ext cx="262205" cy="262879"/>
            </a:xfrm>
            <a:prstGeom prst="rect">
              <a:avLst/>
            </a:prstGeom>
          </p:spPr>
        </p:pic>
        <p:pic>
          <p:nvPicPr>
            <p:cNvPr id="650" name="Picture 649" descr="Viva Engage icon">
              <a:extLst>
                <a:ext uri="{FF2B5EF4-FFF2-40B4-BE49-F238E27FC236}">
                  <a16:creationId xmlns:a16="http://schemas.microsoft.com/office/drawing/2014/main" id="{AC05C87E-837A-A2B1-4C46-AE5AC8BB5F8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771966" y="3916791"/>
              <a:ext cx="262205" cy="262879"/>
            </a:xfrm>
            <a:prstGeom prst="rect">
              <a:avLst/>
            </a:prstGeom>
          </p:spPr>
        </p:pic>
      </p:grpSp>
      <p:sp>
        <p:nvSpPr>
          <p:cNvPr id="665" name="Oval 664">
            <a:extLst>
              <a:ext uri="{FF2B5EF4-FFF2-40B4-BE49-F238E27FC236}">
                <a16:creationId xmlns:a16="http://schemas.microsoft.com/office/drawing/2014/main" id="{D83E49EC-D9BA-0749-BD2F-0DA1E04958B5}"/>
              </a:ext>
            </a:extLst>
          </p:cNvPr>
          <p:cNvSpPr/>
          <p:nvPr/>
        </p:nvSpPr>
        <p:spPr>
          <a:xfrm>
            <a:off x="9453535" y="2170346"/>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66" name="Graphic 665">
            <a:extLst>
              <a:ext uri="{FF2B5EF4-FFF2-40B4-BE49-F238E27FC236}">
                <a16:creationId xmlns:a16="http://schemas.microsoft.com/office/drawing/2014/main" id="{53316DA3-054D-34D0-3BE5-FF3F80498EE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773994" y="2987913"/>
            <a:ext cx="276475" cy="276474"/>
          </a:xfrm>
          <a:prstGeom prst="rect">
            <a:avLst/>
          </a:prstGeom>
        </p:spPr>
      </p:pic>
      <p:sp>
        <p:nvSpPr>
          <p:cNvPr id="727" name="Rectangle: Rounded Corners 726">
            <a:extLst>
              <a:ext uri="{FF2B5EF4-FFF2-40B4-BE49-F238E27FC236}">
                <a16:creationId xmlns:a16="http://schemas.microsoft.com/office/drawing/2014/main" id="{DFCCE816-04E0-94AE-61AE-B54A071533E3}"/>
              </a:ext>
              <a:ext uri="{C183D7F6-B498-43B3-948B-1728B52AA6E4}">
                <adec:decorative xmlns:adec="http://schemas.microsoft.com/office/drawing/2017/decorative" val="1"/>
              </a:ext>
            </a:extLst>
          </p:cNvPr>
          <p:cNvSpPr/>
          <p:nvPr/>
        </p:nvSpPr>
        <p:spPr>
          <a:xfrm>
            <a:off x="858797" y="21652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728" name="Rectangle: Rounded Corners 727">
            <a:extLst>
              <a:ext uri="{FF2B5EF4-FFF2-40B4-BE49-F238E27FC236}">
                <a16:creationId xmlns:a16="http://schemas.microsoft.com/office/drawing/2014/main" id="{31CB5A6B-EB52-3598-4CC4-DFE9AA514A01}"/>
              </a:ext>
              <a:ext uri="{C183D7F6-B498-43B3-948B-1728B52AA6E4}">
                <adec:decorative xmlns:adec="http://schemas.microsoft.com/office/drawing/2017/decorative" val="1"/>
              </a:ext>
            </a:extLst>
          </p:cNvPr>
          <p:cNvSpPr/>
          <p:nvPr/>
        </p:nvSpPr>
        <p:spPr>
          <a:xfrm>
            <a:off x="1104753"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729" name="Rectangle: Rounded Corners 728">
            <a:extLst>
              <a:ext uri="{FF2B5EF4-FFF2-40B4-BE49-F238E27FC236}">
                <a16:creationId xmlns:a16="http://schemas.microsoft.com/office/drawing/2014/main" id="{50F204BD-FD82-1600-FB2E-1E03BAE1123B}"/>
              </a:ext>
              <a:ext uri="{C183D7F6-B498-43B3-948B-1728B52AA6E4}">
                <adec:decorative xmlns:adec="http://schemas.microsoft.com/office/drawing/2017/decorative" val="1"/>
              </a:ext>
            </a:extLst>
          </p:cNvPr>
          <p:cNvSpPr/>
          <p:nvPr/>
        </p:nvSpPr>
        <p:spPr>
          <a:xfrm>
            <a:off x="622619" y="30522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730" name="Rectangle: Rounded Corners 729">
            <a:extLst>
              <a:ext uri="{FF2B5EF4-FFF2-40B4-BE49-F238E27FC236}">
                <a16:creationId xmlns:a16="http://schemas.microsoft.com/office/drawing/2014/main" id="{770AF026-594B-F485-7508-645CF966524F}"/>
              </a:ext>
              <a:ext uri="{C183D7F6-B498-43B3-948B-1728B52AA6E4}">
                <adec:decorative xmlns:adec="http://schemas.microsoft.com/office/drawing/2017/decorative" val="1"/>
              </a:ext>
            </a:extLst>
          </p:cNvPr>
          <p:cNvSpPr/>
          <p:nvPr/>
        </p:nvSpPr>
        <p:spPr>
          <a:xfrm>
            <a:off x="2994281"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731" name="Rectangle: Rounded Corners 730">
            <a:extLst>
              <a:ext uri="{FF2B5EF4-FFF2-40B4-BE49-F238E27FC236}">
                <a16:creationId xmlns:a16="http://schemas.microsoft.com/office/drawing/2014/main" id="{B3B97438-2D57-794E-4260-EA13D8BBAA8A}"/>
              </a:ext>
              <a:ext uri="{C183D7F6-B498-43B3-948B-1728B52AA6E4}">
                <adec:decorative xmlns:adec="http://schemas.microsoft.com/office/drawing/2017/decorative" val="1"/>
              </a:ext>
            </a:extLst>
          </p:cNvPr>
          <p:cNvSpPr/>
          <p:nvPr/>
        </p:nvSpPr>
        <p:spPr>
          <a:xfrm>
            <a:off x="594053" y="28305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732" name="Rectangle: Rounded Corners 731">
            <a:extLst>
              <a:ext uri="{FF2B5EF4-FFF2-40B4-BE49-F238E27FC236}">
                <a16:creationId xmlns:a16="http://schemas.microsoft.com/office/drawing/2014/main" id="{EF4B1033-D0DA-D027-55B3-FFA1640F2366}"/>
              </a:ext>
              <a:ext uri="{C183D7F6-B498-43B3-948B-1728B52AA6E4}">
                <adec:decorative xmlns:adec="http://schemas.microsoft.com/office/drawing/2017/decorative" val="1"/>
              </a:ext>
            </a:extLst>
          </p:cNvPr>
          <p:cNvSpPr/>
          <p:nvPr/>
        </p:nvSpPr>
        <p:spPr>
          <a:xfrm>
            <a:off x="602333"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733" name="Rectangle: Rounded Corners 732">
            <a:extLst>
              <a:ext uri="{FF2B5EF4-FFF2-40B4-BE49-F238E27FC236}">
                <a16:creationId xmlns:a16="http://schemas.microsoft.com/office/drawing/2014/main" id="{807F3B0D-6B19-3249-AE47-D5E1944D99D2}"/>
              </a:ext>
              <a:ext uri="{C183D7F6-B498-43B3-948B-1728B52AA6E4}">
                <adec:decorative xmlns:adec="http://schemas.microsoft.com/office/drawing/2017/decorative" val="1"/>
              </a:ext>
            </a:extLst>
          </p:cNvPr>
          <p:cNvSpPr/>
          <p:nvPr/>
        </p:nvSpPr>
        <p:spPr>
          <a:xfrm>
            <a:off x="683660" y="2386979"/>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734" name="Rectangle: Rounded Corners 733">
            <a:extLst>
              <a:ext uri="{FF2B5EF4-FFF2-40B4-BE49-F238E27FC236}">
                <a16:creationId xmlns:a16="http://schemas.microsoft.com/office/drawing/2014/main" id="{DE63909C-A55B-7AD4-FEAD-6B926E9D038C}"/>
              </a:ext>
              <a:ext uri="{C183D7F6-B498-43B3-948B-1728B52AA6E4}">
                <adec:decorative xmlns:adec="http://schemas.microsoft.com/office/drawing/2017/decorative" val="1"/>
              </a:ext>
            </a:extLst>
          </p:cNvPr>
          <p:cNvSpPr/>
          <p:nvPr/>
        </p:nvSpPr>
        <p:spPr>
          <a:xfrm>
            <a:off x="908469" y="327404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735" name="Rectangle: Rounded Corners 734">
            <a:extLst>
              <a:ext uri="{FF2B5EF4-FFF2-40B4-BE49-F238E27FC236}">
                <a16:creationId xmlns:a16="http://schemas.microsoft.com/office/drawing/2014/main" id="{CD23BFA3-1539-C9AD-3A83-7FA52C576C43}"/>
              </a:ext>
              <a:ext uri="{C183D7F6-B498-43B3-948B-1728B52AA6E4}">
                <adec:decorative xmlns:adec="http://schemas.microsoft.com/office/drawing/2017/decorative" val="1"/>
              </a:ext>
            </a:extLst>
          </p:cNvPr>
          <p:cNvSpPr/>
          <p:nvPr/>
        </p:nvSpPr>
        <p:spPr>
          <a:xfrm>
            <a:off x="2759510" y="194344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736" name="Rectangle: Rounded Corners 735">
            <a:extLst>
              <a:ext uri="{FF2B5EF4-FFF2-40B4-BE49-F238E27FC236}">
                <a16:creationId xmlns:a16="http://schemas.microsoft.com/office/drawing/2014/main" id="{81E16EA3-BF5E-9438-1EFA-7C30B70972F1}"/>
              </a:ext>
              <a:ext uri="{C183D7F6-B498-43B3-948B-1728B52AA6E4}">
                <adec:decorative xmlns:adec="http://schemas.microsoft.com/office/drawing/2017/decorative" val="1"/>
              </a:ext>
            </a:extLst>
          </p:cNvPr>
          <p:cNvSpPr/>
          <p:nvPr/>
        </p:nvSpPr>
        <p:spPr>
          <a:xfrm>
            <a:off x="3056393" y="215847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737" name="Rectangle: Rounded Corners 736">
            <a:extLst>
              <a:ext uri="{FF2B5EF4-FFF2-40B4-BE49-F238E27FC236}">
                <a16:creationId xmlns:a16="http://schemas.microsoft.com/office/drawing/2014/main" id="{40763605-5086-2DC9-A15C-EDEEA987D47C}"/>
              </a:ext>
              <a:ext uri="{C183D7F6-B498-43B3-948B-1728B52AA6E4}">
                <adec:decorative xmlns:adec="http://schemas.microsoft.com/office/drawing/2017/decorative" val="1"/>
              </a:ext>
            </a:extLst>
          </p:cNvPr>
          <p:cNvSpPr/>
          <p:nvPr/>
        </p:nvSpPr>
        <p:spPr>
          <a:xfrm>
            <a:off x="3201532" y="238315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738" name="Rectangle: Rounded Corners 737">
            <a:extLst>
              <a:ext uri="{FF2B5EF4-FFF2-40B4-BE49-F238E27FC236}">
                <a16:creationId xmlns:a16="http://schemas.microsoft.com/office/drawing/2014/main" id="{2ECD29E0-DE24-E249-1004-0B1501B05A5D}"/>
              </a:ext>
              <a:ext uri="{C183D7F6-B498-43B3-948B-1728B52AA6E4}">
                <adec:decorative xmlns:adec="http://schemas.microsoft.com/office/drawing/2017/decorative" val="1"/>
              </a:ext>
            </a:extLst>
          </p:cNvPr>
          <p:cNvSpPr/>
          <p:nvPr/>
        </p:nvSpPr>
        <p:spPr>
          <a:xfrm>
            <a:off x="3279463" y="260874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739" name="Rectangle: Rounded Corners 738">
            <a:extLst>
              <a:ext uri="{FF2B5EF4-FFF2-40B4-BE49-F238E27FC236}">
                <a16:creationId xmlns:a16="http://schemas.microsoft.com/office/drawing/2014/main" id="{AB23F969-0792-08F2-328D-426F668BF75F}"/>
              </a:ext>
              <a:ext uri="{C183D7F6-B498-43B3-948B-1728B52AA6E4}">
                <adec:decorative xmlns:adec="http://schemas.microsoft.com/office/drawing/2017/decorative" val="1"/>
              </a:ext>
            </a:extLst>
          </p:cNvPr>
          <p:cNvSpPr/>
          <p:nvPr/>
        </p:nvSpPr>
        <p:spPr>
          <a:xfrm>
            <a:off x="3231645" y="283662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740" name="Rectangle: Rounded Corners 739">
            <a:extLst>
              <a:ext uri="{FF2B5EF4-FFF2-40B4-BE49-F238E27FC236}">
                <a16:creationId xmlns:a16="http://schemas.microsoft.com/office/drawing/2014/main" id="{EE32460A-349B-0143-6BE7-4169D1D8E1EB}"/>
              </a:ext>
              <a:ext uri="{C183D7F6-B498-43B3-948B-1728B52AA6E4}">
                <adec:decorative xmlns:adec="http://schemas.microsoft.com/office/drawing/2017/decorative" val="1"/>
              </a:ext>
            </a:extLst>
          </p:cNvPr>
          <p:cNvSpPr/>
          <p:nvPr/>
        </p:nvSpPr>
        <p:spPr>
          <a:xfrm>
            <a:off x="3140491" y="3049215"/>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741" name="Rectangle: Rounded Corners 740">
            <a:extLst>
              <a:ext uri="{FF2B5EF4-FFF2-40B4-BE49-F238E27FC236}">
                <a16:creationId xmlns:a16="http://schemas.microsoft.com/office/drawing/2014/main" id="{E4890C46-4683-B526-7A94-4C0823A06CAA}"/>
              </a:ext>
              <a:ext uri="{C183D7F6-B498-43B3-948B-1728B52AA6E4}">
                <adec:decorative xmlns:adec="http://schemas.microsoft.com/office/drawing/2017/decorative" val="1"/>
              </a:ext>
            </a:extLst>
          </p:cNvPr>
          <p:cNvSpPr/>
          <p:nvPr/>
        </p:nvSpPr>
        <p:spPr>
          <a:xfrm>
            <a:off x="1858678" y="173326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742" name="Group 741">
            <a:extLst>
              <a:ext uri="{FF2B5EF4-FFF2-40B4-BE49-F238E27FC236}">
                <a16:creationId xmlns:a16="http://schemas.microsoft.com/office/drawing/2014/main" id="{F2EE2E5F-88E2-8B8F-387B-FDC46169D24C}"/>
              </a:ext>
            </a:extLst>
          </p:cNvPr>
          <p:cNvGrpSpPr/>
          <p:nvPr/>
        </p:nvGrpSpPr>
        <p:grpSpPr>
          <a:xfrm>
            <a:off x="2983003" y="1618261"/>
            <a:ext cx="497283" cy="269640"/>
            <a:chOff x="7908561" y="717787"/>
            <a:chExt cx="897039" cy="486398"/>
          </a:xfrm>
        </p:grpSpPr>
        <p:pic>
          <p:nvPicPr>
            <p:cNvPr id="743" name="Picture 742">
              <a:extLst>
                <a:ext uri="{FF2B5EF4-FFF2-40B4-BE49-F238E27FC236}">
                  <a16:creationId xmlns:a16="http://schemas.microsoft.com/office/drawing/2014/main" id="{42CF7E2F-0942-D82E-5298-65A1A2C9346C}"/>
                </a:ext>
              </a:extLst>
            </p:cNvPr>
            <p:cNvPicPr>
              <a:picLocks noChangeAspect="1"/>
            </p:cNvPicPr>
            <p:nvPr/>
          </p:nvPicPr>
          <p:blipFill>
            <a:blip r:embed="rId14"/>
            <a:stretch>
              <a:fillRect/>
            </a:stretch>
          </p:blipFill>
          <p:spPr>
            <a:xfrm>
              <a:off x="8526186" y="717787"/>
              <a:ext cx="279414" cy="184159"/>
            </a:xfrm>
            <a:prstGeom prst="rect">
              <a:avLst/>
            </a:prstGeom>
          </p:spPr>
        </p:pic>
        <p:pic>
          <p:nvPicPr>
            <p:cNvPr id="744" name="Picture 743" descr="Logo for Insights">
              <a:extLst>
                <a:ext uri="{FF2B5EF4-FFF2-40B4-BE49-F238E27FC236}">
                  <a16:creationId xmlns:a16="http://schemas.microsoft.com/office/drawing/2014/main" id="{B4A339D8-922E-4D6D-AAEA-51AA581A304C}"/>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745" name="TextBox 744">
            <a:extLst>
              <a:ext uri="{FF2B5EF4-FFF2-40B4-BE49-F238E27FC236}">
                <a16:creationId xmlns:a16="http://schemas.microsoft.com/office/drawing/2014/main" id="{3BA2C894-E967-B991-49F6-F0FCF77708FD}"/>
              </a:ext>
              <a:ext uri="{C183D7F6-B498-43B3-948B-1728B52AA6E4}">
                <adec:decorative xmlns:adec="http://schemas.microsoft.com/office/drawing/2017/decorative" val="1"/>
              </a:ext>
            </a:extLst>
          </p:cNvPr>
          <p:cNvSpPr txBox="1"/>
          <p:nvPr/>
        </p:nvSpPr>
        <p:spPr>
          <a:xfrm>
            <a:off x="1931538" y="3455591"/>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746" name="Group 745">
            <a:extLst>
              <a:ext uri="{FF2B5EF4-FFF2-40B4-BE49-F238E27FC236}">
                <a16:creationId xmlns:a16="http://schemas.microsoft.com/office/drawing/2014/main" id="{FA77EBF7-F8B5-9344-F936-211FD76E2B21}"/>
              </a:ext>
            </a:extLst>
          </p:cNvPr>
          <p:cNvGrpSpPr/>
          <p:nvPr/>
        </p:nvGrpSpPr>
        <p:grpSpPr>
          <a:xfrm>
            <a:off x="1802998" y="2059775"/>
            <a:ext cx="1318903" cy="1318903"/>
            <a:chOff x="4878589" y="2435726"/>
            <a:chExt cx="2109600" cy="2109600"/>
          </a:xfrm>
        </p:grpSpPr>
        <p:sp>
          <p:nvSpPr>
            <p:cNvPr id="747" name="Oval 746">
              <a:extLst>
                <a:ext uri="{FF2B5EF4-FFF2-40B4-BE49-F238E27FC236}">
                  <a16:creationId xmlns:a16="http://schemas.microsoft.com/office/drawing/2014/main" id="{9406A732-CE32-26DC-D4B4-9454721AEAB8}"/>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748" name="Graphic 747" descr="Users">
              <a:extLst>
                <a:ext uri="{FF2B5EF4-FFF2-40B4-BE49-F238E27FC236}">
                  <a16:creationId xmlns:a16="http://schemas.microsoft.com/office/drawing/2014/main" id="{9229EBA2-DB21-DD35-0212-C8E369179FE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245318" y="2802456"/>
              <a:ext cx="1376142" cy="1376140"/>
            </a:xfrm>
            <a:prstGeom prst="rect">
              <a:avLst/>
            </a:prstGeom>
          </p:spPr>
        </p:pic>
      </p:grpSp>
      <p:sp>
        <p:nvSpPr>
          <p:cNvPr id="768" name="Oval 767">
            <a:extLst>
              <a:ext uri="{FF2B5EF4-FFF2-40B4-BE49-F238E27FC236}">
                <a16:creationId xmlns:a16="http://schemas.microsoft.com/office/drawing/2014/main" id="{15279B34-4F69-C850-62D6-5C556414300F}"/>
              </a:ext>
            </a:extLst>
          </p:cNvPr>
          <p:cNvSpPr/>
          <p:nvPr/>
        </p:nvSpPr>
        <p:spPr>
          <a:xfrm>
            <a:off x="1959933" y="2207051"/>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9" name="Graphic 768">
            <a:extLst>
              <a:ext uri="{FF2B5EF4-FFF2-40B4-BE49-F238E27FC236}">
                <a16:creationId xmlns:a16="http://schemas.microsoft.com/office/drawing/2014/main" id="{0F986494-61E0-7A66-D7CD-57504AA03BA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29744" y="3074975"/>
            <a:ext cx="297727" cy="297728"/>
          </a:xfrm>
          <a:prstGeom prst="rect">
            <a:avLst/>
          </a:prstGeom>
        </p:spPr>
      </p:pic>
      <p:grpSp>
        <p:nvGrpSpPr>
          <p:cNvPr id="770" name="Group 769">
            <a:extLst>
              <a:ext uri="{FF2B5EF4-FFF2-40B4-BE49-F238E27FC236}">
                <a16:creationId xmlns:a16="http://schemas.microsoft.com/office/drawing/2014/main" id="{BD3088A5-C0D7-1884-3792-61E9A9C13A0D}"/>
              </a:ext>
            </a:extLst>
          </p:cNvPr>
          <p:cNvGrpSpPr/>
          <p:nvPr/>
        </p:nvGrpSpPr>
        <p:grpSpPr>
          <a:xfrm>
            <a:off x="6392693" y="4824150"/>
            <a:ext cx="4687103" cy="1877999"/>
            <a:chOff x="6430401" y="4824150"/>
            <a:chExt cx="4687103" cy="1877999"/>
          </a:xfrm>
        </p:grpSpPr>
        <p:sp>
          <p:nvSpPr>
            <p:cNvPr id="771" name="Rectangle: Rounded Corners 770">
              <a:extLst>
                <a:ext uri="{FF2B5EF4-FFF2-40B4-BE49-F238E27FC236}">
                  <a16:creationId xmlns:a16="http://schemas.microsoft.com/office/drawing/2014/main" id="{5BE55081-0579-00E8-33FC-B079F1502CAD}"/>
                </a:ext>
                <a:ext uri="{C183D7F6-B498-43B3-948B-1728B52AA6E4}">
                  <adec:decorative xmlns:adec="http://schemas.microsoft.com/office/drawing/2017/decorative" val="1"/>
                </a:ext>
              </a:extLst>
            </p:cNvPr>
            <p:cNvSpPr/>
            <p:nvPr/>
          </p:nvSpPr>
          <p:spPr>
            <a:xfrm>
              <a:off x="7087317" y="5074992"/>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Service</a:t>
              </a:r>
            </a:p>
          </p:txBody>
        </p:sp>
        <p:sp>
          <p:nvSpPr>
            <p:cNvPr id="772" name="Rectangle: Rounded Corners 771">
              <a:extLst>
                <a:ext uri="{FF2B5EF4-FFF2-40B4-BE49-F238E27FC236}">
                  <a16:creationId xmlns:a16="http://schemas.microsoft.com/office/drawing/2014/main" id="{31FD1C6C-E540-2EAC-594B-1FDBCBDD0734}"/>
                </a:ext>
                <a:ext uri="{C183D7F6-B498-43B3-948B-1728B52AA6E4}">
                  <adec:decorative xmlns:adec="http://schemas.microsoft.com/office/drawing/2017/decorative" val="1"/>
                </a:ext>
              </a:extLst>
            </p:cNvPr>
            <p:cNvSpPr/>
            <p:nvPr/>
          </p:nvSpPr>
          <p:spPr>
            <a:xfrm>
              <a:off x="7311990" y="4888459"/>
              <a:ext cx="954000" cy="126000"/>
            </a:xfrm>
            <a:prstGeom prst="roundRect">
              <a:avLst>
                <a:gd name="adj" fmla="val 50000"/>
              </a:avLst>
            </a:prstGeom>
            <a:solidFill>
              <a:srgbClr val="F2F2F2"/>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Sales</a:t>
              </a:r>
            </a:p>
          </p:txBody>
        </p:sp>
        <p:sp>
          <p:nvSpPr>
            <p:cNvPr id="773" name="Rectangle: Rounded Corners 772">
              <a:extLst>
                <a:ext uri="{FF2B5EF4-FFF2-40B4-BE49-F238E27FC236}">
                  <a16:creationId xmlns:a16="http://schemas.microsoft.com/office/drawing/2014/main" id="{83B2079E-E264-4B7C-E6FB-78DACEFE14E1}"/>
                </a:ext>
                <a:ext uri="{C183D7F6-B498-43B3-948B-1728B52AA6E4}">
                  <adec:decorative xmlns:adec="http://schemas.microsoft.com/office/drawing/2017/decorative" val="1"/>
                </a:ext>
              </a:extLst>
            </p:cNvPr>
            <p:cNvSpPr/>
            <p:nvPr/>
          </p:nvSpPr>
          <p:spPr>
            <a:xfrm>
              <a:off x="6871576" y="5821124"/>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Marketing</a:t>
              </a:r>
            </a:p>
          </p:txBody>
        </p:sp>
        <p:sp>
          <p:nvSpPr>
            <p:cNvPr id="774" name="Rectangle: Rounded Corners 773">
              <a:extLst>
                <a:ext uri="{FF2B5EF4-FFF2-40B4-BE49-F238E27FC236}">
                  <a16:creationId xmlns:a16="http://schemas.microsoft.com/office/drawing/2014/main" id="{873077A5-491D-7316-5991-1A1F59FF87B6}"/>
                </a:ext>
                <a:ext uri="{C183D7F6-B498-43B3-948B-1728B52AA6E4}">
                  <adec:decorative xmlns:adec="http://schemas.microsoft.com/office/drawing/2017/decorative" val="1"/>
                </a:ext>
              </a:extLst>
            </p:cNvPr>
            <p:cNvSpPr/>
            <p:nvPr/>
          </p:nvSpPr>
          <p:spPr>
            <a:xfrm>
              <a:off x="9126913" y="5990923"/>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Project Services Automation</a:t>
              </a:r>
            </a:p>
          </p:txBody>
        </p:sp>
        <p:sp>
          <p:nvSpPr>
            <p:cNvPr id="775" name="Rectangle: Rounded Corners 774">
              <a:extLst>
                <a:ext uri="{FF2B5EF4-FFF2-40B4-BE49-F238E27FC236}">
                  <a16:creationId xmlns:a16="http://schemas.microsoft.com/office/drawing/2014/main" id="{296A19D8-8770-913B-6E85-7867B7D72DB6}"/>
                </a:ext>
                <a:ext uri="{C183D7F6-B498-43B3-948B-1728B52AA6E4}">
                  <adec:decorative xmlns:adec="http://schemas.microsoft.com/office/drawing/2017/decorative" val="1"/>
                </a:ext>
              </a:extLst>
            </p:cNvPr>
            <p:cNvSpPr/>
            <p:nvPr/>
          </p:nvSpPr>
          <p:spPr>
            <a:xfrm>
              <a:off x="6845482" y="5634591"/>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Retail</a:t>
              </a:r>
            </a:p>
          </p:txBody>
        </p:sp>
        <p:sp>
          <p:nvSpPr>
            <p:cNvPr id="776" name="Rectangle: Rounded Corners 775">
              <a:extLst>
                <a:ext uri="{FF2B5EF4-FFF2-40B4-BE49-F238E27FC236}">
                  <a16:creationId xmlns:a16="http://schemas.microsoft.com/office/drawing/2014/main" id="{A5D63580-A4A3-F20A-2BD2-96D37CB022F0}"/>
                </a:ext>
                <a:ext uri="{C183D7F6-B498-43B3-948B-1728B52AA6E4}">
                  <adec:decorative xmlns:adec="http://schemas.microsoft.com/office/drawing/2017/decorative" val="1"/>
                </a:ext>
              </a:extLst>
            </p:cNvPr>
            <p:cNvSpPr/>
            <p:nvPr/>
          </p:nvSpPr>
          <p:spPr>
            <a:xfrm>
              <a:off x="6853046" y="5448058"/>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Customer Insights</a:t>
              </a:r>
            </a:p>
          </p:txBody>
        </p:sp>
        <p:sp>
          <p:nvSpPr>
            <p:cNvPr id="777" name="Rectangle: Rounded Corners 776">
              <a:extLst>
                <a:ext uri="{FF2B5EF4-FFF2-40B4-BE49-F238E27FC236}">
                  <a16:creationId xmlns:a16="http://schemas.microsoft.com/office/drawing/2014/main" id="{4D559DDB-EAA6-327D-9B02-3F984647141D}"/>
                </a:ext>
                <a:ext uri="{C183D7F6-B498-43B3-948B-1728B52AA6E4}">
                  <adec:decorative xmlns:adec="http://schemas.microsoft.com/office/drawing/2017/decorative" val="1"/>
                </a:ext>
              </a:extLst>
            </p:cNvPr>
            <p:cNvSpPr/>
            <p:nvPr/>
          </p:nvSpPr>
          <p:spPr>
            <a:xfrm>
              <a:off x="6927335" y="5261525"/>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Collecting Information</a:t>
              </a:r>
            </a:p>
          </p:txBody>
        </p:sp>
        <p:sp>
          <p:nvSpPr>
            <p:cNvPr id="778" name="Rectangle: Rounded Corners 777">
              <a:extLst>
                <a:ext uri="{FF2B5EF4-FFF2-40B4-BE49-F238E27FC236}">
                  <a16:creationId xmlns:a16="http://schemas.microsoft.com/office/drawing/2014/main" id="{3D741376-360A-605E-AEC8-3DF896FDF72F}"/>
                </a:ext>
                <a:ext uri="{C183D7F6-B498-43B3-948B-1728B52AA6E4}">
                  <adec:decorative xmlns:adec="http://schemas.microsoft.com/office/drawing/2017/decorative" val="1"/>
                </a:ext>
              </a:extLst>
            </p:cNvPr>
            <p:cNvSpPr/>
            <p:nvPr/>
          </p:nvSpPr>
          <p:spPr>
            <a:xfrm>
              <a:off x="7056491" y="600765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Finance</a:t>
              </a:r>
            </a:p>
          </p:txBody>
        </p:sp>
        <p:sp>
          <p:nvSpPr>
            <p:cNvPr id="779" name="Rectangle: Rounded Corners 778">
              <a:extLst>
                <a:ext uri="{FF2B5EF4-FFF2-40B4-BE49-F238E27FC236}">
                  <a16:creationId xmlns:a16="http://schemas.microsoft.com/office/drawing/2014/main" id="{4E82EBF4-C13C-CE21-5D8A-6E95781254CB}"/>
                </a:ext>
                <a:ext uri="{C183D7F6-B498-43B3-948B-1728B52AA6E4}">
                  <adec:decorative xmlns:adec="http://schemas.microsoft.com/office/drawing/2017/decorative" val="1"/>
                </a:ext>
              </a:extLst>
            </p:cNvPr>
            <p:cNvSpPr/>
            <p:nvPr/>
          </p:nvSpPr>
          <p:spPr>
            <a:xfrm>
              <a:off x="8855307" y="4888459"/>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Mixed Reality</a:t>
              </a:r>
            </a:p>
          </p:txBody>
        </p:sp>
        <p:sp>
          <p:nvSpPr>
            <p:cNvPr id="780" name="Rectangle: Rounded Corners 779">
              <a:extLst>
                <a:ext uri="{FF2B5EF4-FFF2-40B4-BE49-F238E27FC236}">
                  <a16:creationId xmlns:a16="http://schemas.microsoft.com/office/drawing/2014/main" id="{8FA8D17B-E81F-DD4E-D29A-F652EF0BE94E}"/>
                </a:ext>
                <a:ext uri="{C183D7F6-B498-43B3-948B-1728B52AA6E4}">
                  <adec:decorative xmlns:adec="http://schemas.microsoft.com/office/drawing/2017/decorative" val="1"/>
                </a:ext>
              </a:extLst>
            </p:cNvPr>
            <p:cNvSpPr/>
            <p:nvPr/>
          </p:nvSpPr>
          <p:spPr>
            <a:xfrm>
              <a:off x="9126500" y="5072203"/>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Fraud Protection</a:t>
              </a:r>
            </a:p>
          </p:txBody>
        </p:sp>
        <p:sp>
          <p:nvSpPr>
            <p:cNvPr id="781" name="Rectangle: Rounded Corners 780">
              <a:extLst>
                <a:ext uri="{FF2B5EF4-FFF2-40B4-BE49-F238E27FC236}">
                  <a16:creationId xmlns:a16="http://schemas.microsoft.com/office/drawing/2014/main" id="{B523D11E-2B1A-91C6-E080-6E9234782298}"/>
                </a:ext>
                <a:ext uri="{C183D7F6-B498-43B3-948B-1728B52AA6E4}">
                  <adec:decorative xmlns:adec="http://schemas.microsoft.com/office/drawing/2017/decorative" val="1"/>
                </a:ext>
              </a:extLst>
            </p:cNvPr>
            <p:cNvSpPr/>
            <p:nvPr/>
          </p:nvSpPr>
          <p:spPr>
            <a:xfrm>
              <a:off x="9259080" y="525594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Product Insights</a:t>
              </a:r>
            </a:p>
          </p:txBody>
        </p:sp>
        <p:sp>
          <p:nvSpPr>
            <p:cNvPr id="782" name="Rectangle: Rounded Corners 781">
              <a:extLst>
                <a:ext uri="{FF2B5EF4-FFF2-40B4-BE49-F238E27FC236}">
                  <a16:creationId xmlns:a16="http://schemas.microsoft.com/office/drawing/2014/main" id="{C30CF325-08A8-061A-AA21-9491C34953DA}"/>
                </a:ext>
                <a:ext uri="{C183D7F6-B498-43B3-948B-1728B52AA6E4}">
                  <adec:decorative xmlns:adec="http://schemas.microsoft.com/office/drawing/2017/decorative" val="1"/>
                </a:ext>
              </a:extLst>
            </p:cNvPr>
            <p:cNvSpPr/>
            <p:nvPr/>
          </p:nvSpPr>
          <p:spPr>
            <a:xfrm>
              <a:off x="9330267" y="5439691"/>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Supply Chain Management</a:t>
              </a:r>
            </a:p>
          </p:txBody>
        </p:sp>
        <p:sp>
          <p:nvSpPr>
            <p:cNvPr id="783" name="Rectangle: Rounded Corners 782">
              <a:extLst>
                <a:ext uri="{FF2B5EF4-FFF2-40B4-BE49-F238E27FC236}">
                  <a16:creationId xmlns:a16="http://schemas.microsoft.com/office/drawing/2014/main" id="{7317D4DE-C51F-0992-25DE-404A31951290}"/>
                </a:ext>
                <a:ext uri="{C183D7F6-B498-43B3-948B-1728B52AA6E4}">
                  <adec:decorative xmlns:adec="http://schemas.microsoft.com/office/drawing/2017/decorative" val="1"/>
                </a:ext>
              </a:extLst>
            </p:cNvPr>
            <p:cNvSpPr/>
            <p:nvPr/>
          </p:nvSpPr>
          <p:spPr>
            <a:xfrm>
              <a:off x="9286587" y="5623435"/>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Field Services</a:t>
              </a:r>
            </a:p>
          </p:txBody>
        </p:sp>
        <p:sp>
          <p:nvSpPr>
            <p:cNvPr id="784" name="Rectangle: Rounded Corners 783">
              <a:extLst>
                <a:ext uri="{FF2B5EF4-FFF2-40B4-BE49-F238E27FC236}">
                  <a16:creationId xmlns:a16="http://schemas.microsoft.com/office/drawing/2014/main" id="{EC923AFA-34C9-CB35-9703-A2BDD7C83244}"/>
                </a:ext>
                <a:ext uri="{C183D7F6-B498-43B3-948B-1728B52AA6E4}">
                  <adec:decorative xmlns:adec="http://schemas.microsoft.com/office/drawing/2017/decorative" val="1"/>
                </a:ext>
              </a:extLst>
            </p:cNvPr>
            <p:cNvSpPr/>
            <p:nvPr/>
          </p:nvSpPr>
          <p:spPr>
            <a:xfrm>
              <a:off x="9203321" y="5807179"/>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Market Insights</a:t>
              </a:r>
            </a:p>
          </p:txBody>
        </p:sp>
        <p:sp>
          <p:nvSpPr>
            <p:cNvPr id="785" name="Rectangle: Rounded Corners 784">
              <a:extLst>
                <a:ext uri="{FF2B5EF4-FFF2-40B4-BE49-F238E27FC236}">
                  <a16:creationId xmlns:a16="http://schemas.microsoft.com/office/drawing/2014/main" id="{0C890EC2-8EF7-7CD5-09F0-7D82105B9644}"/>
                </a:ext>
                <a:ext uri="{C183D7F6-B498-43B3-948B-1728B52AA6E4}">
                  <adec:decorative xmlns:adec="http://schemas.microsoft.com/office/drawing/2017/decorative" val="1"/>
                </a:ext>
              </a:extLst>
            </p:cNvPr>
            <p:cNvSpPr/>
            <p:nvPr/>
          </p:nvSpPr>
          <p:spPr>
            <a:xfrm>
              <a:off x="7254953" y="6194190"/>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Business Central</a:t>
              </a:r>
            </a:p>
          </p:txBody>
        </p:sp>
        <p:sp>
          <p:nvSpPr>
            <p:cNvPr id="786" name="Rectangle: Rounded Corners 785">
              <a:extLst>
                <a:ext uri="{FF2B5EF4-FFF2-40B4-BE49-F238E27FC236}">
                  <a16:creationId xmlns:a16="http://schemas.microsoft.com/office/drawing/2014/main" id="{E2E493A7-7C4E-F13E-CBDE-3265C80D1516}"/>
                </a:ext>
                <a:ext uri="{C183D7F6-B498-43B3-948B-1728B52AA6E4}">
                  <adec:decorative xmlns:adec="http://schemas.microsoft.com/office/drawing/2017/decorative" val="1"/>
                </a:ext>
              </a:extLst>
            </p:cNvPr>
            <p:cNvSpPr/>
            <p:nvPr/>
          </p:nvSpPr>
          <p:spPr>
            <a:xfrm>
              <a:off x="9002007" y="6174667"/>
              <a:ext cx="954000" cy="12600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Human Resources &amp; Talent</a:t>
              </a:r>
            </a:p>
          </p:txBody>
        </p:sp>
        <p:sp>
          <p:nvSpPr>
            <p:cNvPr id="787" name="TextBox 786">
              <a:extLst>
                <a:ext uri="{FF2B5EF4-FFF2-40B4-BE49-F238E27FC236}">
                  <a16:creationId xmlns:a16="http://schemas.microsoft.com/office/drawing/2014/main" id="{B020D456-534F-AC94-D4D4-4DE461F610BA}"/>
                </a:ext>
                <a:ext uri="{C183D7F6-B498-43B3-948B-1728B52AA6E4}">
                  <adec:decorative xmlns:adec="http://schemas.microsoft.com/office/drawing/2017/decorative" val="1"/>
                </a:ext>
              </a:extLst>
            </p:cNvPr>
            <p:cNvSpPr txBox="1"/>
            <p:nvPr/>
          </p:nvSpPr>
          <p:spPr>
            <a:xfrm>
              <a:off x="7234646" y="6394372"/>
              <a:ext cx="2679026"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a:ln>
                    <a:noFill/>
                  </a:ln>
                  <a:solidFill>
                    <a:srgbClr val="4472C4"/>
                  </a:solidFill>
                  <a:effectLst/>
                  <a:uLnTx/>
                  <a:uFillTx/>
                  <a:latin typeface="Calibri" panose="020F0502020204030204"/>
                </a:rPr>
                <a:t>Business Optimization</a:t>
              </a:r>
            </a:p>
          </p:txBody>
        </p:sp>
        <p:sp>
          <p:nvSpPr>
            <p:cNvPr id="788" name="Oval 787">
              <a:extLst>
                <a:ext uri="{FF2B5EF4-FFF2-40B4-BE49-F238E27FC236}">
                  <a16:creationId xmlns:a16="http://schemas.microsoft.com/office/drawing/2014/main" id="{0833B88D-D2A9-8218-7975-75CEBE4E0D7F}"/>
                </a:ext>
              </a:extLst>
            </p:cNvPr>
            <p:cNvSpPr/>
            <p:nvPr/>
          </p:nvSpPr>
          <p:spPr>
            <a:xfrm>
              <a:off x="7936065" y="5007450"/>
              <a:ext cx="1249200" cy="12492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789" name="Graphic 788" descr="Workflow with solid fill">
              <a:extLst>
                <a:ext uri="{FF2B5EF4-FFF2-40B4-BE49-F238E27FC236}">
                  <a16:creationId xmlns:a16="http://schemas.microsoft.com/office/drawing/2014/main" id="{5FBB7C9F-061F-D5C5-0C2B-B9719D68E3C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287449" y="5358834"/>
              <a:ext cx="546432" cy="546432"/>
            </a:xfrm>
            <a:prstGeom prst="rect">
              <a:avLst/>
            </a:prstGeom>
          </p:spPr>
        </p:pic>
        <p:sp>
          <p:nvSpPr>
            <p:cNvPr id="790" name="Oval 789">
              <a:extLst>
                <a:ext uri="{FF2B5EF4-FFF2-40B4-BE49-F238E27FC236}">
                  <a16:creationId xmlns:a16="http://schemas.microsoft.com/office/drawing/2014/main" id="{25FDC94C-525D-16C9-21EF-581849A3C560}"/>
                </a:ext>
              </a:extLst>
            </p:cNvPr>
            <p:cNvSpPr/>
            <p:nvPr/>
          </p:nvSpPr>
          <p:spPr>
            <a:xfrm>
              <a:off x="8082505" y="5161119"/>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91" name="Graphic 790">
              <a:extLst>
                <a:ext uri="{FF2B5EF4-FFF2-40B4-BE49-F238E27FC236}">
                  <a16:creationId xmlns:a16="http://schemas.microsoft.com/office/drawing/2014/main" id="{65B4752F-E0DC-653E-E28A-39C58537858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402964" y="5978686"/>
              <a:ext cx="276475" cy="276474"/>
            </a:xfrm>
            <a:prstGeom prst="rect">
              <a:avLst/>
            </a:prstGeom>
          </p:spPr>
        </p:pic>
        <p:grpSp>
          <p:nvGrpSpPr>
            <p:cNvPr id="792" name="Group 791">
              <a:extLst>
                <a:ext uri="{FF2B5EF4-FFF2-40B4-BE49-F238E27FC236}">
                  <a16:creationId xmlns:a16="http://schemas.microsoft.com/office/drawing/2014/main" id="{779B452B-5AE8-D2C5-780C-3C8AEC36425B}"/>
                </a:ext>
              </a:extLst>
            </p:cNvPr>
            <p:cNvGrpSpPr/>
            <p:nvPr/>
          </p:nvGrpSpPr>
          <p:grpSpPr>
            <a:xfrm>
              <a:off x="6430401" y="4824150"/>
              <a:ext cx="4687103" cy="1573200"/>
              <a:chOff x="6430401" y="4824150"/>
              <a:chExt cx="4687103" cy="1573200"/>
            </a:xfrm>
          </p:grpSpPr>
          <p:pic>
            <p:nvPicPr>
              <p:cNvPr id="793" name="Picture 2" descr="See the source image">
                <a:extLst>
                  <a:ext uri="{FF2B5EF4-FFF2-40B4-BE49-F238E27FC236}">
                    <a16:creationId xmlns:a16="http://schemas.microsoft.com/office/drawing/2014/main" id="{9374A51E-4F1A-C8BB-8C85-B427952385A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962076" y="6178884"/>
                <a:ext cx="219502" cy="218466"/>
              </a:xfrm>
              <a:prstGeom prst="rect">
                <a:avLst/>
              </a:prstGeom>
              <a:noFill/>
              <a:extLst>
                <a:ext uri="{909E8E84-426E-40DD-AFC4-6F175D3DCCD1}">
                  <a14:hiddenFill xmlns:a14="http://schemas.microsoft.com/office/drawing/2010/main">
                    <a:solidFill>
                      <a:srgbClr val="FFFFFF"/>
                    </a:solidFill>
                  </a14:hiddenFill>
                </a:ext>
              </a:extLst>
            </p:spPr>
          </p:pic>
          <p:pic>
            <p:nvPicPr>
              <p:cNvPr id="794" name="Picture 2">
                <a:extLst>
                  <a:ext uri="{FF2B5EF4-FFF2-40B4-BE49-F238E27FC236}">
                    <a16:creationId xmlns:a16="http://schemas.microsoft.com/office/drawing/2014/main" id="{789A6731-A10C-1381-FC45-57BA58DF26D6}"/>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884435" y="4865495"/>
                <a:ext cx="154010" cy="154009"/>
              </a:xfrm>
              <a:prstGeom prst="rect">
                <a:avLst/>
              </a:prstGeom>
              <a:noFill/>
              <a:extLst>
                <a:ext uri="{909E8E84-426E-40DD-AFC4-6F175D3DCCD1}">
                  <a14:hiddenFill xmlns:a14="http://schemas.microsoft.com/office/drawing/2010/main">
                    <a:solidFill>
                      <a:srgbClr val="FFFFFF"/>
                    </a:solidFill>
                  </a14:hiddenFill>
                </a:ext>
              </a:extLst>
            </p:spPr>
          </p:pic>
          <p:pic>
            <p:nvPicPr>
              <p:cNvPr id="795" name="Picture 2">
                <a:extLst>
                  <a:ext uri="{FF2B5EF4-FFF2-40B4-BE49-F238E27FC236}">
                    <a16:creationId xmlns:a16="http://schemas.microsoft.com/office/drawing/2014/main" id="{12B70427-76E2-5B55-C204-7711552DC7C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311371" y="5577124"/>
                <a:ext cx="205029" cy="207470"/>
              </a:xfrm>
              <a:prstGeom prst="rect">
                <a:avLst/>
              </a:prstGeom>
              <a:noFill/>
              <a:extLst>
                <a:ext uri="{909E8E84-426E-40DD-AFC4-6F175D3DCCD1}">
                  <a14:hiddenFill xmlns:a14="http://schemas.microsoft.com/office/drawing/2010/main">
                    <a:solidFill>
                      <a:srgbClr val="FFFFFF"/>
                    </a:solidFill>
                  </a14:hiddenFill>
                </a:ext>
              </a:extLst>
            </p:spPr>
          </p:pic>
          <p:pic>
            <p:nvPicPr>
              <p:cNvPr id="796" name="Picture 2">
                <a:extLst>
                  <a:ext uri="{FF2B5EF4-FFF2-40B4-BE49-F238E27FC236}">
                    <a16:creationId xmlns:a16="http://schemas.microsoft.com/office/drawing/2014/main" id="{2AEA4381-5618-304E-BF81-0CF99FA879E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574195" y="5036954"/>
                <a:ext cx="161249" cy="161249"/>
              </a:xfrm>
              <a:prstGeom prst="rect">
                <a:avLst/>
              </a:prstGeom>
              <a:noFill/>
              <a:extLst>
                <a:ext uri="{909E8E84-426E-40DD-AFC4-6F175D3DCCD1}">
                  <a14:hiddenFill xmlns:a14="http://schemas.microsoft.com/office/drawing/2010/main">
                    <a:solidFill>
                      <a:srgbClr val="FFFFFF"/>
                    </a:solidFill>
                  </a14:hiddenFill>
                </a:ext>
              </a:extLst>
            </p:spPr>
          </p:pic>
          <p:pic>
            <p:nvPicPr>
              <p:cNvPr id="797" name="Picture 2">
                <a:extLst>
                  <a:ext uri="{FF2B5EF4-FFF2-40B4-BE49-F238E27FC236}">
                    <a16:creationId xmlns:a16="http://schemas.microsoft.com/office/drawing/2014/main" id="{FA62D8A2-7859-0CD4-334C-AB8864458A90}"/>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634084" y="5813113"/>
                <a:ext cx="152323" cy="152323"/>
              </a:xfrm>
              <a:prstGeom prst="rect">
                <a:avLst/>
              </a:prstGeom>
              <a:noFill/>
              <a:extLst>
                <a:ext uri="{909E8E84-426E-40DD-AFC4-6F175D3DCCD1}">
                  <a14:hiddenFill xmlns:a14="http://schemas.microsoft.com/office/drawing/2010/main">
                    <a:solidFill>
                      <a:srgbClr val="FFFFFF"/>
                    </a:solidFill>
                  </a14:hiddenFill>
                </a:ext>
              </a:extLst>
            </p:spPr>
          </p:pic>
          <p:pic>
            <p:nvPicPr>
              <p:cNvPr id="798" name="Picture 3">
                <a:extLst>
                  <a:ext uri="{FF2B5EF4-FFF2-40B4-BE49-F238E27FC236}">
                    <a16:creationId xmlns:a16="http://schemas.microsoft.com/office/drawing/2014/main" id="{C186AC23-F1D6-6528-816B-B644DA8D08F6}"/>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565410" y="5393394"/>
                <a:ext cx="187132" cy="187132"/>
              </a:xfrm>
              <a:prstGeom prst="rect">
                <a:avLst/>
              </a:prstGeom>
              <a:noFill/>
              <a:extLst>
                <a:ext uri="{909E8E84-426E-40DD-AFC4-6F175D3DCCD1}">
                  <a14:hiddenFill xmlns:a14="http://schemas.microsoft.com/office/drawing/2010/main">
                    <a:solidFill>
                      <a:srgbClr val="FFFFFF"/>
                    </a:solidFill>
                  </a14:hiddenFill>
                </a:ext>
              </a:extLst>
            </p:spPr>
          </p:pic>
          <p:pic>
            <p:nvPicPr>
              <p:cNvPr id="799" name="Picture 2">
                <a:extLst>
                  <a:ext uri="{FF2B5EF4-FFF2-40B4-BE49-F238E27FC236}">
                    <a16:creationId xmlns:a16="http://schemas.microsoft.com/office/drawing/2014/main" id="{59B3B5B7-845D-B5A9-FD28-1324FA46EE1B}"/>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0937467" y="4830504"/>
                <a:ext cx="180037" cy="180037"/>
              </a:xfrm>
              <a:prstGeom prst="rect">
                <a:avLst/>
              </a:prstGeom>
              <a:noFill/>
              <a:extLst>
                <a:ext uri="{909E8E84-426E-40DD-AFC4-6F175D3DCCD1}">
                  <a14:hiddenFill xmlns:a14="http://schemas.microsoft.com/office/drawing/2010/main">
                    <a:solidFill>
                      <a:srgbClr val="FFFFFF"/>
                    </a:solidFill>
                  </a14:hiddenFill>
                </a:ext>
              </a:extLst>
            </p:spPr>
          </p:pic>
          <p:pic>
            <p:nvPicPr>
              <p:cNvPr id="800" name="Picture 2" descr="See the source image">
                <a:extLst>
                  <a:ext uri="{FF2B5EF4-FFF2-40B4-BE49-F238E27FC236}">
                    <a16:creationId xmlns:a16="http://schemas.microsoft.com/office/drawing/2014/main" id="{37CCC6AA-CE3F-F54D-D28E-CA7EC3C8DF22}"/>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0001859" y="6161752"/>
                <a:ext cx="144661" cy="144661"/>
              </a:xfrm>
              <a:prstGeom prst="rect">
                <a:avLst/>
              </a:prstGeom>
              <a:noFill/>
              <a:extLst>
                <a:ext uri="{909E8E84-426E-40DD-AFC4-6F175D3DCCD1}">
                  <a14:hiddenFill xmlns:a14="http://schemas.microsoft.com/office/drawing/2010/main">
                    <a:solidFill>
                      <a:srgbClr val="FFFFFF"/>
                    </a:solidFill>
                  </a14:hiddenFill>
                </a:ext>
              </a:extLst>
            </p:spPr>
          </p:pic>
          <p:pic>
            <p:nvPicPr>
              <p:cNvPr id="801" name="Picture 800" descr="Icon&#10;&#10;Description automatically generated">
                <a:extLst>
                  <a:ext uri="{FF2B5EF4-FFF2-40B4-BE49-F238E27FC236}">
                    <a16:creationId xmlns:a16="http://schemas.microsoft.com/office/drawing/2014/main" id="{BE26BB3D-56BC-B653-4AE3-6D7CD0BCFF06}"/>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753814" y="5956154"/>
                <a:ext cx="192745" cy="192745"/>
              </a:xfrm>
              <a:prstGeom prst="rect">
                <a:avLst/>
              </a:prstGeom>
            </p:spPr>
          </p:pic>
          <p:pic>
            <p:nvPicPr>
              <p:cNvPr id="802" name="Picture 801" descr="Icon&#10;&#10;Description automatically generated">
                <a:extLst>
                  <a:ext uri="{FF2B5EF4-FFF2-40B4-BE49-F238E27FC236}">
                    <a16:creationId xmlns:a16="http://schemas.microsoft.com/office/drawing/2014/main" id="{0855A0FD-62FF-824A-1475-A4A84EA7F3B7}"/>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0133020" y="5035855"/>
                <a:ext cx="164113" cy="164113"/>
              </a:xfrm>
              <a:prstGeom prst="rect">
                <a:avLst/>
              </a:prstGeom>
            </p:spPr>
          </p:pic>
          <p:pic>
            <p:nvPicPr>
              <p:cNvPr id="803" name="Picture 802" descr="Icon&#10;&#10;Description automatically generated">
                <a:extLst>
                  <a:ext uri="{FF2B5EF4-FFF2-40B4-BE49-F238E27FC236}">
                    <a16:creationId xmlns:a16="http://schemas.microsoft.com/office/drawing/2014/main" id="{692355EF-1EE5-F9A1-AB6C-EDFAAC5CF7CE}"/>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146013" y="5979859"/>
                <a:ext cx="156403" cy="156403"/>
              </a:xfrm>
              <a:prstGeom prst="rect">
                <a:avLst/>
              </a:prstGeom>
            </p:spPr>
          </p:pic>
          <p:pic>
            <p:nvPicPr>
              <p:cNvPr id="804" name="Picture 803" descr="Icon&#10;&#10;Description automatically generated with low confidence">
                <a:extLst>
                  <a:ext uri="{FF2B5EF4-FFF2-40B4-BE49-F238E27FC236}">
                    <a16:creationId xmlns:a16="http://schemas.microsoft.com/office/drawing/2014/main" id="{6C312C4E-7024-0873-CA7D-B7C3290688CE}"/>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0194619" y="5786185"/>
                <a:ext cx="179251" cy="179251"/>
              </a:xfrm>
              <a:prstGeom prst="rect">
                <a:avLst/>
              </a:prstGeom>
            </p:spPr>
          </p:pic>
          <p:pic>
            <p:nvPicPr>
              <p:cNvPr id="805" name="Picture 804" descr="Logo&#10;&#10;Description automatically generated">
                <a:extLst>
                  <a:ext uri="{FF2B5EF4-FFF2-40B4-BE49-F238E27FC236}">
                    <a16:creationId xmlns:a16="http://schemas.microsoft.com/office/drawing/2014/main" id="{5D7A484F-AFBC-E416-09B0-6EF6650CE58F}"/>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0278236" y="5190807"/>
                <a:ext cx="186417" cy="186417"/>
              </a:xfrm>
              <a:prstGeom prst="rect">
                <a:avLst/>
              </a:prstGeom>
            </p:spPr>
          </p:pic>
          <p:pic>
            <p:nvPicPr>
              <p:cNvPr id="806" name="Picture 805" descr="Logo&#10;&#10;Description automatically generated with low confidence">
                <a:extLst>
                  <a:ext uri="{FF2B5EF4-FFF2-40B4-BE49-F238E27FC236}">
                    <a16:creationId xmlns:a16="http://schemas.microsoft.com/office/drawing/2014/main" id="{AA3D887D-89B8-5AA3-C4B4-E508F8023CAE}"/>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0376747" y="5399719"/>
                <a:ext cx="175814" cy="175814"/>
              </a:xfrm>
              <a:prstGeom prst="rect">
                <a:avLst/>
              </a:prstGeom>
            </p:spPr>
          </p:pic>
          <p:pic>
            <p:nvPicPr>
              <p:cNvPr id="807" name="Picture 806" descr="Logo, icon&#10;&#10;Description automatically generated">
                <a:extLst>
                  <a:ext uri="{FF2B5EF4-FFF2-40B4-BE49-F238E27FC236}">
                    <a16:creationId xmlns:a16="http://schemas.microsoft.com/office/drawing/2014/main" id="{A753502C-7F10-6C04-7272-3000B866821B}"/>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0349604" y="6161752"/>
                <a:ext cx="144661" cy="144661"/>
              </a:xfrm>
              <a:prstGeom prst="rect">
                <a:avLst/>
              </a:prstGeom>
            </p:spPr>
          </p:pic>
          <p:pic>
            <p:nvPicPr>
              <p:cNvPr id="808" name="Picture 807" descr="Logo&#10;&#10;Description automatically generated">
                <a:extLst>
                  <a:ext uri="{FF2B5EF4-FFF2-40B4-BE49-F238E27FC236}">
                    <a16:creationId xmlns:a16="http://schemas.microsoft.com/office/drawing/2014/main" id="{D15B8013-DE01-6953-7E4E-F509E6B7DB77}"/>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10171084" y="6153982"/>
                <a:ext cx="156403" cy="156403"/>
              </a:xfrm>
              <a:prstGeom prst="rect">
                <a:avLst/>
              </a:prstGeom>
            </p:spPr>
          </p:pic>
          <p:pic>
            <p:nvPicPr>
              <p:cNvPr id="809" name="Picture 808" descr="A picture containing icon&#10;&#10;Description automatically generated">
                <a:extLst>
                  <a:ext uri="{FF2B5EF4-FFF2-40B4-BE49-F238E27FC236}">
                    <a16:creationId xmlns:a16="http://schemas.microsoft.com/office/drawing/2014/main" id="{BE327E7A-FE0C-D269-9CDF-B1D2BE8D0A1E}"/>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6687146" y="4865745"/>
                <a:ext cx="147442" cy="147442"/>
              </a:xfrm>
              <a:prstGeom prst="rect">
                <a:avLst/>
              </a:prstGeom>
            </p:spPr>
          </p:pic>
          <p:pic>
            <p:nvPicPr>
              <p:cNvPr id="810" name="Picture 809" descr="Shape, arrow&#10;&#10;Description automatically generated">
                <a:extLst>
                  <a:ext uri="{FF2B5EF4-FFF2-40B4-BE49-F238E27FC236}">
                    <a16:creationId xmlns:a16="http://schemas.microsoft.com/office/drawing/2014/main" id="{5524A364-C1B5-724F-B99A-8F52A8BD9CCA}"/>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0334957" y="5984148"/>
                <a:ext cx="144661" cy="144661"/>
              </a:xfrm>
              <a:prstGeom prst="rect">
                <a:avLst/>
              </a:prstGeom>
            </p:spPr>
          </p:pic>
          <p:pic>
            <p:nvPicPr>
              <p:cNvPr id="811" name="Picture 810" descr="Icon&#10;&#10;Description automatically generated">
                <a:extLst>
                  <a:ext uri="{FF2B5EF4-FFF2-40B4-BE49-F238E27FC236}">
                    <a16:creationId xmlns:a16="http://schemas.microsoft.com/office/drawing/2014/main" id="{8F3A5711-8695-F86A-6AC7-7ED5493D0097}"/>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6430401" y="5632050"/>
                <a:ext cx="128323" cy="128323"/>
              </a:xfrm>
              <a:prstGeom prst="rect">
                <a:avLst/>
              </a:prstGeom>
            </p:spPr>
          </p:pic>
          <p:pic>
            <p:nvPicPr>
              <p:cNvPr id="812" name="Picture 811" descr="Icon&#10;&#10;Description automatically generated">
                <a:extLst>
                  <a:ext uri="{FF2B5EF4-FFF2-40B4-BE49-F238E27FC236}">
                    <a16:creationId xmlns:a16="http://schemas.microsoft.com/office/drawing/2014/main" id="{1E0160F5-67A3-334D-A6A5-96F6B5AF8625}"/>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6602490" y="5632050"/>
                <a:ext cx="134703" cy="134703"/>
              </a:xfrm>
              <a:prstGeom prst="rect">
                <a:avLst/>
              </a:prstGeom>
            </p:spPr>
          </p:pic>
          <p:pic>
            <p:nvPicPr>
              <p:cNvPr id="813" name="Picture 812" descr="A picture containing text, envelope&#10;&#10;Description automatically generated">
                <a:extLst>
                  <a:ext uri="{FF2B5EF4-FFF2-40B4-BE49-F238E27FC236}">
                    <a16:creationId xmlns:a16="http://schemas.microsoft.com/office/drawing/2014/main" id="{F63019FD-892E-4E81-5A7F-2E3F892AE594}"/>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6551109" y="5977334"/>
                <a:ext cx="176648" cy="176648"/>
              </a:xfrm>
              <a:prstGeom prst="rect">
                <a:avLst/>
              </a:prstGeom>
            </p:spPr>
          </p:pic>
          <p:pic>
            <p:nvPicPr>
              <p:cNvPr id="814" name="Picture 813" descr="A picture containing text, stationary, envelope, businesscard&#10;&#10;Description automatically generated">
                <a:extLst>
                  <a:ext uri="{FF2B5EF4-FFF2-40B4-BE49-F238E27FC236}">
                    <a16:creationId xmlns:a16="http://schemas.microsoft.com/office/drawing/2014/main" id="{17D3C82B-FD7D-EA2B-B797-4A854B8C29FA}"/>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6794542" y="5030588"/>
                <a:ext cx="176267" cy="176267"/>
              </a:xfrm>
              <a:prstGeom prst="rect">
                <a:avLst/>
              </a:prstGeom>
            </p:spPr>
          </p:pic>
          <p:pic>
            <p:nvPicPr>
              <p:cNvPr id="815" name="Picture 814" descr="Icon&#10;&#10;Description automatically generated">
                <a:extLst>
                  <a:ext uri="{FF2B5EF4-FFF2-40B4-BE49-F238E27FC236}">
                    <a16:creationId xmlns:a16="http://schemas.microsoft.com/office/drawing/2014/main" id="{1F31FE2C-8F96-D67C-B6E7-637892079E14}"/>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10526963" y="6148899"/>
                <a:ext cx="156403" cy="156403"/>
              </a:xfrm>
              <a:prstGeom prst="rect">
                <a:avLst/>
              </a:prstGeom>
            </p:spPr>
          </p:pic>
          <p:pic>
            <p:nvPicPr>
              <p:cNvPr id="816" name="Picture 815" descr="A picture containing stationary, box&#10;&#10;Description automatically generated">
                <a:extLst>
                  <a:ext uri="{FF2B5EF4-FFF2-40B4-BE49-F238E27FC236}">
                    <a16:creationId xmlns:a16="http://schemas.microsoft.com/office/drawing/2014/main" id="{D3F80C13-441F-308E-8638-379519525AF4}"/>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10726797" y="4832199"/>
                <a:ext cx="176648" cy="176648"/>
              </a:xfrm>
              <a:prstGeom prst="rect">
                <a:avLst/>
              </a:prstGeom>
            </p:spPr>
          </p:pic>
          <p:pic>
            <p:nvPicPr>
              <p:cNvPr id="817" name="Picture 816" descr="A picture containing text, stationary, envelope&#10;&#10;Description automatically generated">
                <a:extLst>
                  <a:ext uri="{FF2B5EF4-FFF2-40B4-BE49-F238E27FC236}">
                    <a16:creationId xmlns:a16="http://schemas.microsoft.com/office/drawing/2014/main" id="{D1C8BA69-9E6E-1E76-B44D-9A4AFE7D6DC1}"/>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10511846" y="4824150"/>
                <a:ext cx="192745" cy="192745"/>
              </a:xfrm>
              <a:prstGeom prst="rect">
                <a:avLst/>
              </a:prstGeom>
            </p:spPr>
          </p:pic>
          <p:pic>
            <p:nvPicPr>
              <p:cNvPr id="818" name="Picture 817" descr="Shape&#10;&#10;Description automatically generated">
                <a:extLst>
                  <a:ext uri="{FF2B5EF4-FFF2-40B4-BE49-F238E27FC236}">
                    <a16:creationId xmlns:a16="http://schemas.microsoft.com/office/drawing/2014/main" id="{D8E6B7DC-1BE9-D019-9313-91D830165843}"/>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10260616" y="4824150"/>
                <a:ext cx="192745" cy="192745"/>
              </a:xfrm>
              <a:prstGeom prst="rect">
                <a:avLst/>
              </a:prstGeom>
            </p:spPr>
          </p:pic>
          <p:pic>
            <p:nvPicPr>
              <p:cNvPr id="819" name="Picture 818" descr="Icon&#10;&#10;Description automatically generated">
                <a:extLst>
                  <a:ext uri="{FF2B5EF4-FFF2-40B4-BE49-F238E27FC236}">
                    <a16:creationId xmlns:a16="http://schemas.microsoft.com/office/drawing/2014/main" id="{8D479F1A-901E-52D9-C234-4240B894F3E7}"/>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10067728" y="4840408"/>
                <a:ext cx="160231" cy="160231"/>
              </a:xfrm>
              <a:prstGeom prst="rect">
                <a:avLst/>
              </a:prstGeom>
            </p:spPr>
          </p:pic>
          <p:pic>
            <p:nvPicPr>
              <p:cNvPr id="820" name="Picture 819" descr="Icon&#10;&#10;Description automatically generated">
                <a:extLst>
                  <a:ext uri="{FF2B5EF4-FFF2-40B4-BE49-F238E27FC236}">
                    <a16:creationId xmlns:a16="http://schemas.microsoft.com/office/drawing/2014/main" id="{A5030A07-CD33-A6C5-5335-83BE59668C8E}"/>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9860267" y="4832733"/>
                <a:ext cx="175579" cy="175579"/>
              </a:xfrm>
              <a:prstGeom prst="rect">
                <a:avLst/>
              </a:prstGeom>
            </p:spPr>
          </p:pic>
          <p:pic>
            <p:nvPicPr>
              <p:cNvPr id="821" name="Picture 820" descr="A picture containing logo&#10;&#10;Description automatically generated">
                <a:extLst>
                  <a:ext uri="{FF2B5EF4-FFF2-40B4-BE49-F238E27FC236}">
                    <a16:creationId xmlns:a16="http://schemas.microsoft.com/office/drawing/2014/main" id="{8E8F11AC-AA15-BE31-7591-D2E7BA381D90}"/>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7093252" y="4872691"/>
                <a:ext cx="147443" cy="147443"/>
              </a:xfrm>
              <a:prstGeom prst="rect">
                <a:avLst/>
              </a:prstGeom>
            </p:spPr>
          </p:pic>
          <p:pic>
            <p:nvPicPr>
              <p:cNvPr id="822" name="Graphic 821">
                <a:extLst>
                  <a:ext uri="{FF2B5EF4-FFF2-40B4-BE49-F238E27FC236}">
                    <a16:creationId xmlns:a16="http://schemas.microsoft.com/office/drawing/2014/main" id="{698D322D-A43C-0D18-E94F-98ADCB22A3BC}"/>
                  </a:ext>
                </a:extLst>
              </p:cNvPr>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r:embed="rId50"/>
                  </a:ext>
                </a:extLst>
              </a:blip>
              <a:stretch>
                <a:fillRect/>
              </a:stretch>
            </p:blipFill>
            <p:spPr>
              <a:xfrm>
                <a:off x="6666430" y="5222496"/>
                <a:ext cx="173608" cy="173608"/>
              </a:xfrm>
              <a:prstGeom prst="rect">
                <a:avLst/>
              </a:prstGeom>
            </p:spPr>
          </p:pic>
        </p:grpSp>
      </p:grpSp>
      <p:pic>
        <p:nvPicPr>
          <p:cNvPr id="2" name="Picture 1" descr="A purple and blue logo&#10;&#10;Description automatically generated">
            <a:extLst>
              <a:ext uri="{FF2B5EF4-FFF2-40B4-BE49-F238E27FC236}">
                <a16:creationId xmlns:a16="http://schemas.microsoft.com/office/drawing/2014/main" id="{940A747E-CF95-5399-2E2C-5ECD5D50065D}"/>
              </a:ext>
            </a:extLst>
          </p:cNvPr>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6545197" y="3437604"/>
            <a:ext cx="170368" cy="168295"/>
          </a:xfrm>
          <a:prstGeom prst="rect">
            <a:avLst/>
          </a:prstGeom>
        </p:spPr>
      </p:pic>
      <p:grpSp>
        <p:nvGrpSpPr>
          <p:cNvPr id="3" name="Group 2">
            <a:extLst>
              <a:ext uri="{FF2B5EF4-FFF2-40B4-BE49-F238E27FC236}">
                <a16:creationId xmlns:a16="http://schemas.microsoft.com/office/drawing/2014/main" id="{C2BEF2A4-FD26-9C9E-D8B8-1C9CDE16DDF6}"/>
              </a:ext>
            </a:extLst>
          </p:cNvPr>
          <p:cNvGrpSpPr/>
          <p:nvPr/>
        </p:nvGrpSpPr>
        <p:grpSpPr>
          <a:xfrm>
            <a:off x="11218389" y="1739575"/>
            <a:ext cx="1008001" cy="1504802"/>
            <a:chOff x="8060775" y="2014240"/>
            <a:chExt cx="1664918" cy="2489012"/>
          </a:xfrm>
        </p:grpSpPr>
        <p:pic>
          <p:nvPicPr>
            <p:cNvPr id="4" name="Picture 3" descr="A close up of a logo&#10;&#10;Description automatically generated">
              <a:extLst>
                <a:ext uri="{FF2B5EF4-FFF2-40B4-BE49-F238E27FC236}">
                  <a16:creationId xmlns:a16="http://schemas.microsoft.com/office/drawing/2014/main" id="{1A4C7150-0B8C-5208-2DC9-1D43F69F8388}"/>
                </a:ext>
              </a:extLst>
            </p:cNvPr>
            <p:cNvPicPr>
              <a:picLocks noChangeAspect="1"/>
            </p:cNvPicPr>
            <p:nvPr/>
          </p:nvPicPr>
          <p:blipFill>
            <a:blip r:embed="rId52"/>
            <a:stretch>
              <a:fillRect/>
            </a:stretch>
          </p:blipFill>
          <p:spPr>
            <a:xfrm>
              <a:off x="9159504" y="2014240"/>
              <a:ext cx="566189" cy="566189"/>
            </a:xfrm>
            <a:prstGeom prst="rect">
              <a:avLst/>
            </a:prstGeom>
          </p:spPr>
        </p:pic>
        <p:pic>
          <p:nvPicPr>
            <p:cNvPr id="5" name="Picture 4" descr="A close up of a logo&#10;&#10;Description automatically generated">
              <a:extLst>
                <a:ext uri="{FF2B5EF4-FFF2-40B4-BE49-F238E27FC236}">
                  <a16:creationId xmlns:a16="http://schemas.microsoft.com/office/drawing/2014/main" id="{345DF448-D8F3-19E9-D8FA-9A6CAA9AF2AA}"/>
                </a:ext>
              </a:extLst>
            </p:cNvPr>
            <p:cNvPicPr>
              <a:picLocks noChangeAspect="1"/>
            </p:cNvPicPr>
            <p:nvPr/>
          </p:nvPicPr>
          <p:blipFill>
            <a:blip r:embed="rId53"/>
            <a:stretch>
              <a:fillRect/>
            </a:stretch>
          </p:blipFill>
          <p:spPr>
            <a:xfrm>
              <a:off x="8060775" y="2032750"/>
              <a:ext cx="602155" cy="602155"/>
            </a:xfrm>
            <a:prstGeom prst="rect">
              <a:avLst/>
            </a:prstGeom>
          </p:spPr>
        </p:pic>
        <p:pic>
          <p:nvPicPr>
            <p:cNvPr id="6" name="Picture 5" descr="Microsoft Teams app icon">
              <a:extLst>
                <a:ext uri="{FF2B5EF4-FFF2-40B4-BE49-F238E27FC236}">
                  <a16:creationId xmlns:a16="http://schemas.microsoft.com/office/drawing/2014/main" id="{E14AD4C2-134F-BAAD-5CA1-B799F5C9DF98}"/>
                </a:ext>
              </a:extLst>
            </p:cNvPr>
            <p:cNvPicPr>
              <a:picLocks noChangeAspect="1"/>
            </p:cNvPicPr>
            <p:nvPr/>
          </p:nvPicPr>
          <p:blipFill>
            <a:blip r:embed="rId10"/>
            <a:stretch>
              <a:fillRect/>
            </a:stretch>
          </p:blipFill>
          <p:spPr>
            <a:xfrm>
              <a:off x="8752232" y="2367267"/>
              <a:ext cx="571616" cy="541685"/>
            </a:xfrm>
            <a:prstGeom prst="rect">
              <a:avLst/>
            </a:prstGeom>
          </p:spPr>
        </p:pic>
        <p:pic>
          <p:nvPicPr>
            <p:cNvPr id="7" name="Picture 6" descr="A close up of a logo&#10;&#10;Description automatically generated">
              <a:extLst>
                <a:ext uri="{FF2B5EF4-FFF2-40B4-BE49-F238E27FC236}">
                  <a16:creationId xmlns:a16="http://schemas.microsoft.com/office/drawing/2014/main" id="{5061DF57-A3DE-5B48-8175-8B83740396A5}"/>
                </a:ext>
              </a:extLst>
            </p:cNvPr>
            <p:cNvPicPr>
              <a:picLocks noChangeAspect="1"/>
            </p:cNvPicPr>
            <p:nvPr/>
          </p:nvPicPr>
          <p:blipFill>
            <a:blip r:embed="rId53"/>
            <a:stretch>
              <a:fillRect/>
            </a:stretch>
          </p:blipFill>
          <p:spPr>
            <a:xfrm>
              <a:off x="8689754" y="3420691"/>
              <a:ext cx="602155" cy="602155"/>
            </a:xfrm>
            <a:prstGeom prst="rect">
              <a:avLst/>
            </a:prstGeom>
          </p:spPr>
        </p:pic>
        <p:pic>
          <p:nvPicPr>
            <p:cNvPr id="8" name="Picture 7" descr="Icon&#10;&#10;Description automatically generated with low confidence">
              <a:extLst>
                <a:ext uri="{FF2B5EF4-FFF2-40B4-BE49-F238E27FC236}">
                  <a16:creationId xmlns:a16="http://schemas.microsoft.com/office/drawing/2014/main" id="{6692536D-A10D-8CD8-2942-7E0F8CC748C1}"/>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8405432" y="2359978"/>
              <a:ext cx="566189" cy="566189"/>
            </a:xfrm>
            <a:prstGeom prst="rect">
              <a:avLst/>
            </a:prstGeom>
          </p:spPr>
        </p:pic>
        <p:pic>
          <p:nvPicPr>
            <p:cNvPr id="9" name="Picture 8" descr="Logo for Insights">
              <a:extLst>
                <a:ext uri="{FF2B5EF4-FFF2-40B4-BE49-F238E27FC236}">
                  <a16:creationId xmlns:a16="http://schemas.microsoft.com/office/drawing/2014/main" id="{349A7223-DD6A-C24D-6F91-759A8FF5193A}"/>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8486122" y="4233252"/>
              <a:ext cx="270000" cy="270000"/>
            </a:xfrm>
            <a:prstGeom prst="rect">
              <a:avLst/>
            </a:prstGeom>
          </p:spPr>
        </p:pic>
        <p:pic>
          <p:nvPicPr>
            <p:cNvPr id="10" name="Picture 9">
              <a:extLst>
                <a:ext uri="{FF2B5EF4-FFF2-40B4-BE49-F238E27FC236}">
                  <a16:creationId xmlns:a16="http://schemas.microsoft.com/office/drawing/2014/main" id="{497431E9-EF42-8A0F-851A-140F1E0359C0}"/>
                </a:ext>
              </a:extLst>
            </p:cNvPr>
            <p:cNvPicPr>
              <a:picLocks noChangeAspect="1"/>
            </p:cNvPicPr>
            <p:nvPr/>
          </p:nvPicPr>
          <p:blipFill>
            <a:blip r:embed="rId55" cstate="print">
              <a:extLst>
                <a:ext uri="{28A0092B-C50C-407E-A947-70E740481C1C}">
                  <a14:useLocalDpi xmlns:a14="http://schemas.microsoft.com/office/drawing/2010/main" val="0"/>
                </a:ext>
              </a:extLst>
            </a:blip>
            <a:srcRect/>
            <a:stretch/>
          </p:blipFill>
          <p:spPr>
            <a:xfrm>
              <a:off x="8853124" y="4228676"/>
              <a:ext cx="270000" cy="270000"/>
            </a:xfrm>
            <a:prstGeom prst="rect">
              <a:avLst/>
            </a:prstGeom>
          </p:spPr>
        </p:pic>
        <p:pic>
          <p:nvPicPr>
            <p:cNvPr id="11" name="Picture 10" descr="A picture containing toy, vector graphics&#10;&#10;Description automatically generated">
              <a:extLst>
                <a:ext uri="{FF2B5EF4-FFF2-40B4-BE49-F238E27FC236}">
                  <a16:creationId xmlns:a16="http://schemas.microsoft.com/office/drawing/2014/main" id="{9FFA80D7-BDF9-605A-F702-CEF986537B7A}"/>
                </a:ext>
              </a:extLst>
            </p:cNvPr>
            <p:cNvPicPr>
              <a:picLocks noChangeAspect="1"/>
            </p:cNvPicPr>
            <p:nvPr/>
          </p:nvPicPr>
          <p:blipFill rotWithShape="1">
            <a:blip r:embed="rId56" cstate="print">
              <a:clrChange>
                <a:clrFrom>
                  <a:srgbClr val="FFFFFF"/>
                </a:clrFrom>
                <a:clrTo>
                  <a:srgbClr val="FFFFFF">
                    <a:alpha val="0"/>
                  </a:srgbClr>
                </a:clrTo>
              </a:clrChange>
              <a:extLst>
                <a:ext uri="{28A0092B-C50C-407E-A947-70E740481C1C}">
                  <a14:useLocalDpi xmlns:a14="http://schemas.microsoft.com/office/drawing/2010/main" val="0"/>
                </a:ext>
              </a:extLst>
            </a:blip>
            <a:srcRect l="22645" t="56525" r="67121" b="9848"/>
            <a:stretch/>
          </p:blipFill>
          <p:spPr>
            <a:xfrm>
              <a:off x="8578908" y="2185930"/>
              <a:ext cx="270000" cy="275173"/>
            </a:xfrm>
            <a:prstGeom prst="rect">
              <a:avLst/>
            </a:prstGeom>
          </p:spPr>
        </p:pic>
        <p:pic>
          <p:nvPicPr>
            <p:cNvPr id="12" name="Picture 11" descr="Viva Engage icon">
              <a:extLst>
                <a:ext uri="{FF2B5EF4-FFF2-40B4-BE49-F238E27FC236}">
                  <a16:creationId xmlns:a16="http://schemas.microsoft.com/office/drawing/2014/main" id="{E3B2812F-E971-255F-9DB8-5938238AF3A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932676" y="2194083"/>
              <a:ext cx="250162" cy="250805"/>
            </a:xfrm>
            <a:prstGeom prst="rect">
              <a:avLst/>
            </a:prstGeom>
          </p:spPr>
        </p:pic>
        <p:pic>
          <p:nvPicPr>
            <p:cNvPr id="13" name="Picture 12" descr="Icon&#10;&#10;Description automatically generated">
              <a:extLst>
                <a:ext uri="{FF2B5EF4-FFF2-40B4-BE49-F238E27FC236}">
                  <a16:creationId xmlns:a16="http://schemas.microsoft.com/office/drawing/2014/main" id="{7F8163CF-A722-1D18-214C-03DFCE3B811A}"/>
                </a:ext>
              </a:extLst>
            </p:cNvPr>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8706922" y="3913551"/>
              <a:ext cx="274851" cy="274850"/>
            </a:xfrm>
            <a:prstGeom prst="rect">
              <a:avLst/>
            </a:prstGeom>
          </p:spPr>
        </p:pic>
        <p:pic>
          <p:nvPicPr>
            <p:cNvPr id="14" name="Picture 13" descr="Viva Connections Logo">
              <a:extLst>
                <a:ext uri="{FF2B5EF4-FFF2-40B4-BE49-F238E27FC236}">
                  <a16:creationId xmlns:a16="http://schemas.microsoft.com/office/drawing/2014/main" id="{F66A5422-D80F-211F-4B4D-FD71F5C7CD1C}"/>
                </a:ext>
              </a:extLst>
            </p:cNvPr>
            <p:cNvPicPr>
              <a:picLocks noChangeAspect="1"/>
            </p:cNvPicPr>
            <p:nvPr/>
          </p:nvPicPr>
          <p:blipFill>
            <a:blip r:embed="rId58">
              <a:extLst>
                <a:ext uri="{28A0092B-C50C-407E-A947-70E740481C1C}">
                  <a14:useLocalDpi xmlns:a14="http://schemas.microsoft.com/office/drawing/2010/main" val="0"/>
                </a:ext>
              </a:extLst>
            </a:blip>
            <a:srcRect/>
            <a:stretch/>
          </p:blipFill>
          <p:spPr>
            <a:xfrm>
              <a:off x="9165683" y="2865403"/>
              <a:ext cx="269919" cy="269919"/>
            </a:xfrm>
            <a:prstGeom prst="rect">
              <a:avLst/>
            </a:prstGeom>
          </p:spPr>
        </p:pic>
        <p:pic>
          <p:nvPicPr>
            <p:cNvPr id="15" name="Picture 14" descr="A purple and pink logo&#10;&#10;Description automatically generated">
              <a:extLst>
                <a:ext uri="{FF2B5EF4-FFF2-40B4-BE49-F238E27FC236}">
                  <a16:creationId xmlns:a16="http://schemas.microsoft.com/office/drawing/2014/main" id="{8D257AB6-D34F-AA29-4B9C-47E1AE7C59D3}"/>
                </a:ext>
              </a:extLst>
            </p:cNvPr>
            <p:cNvPicPr>
              <a:picLocks noChangeAspect="1"/>
            </p:cNvPicPr>
            <p:nvPr/>
          </p:nvPicPr>
          <p:blipFill>
            <a:blip r:embed="rId59">
              <a:extLst>
                <a:ext uri="{28A0092B-C50C-407E-A947-70E740481C1C}">
                  <a14:useLocalDpi xmlns:a14="http://schemas.microsoft.com/office/drawing/2010/main" val="0"/>
                </a:ext>
              </a:extLst>
            </a:blip>
            <a:stretch>
              <a:fillRect/>
            </a:stretch>
          </p:blipFill>
          <p:spPr>
            <a:xfrm>
              <a:off x="8877926" y="3193926"/>
              <a:ext cx="292532" cy="292532"/>
            </a:xfrm>
            <a:prstGeom prst="rect">
              <a:avLst/>
            </a:prstGeom>
          </p:spPr>
        </p:pic>
        <p:pic>
          <p:nvPicPr>
            <p:cNvPr id="16" name="Graphic 15">
              <a:extLst>
                <a:ext uri="{FF2B5EF4-FFF2-40B4-BE49-F238E27FC236}">
                  <a16:creationId xmlns:a16="http://schemas.microsoft.com/office/drawing/2014/main" id="{D69FFCBF-44D7-219E-9678-5B03061C405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753423" y="2853353"/>
              <a:ext cx="334345" cy="334345"/>
            </a:xfrm>
            <a:prstGeom prst="rect">
              <a:avLst/>
            </a:prstGeom>
          </p:spPr>
        </p:pic>
      </p:grpSp>
      <p:sp>
        <p:nvSpPr>
          <p:cNvPr id="18" name="Rectangle: Rounded Corners 17" descr="Linked In and Viva Learned">
            <a:extLst>
              <a:ext uri="{FF2B5EF4-FFF2-40B4-BE49-F238E27FC236}">
                <a16:creationId xmlns:a16="http://schemas.microsoft.com/office/drawing/2014/main" id="{9FF0DC71-0F28-76CB-E828-15E28773C19A}"/>
              </a:ext>
              <a:ext uri="{C183D7F6-B498-43B3-948B-1728B52AA6E4}">
                <adec:decorative xmlns:adec="http://schemas.microsoft.com/office/drawing/2017/decorative" val="0"/>
              </a:ext>
            </a:extLst>
          </p:cNvPr>
          <p:cNvSpPr/>
          <p:nvPr/>
        </p:nvSpPr>
        <p:spPr>
          <a:xfrm>
            <a:off x="5626480"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19" name="Group 18">
            <a:extLst>
              <a:ext uri="{FF2B5EF4-FFF2-40B4-BE49-F238E27FC236}">
                <a16:creationId xmlns:a16="http://schemas.microsoft.com/office/drawing/2014/main" id="{C1477AE8-B448-4579-F01E-630F59953573}"/>
              </a:ext>
            </a:extLst>
          </p:cNvPr>
          <p:cNvGrpSpPr/>
          <p:nvPr/>
        </p:nvGrpSpPr>
        <p:grpSpPr>
          <a:xfrm>
            <a:off x="6689076" y="52659"/>
            <a:ext cx="484462" cy="212019"/>
            <a:chOff x="7936392" y="1002210"/>
            <a:chExt cx="764489" cy="334570"/>
          </a:xfrm>
        </p:grpSpPr>
        <p:pic>
          <p:nvPicPr>
            <p:cNvPr id="20" name="Picture 2" descr="See the source image">
              <a:extLst>
                <a:ext uri="{FF2B5EF4-FFF2-40B4-BE49-F238E27FC236}">
                  <a16:creationId xmlns:a16="http://schemas.microsoft.com/office/drawing/2014/main" id="{BE8A3DF0-9796-075B-18B0-0939FB79A5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Logo for Viva Learning">
              <a:extLst>
                <a:ext uri="{FF2B5EF4-FFF2-40B4-BE49-F238E27FC236}">
                  <a16:creationId xmlns:a16="http://schemas.microsoft.com/office/drawing/2014/main" id="{31C8437F-D593-52D0-221E-6E296D343B0A}"/>
                </a:ext>
              </a:extLst>
            </p:cNvPr>
            <p:cNvPicPr>
              <a:picLocks noChangeAspect="1"/>
            </p:cNvPicPr>
            <p:nvPr/>
          </p:nvPicPr>
          <p:blipFill>
            <a:blip r:embed="rId60">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sp>
        <p:nvSpPr>
          <p:cNvPr id="22" name="Oval 21" descr="Icon symbolising a Individual">
            <a:extLst>
              <a:ext uri="{FF2B5EF4-FFF2-40B4-BE49-F238E27FC236}">
                <a16:creationId xmlns:a16="http://schemas.microsoft.com/office/drawing/2014/main" id="{559E58A4-CD97-56F9-E646-6A9074C113BD}"/>
              </a:ext>
              <a:ext uri="{C183D7F6-B498-43B3-948B-1728B52AA6E4}">
                <adec:decorative xmlns:adec="http://schemas.microsoft.com/office/drawing/2017/decorative" val="0"/>
              </a:ext>
            </a:extLst>
          </p:cNvPr>
          <p:cNvSpPr/>
          <p:nvPr/>
        </p:nvSpPr>
        <p:spPr>
          <a:xfrm>
            <a:off x="5498252"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88C2F701-0B44-7C8A-B93A-7966637282D6}"/>
              </a:ext>
              <a:ext uri="{C183D7F6-B498-43B3-948B-1728B52AA6E4}">
                <adec:decorative xmlns:adec="http://schemas.microsoft.com/office/drawing/2017/decorative" val="1"/>
              </a:ext>
            </a:extLst>
          </p:cNvPr>
          <p:cNvSpPr/>
          <p:nvPr/>
        </p:nvSpPr>
        <p:spPr>
          <a:xfrm>
            <a:off x="4544009"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24" name="Rectangle: Rounded Corners 23">
            <a:extLst>
              <a:ext uri="{FF2B5EF4-FFF2-40B4-BE49-F238E27FC236}">
                <a16:creationId xmlns:a16="http://schemas.microsoft.com/office/drawing/2014/main" id="{D698380D-5367-306F-BE3F-09BBFD1BFCEB}"/>
              </a:ext>
              <a:ext uri="{C183D7F6-B498-43B3-948B-1728B52AA6E4}">
                <adec:decorative xmlns:adec="http://schemas.microsoft.com/office/drawing/2017/decorative" val="1"/>
              </a:ext>
            </a:extLst>
          </p:cNvPr>
          <p:cNvSpPr/>
          <p:nvPr/>
        </p:nvSpPr>
        <p:spPr>
          <a:xfrm>
            <a:off x="4795728"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25" name="Rectangle: Rounded Corners 24">
            <a:extLst>
              <a:ext uri="{FF2B5EF4-FFF2-40B4-BE49-F238E27FC236}">
                <a16:creationId xmlns:a16="http://schemas.microsoft.com/office/drawing/2014/main" id="{3C2E5747-780C-201D-4EFD-0246ECBD0C70}"/>
              </a:ext>
              <a:ext uri="{C183D7F6-B498-43B3-948B-1728B52AA6E4}">
                <adec:decorative xmlns:adec="http://schemas.microsoft.com/office/drawing/2017/decorative" val="1"/>
              </a:ext>
            </a:extLst>
          </p:cNvPr>
          <p:cNvSpPr/>
          <p:nvPr/>
        </p:nvSpPr>
        <p:spPr>
          <a:xfrm>
            <a:off x="4367034"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26" name="Rectangle: Rounded Corners 25">
            <a:extLst>
              <a:ext uri="{FF2B5EF4-FFF2-40B4-BE49-F238E27FC236}">
                <a16:creationId xmlns:a16="http://schemas.microsoft.com/office/drawing/2014/main" id="{2A872FE7-508D-ED8E-F401-F2A8624624DE}"/>
              </a:ext>
              <a:ext uri="{C183D7F6-B498-43B3-948B-1728B52AA6E4}">
                <adec:decorative xmlns:adec="http://schemas.microsoft.com/office/drawing/2017/decorative" val="1"/>
              </a:ext>
            </a:extLst>
          </p:cNvPr>
          <p:cNvSpPr/>
          <p:nvPr/>
        </p:nvSpPr>
        <p:spPr>
          <a:xfrm>
            <a:off x="6746727"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27" name="Rectangle: Rounded Corners 26">
            <a:extLst>
              <a:ext uri="{FF2B5EF4-FFF2-40B4-BE49-F238E27FC236}">
                <a16:creationId xmlns:a16="http://schemas.microsoft.com/office/drawing/2014/main" id="{B03F524E-C868-2377-EAE2-58A1327701C2}"/>
              </a:ext>
              <a:ext uri="{C183D7F6-B498-43B3-948B-1728B52AA6E4}">
                <adec:decorative xmlns:adec="http://schemas.microsoft.com/office/drawing/2017/decorative" val="1"/>
              </a:ext>
            </a:extLst>
          </p:cNvPr>
          <p:cNvSpPr/>
          <p:nvPr/>
        </p:nvSpPr>
        <p:spPr>
          <a:xfrm>
            <a:off x="4338371"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28" name="Rectangle: Rounded Corners 27">
            <a:extLst>
              <a:ext uri="{FF2B5EF4-FFF2-40B4-BE49-F238E27FC236}">
                <a16:creationId xmlns:a16="http://schemas.microsoft.com/office/drawing/2014/main" id="{669E5138-740A-0E39-3489-C0D1D1FAC449}"/>
              </a:ext>
              <a:ext uri="{C183D7F6-B498-43B3-948B-1728B52AA6E4}">
                <adec:decorative xmlns:adec="http://schemas.microsoft.com/office/drawing/2017/decorative" val="1"/>
              </a:ext>
            </a:extLst>
          </p:cNvPr>
          <p:cNvSpPr/>
          <p:nvPr/>
        </p:nvSpPr>
        <p:spPr>
          <a:xfrm>
            <a:off x="4346680"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29" name="Rectangle: Rounded Corners 28">
            <a:extLst>
              <a:ext uri="{FF2B5EF4-FFF2-40B4-BE49-F238E27FC236}">
                <a16:creationId xmlns:a16="http://schemas.microsoft.com/office/drawing/2014/main" id="{3AD09CEE-2951-7C49-E277-5818CF1C5F22}"/>
              </a:ext>
              <a:ext uri="{C183D7F6-B498-43B3-948B-1728B52AA6E4}">
                <adec:decorative xmlns:adec="http://schemas.microsoft.com/office/drawing/2017/decorative" val="1"/>
              </a:ext>
            </a:extLst>
          </p:cNvPr>
          <p:cNvSpPr/>
          <p:nvPr/>
        </p:nvSpPr>
        <p:spPr>
          <a:xfrm>
            <a:off x="4428281"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30" name="Rectangle: Rounded Corners 29">
            <a:extLst>
              <a:ext uri="{FF2B5EF4-FFF2-40B4-BE49-F238E27FC236}">
                <a16:creationId xmlns:a16="http://schemas.microsoft.com/office/drawing/2014/main" id="{FD3F2F97-FC93-42B4-9145-1A67ECD03DAA}"/>
              </a:ext>
              <a:ext uri="{C183D7F6-B498-43B3-948B-1728B52AA6E4}">
                <adec:decorative xmlns:adec="http://schemas.microsoft.com/office/drawing/2017/decorative" val="1"/>
              </a:ext>
            </a:extLst>
          </p:cNvPr>
          <p:cNvSpPr/>
          <p:nvPr/>
        </p:nvSpPr>
        <p:spPr>
          <a:xfrm>
            <a:off x="4653852"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31" name="Rectangle: Rounded Corners 30">
            <a:extLst>
              <a:ext uri="{FF2B5EF4-FFF2-40B4-BE49-F238E27FC236}">
                <a16:creationId xmlns:a16="http://schemas.microsoft.com/office/drawing/2014/main" id="{7F9C2F6C-20AE-F88A-D772-FC40B08D56A4}"/>
              </a:ext>
              <a:ext uri="{C183D7F6-B498-43B3-948B-1728B52AA6E4}">
                <adec:decorative xmlns:adec="http://schemas.microsoft.com/office/drawing/2017/decorative" val="1"/>
              </a:ext>
            </a:extLst>
          </p:cNvPr>
          <p:cNvSpPr/>
          <p:nvPr/>
        </p:nvSpPr>
        <p:spPr>
          <a:xfrm>
            <a:off x="6510277"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32" name="Rectangle: Rounded Corners 31">
            <a:extLst>
              <a:ext uri="{FF2B5EF4-FFF2-40B4-BE49-F238E27FC236}">
                <a16:creationId xmlns:a16="http://schemas.microsoft.com/office/drawing/2014/main" id="{0403EDCE-0A1A-2D8A-B549-50AA1F914483}"/>
              </a:ext>
              <a:ext uri="{C183D7F6-B498-43B3-948B-1728B52AA6E4}">
                <adec:decorative xmlns:adec="http://schemas.microsoft.com/office/drawing/2017/decorative" val="1"/>
              </a:ext>
            </a:extLst>
          </p:cNvPr>
          <p:cNvSpPr/>
          <p:nvPr/>
        </p:nvSpPr>
        <p:spPr>
          <a:xfrm>
            <a:off x="6809048"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33" name="Rectangle: Rounded Corners 32">
            <a:extLst>
              <a:ext uri="{FF2B5EF4-FFF2-40B4-BE49-F238E27FC236}">
                <a16:creationId xmlns:a16="http://schemas.microsoft.com/office/drawing/2014/main" id="{AA76C6D3-A1E6-E652-F1E5-D2B5E66B13C1}"/>
              </a:ext>
              <a:ext uri="{C183D7F6-B498-43B3-948B-1728B52AA6E4}">
                <adec:decorative xmlns:adec="http://schemas.microsoft.com/office/drawing/2017/decorative" val="1"/>
              </a:ext>
            </a:extLst>
          </p:cNvPr>
          <p:cNvSpPr/>
          <p:nvPr/>
        </p:nvSpPr>
        <p:spPr>
          <a:xfrm>
            <a:off x="6954679"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34" name="Rectangle: Rounded Corners 33">
            <a:extLst>
              <a:ext uri="{FF2B5EF4-FFF2-40B4-BE49-F238E27FC236}">
                <a16:creationId xmlns:a16="http://schemas.microsoft.com/office/drawing/2014/main" id="{2EE94063-88ED-5D2D-135E-82706E90E1BF}"/>
              </a:ext>
              <a:ext uri="{C183D7F6-B498-43B3-948B-1728B52AA6E4}">
                <adec:decorative xmlns:adec="http://schemas.microsoft.com/office/drawing/2017/decorative" val="1"/>
              </a:ext>
            </a:extLst>
          </p:cNvPr>
          <p:cNvSpPr/>
          <p:nvPr/>
        </p:nvSpPr>
        <p:spPr>
          <a:xfrm>
            <a:off x="7032873"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35" name="Rectangle: Rounded Corners 34">
            <a:extLst>
              <a:ext uri="{FF2B5EF4-FFF2-40B4-BE49-F238E27FC236}">
                <a16:creationId xmlns:a16="http://schemas.microsoft.com/office/drawing/2014/main" id="{E817CA3D-6A17-670F-00E2-E5F04F2D7371}"/>
              </a:ext>
              <a:ext uri="{C183D7F6-B498-43B3-948B-1728B52AA6E4}">
                <adec:decorative xmlns:adec="http://schemas.microsoft.com/office/drawing/2017/decorative" val="1"/>
              </a:ext>
            </a:extLst>
          </p:cNvPr>
          <p:cNvSpPr/>
          <p:nvPr/>
        </p:nvSpPr>
        <p:spPr>
          <a:xfrm>
            <a:off x="6984894"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36" name="Rectangle: Rounded Corners 35">
            <a:extLst>
              <a:ext uri="{FF2B5EF4-FFF2-40B4-BE49-F238E27FC236}">
                <a16:creationId xmlns:a16="http://schemas.microsoft.com/office/drawing/2014/main" id="{39A1799A-44E4-D094-C275-980C2248B958}"/>
              </a:ext>
              <a:ext uri="{C183D7F6-B498-43B3-948B-1728B52AA6E4}">
                <adec:decorative xmlns:adec="http://schemas.microsoft.com/office/drawing/2017/decorative" val="1"/>
              </a:ext>
            </a:extLst>
          </p:cNvPr>
          <p:cNvSpPr/>
          <p:nvPr/>
        </p:nvSpPr>
        <p:spPr>
          <a:xfrm>
            <a:off x="6893432"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37" name="Graphic 36" descr="User">
            <a:extLst>
              <a:ext uri="{FF2B5EF4-FFF2-40B4-BE49-F238E27FC236}">
                <a16:creationId xmlns:a16="http://schemas.microsoft.com/office/drawing/2014/main" id="{A54E24BA-17A3-97AB-94DD-E4D2653852F2}"/>
              </a:ext>
            </a:extLst>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5870440" y="767161"/>
            <a:ext cx="628740" cy="628742"/>
          </a:xfrm>
          <a:prstGeom prst="rect">
            <a:avLst/>
          </a:prstGeom>
        </p:spPr>
      </p:pic>
      <p:pic>
        <p:nvPicPr>
          <p:cNvPr id="38" name="Picture 37" descr="Icon&#10;&#10;Description automatically generated">
            <a:extLst>
              <a:ext uri="{FF2B5EF4-FFF2-40B4-BE49-F238E27FC236}">
                <a16:creationId xmlns:a16="http://schemas.microsoft.com/office/drawing/2014/main" id="{BEB83EAF-527F-C457-98C9-274BEFC626B9}"/>
              </a:ext>
            </a:extLst>
          </p:cNvPr>
          <p:cNvPicPr>
            <a:picLocks noChangeAspect="1"/>
          </p:cNvPicPr>
          <p:nvPr/>
        </p:nvPicPr>
        <p:blipFill>
          <a:blip r:embed="rId63">
            <a:extLst>
              <a:ext uri="{28A0092B-C50C-407E-A947-70E740481C1C}">
                <a14:useLocalDpi xmlns:a14="http://schemas.microsoft.com/office/drawing/2010/main" val="0"/>
              </a:ext>
            </a:extLst>
          </a:blip>
          <a:stretch>
            <a:fillRect/>
          </a:stretch>
        </p:blipFill>
        <p:spPr>
          <a:xfrm>
            <a:off x="8659638" y="1566494"/>
            <a:ext cx="188545" cy="188545"/>
          </a:xfrm>
          <a:prstGeom prst="rect">
            <a:avLst/>
          </a:prstGeom>
        </p:spPr>
      </p:pic>
      <p:sp>
        <p:nvSpPr>
          <p:cNvPr id="39" name="Oval 38">
            <a:extLst>
              <a:ext uri="{FF2B5EF4-FFF2-40B4-BE49-F238E27FC236}">
                <a16:creationId xmlns:a16="http://schemas.microsoft.com/office/drawing/2014/main" id="{BB49D5A2-AAE2-7577-3E0F-7A1571D66B48}"/>
              </a:ext>
            </a:extLst>
          </p:cNvPr>
          <p:cNvSpPr/>
          <p:nvPr/>
        </p:nvSpPr>
        <p:spPr>
          <a:xfrm>
            <a:off x="5676417"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0" name="Graphic 39">
            <a:extLst>
              <a:ext uri="{FF2B5EF4-FFF2-40B4-BE49-F238E27FC236}">
                <a16:creationId xmlns:a16="http://schemas.microsoft.com/office/drawing/2014/main" id="{36F253CE-DE35-5120-A62D-DC1CF571F5C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46228" y="1441062"/>
            <a:ext cx="297727" cy="297728"/>
          </a:xfrm>
          <a:prstGeom prst="rect">
            <a:avLst/>
          </a:prstGeom>
        </p:spPr>
      </p:pic>
      <p:grpSp>
        <p:nvGrpSpPr>
          <p:cNvPr id="41" name="Group 40">
            <a:extLst>
              <a:ext uri="{FF2B5EF4-FFF2-40B4-BE49-F238E27FC236}">
                <a16:creationId xmlns:a16="http://schemas.microsoft.com/office/drawing/2014/main" id="{CAA55FBD-75B2-83BF-77EF-9B4F70075A3A}"/>
              </a:ext>
            </a:extLst>
          </p:cNvPr>
          <p:cNvGrpSpPr/>
          <p:nvPr/>
        </p:nvGrpSpPr>
        <p:grpSpPr>
          <a:xfrm>
            <a:off x="3941704" y="147444"/>
            <a:ext cx="5657546" cy="1733371"/>
            <a:chOff x="2483890" y="2081454"/>
            <a:chExt cx="8667097" cy="2721591"/>
          </a:xfrm>
        </p:grpSpPr>
        <p:grpSp>
          <p:nvGrpSpPr>
            <p:cNvPr id="42" name="Group 41">
              <a:extLst>
                <a:ext uri="{FF2B5EF4-FFF2-40B4-BE49-F238E27FC236}">
                  <a16:creationId xmlns:a16="http://schemas.microsoft.com/office/drawing/2014/main" id="{074821FD-4293-0884-4934-5AA1E509AB01}"/>
                </a:ext>
              </a:extLst>
            </p:cNvPr>
            <p:cNvGrpSpPr/>
            <p:nvPr/>
          </p:nvGrpSpPr>
          <p:grpSpPr>
            <a:xfrm>
              <a:off x="8035760" y="2081454"/>
              <a:ext cx="3115227" cy="2721591"/>
              <a:chOff x="8035760" y="2081454"/>
              <a:chExt cx="3115227" cy="2721591"/>
            </a:xfrm>
          </p:grpSpPr>
          <p:pic>
            <p:nvPicPr>
              <p:cNvPr id="52" name="Picture 51" descr="Logo&#10;&#10;Description automatically generated">
                <a:extLst>
                  <a:ext uri="{FF2B5EF4-FFF2-40B4-BE49-F238E27FC236}">
                    <a16:creationId xmlns:a16="http://schemas.microsoft.com/office/drawing/2014/main" id="{029D5306-A08C-F990-D9A3-B24092F2BBE2}"/>
                  </a:ext>
                </a:extLst>
              </p:cNvPr>
              <p:cNvPicPr>
                <a:picLocks noChangeAspect="1"/>
              </p:cNvPicPr>
              <p:nvPr/>
            </p:nvPicPr>
            <p:blipFill>
              <a:blip r:embed="rId64">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53" name="Picture 52" descr="Microsoft Teams app icon">
                <a:extLst>
                  <a:ext uri="{FF2B5EF4-FFF2-40B4-BE49-F238E27FC236}">
                    <a16:creationId xmlns:a16="http://schemas.microsoft.com/office/drawing/2014/main" id="{E60E20E9-D4D4-FF1E-B4E7-638A8C72AFAD}"/>
                  </a:ext>
                </a:extLst>
              </p:cNvPr>
              <p:cNvPicPr>
                <a:picLocks noChangeAspect="1"/>
              </p:cNvPicPr>
              <p:nvPr/>
            </p:nvPicPr>
            <p:blipFill>
              <a:blip r:embed="rId10"/>
              <a:stretch>
                <a:fillRect/>
              </a:stretch>
            </p:blipFill>
            <p:spPr>
              <a:xfrm>
                <a:off x="8513200" y="2473487"/>
                <a:ext cx="574770" cy="574770"/>
              </a:xfrm>
              <a:prstGeom prst="rect">
                <a:avLst/>
              </a:prstGeom>
              <a:noFill/>
              <a:ln w="12700" cap="flat">
                <a:noFill/>
                <a:prstDash val="dash"/>
                <a:miter/>
              </a:ln>
            </p:spPr>
          </p:pic>
          <p:pic>
            <p:nvPicPr>
              <p:cNvPr id="54" name="Picture 53" descr="Excel app icon">
                <a:extLst>
                  <a:ext uri="{FF2B5EF4-FFF2-40B4-BE49-F238E27FC236}">
                    <a16:creationId xmlns:a16="http://schemas.microsoft.com/office/drawing/2014/main" id="{D445AAAF-22C4-8E31-3C7C-59958236E9B5}"/>
                  </a:ext>
                </a:extLst>
              </p:cNvPr>
              <p:cNvPicPr>
                <a:picLocks noChangeAspect="1"/>
              </p:cNvPicPr>
              <p:nvPr/>
            </p:nvPicPr>
            <p:blipFill>
              <a:blip r:embed="rId65"/>
              <a:stretch>
                <a:fillRect/>
              </a:stretch>
            </p:blipFill>
            <p:spPr>
              <a:xfrm>
                <a:off x="8035760" y="2127055"/>
                <a:ext cx="574195" cy="574193"/>
              </a:xfrm>
              <a:prstGeom prst="rect">
                <a:avLst/>
              </a:prstGeom>
              <a:noFill/>
              <a:ln w="12700" cap="flat">
                <a:noFill/>
                <a:prstDash val="dash"/>
                <a:miter/>
              </a:ln>
            </p:spPr>
          </p:pic>
          <p:pic>
            <p:nvPicPr>
              <p:cNvPr id="55" name="Picture 54" descr="OneNote app icon">
                <a:extLst>
                  <a:ext uri="{FF2B5EF4-FFF2-40B4-BE49-F238E27FC236}">
                    <a16:creationId xmlns:a16="http://schemas.microsoft.com/office/drawing/2014/main" id="{75C79A81-AF35-3C52-704C-8370E7DFA6C8}"/>
                  </a:ext>
                </a:extLst>
              </p:cNvPr>
              <p:cNvPicPr>
                <a:picLocks noChangeAspect="1"/>
              </p:cNvPicPr>
              <p:nvPr/>
            </p:nvPicPr>
            <p:blipFill>
              <a:blip r:embed="rId66"/>
              <a:stretch>
                <a:fillRect/>
              </a:stretch>
            </p:blipFill>
            <p:spPr>
              <a:xfrm>
                <a:off x="8470249" y="2127055"/>
                <a:ext cx="574195" cy="574193"/>
              </a:xfrm>
              <a:prstGeom prst="rect">
                <a:avLst/>
              </a:prstGeom>
              <a:noFill/>
              <a:ln w="12700" cap="flat">
                <a:noFill/>
                <a:prstDash val="dash"/>
                <a:miter/>
              </a:ln>
            </p:spPr>
          </p:pic>
          <p:pic>
            <p:nvPicPr>
              <p:cNvPr id="56" name="Picture 55" descr="PowerPoint app icon">
                <a:extLst>
                  <a:ext uri="{FF2B5EF4-FFF2-40B4-BE49-F238E27FC236}">
                    <a16:creationId xmlns:a16="http://schemas.microsoft.com/office/drawing/2014/main" id="{929F18F9-418C-1AC7-E89F-C96B9190DF13}"/>
                  </a:ext>
                </a:extLst>
              </p:cNvPr>
              <p:cNvPicPr>
                <a:picLocks noChangeAspect="1"/>
              </p:cNvPicPr>
              <p:nvPr/>
            </p:nvPicPr>
            <p:blipFill>
              <a:blip r:embed="rId67"/>
              <a:stretch>
                <a:fillRect/>
              </a:stretch>
            </p:blipFill>
            <p:spPr>
              <a:xfrm>
                <a:off x="9282358" y="2127055"/>
                <a:ext cx="574195" cy="574193"/>
              </a:xfrm>
              <a:prstGeom prst="rect">
                <a:avLst/>
              </a:prstGeom>
              <a:noFill/>
              <a:ln w="12700" cap="flat">
                <a:noFill/>
                <a:prstDash val="dash"/>
                <a:miter/>
              </a:ln>
            </p:spPr>
          </p:pic>
          <p:pic>
            <p:nvPicPr>
              <p:cNvPr id="57" name="Picture 56" descr="A close up of a logo&#10;&#10;Description automatically generated">
                <a:extLst>
                  <a:ext uri="{FF2B5EF4-FFF2-40B4-BE49-F238E27FC236}">
                    <a16:creationId xmlns:a16="http://schemas.microsoft.com/office/drawing/2014/main" id="{A8D54FC1-F7BC-2F92-5CBB-EF16493F3F19}"/>
                  </a:ext>
                </a:extLst>
              </p:cNvPr>
              <p:cNvPicPr>
                <a:picLocks noChangeAspect="1"/>
              </p:cNvPicPr>
              <p:nvPr/>
            </p:nvPicPr>
            <p:blipFill>
              <a:blip r:embed="rId68"/>
              <a:stretch>
                <a:fillRect/>
              </a:stretch>
            </p:blipFill>
            <p:spPr>
              <a:xfrm>
                <a:off x="8880292" y="2127055"/>
                <a:ext cx="574195" cy="574193"/>
              </a:xfrm>
              <a:prstGeom prst="rect">
                <a:avLst/>
              </a:prstGeom>
              <a:noFill/>
              <a:ln w="12700" cap="flat">
                <a:noFill/>
                <a:prstDash val="dash"/>
                <a:miter/>
              </a:ln>
            </p:spPr>
          </p:pic>
          <p:pic>
            <p:nvPicPr>
              <p:cNvPr id="58" name="Picture 57" descr="A picture containing table&#10;&#10;Description automatically generated">
                <a:extLst>
                  <a:ext uri="{FF2B5EF4-FFF2-40B4-BE49-F238E27FC236}">
                    <a16:creationId xmlns:a16="http://schemas.microsoft.com/office/drawing/2014/main" id="{B8C7BB13-E545-B0BA-4EA3-6095DE79234B}"/>
                  </a:ext>
                </a:extLst>
              </p:cNvPr>
              <p:cNvPicPr>
                <a:picLocks noChangeAspect="1"/>
              </p:cNvPicPr>
              <p:nvPr/>
            </p:nvPicPr>
            <p:blipFill>
              <a:blip r:embed="rId69"/>
              <a:stretch>
                <a:fillRect/>
              </a:stretch>
            </p:blipFill>
            <p:spPr>
              <a:xfrm>
                <a:off x="10054712" y="2081454"/>
                <a:ext cx="617357" cy="617357"/>
              </a:xfrm>
              <a:prstGeom prst="rect">
                <a:avLst/>
              </a:prstGeom>
            </p:spPr>
          </p:pic>
          <p:pic>
            <p:nvPicPr>
              <p:cNvPr id="59" name="Picture 58" descr="A close up of a logo&#10;&#10;Description automatically generated">
                <a:extLst>
                  <a:ext uri="{FF2B5EF4-FFF2-40B4-BE49-F238E27FC236}">
                    <a16:creationId xmlns:a16="http://schemas.microsoft.com/office/drawing/2014/main" id="{E515BEA4-7926-F6BA-267C-38AB330CC304}"/>
                  </a:ext>
                </a:extLst>
              </p:cNvPr>
              <p:cNvPicPr>
                <a:picLocks noChangeAspect="1"/>
              </p:cNvPicPr>
              <p:nvPr/>
            </p:nvPicPr>
            <p:blipFill>
              <a:blip r:embed="rId52"/>
              <a:stretch>
                <a:fillRect/>
              </a:stretch>
            </p:blipFill>
            <p:spPr>
              <a:xfrm>
                <a:off x="9643411" y="2083891"/>
                <a:ext cx="617357" cy="617357"/>
              </a:xfrm>
              <a:prstGeom prst="rect">
                <a:avLst/>
              </a:prstGeom>
            </p:spPr>
          </p:pic>
          <p:pic>
            <p:nvPicPr>
              <p:cNvPr id="60" name="Picture 59" descr="A close up of a logo&#10;&#10;Description automatically generated">
                <a:extLst>
                  <a:ext uri="{FF2B5EF4-FFF2-40B4-BE49-F238E27FC236}">
                    <a16:creationId xmlns:a16="http://schemas.microsoft.com/office/drawing/2014/main" id="{56A5C419-4D1B-36BB-4054-AAB96201D835}"/>
                  </a:ext>
                </a:extLst>
              </p:cNvPr>
              <p:cNvPicPr>
                <a:picLocks noChangeAspect="1"/>
              </p:cNvPicPr>
              <p:nvPr/>
            </p:nvPicPr>
            <p:blipFill>
              <a:blip r:embed="rId70"/>
              <a:stretch>
                <a:fillRect/>
              </a:stretch>
            </p:blipFill>
            <p:spPr>
              <a:xfrm>
                <a:off x="10533630" y="2094899"/>
                <a:ext cx="617357" cy="617357"/>
              </a:xfrm>
              <a:prstGeom prst="rect">
                <a:avLst/>
              </a:prstGeom>
            </p:spPr>
          </p:pic>
          <p:pic>
            <p:nvPicPr>
              <p:cNvPr id="61" name="Picture 2" descr="Shape&#10;&#10;Description automatically generated">
                <a:extLst>
                  <a:ext uri="{FF2B5EF4-FFF2-40B4-BE49-F238E27FC236}">
                    <a16:creationId xmlns:a16="http://schemas.microsoft.com/office/drawing/2014/main" id="{7590D8EC-F31D-68B7-E694-42E779A0B052}"/>
                  </a:ext>
                </a:extLst>
              </p:cNvPr>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62" name="Picture 2">
                <a:extLst>
                  <a:ext uri="{FF2B5EF4-FFF2-40B4-BE49-F238E27FC236}">
                    <a16:creationId xmlns:a16="http://schemas.microsoft.com/office/drawing/2014/main" id="{ACC5D1AC-6F46-8510-8740-AD81A7739114}"/>
                  </a:ext>
                </a:extLst>
              </p:cNvPr>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descr="Viva Goals icon">
                <a:extLst>
                  <a:ext uri="{FF2B5EF4-FFF2-40B4-BE49-F238E27FC236}">
                    <a16:creationId xmlns:a16="http://schemas.microsoft.com/office/drawing/2014/main" id="{F94F588D-EED7-2831-1C13-D712100A8B5C}"/>
                  </a:ext>
                </a:extLst>
              </p:cNvPr>
              <p:cNvPicPr>
                <a:picLocks noChangeAspect="1"/>
              </p:cNvPicPr>
              <p:nvPr/>
            </p:nvPicPr>
            <p:blipFill rotWithShape="1">
              <a:blip r:embed="rId73"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512" name="Picture 511" descr="Logo for Insights">
                <a:extLst>
                  <a:ext uri="{FF2B5EF4-FFF2-40B4-BE49-F238E27FC236}">
                    <a16:creationId xmlns:a16="http://schemas.microsoft.com/office/drawing/2014/main" id="{E1A7BC20-84FB-D06D-0290-A260A93850C6}"/>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513" name="Graphic 512">
                <a:extLst>
                  <a:ext uri="{FF2B5EF4-FFF2-40B4-BE49-F238E27FC236}">
                    <a16:creationId xmlns:a16="http://schemas.microsoft.com/office/drawing/2014/main" id="{D6CF891B-4827-0D0C-623E-8EBAEA28CCE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783532" y="2926221"/>
                <a:ext cx="334345" cy="334345"/>
              </a:xfrm>
              <a:prstGeom prst="rect">
                <a:avLst/>
              </a:prstGeom>
            </p:spPr>
          </p:pic>
          <p:pic>
            <p:nvPicPr>
              <p:cNvPr id="514" name="Graphic 513">
                <a:extLst>
                  <a:ext uri="{FF2B5EF4-FFF2-40B4-BE49-F238E27FC236}">
                    <a16:creationId xmlns:a16="http://schemas.microsoft.com/office/drawing/2014/main" id="{C3800749-BE83-E416-1743-F439C9261BC2}"/>
                  </a:ext>
                </a:extLst>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9046260" y="3950375"/>
                <a:ext cx="334996" cy="334996"/>
              </a:xfrm>
              <a:prstGeom prst="rect">
                <a:avLst/>
              </a:prstGeom>
            </p:spPr>
          </p:pic>
        </p:grpSp>
        <p:grpSp>
          <p:nvGrpSpPr>
            <p:cNvPr id="43" name="Group 42">
              <a:extLst>
                <a:ext uri="{FF2B5EF4-FFF2-40B4-BE49-F238E27FC236}">
                  <a16:creationId xmlns:a16="http://schemas.microsoft.com/office/drawing/2014/main" id="{2703595A-AF66-FF43-8DCE-B6DD1C84FC96}"/>
                </a:ext>
              </a:extLst>
            </p:cNvPr>
            <p:cNvGrpSpPr/>
            <p:nvPr/>
          </p:nvGrpSpPr>
          <p:grpSpPr>
            <a:xfrm>
              <a:off x="2483890" y="2272824"/>
              <a:ext cx="1234385" cy="2405125"/>
              <a:chOff x="2483890" y="2272824"/>
              <a:chExt cx="1234385" cy="2405125"/>
            </a:xfrm>
          </p:grpSpPr>
          <p:pic>
            <p:nvPicPr>
              <p:cNvPr id="44" name="Picture 43" descr="A close up of a logo&#10;&#10;Description automatically generated">
                <a:extLst>
                  <a:ext uri="{FF2B5EF4-FFF2-40B4-BE49-F238E27FC236}">
                    <a16:creationId xmlns:a16="http://schemas.microsoft.com/office/drawing/2014/main" id="{EDC05E96-D6ED-2160-0927-E5FA74ED73DC}"/>
                  </a:ext>
                </a:extLst>
              </p:cNvPr>
              <p:cNvPicPr>
                <a:picLocks noChangeAspect="1"/>
              </p:cNvPicPr>
              <p:nvPr/>
            </p:nvPicPr>
            <p:blipFill>
              <a:blip r:embed="rId76"/>
              <a:stretch>
                <a:fillRect/>
              </a:stretch>
            </p:blipFill>
            <p:spPr>
              <a:xfrm>
                <a:off x="2483890" y="3463667"/>
                <a:ext cx="676555" cy="676551"/>
              </a:xfrm>
              <a:prstGeom prst="rect">
                <a:avLst/>
              </a:prstGeom>
              <a:noFill/>
              <a:ln w="12700" cap="flat">
                <a:noFill/>
                <a:prstDash val="dash"/>
                <a:miter/>
              </a:ln>
            </p:spPr>
          </p:pic>
          <p:pic>
            <p:nvPicPr>
              <p:cNvPr id="45" name="Picture 44">
                <a:extLst>
                  <a:ext uri="{FF2B5EF4-FFF2-40B4-BE49-F238E27FC236}">
                    <a16:creationId xmlns:a16="http://schemas.microsoft.com/office/drawing/2014/main" id="{3CCD077F-0511-8F80-7DD4-2C5AB9C180BD}"/>
                  </a:ext>
                </a:extLst>
              </p:cNvPr>
              <p:cNvPicPr>
                <a:picLocks noChangeAspect="1"/>
              </p:cNvPicPr>
              <p:nvPr/>
            </p:nvPicPr>
            <p:blipFill>
              <a:blip r:embed="rId77"/>
              <a:stretch>
                <a:fillRect/>
              </a:stretch>
            </p:blipFill>
            <p:spPr>
              <a:xfrm>
                <a:off x="2822191" y="2937624"/>
                <a:ext cx="367364" cy="321442"/>
              </a:xfrm>
              <a:prstGeom prst="rect">
                <a:avLst/>
              </a:prstGeom>
            </p:spPr>
          </p:pic>
          <p:pic>
            <p:nvPicPr>
              <p:cNvPr id="46" name="Picture 45" descr="Logo for Insights">
                <a:extLst>
                  <a:ext uri="{FF2B5EF4-FFF2-40B4-BE49-F238E27FC236}">
                    <a16:creationId xmlns:a16="http://schemas.microsoft.com/office/drawing/2014/main" id="{B92D3A42-E271-0E00-A141-8798C1717163}"/>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47" name="Object 46">
                <a:extLst>
                  <a:ext uri="{FF2B5EF4-FFF2-40B4-BE49-F238E27FC236}">
                    <a16:creationId xmlns:a16="http://schemas.microsoft.com/office/drawing/2014/main" id="{42399C86-C4F6-DAF3-EB70-0DE16825BD5D}"/>
                  </a:ext>
                </a:extLst>
              </p:cNvPr>
              <p:cNvGraphicFramePr>
                <a:graphicFrameLocks noChangeAspect="1"/>
              </p:cNvGraphicFramePr>
              <p:nvPr>
                <p:extLst>
                  <p:ext uri="{D42A27DB-BD31-4B8C-83A1-F6EECF244321}">
                    <p14:modId xmlns:p14="http://schemas.microsoft.com/office/powerpoint/2010/main" val="1226069950"/>
                  </p:ext>
                </p:extLst>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78" imgW="304355" imgH="304467" progId="AcroExch.Document.DC">
                      <p:embed/>
                    </p:oleObj>
                  </mc:Choice>
                  <mc:Fallback>
                    <p:oleObj name="Acrobat Document" r:id="rId78" imgW="304355" imgH="304467" progId="AcroExch.Document.DC">
                      <p:embed/>
                      <p:pic>
                        <p:nvPicPr>
                          <p:cNvPr id="47" name="Object 46">
                            <a:extLst>
                              <a:ext uri="{FF2B5EF4-FFF2-40B4-BE49-F238E27FC236}">
                                <a16:creationId xmlns:a16="http://schemas.microsoft.com/office/drawing/2014/main" id="{42399C86-C4F6-DAF3-EB70-0DE16825BD5D}"/>
                              </a:ext>
                            </a:extLst>
                          </p:cNvPr>
                          <p:cNvPicPr/>
                          <p:nvPr/>
                        </p:nvPicPr>
                        <p:blipFill>
                          <a:blip r:embed="rId79"/>
                          <a:stretch>
                            <a:fillRect/>
                          </a:stretch>
                        </p:blipFill>
                        <p:spPr>
                          <a:xfrm>
                            <a:off x="2748499" y="3949906"/>
                            <a:ext cx="375863" cy="375863"/>
                          </a:xfrm>
                          <a:prstGeom prst="rect">
                            <a:avLst/>
                          </a:prstGeom>
                        </p:spPr>
                      </p:pic>
                    </p:oleObj>
                  </mc:Fallback>
                </mc:AlternateContent>
              </a:graphicData>
            </a:graphic>
          </p:graphicFrame>
          <p:pic>
            <p:nvPicPr>
              <p:cNvPr id="48" name="Picture 47" descr="A close up of a logo&#10;&#10;Description automatically generated">
                <a:extLst>
                  <a:ext uri="{FF2B5EF4-FFF2-40B4-BE49-F238E27FC236}">
                    <a16:creationId xmlns:a16="http://schemas.microsoft.com/office/drawing/2014/main" id="{C6B38B0C-7A9D-52B7-F708-C8925DC5FABB}"/>
                  </a:ext>
                </a:extLst>
              </p:cNvPr>
              <p:cNvPicPr>
                <a:picLocks noChangeAspect="1"/>
              </p:cNvPicPr>
              <p:nvPr/>
            </p:nvPicPr>
            <p:blipFill>
              <a:blip r:embed="rId76"/>
              <a:stretch>
                <a:fillRect/>
              </a:stretch>
            </p:blipFill>
            <p:spPr>
              <a:xfrm>
                <a:off x="2483890" y="3091677"/>
                <a:ext cx="676555" cy="676551"/>
              </a:xfrm>
              <a:prstGeom prst="rect">
                <a:avLst/>
              </a:prstGeom>
              <a:noFill/>
              <a:ln w="12700" cap="flat">
                <a:noFill/>
                <a:prstDash val="dash"/>
                <a:miter/>
              </a:ln>
            </p:spPr>
          </p:pic>
          <p:pic>
            <p:nvPicPr>
              <p:cNvPr id="49" name="Picture 2" descr="Outlook for Windows - Windows に無料でダウンロードしてインストールする | Microsoft Store">
                <a:extLst>
                  <a:ext uri="{FF2B5EF4-FFF2-40B4-BE49-F238E27FC236}">
                    <a16:creationId xmlns:a16="http://schemas.microsoft.com/office/drawing/2014/main" id="{B6D3345F-4BE6-5BBF-C8F2-0968A8868006}"/>
                  </a:ext>
                </a:extLst>
              </p:cNvPr>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8" descr="Microsoft_Edge_logo – FirmeCrete">
                <a:extLst>
                  <a:ext uri="{FF2B5EF4-FFF2-40B4-BE49-F238E27FC236}">
                    <a16:creationId xmlns:a16="http://schemas.microsoft.com/office/drawing/2014/main" id="{6FCFC7E8-D894-3D0F-9C8B-F54876C17849}"/>
                  </a:ext>
                </a:extLst>
              </p:cNvPr>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0B2948FF-8657-26AE-9D86-23FCF88E4FB4}"/>
                  </a:ext>
                </a:extLst>
              </p:cNvPr>
              <p:cNvPicPr>
                <a:picLocks noChangeAspect="1"/>
              </p:cNvPicPr>
              <p:nvPr/>
            </p:nvPicPr>
            <p:blipFill rotWithShape="1">
              <a:blip r:embed="rId82"/>
              <a:srcRect l="11651"/>
              <a:stretch/>
            </p:blipFill>
            <p:spPr>
              <a:xfrm>
                <a:off x="3048628" y="2272824"/>
                <a:ext cx="287822" cy="283936"/>
              </a:xfrm>
              <a:prstGeom prst="rect">
                <a:avLst/>
              </a:prstGeom>
            </p:spPr>
          </p:pic>
        </p:grpSp>
      </p:grpSp>
      <p:grpSp>
        <p:nvGrpSpPr>
          <p:cNvPr id="515" name="Group 514">
            <a:extLst>
              <a:ext uri="{FF2B5EF4-FFF2-40B4-BE49-F238E27FC236}">
                <a16:creationId xmlns:a16="http://schemas.microsoft.com/office/drawing/2014/main" id="{3B74D5CE-6060-AF90-EE29-64D2E7D0DC28}"/>
              </a:ext>
            </a:extLst>
          </p:cNvPr>
          <p:cNvGrpSpPr/>
          <p:nvPr/>
        </p:nvGrpSpPr>
        <p:grpSpPr>
          <a:xfrm>
            <a:off x="252336" y="1823093"/>
            <a:ext cx="4585773" cy="1709242"/>
            <a:chOff x="2470138" y="2014213"/>
            <a:chExt cx="7141694" cy="2742085"/>
          </a:xfrm>
        </p:grpSpPr>
        <p:pic>
          <p:nvPicPr>
            <p:cNvPr id="516" name="Picture 515" descr="Microsoft Teams app icon">
              <a:extLst>
                <a:ext uri="{FF2B5EF4-FFF2-40B4-BE49-F238E27FC236}">
                  <a16:creationId xmlns:a16="http://schemas.microsoft.com/office/drawing/2014/main" id="{0D216BA5-9F30-2AAB-48AD-850918652038}"/>
                </a:ext>
              </a:extLst>
            </p:cNvPr>
            <p:cNvPicPr>
              <a:picLocks noChangeAspect="1"/>
            </p:cNvPicPr>
            <p:nvPr/>
          </p:nvPicPr>
          <p:blipFill>
            <a:blip r:embed="rId10"/>
            <a:stretch>
              <a:fillRect/>
            </a:stretch>
          </p:blipFill>
          <p:spPr>
            <a:xfrm>
              <a:off x="8591656" y="3805810"/>
              <a:ext cx="561859" cy="613386"/>
            </a:xfrm>
            <a:prstGeom prst="rect">
              <a:avLst/>
            </a:prstGeom>
          </p:spPr>
        </p:pic>
        <p:pic>
          <p:nvPicPr>
            <p:cNvPr id="517" name="Picture 516">
              <a:extLst>
                <a:ext uri="{FF2B5EF4-FFF2-40B4-BE49-F238E27FC236}">
                  <a16:creationId xmlns:a16="http://schemas.microsoft.com/office/drawing/2014/main" id="{50C09BC5-F661-34A0-0636-07C30F7D08ED}"/>
                </a:ext>
              </a:extLst>
            </p:cNvPr>
            <p:cNvPicPr>
              <a:picLocks noChangeAspect="1"/>
            </p:cNvPicPr>
            <p:nvPr/>
          </p:nvPicPr>
          <p:blipFill>
            <a:blip r:embed="rId83">
              <a:extLst>
                <a:ext uri="{BEBA8EAE-BF5A-486C-A8C5-ECC9F3942E4B}">
                  <a14:imgProps xmlns:a14="http://schemas.microsoft.com/office/drawing/2010/main">
                    <a14:imgLayer r:embed="rId84">
                      <a14:imgEffect>
                        <a14:brightnessContrast contrast="40000"/>
                      </a14:imgEffect>
                    </a14:imgLayer>
                  </a14:imgProps>
                </a:ext>
              </a:extLst>
            </a:blip>
            <a:stretch>
              <a:fillRect/>
            </a:stretch>
          </p:blipFill>
          <p:spPr>
            <a:xfrm>
              <a:off x="2690574" y="3965875"/>
              <a:ext cx="291288" cy="297485"/>
            </a:xfrm>
            <a:prstGeom prst="rect">
              <a:avLst/>
            </a:prstGeom>
          </p:spPr>
        </p:pic>
        <p:pic>
          <p:nvPicPr>
            <p:cNvPr id="518" name="Picture 517" descr="Microsoft Teams app icon">
              <a:extLst>
                <a:ext uri="{FF2B5EF4-FFF2-40B4-BE49-F238E27FC236}">
                  <a16:creationId xmlns:a16="http://schemas.microsoft.com/office/drawing/2014/main" id="{EAD75203-2E8C-B024-3A5A-30CD46AE0542}"/>
                </a:ext>
              </a:extLst>
            </p:cNvPr>
            <p:cNvPicPr>
              <a:picLocks noChangeAspect="1"/>
            </p:cNvPicPr>
            <p:nvPr/>
          </p:nvPicPr>
          <p:blipFill>
            <a:blip r:embed="rId10"/>
            <a:stretch>
              <a:fillRect/>
            </a:stretch>
          </p:blipFill>
          <p:spPr>
            <a:xfrm>
              <a:off x="2470138" y="3102642"/>
              <a:ext cx="570111" cy="570111"/>
            </a:xfrm>
            <a:prstGeom prst="rect">
              <a:avLst/>
            </a:prstGeom>
          </p:spPr>
        </p:pic>
        <p:pic>
          <p:nvPicPr>
            <p:cNvPr id="519" name="Picture 518" descr="OneNote app icon">
              <a:extLst>
                <a:ext uri="{FF2B5EF4-FFF2-40B4-BE49-F238E27FC236}">
                  <a16:creationId xmlns:a16="http://schemas.microsoft.com/office/drawing/2014/main" id="{9D14BA63-27F5-5968-4F8B-37A2BC7891BD}"/>
                </a:ext>
              </a:extLst>
            </p:cNvPr>
            <p:cNvPicPr>
              <a:picLocks noChangeAspect="1"/>
            </p:cNvPicPr>
            <p:nvPr/>
          </p:nvPicPr>
          <p:blipFill>
            <a:blip r:embed="rId66"/>
            <a:stretch>
              <a:fillRect/>
            </a:stretch>
          </p:blipFill>
          <p:spPr>
            <a:xfrm>
              <a:off x="2841640" y="2419063"/>
              <a:ext cx="571368" cy="571368"/>
            </a:xfrm>
            <a:prstGeom prst="rect">
              <a:avLst/>
            </a:prstGeom>
          </p:spPr>
        </p:pic>
        <p:pic>
          <p:nvPicPr>
            <p:cNvPr id="520" name="Picture 519" descr="Microsoft Teams app icon">
              <a:extLst>
                <a:ext uri="{FF2B5EF4-FFF2-40B4-BE49-F238E27FC236}">
                  <a16:creationId xmlns:a16="http://schemas.microsoft.com/office/drawing/2014/main" id="{578A6E6B-ADBC-4F4F-4218-5BCB634A4CD8}"/>
                </a:ext>
              </a:extLst>
            </p:cNvPr>
            <p:cNvPicPr>
              <a:picLocks noChangeAspect="1"/>
            </p:cNvPicPr>
            <p:nvPr/>
          </p:nvPicPr>
          <p:blipFill>
            <a:blip r:embed="rId10"/>
            <a:stretch>
              <a:fillRect/>
            </a:stretch>
          </p:blipFill>
          <p:spPr>
            <a:xfrm>
              <a:off x="3273820" y="2068411"/>
              <a:ext cx="570111" cy="570111"/>
            </a:xfrm>
            <a:prstGeom prst="rect">
              <a:avLst/>
            </a:prstGeom>
          </p:spPr>
        </p:pic>
        <p:pic>
          <p:nvPicPr>
            <p:cNvPr id="521" name="Picture 520" descr="Microsoft Teams app icon">
              <a:extLst>
                <a:ext uri="{FF2B5EF4-FFF2-40B4-BE49-F238E27FC236}">
                  <a16:creationId xmlns:a16="http://schemas.microsoft.com/office/drawing/2014/main" id="{3F790FB2-AD77-9EC0-6965-FB754C2837B2}"/>
                </a:ext>
              </a:extLst>
            </p:cNvPr>
            <p:cNvPicPr>
              <a:picLocks noChangeAspect="1"/>
            </p:cNvPicPr>
            <p:nvPr/>
          </p:nvPicPr>
          <p:blipFill>
            <a:blip r:embed="rId10"/>
            <a:stretch>
              <a:fillRect/>
            </a:stretch>
          </p:blipFill>
          <p:spPr>
            <a:xfrm>
              <a:off x="7996595" y="2014213"/>
              <a:ext cx="570111" cy="570111"/>
            </a:xfrm>
            <a:prstGeom prst="rect">
              <a:avLst/>
            </a:prstGeom>
          </p:spPr>
        </p:pic>
        <p:pic>
          <p:nvPicPr>
            <p:cNvPr id="522" name="Picture 521" descr="A close up of a logo&#10;&#10;Description automatically generated">
              <a:extLst>
                <a:ext uri="{FF2B5EF4-FFF2-40B4-BE49-F238E27FC236}">
                  <a16:creationId xmlns:a16="http://schemas.microsoft.com/office/drawing/2014/main" id="{152F0442-680C-0C22-05BF-7B68A60E6C1B}"/>
                </a:ext>
              </a:extLst>
            </p:cNvPr>
            <p:cNvPicPr>
              <a:picLocks noChangeAspect="1"/>
            </p:cNvPicPr>
            <p:nvPr/>
          </p:nvPicPr>
          <p:blipFill>
            <a:blip r:embed="rId53"/>
            <a:stretch>
              <a:fillRect/>
            </a:stretch>
          </p:blipFill>
          <p:spPr>
            <a:xfrm>
              <a:off x="8430038" y="2369134"/>
              <a:ext cx="609425" cy="609425"/>
            </a:xfrm>
            <a:prstGeom prst="rect">
              <a:avLst/>
            </a:prstGeom>
          </p:spPr>
        </p:pic>
        <p:pic>
          <p:nvPicPr>
            <p:cNvPr id="523" name="Picture 522" descr="Microsoft Teams app icon">
              <a:extLst>
                <a:ext uri="{FF2B5EF4-FFF2-40B4-BE49-F238E27FC236}">
                  <a16:creationId xmlns:a16="http://schemas.microsoft.com/office/drawing/2014/main" id="{6E3C1AD2-E9F5-52CF-3D83-35224AD4E3A9}"/>
                </a:ext>
              </a:extLst>
            </p:cNvPr>
            <p:cNvPicPr>
              <a:picLocks noChangeAspect="1"/>
            </p:cNvPicPr>
            <p:nvPr/>
          </p:nvPicPr>
          <p:blipFill>
            <a:blip r:embed="rId10"/>
            <a:stretch>
              <a:fillRect/>
            </a:stretch>
          </p:blipFill>
          <p:spPr>
            <a:xfrm>
              <a:off x="8671895" y="2732072"/>
              <a:ext cx="570111" cy="570111"/>
            </a:xfrm>
            <a:prstGeom prst="rect">
              <a:avLst/>
            </a:prstGeom>
          </p:spPr>
        </p:pic>
        <p:pic>
          <p:nvPicPr>
            <p:cNvPr id="524" name="Picture 2" descr="See the source image">
              <a:extLst>
                <a:ext uri="{FF2B5EF4-FFF2-40B4-BE49-F238E27FC236}">
                  <a16:creationId xmlns:a16="http://schemas.microsoft.com/office/drawing/2014/main" id="{22314331-CF86-C64B-7BDC-C5F19939F594}"/>
                </a:ext>
              </a:extLst>
            </p:cNvPr>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525" name="Picture 524" descr="PowerPoint app icon">
              <a:extLst>
                <a:ext uri="{FF2B5EF4-FFF2-40B4-BE49-F238E27FC236}">
                  <a16:creationId xmlns:a16="http://schemas.microsoft.com/office/drawing/2014/main" id="{022C56F9-E7C3-A14C-4260-F6F83EFD3E8E}"/>
                </a:ext>
              </a:extLst>
            </p:cNvPr>
            <p:cNvPicPr>
              <a:picLocks noChangeAspect="1"/>
            </p:cNvPicPr>
            <p:nvPr/>
          </p:nvPicPr>
          <p:blipFill>
            <a:blip r:embed="rId67"/>
            <a:stretch>
              <a:fillRect/>
            </a:stretch>
          </p:blipFill>
          <p:spPr>
            <a:xfrm>
              <a:off x="8388530" y="2024198"/>
              <a:ext cx="574195" cy="574193"/>
            </a:xfrm>
            <a:prstGeom prst="rect">
              <a:avLst/>
            </a:prstGeom>
            <a:noFill/>
            <a:ln w="12700" cap="flat">
              <a:noFill/>
              <a:prstDash val="dash"/>
              <a:miter/>
            </a:ln>
          </p:spPr>
        </p:pic>
        <p:pic>
          <p:nvPicPr>
            <p:cNvPr id="526" name="Picture 525" descr="Icon&#10;&#10;Description automatically generated">
              <a:extLst>
                <a:ext uri="{FF2B5EF4-FFF2-40B4-BE49-F238E27FC236}">
                  <a16:creationId xmlns:a16="http://schemas.microsoft.com/office/drawing/2014/main" id="{A6BF34A9-6327-2A4E-FF14-EED13B06F93E}"/>
                </a:ext>
              </a:extLst>
            </p:cNvPr>
            <p:cNvPicPr>
              <a:picLocks noChangeAspect="1"/>
            </p:cNvPicPr>
            <p:nvPr/>
          </p:nvPicPr>
          <p:blipFill>
            <a:blip r:embed="rId86">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527" name="Picture 2" descr="Shape&#10;&#10;Description automatically generated">
              <a:extLst>
                <a:ext uri="{FF2B5EF4-FFF2-40B4-BE49-F238E27FC236}">
                  <a16:creationId xmlns:a16="http://schemas.microsoft.com/office/drawing/2014/main" id="{D46BA7F7-829A-875E-FA1D-EA3B3A76170C}"/>
                </a:ext>
              </a:extLst>
            </p:cNvPr>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528" name="Picture 527" descr="Microsoft Teams app icon">
              <a:extLst>
                <a:ext uri="{FF2B5EF4-FFF2-40B4-BE49-F238E27FC236}">
                  <a16:creationId xmlns:a16="http://schemas.microsoft.com/office/drawing/2014/main" id="{6AE026DD-59AC-E73C-0162-08D321A45248}"/>
                </a:ext>
              </a:extLst>
            </p:cNvPr>
            <p:cNvPicPr>
              <a:picLocks noChangeAspect="1"/>
            </p:cNvPicPr>
            <p:nvPr/>
          </p:nvPicPr>
          <p:blipFill>
            <a:blip r:embed="rId10"/>
            <a:stretch>
              <a:fillRect/>
            </a:stretch>
          </p:blipFill>
          <p:spPr>
            <a:xfrm>
              <a:off x="2560710" y="4142912"/>
              <a:ext cx="561859" cy="613386"/>
            </a:xfrm>
            <a:prstGeom prst="rect">
              <a:avLst/>
            </a:prstGeom>
          </p:spPr>
        </p:pic>
        <p:pic>
          <p:nvPicPr>
            <p:cNvPr id="529" name="Picture 2">
              <a:extLst>
                <a:ext uri="{FF2B5EF4-FFF2-40B4-BE49-F238E27FC236}">
                  <a16:creationId xmlns:a16="http://schemas.microsoft.com/office/drawing/2014/main" id="{B936BA4B-0B6D-2F5A-C872-22063DD4AFB9}"/>
                </a:ext>
              </a:extLst>
            </p:cNvPr>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530" name="Picture 529" descr="Viva Goals icon">
              <a:extLst>
                <a:ext uri="{FF2B5EF4-FFF2-40B4-BE49-F238E27FC236}">
                  <a16:creationId xmlns:a16="http://schemas.microsoft.com/office/drawing/2014/main" id="{594D2C30-8C84-8C17-20C2-47B59BD99069}"/>
                </a:ext>
              </a:extLst>
            </p:cNvPr>
            <p:cNvPicPr>
              <a:picLocks noChangeAspect="1"/>
            </p:cNvPicPr>
            <p:nvPr/>
          </p:nvPicPr>
          <p:blipFill rotWithShape="1">
            <a:blip r:embed="rId73"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531" name="Graphic 530">
              <a:extLst>
                <a:ext uri="{FF2B5EF4-FFF2-40B4-BE49-F238E27FC236}">
                  <a16:creationId xmlns:a16="http://schemas.microsoft.com/office/drawing/2014/main" id="{15056B75-BC6C-7249-B0F8-5621DAC3F3B2}"/>
                </a:ext>
              </a:extLst>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2624572" y="3599471"/>
              <a:ext cx="334996" cy="334996"/>
            </a:xfrm>
            <a:prstGeom prst="rect">
              <a:avLst/>
            </a:prstGeom>
          </p:spPr>
        </p:pic>
        <p:pic>
          <p:nvPicPr>
            <p:cNvPr id="532" name="Graphic 531">
              <a:extLst>
                <a:ext uri="{FF2B5EF4-FFF2-40B4-BE49-F238E27FC236}">
                  <a16:creationId xmlns:a16="http://schemas.microsoft.com/office/drawing/2014/main" id="{940F490F-70E2-4A14-7BB5-F04F748B1F20}"/>
                </a:ext>
              </a:extLst>
            </p:cNvPr>
            <p:cNvPicPr>
              <a:picLocks noChangeAspect="1"/>
            </p:cNvPicPr>
            <p:nvPr/>
          </p:nvPicPr>
          <p:blipFill>
            <a:blip r:embed="rId74">
              <a:extLst>
                <a:ext uri="{96DAC541-7B7A-43D3-8B79-37D633B846F1}">
                  <asvg:svgBlip xmlns:asvg="http://schemas.microsoft.com/office/drawing/2016/SVG/main" r:embed="rId75"/>
                </a:ext>
              </a:extLst>
            </a:blip>
            <a:stretch>
              <a:fillRect/>
            </a:stretch>
          </p:blipFill>
          <p:spPr>
            <a:xfrm>
              <a:off x="2675592" y="2901904"/>
              <a:ext cx="334996" cy="334996"/>
            </a:xfrm>
            <a:prstGeom prst="rect">
              <a:avLst/>
            </a:prstGeom>
          </p:spPr>
        </p:pic>
        <p:pic>
          <p:nvPicPr>
            <p:cNvPr id="533" name="Picture 2" descr="Outlook for Windows - Windows に無料でダウンロードしてインストールする | Microsoft Store">
              <a:extLst>
                <a:ext uri="{FF2B5EF4-FFF2-40B4-BE49-F238E27FC236}">
                  <a16:creationId xmlns:a16="http://schemas.microsoft.com/office/drawing/2014/main" id="{CB23EC18-C9B8-8DDF-61A0-3166DBA32F0E}"/>
                </a:ext>
              </a:extLst>
            </p:cNvPr>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34" name="Group 533">
            <a:extLst>
              <a:ext uri="{FF2B5EF4-FFF2-40B4-BE49-F238E27FC236}">
                <a16:creationId xmlns:a16="http://schemas.microsoft.com/office/drawing/2014/main" id="{124E597A-D13C-FEAA-69A1-50B12F7264BE}"/>
              </a:ext>
            </a:extLst>
          </p:cNvPr>
          <p:cNvGrpSpPr/>
          <p:nvPr/>
        </p:nvGrpSpPr>
        <p:grpSpPr>
          <a:xfrm>
            <a:off x="2210573" y="2540390"/>
            <a:ext cx="511713" cy="485232"/>
            <a:chOff x="9015261" y="3769473"/>
            <a:chExt cx="935897" cy="935897"/>
          </a:xfrm>
        </p:grpSpPr>
        <p:pic>
          <p:nvPicPr>
            <p:cNvPr id="535" name="Graphic 534" descr="User with solid fill">
              <a:extLst>
                <a:ext uri="{FF2B5EF4-FFF2-40B4-BE49-F238E27FC236}">
                  <a16:creationId xmlns:a16="http://schemas.microsoft.com/office/drawing/2014/main" id="{9185F99D-2BD6-FA50-E491-F133BF751015}"/>
                </a:ext>
              </a:extLst>
            </p:cNvPr>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9015261" y="3769473"/>
              <a:ext cx="935897" cy="935897"/>
            </a:xfrm>
            <a:prstGeom prst="rect">
              <a:avLst/>
            </a:prstGeom>
            <a:effectLst>
              <a:outerShdw blurRad="63500" sx="102000" sy="102000" algn="ctr" rotWithShape="0">
                <a:prstClr val="black">
                  <a:alpha val="40000"/>
                </a:prstClr>
              </a:outerShdw>
            </a:effectLst>
          </p:spPr>
        </p:pic>
        <p:pic>
          <p:nvPicPr>
            <p:cNvPr id="536" name="Graphic 535">
              <a:extLst>
                <a:ext uri="{FF2B5EF4-FFF2-40B4-BE49-F238E27FC236}">
                  <a16:creationId xmlns:a16="http://schemas.microsoft.com/office/drawing/2014/main" id="{DD4D1017-F997-1309-8688-F0B9F90EF39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357764" y="4304484"/>
              <a:ext cx="236913" cy="236914"/>
            </a:xfrm>
            <a:prstGeom prst="rect">
              <a:avLst/>
            </a:prstGeom>
          </p:spPr>
        </p:pic>
      </p:grpSp>
      <p:grpSp>
        <p:nvGrpSpPr>
          <p:cNvPr id="832" name="Group 831">
            <a:extLst>
              <a:ext uri="{FF2B5EF4-FFF2-40B4-BE49-F238E27FC236}">
                <a16:creationId xmlns:a16="http://schemas.microsoft.com/office/drawing/2014/main" id="{AE352547-46C0-A425-8264-733F032F1F05}"/>
              </a:ext>
            </a:extLst>
          </p:cNvPr>
          <p:cNvGrpSpPr/>
          <p:nvPr/>
        </p:nvGrpSpPr>
        <p:grpSpPr>
          <a:xfrm>
            <a:off x="2488041" y="4729439"/>
            <a:ext cx="3787245" cy="1970085"/>
            <a:chOff x="2488041" y="4729439"/>
            <a:chExt cx="3787245" cy="1970085"/>
          </a:xfrm>
        </p:grpSpPr>
        <p:sp>
          <p:nvSpPr>
            <p:cNvPr id="537" name="TextBox 536">
              <a:extLst>
                <a:ext uri="{FF2B5EF4-FFF2-40B4-BE49-F238E27FC236}">
                  <a16:creationId xmlns:a16="http://schemas.microsoft.com/office/drawing/2014/main" id="{CBA60EDB-9FC1-83A5-78B6-0508BEEA1857}"/>
                </a:ext>
                <a:ext uri="{C183D7F6-B498-43B3-948B-1728B52AA6E4}">
                  <adec:decorative xmlns:adec="http://schemas.microsoft.com/office/drawing/2017/decorative" val="1"/>
                </a:ext>
              </a:extLst>
            </p:cNvPr>
            <p:cNvSpPr txBox="1"/>
            <p:nvPr/>
          </p:nvSpPr>
          <p:spPr>
            <a:xfrm>
              <a:off x="2831905" y="6391747"/>
              <a:ext cx="2711298" cy="307777"/>
            </a:xfrm>
            <a:prstGeom prst="rect">
              <a:avLst/>
            </a:prstGeom>
            <a:noFill/>
          </p:spPr>
          <p:txBody>
            <a:bodyPr wrap="square">
              <a:spAutoFit/>
            </a:bodyPr>
            <a:lstStyle/>
            <a:p>
              <a:pPr algn="ctr">
                <a:defRPr/>
              </a:pPr>
              <a:r>
                <a:rPr lang="en-AU" sz="1400">
                  <a:solidFill>
                    <a:srgbClr val="4472C4"/>
                  </a:solidFill>
                  <a:latin typeface="Calibri" panose="020F0502020204030204"/>
                </a:rPr>
                <a:t>Business Differentiation</a:t>
              </a:r>
            </a:p>
          </p:txBody>
        </p:sp>
        <p:sp>
          <p:nvSpPr>
            <p:cNvPr id="538" name="TextBox 537">
              <a:extLst>
                <a:ext uri="{FF2B5EF4-FFF2-40B4-BE49-F238E27FC236}">
                  <a16:creationId xmlns:a16="http://schemas.microsoft.com/office/drawing/2014/main" id="{EF30BB57-A2B2-1B12-2F49-6C860411E02C}"/>
                </a:ext>
                <a:ext uri="{C183D7F6-B498-43B3-948B-1728B52AA6E4}">
                  <adec:decorative xmlns:adec="http://schemas.microsoft.com/office/drawing/2017/decorative" val="1"/>
                </a:ext>
              </a:extLst>
            </p:cNvPr>
            <p:cNvSpPr txBox="1"/>
            <p:nvPr/>
          </p:nvSpPr>
          <p:spPr>
            <a:xfrm>
              <a:off x="2790695" y="4729439"/>
              <a:ext cx="1297591" cy="215444"/>
            </a:xfrm>
            <a:prstGeom prst="rect">
              <a:avLst/>
            </a:prstGeom>
            <a:noFill/>
          </p:spPr>
          <p:txBody>
            <a:bodyPr wrap="square">
              <a:spAutoFit/>
            </a:bodyPr>
            <a:lstStyle/>
            <a:p>
              <a:pPr algn="ctr">
                <a:defRPr/>
              </a:pPr>
              <a:r>
                <a:rPr lang="en-AU" sz="800">
                  <a:solidFill>
                    <a:srgbClr val="0070C0"/>
                  </a:solidFill>
                  <a:latin typeface="Calibri" panose="020F0502020204030204"/>
                </a:rPr>
                <a:t>Professional Developers</a:t>
              </a:r>
            </a:p>
          </p:txBody>
        </p:sp>
        <p:sp>
          <p:nvSpPr>
            <p:cNvPr id="539" name="Rectangle: Rounded Corners 538">
              <a:extLst>
                <a:ext uri="{FF2B5EF4-FFF2-40B4-BE49-F238E27FC236}">
                  <a16:creationId xmlns:a16="http://schemas.microsoft.com/office/drawing/2014/main" id="{BC1DCCA4-7A95-5E59-B02A-BAEC865F05F0}"/>
                </a:ext>
                <a:ext uri="{C183D7F6-B498-43B3-948B-1728B52AA6E4}">
                  <adec:decorative xmlns:adec="http://schemas.microsoft.com/office/drawing/2017/decorative" val="1"/>
                </a:ext>
              </a:extLst>
            </p:cNvPr>
            <p:cNvSpPr/>
            <p:nvPr/>
          </p:nvSpPr>
          <p:spPr>
            <a:xfrm>
              <a:off x="2944355" y="490797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Plan</a:t>
              </a:r>
            </a:p>
          </p:txBody>
        </p:sp>
        <p:sp>
          <p:nvSpPr>
            <p:cNvPr id="540" name="Rectangle: Rounded Corners 539">
              <a:extLst>
                <a:ext uri="{FF2B5EF4-FFF2-40B4-BE49-F238E27FC236}">
                  <a16:creationId xmlns:a16="http://schemas.microsoft.com/office/drawing/2014/main" id="{359966F4-9109-7498-FB8E-0CD71D108C8E}"/>
                </a:ext>
                <a:ext uri="{C183D7F6-B498-43B3-948B-1728B52AA6E4}">
                  <adec:decorative xmlns:adec="http://schemas.microsoft.com/office/drawing/2017/decorative" val="1"/>
                </a:ext>
              </a:extLst>
            </p:cNvPr>
            <p:cNvSpPr/>
            <p:nvPr/>
          </p:nvSpPr>
          <p:spPr>
            <a:xfrm>
              <a:off x="2669518" y="510141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Code</a:t>
              </a:r>
            </a:p>
          </p:txBody>
        </p:sp>
        <p:sp>
          <p:nvSpPr>
            <p:cNvPr id="541" name="Rectangle: Rounded Corners 540">
              <a:extLst>
                <a:ext uri="{FF2B5EF4-FFF2-40B4-BE49-F238E27FC236}">
                  <a16:creationId xmlns:a16="http://schemas.microsoft.com/office/drawing/2014/main" id="{3B2B410E-A310-692E-B15D-7EE7D8044582}"/>
                </a:ext>
                <a:ext uri="{C183D7F6-B498-43B3-948B-1728B52AA6E4}">
                  <adec:decorative xmlns:adec="http://schemas.microsoft.com/office/drawing/2017/decorative" val="1"/>
                </a:ext>
              </a:extLst>
            </p:cNvPr>
            <p:cNvSpPr/>
            <p:nvPr/>
          </p:nvSpPr>
          <p:spPr>
            <a:xfrm>
              <a:off x="2549709" y="5282333"/>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Build</a:t>
              </a:r>
            </a:p>
          </p:txBody>
        </p:sp>
        <p:sp>
          <p:nvSpPr>
            <p:cNvPr id="542" name="Rectangle: Rounded Corners 541">
              <a:extLst>
                <a:ext uri="{FF2B5EF4-FFF2-40B4-BE49-F238E27FC236}">
                  <a16:creationId xmlns:a16="http://schemas.microsoft.com/office/drawing/2014/main" id="{9FD7A05B-C866-813E-2BC3-ADCC245206ED}"/>
                </a:ext>
                <a:ext uri="{C183D7F6-B498-43B3-948B-1728B52AA6E4}">
                  <adec:decorative xmlns:adec="http://schemas.microsoft.com/office/drawing/2017/decorative" val="1"/>
                </a:ext>
              </a:extLst>
            </p:cNvPr>
            <p:cNvSpPr/>
            <p:nvPr/>
          </p:nvSpPr>
          <p:spPr>
            <a:xfrm>
              <a:off x="2495408" y="5473014"/>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Test</a:t>
              </a:r>
            </a:p>
          </p:txBody>
        </p:sp>
        <p:sp>
          <p:nvSpPr>
            <p:cNvPr id="543" name="Rectangle: Rounded Corners 542">
              <a:extLst>
                <a:ext uri="{FF2B5EF4-FFF2-40B4-BE49-F238E27FC236}">
                  <a16:creationId xmlns:a16="http://schemas.microsoft.com/office/drawing/2014/main" id="{3440CAD4-21A6-70B6-2EFA-8193B86EF0CC}"/>
                </a:ext>
                <a:ext uri="{C183D7F6-B498-43B3-948B-1728B52AA6E4}">
                  <adec:decorative xmlns:adec="http://schemas.microsoft.com/office/drawing/2017/decorative" val="1"/>
                </a:ext>
              </a:extLst>
            </p:cNvPr>
            <p:cNvSpPr/>
            <p:nvPr/>
          </p:nvSpPr>
          <p:spPr>
            <a:xfrm>
              <a:off x="2488041" y="5668221"/>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Release</a:t>
              </a:r>
            </a:p>
          </p:txBody>
        </p:sp>
        <p:sp>
          <p:nvSpPr>
            <p:cNvPr id="544" name="Rectangle: Rounded Corners 543">
              <a:extLst>
                <a:ext uri="{FF2B5EF4-FFF2-40B4-BE49-F238E27FC236}">
                  <a16:creationId xmlns:a16="http://schemas.microsoft.com/office/drawing/2014/main" id="{6660792A-7A1D-7C76-D110-0E0127CF4541}"/>
                </a:ext>
                <a:ext uri="{C183D7F6-B498-43B3-948B-1728B52AA6E4}">
                  <adec:decorative xmlns:adec="http://schemas.microsoft.com/office/drawing/2017/decorative" val="1"/>
                </a:ext>
              </a:extLst>
            </p:cNvPr>
            <p:cNvSpPr/>
            <p:nvPr/>
          </p:nvSpPr>
          <p:spPr>
            <a:xfrm>
              <a:off x="2490446" y="5866709"/>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Deploy</a:t>
              </a:r>
            </a:p>
          </p:txBody>
        </p:sp>
        <p:sp>
          <p:nvSpPr>
            <p:cNvPr id="545" name="Rectangle: Rounded Corners 544">
              <a:extLst>
                <a:ext uri="{FF2B5EF4-FFF2-40B4-BE49-F238E27FC236}">
                  <a16:creationId xmlns:a16="http://schemas.microsoft.com/office/drawing/2014/main" id="{3B14D1F6-5A74-2D6C-0077-9FD0C6DE2FCB}"/>
                </a:ext>
                <a:ext uri="{C183D7F6-B498-43B3-948B-1728B52AA6E4}">
                  <adec:decorative xmlns:adec="http://schemas.microsoft.com/office/drawing/2017/decorative" val="1"/>
                </a:ext>
              </a:extLst>
            </p:cNvPr>
            <p:cNvSpPr/>
            <p:nvPr/>
          </p:nvSpPr>
          <p:spPr>
            <a:xfrm>
              <a:off x="2599455" y="6051983"/>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Operate</a:t>
              </a:r>
            </a:p>
          </p:txBody>
        </p:sp>
        <p:sp>
          <p:nvSpPr>
            <p:cNvPr id="546" name="Rectangle: Rounded Corners 545">
              <a:extLst>
                <a:ext uri="{FF2B5EF4-FFF2-40B4-BE49-F238E27FC236}">
                  <a16:creationId xmlns:a16="http://schemas.microsoft.com/office/drawing/2014/main" id="{1AF963E9-0CDB-C79A-F93C-4D232E3AC016}"/>
                </a:ext>
                <a:ext uri="{C183D7F6-B498-43B3-948B-1728B52AA6E4}">
                  <adec:decorative xmlns:adec="http://schemas.microsoft.com/office/drawing/2017/decorative" val="1"/>
                </a:ext>
              </a:extLst>
            </p:cNvPr>
            <p:cNvSpPr/>
            <p:nvPr/>
          </p:nvSpPr>
          <p:spPr>
            <a:xfrm>
              <a:off x="2748859" y="623725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Monitor</a:t>
              </a:r>
            </a:p>
          </p:txBody>
        </p:sp>
        <p:sp>
          <p:nvSpPr>
            <p:cNvPr id="547" name="TextBox 546">
              <a:extLst>
                <a:ext uri="{FF2B5EF4-FFF2-40B4-BE49-F238E27FC236}">
                  <a16:creationId xmlns:a16="http://schemas.microsoft.com/office/drawing/2014/main" id="{E2638587-E75B-3E84-CE36-51915AEC0BFB}"/>
                </a:ext>
                <a:ext uri="{C183D7F6-B498-43B3-948B-1728B52AA6E4}">
                  <adec:decorative xmlns:adec="http://schemas.microsoft.com/office/drawing/2017/decorative" val="1"/>
                </a:ext>
              </a:extLst>
            </p:cNvPr>
            <p:cNvSpPr txBox="1"/>
            <p:nvPr/>
          </p:nvSpPr>
          <p:spPr>
            <a:xfrm>
              <a:off x="4574627" y="4793148"/>
              <a:ext cx="1058874" cy="215444"/>
            </a:xfrm>
            <a:prstGeom prst="rect">
              <a:avLst/>
            </a:prstGeom>
            <a:noFill/>
          </p:spPr>
          <p:txBody>
            <a:bodyPr wrap="square">
              <a:spAutoFit/>
            </a:bodyPr>
            <a:lstStyle/>
            <a:p>
              <a:pPr algn="ctr">
                <a:defRPr/>
              </a:pPr>
              <a:r>
                <a:rPr lang="en-AU" sz="800">
                  <a:solidFill>
                    <a:srgbClr val="0070C0"/>
                  </a:solidFill>
                  <a:latin typeface="Calibri" panose="020F0502020204030204"/>
                </a:rPr>
                <a:t>Citizen Developers</a:t>
              </a:r>
            </a:p>
          </p:txBody>
        </p:sp>
        <p:sp>
          <p:nvSpPr>
            <p:cNvPr id="548" name="Rectangle: Rounded Corners 547">
              <a:extLst>
                <a:ext uri="{FF2B5EF4-FFF2-40B4-BE49-F238E27FC236}">
                  <a16:creationId xmlns:a16="http://schemas.microsoft.com/office/drawing/2014/main" id="{C68C8C76-BCDC-2B50-0769-0669E1654BEB}"/>
                </a:ext>
                <a:ext uri="{C183D7F6-B498-43B3-948B-1728B52AA6E4}">
                  <adec:decorative xmlns:adec="http://schemas.microsoft.com/office/drawing/2017/decorative" val="1"/>
                </a:ext>
              </a:extLst>
            </p:cNvPr>
            <p:cNvSpPr/>
            <p:nvPr/>
          </p:nvSpPr>
          <p:spPr>
            <a:xfrm>
              <a:off x="4678340" y="501053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Virtual Agents</a:t>
              </a:r>
            </a:p>
          </p:txBody>
        </p:sp>
        <p:sp>
          <p:nvSpPr>
            <p:cNvPr id="549" name="Rectangle: Rounded Corners 548">
              <a:extLst>
                <a:ext uri="{FF2B5EF4-FFF2-40B4-BE49-F238E27FC236}">
                  <a16:creationId xmlns:a16="http://schemas.microsoft.com/office/drawing/2014/main" id="{1793A974-FF24-A41F-7397-94CC11BED646}"/>
                </a:ext>
                <a:ext uri="{C183D7F6-B498-43B3-948B-1728B52AA6E4}">
                  <adec:decorative xmlns:adec="http://schemas.microsoft.com/office/drawing/2017/decorative" val="1"/>
                </a:ext>
              </a:extLst>
            </p:cNvPr>
            <p:cNvSpPr/>
            <p:nvPr/>
          </p:nvSpPr>
          <p:spPr>
            <a:xfrm>
              <a:off x="4787965" y="5181944"/>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visualisation</a:t>
              </a:r>
            </a:p>
          </p:txBody>
        </p:sp>
        <p:sp>
          <p:nvSpPr>
            <p:cNvPr id="550" name="Rectangle: Rounded Corners 549">
              <a:extLst>
                <a:ext uri="{FF2B5EF4-FFF2-40B4-BE49-F238E27FC236}">
                  <a16:creationId xmlns:a16="http://schemas.microsoft.com/office/drawing/2014/main" id="{BE1C71A2-3083-298A-E5F7-ED3A82506CA4}"/>
                </a:ext>
                <a:ext uri="{C183D7F6-B498-43B3-948B-1728B52AA6E4}">
                  <adec:decorative xmlns:adec="http://schemas.microsoft.com/office/drawing/2017/decorative" val="1"/>
                </a:ext>
              </a:extLst>
            </p:cNvPr>
            <p:cNvSpPr/>
            <p:nvPr/>
          </p:nvSpPr>
          <p:spPr>
            <a:xfrm>
              <a:off x="4915181" y="5368402"/>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applications</a:t>
              </a:r>
            </a:p>
          </p:txBody>
        </p:sp>
        <p:sp>
          <p:nvSpPr>
            <p:cNvPr id="651" name="Rectangle: Rounded Corners 650">
              <a:extLst>
                <a:ext uri="{FF2B5EF4-FFF2-40B4-BE49-F238E27FC236}">
                  <a16:creationId xmlns:a16="http://schemas.microsoft.com/office/drawing/2014/main" id="{8D7298C6-2AAA-FDB7-F7FD-9ABED3FF003E}"/>
                </a:ext>
                <a:ext uri="{C183D7F6-B498-43B3-948B-1728B52AA6E4}">
                  <adec:decorative xmlns:adec="http://schemas.microsoft.com/office/drawing/2017/decorative" val="1"/>
                </a:ext>
              </a:extLst>
            </p:cNvPr>
            <p:cNvSpPr/>
            <p:nvPr/>
          </p:nvSpPr>
          <p:spPr>
            <a:xfrm>
              <a:off x="4918953" y="5557510"/>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Create own automation</a:t>
              </a:r>
            </a:p>
          </p:txBody>
        </p:sp>
        <p:sp>
          <p:nvSpPr>
            <p:cNvPr id="652" name="TextBox 651">
              <a:extLst>
                <a:ext uri="{FF2B5EF4-FFF2-40B4-BE49-F238E27FC236}">
                  <a16:creationId xmlns:a16="http://schemas.microsoft.com/office/drawing/2014/main" id="{F2346574-66D4-36A8-10CE-6226A87C793B}"/>
                </a:ext>
                <a:ext uri="{C183D7F6-B498-43B3-948B-1728B52AA6E4}">
                  <adec:decorative xmlns:adec="http://schemas.microsoft.com/office/drawing/2017/decorative" val="1"/>
                </a:ext>
              </a:extLst>
            </p:cNvPr>
            <p:cNvSpPr txBox="1"/>
            <p:nvPr/>
          </p:nvSpPr>
          <p:spPr>
            <a:xfrm>
              <a:off x="4797494" y="5885326"/>
              <a:ext cx="1058874" cy="215444"/>
            </a:xfrm>
            <a:prstGeom prst="rect">
              <a:avLst/>
            </a:prstGeom>
            <a:noFill/>
          </p:spPr>
          <p:txBody>
            <a:bodyPr wrap="square">
              <a:spAutoFit/>
            </a:bodyPr>
            <a:lstStyle/>
            <a:p>
              <a:pPr algn="ctr">
                <a:defRPr/>
              </a:pPr>
              <a:r>
                <a:rPr lang="en-AU" sz="800">
                  <a:solidFill>
                    <a:srgbClr val="0070C0"/>
                  </a:solidFill>
                  <a:latin typeface="Calibri" panose="020F0502020204030204"/>
                </a:rPr>
                <a:t>Partner Solutions</a:t>
              </a:r>
            </a:p>
          </p:txBody>
        </p:sp>
        <p:sp>
          <p:nvSpPr>
            <p:cNvPr id="653" name="Rectangle: Rounded Corners 652">
              <a:extLst>
                <a:ext uri="{FF2B5EF4-FFF2-40B4-BE49-F238E27FC236}">
                  <a16:creationId xmlns:a16="http://schemas.microsoft.com/office/drawing/2014/main" id="{6D3F1525-D10B-03B1-76F7-E2E1462F690B}"/>
                </a:ext>
                <a:ext uri="{C183D7F6-B498-43B3-948B-1728B52AA6E4}">
                  <adec:decorative xmlns:adec="http://schemas.microsoft.com/office/drawing/2017/decorative" val="1"/>
                </a:ext>
              </a:extLst>
            </p:cNvPr>
            <p:cNvSpPr/>
            <p:nvPr/>
          </p:nvSpPr>
          <p:spPr>
            <a:xfrm>
              <a:off x="4897174" y="5734586"/>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lvl="0" algn="ctr">
                <a:defRPr/>
              </a:pPr>
              <a:r>
                <a:rPr lang="en-AU" sz="600" kern="0">
                  <a:solidFill>
                    <a:prstClr val="black">
                      <a:lumMod val="65000"/>
                      <a:lumOff val="35000"/>
                    </a:prstClr>
                  </a:solidFill>
                  <a:latin typeface="Calibri" panose="020F0502020204030204"/>
                </a:rPr>
                <a:t>Build a copilot experience</a:t>
              </a:r>
            </a:p>
          </p:txBody>
        </p:sp>
        <p:sp>
          <p:nvSpPr>
            <p:cNvPr id="654" name="Rectangle: Rounded Corners 653">
              <a:extLst>
                <a:ext uri="{FF2B5EF4-FFF2-40B4-BE49-F238E27FC236}">
                  <a16:creationId xmlns:a16="http://schemas.microsoft.com/office/drawing/2014/main" id="{8DED5FCC-8610-3DC3-B613-10B8C1463DF4}"/>
                </a:ext>
                <a:ext uri="{C183D7F6-B498-43B3-948B-1728B52AA6E4}">
                  <adec:decorative xmlns:adec="http://schemas.microsoft.com/office/drawing/2017/decorative" val="1"/>
                </a:ext>
              </a:extLst>
            </p:cNvPr>
            <p:cNvSpPr/>
            <p:nvPr/>
          </p:nvSpPr>
          <p:spPr>
            <a:xfrm>
              <a:off x="4792175" y="6078717"/>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Tailored applications</a:t>
              </a:r>
            </a:p>
          </p:txBody>
        </p:sp>
        <p:sp>
          <p:nvSpPr>
            <p:cNvPr id="655" name="Rectangle: Rounded Corners 654">
              <a:extLst>
                <a:ext uri="{FF2B5EF4-FFF2-40B4-BE49-F238E27FC236}">
                  <a16:creationId xmlns:a16="http://schemas.microsoft.com/office/drawing/2014/main" id="{474F81B6-1F89-2BBC-5C1D-950EB7160D21}"/>
                </a:ext>
                <a:ext uri="{C183D7F6-B498-43B3-948B-1728B52AA6E4}">
                  <adec:decorative xmlns:adec="http://schemas.microsoft.com/office/drawing/2017/decorative" val="1"/>
                </a:ext>
              </a:extLst>
            </p:cNvPr>
            <p:cNvSpPr/>
            <p:nvPr/>
          </p:nvSpPr>
          <p:spPr>
            <a:xfrm>
              <a:off x="4664365" y="6254871"/>
              <a:ext cx="990269" cy="130790"/>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Published applications</a:t>
              </a:r>
            </a:p>
          </p:txBody>
        </p:sp>
        <p:sp>
          <p:nvSpPr>
            <p:cNvPr id="656" name="Oval 655">
              <a:extLst>
                <a:ext uri="{FF2B5EF4-FFF2-40B4-BE49-F238E27FC236}">
                  <a16:creationId xmlns:a16="http://schemas.microsoft.com/office/drawing/2014/main" id="{D0365D93-4FDD-1AEE-CE5C-896C45DF226A}"/>
                </a:ext>
              </a:extLst>
            </p:cNvPr>
            <p:cNvSpPr/>
            <p:nvPr/>
          </p:nvSpPr>
          <p:spPr>
            <a:xfrm>
              <a:off x="3549817" y="5061226"/>
              <a:ext cx="1299284" cy="1299284"/>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srgbClr val="7030A0">
                  <a:alpha val="4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4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57" name="Partial Circle 656">
              <a:extLst>
                <a:ext uri="{FF2B5EF4-FFF2-40B4-BE49-F238E27FC236}">
                  <a16:creationId xmlns:a16="http://schemas.microsoft.com/office/drawing/2014/main" id="{32449EF4-1B70-8C76-CB5D-CA6D93F899A6}"/>
                </a:ext>
              </a:extLst>
            </p:cNvPr>
            <p:cNvSpPr/>
            <p:nvPr/>
          </p:nvSpPr>
          <p:spPr>
            <a:xfrm>
              <a:off x="3550267" y="5061676"/>
              <a:ext cx="1298384" cy="1298384"/>
            </a:xfrm>
            <a:prstGeom prst="pie">
              <a:avLst>
                <a:gd name="adj1" fmla="val 18380412"/>
                <a:gd name="adj2" fmla="val 692210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9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58" name="Oval 657">
              <a:extLst>
                <a:ext uri="{FF2B5EF4-FFF2-40B4-BE49-F238E27FC236}">
                  <a16:creationId xmlns:a16="http://schemas.microsoft.com/office/drawing/2014/main" id="{D2E41EB9-0265-756D-FBB6-D70D5135EB2B}"/>
                </a:ext>
              </a:extLst>
            </p:cNvPr>
            <p:cNvSpPr/>
            <p:nvPr/>
          </p:nvSpPr>
          <p:spPr>
            <a:xfrm>
              <a:off x="3897248" y="5423034"/>
              <a:ext cx="596140" cy="596140"/>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800" b="0" i="0" u="none" strike="noStrike" kern="0" cap="none" spc="0" normalizeH="0" baseline="0" noProof="0">
                  <a:ln>
                    <a:noFill/>
                  </a:ln>
                  <a:solidFill>
                    <a:srgbClr val="7030A0"/>
                  </a:solidFill>
                  <a:effectLst/>
                  <a:uLnTx/>
                  <a:uFillTx/>
                  <a:latin typeface="Calibri" panose="020F0502020204030204"/>
                  <a:ea typeface="+mn-ea"/>
                  <a:cs typeface="+mn-cs"/>
                </a:rPr>
                <a:t>Agile Culture</a:t>
              </a:r>
            </a:p>
          </p:txBody>
        </p:sp>
        <p:sp>
          <p:nvSpPr>
            <p:cNvPr id="659" name="Oval 658">
              <a:extLst>
                <a:ext uri="{FF2B5EF4-FFF2-40B4-BE49-F238E27FC236}">
                  <a16:creationId xmlns:a16="http://schemas.microsoft.com/office/drawing/2014/main" id="{9304A50E-D8C6-10F6-C4CF-6A572469797F}"/>
                </a:ext>
              </a:extLst>
            </p:cNvPr>
            <p:cNvSpPr/>
            <p:nvPr/>
          </p:nvSpPr>
          <p:spPr>
            <a:xfrm>
              <a:off x="3726092" y="5250953"/>
              <a:ext cx="944206" cy="944206"/>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60" name="Graphic 659">
              <a:extLst>
                <a:ext uri="{FF2B5EF4-FFF2-40B4-BE49-F238E27FC236}">
                  <a16:creationId xmlns:a16="http://schemas.microsoft.com/office/drawing/2014/main" id="{865190AA-D81B-C4A3-AC57-09E7E1C7251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46551" y="6068520"/>
              <a:ext cx="276475" cy="276474"/>
            </a:xfrm>
            <a:prstGeom prst="rect">
              <a:avLst/>
            </a:prstGeom>
          </p:spPr>
        </p:pic>
        <p:grpSp>
          <p:nvGrpSpPr>
            <p:cNvPr id="661" name="Group 660">
              <a:extLst>
                <a:ext uri="{FF2B5EF4-FFF2-40B4-BE49-F238E27FC236}">
                  <a16:creationId xmlns:a16="http://schemas.microsoft.com/office/drawing/2014/main" id="{94AC3591-A8EB-BF43-2DDD-E0ADE3606113}"/>
                </a:ext>
              </a:extLst>
            </p:cNvPr>
            <p:cNvGrpSpPr/>
            <p:nvPr/>
          </p:nvGrpSpPr>
          <p:grpSpPr>
            <a:xfrm>
              <a:off x="3546795" y="5170306"/>
              <a:ext cx="943545" cy="967570"/>
              <a:chOff x="4905871" y="2621632"/>
              <a:chExt cx="1491599" cy="1529583"/>
            </a:xfrm>
          </p:grpSpPr>
          <p:pic>
            <p:nvPicPr>
              <p:cNvPr id="662" name="Picture 2" descr="See the source image">
                <a:extLst>
                  <a:ext uri="{FF2B5EF4-FFF2-40B4-BE49-F238E27FC236}">
                    <a16:creationId xmlns:a16="http://schemas.microsoft.com/office/drawing/2014/main" id="{F877A66B-41C2-1C02-EA6C-C875E4D71FE0}"/>
                  </a:ext>
                </a:extLst>
              </p:cNvPr>
              <p:cNvPicPr>
                <a:picLocks noChangeAspect="1" noChangeArrowheads="1"/>
              </p:cNvPicPr>
              <p:nvPr/>
            </p:nvPicPr>
            <p:blipFill rotWithShape="1">
              <a:blip r:embed="rId89">
                <a:extLst>
                  <a:ext uri="{28A0092B-C50C-407E-A947-70E740481C1C}">
                    <a14:useLocalDpi xmlns:a14="http://schemas.microsoft.com/office/drawing/2010/main" val="0"/>
                  </a:ext>
                </a:extLst>
              </a:blip>
              <a:srcRect t="31540" b="31267"/>
              <a:stretch/>
            </p:blipFill>
            <p:spPr bwMode="auto">
              <a:xfrm>
                <a:off x="5429940" y="2621632"/>
                <a:ext cx="967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663" name="Picture 2" descr="See the source image">
                <a:extLst>
                  <a:ext uri="{FF2B5EF4-FFF2-40B4-BE49-F238E27FC236}">
                    <a16:creationId xmlns:a16="http://schemas.microsoft.com/office/drawing/2014/main" id="{9EE10404-53F5-CD34-4F9A-34399BBF3A20}"/>
                  </a:ext>
                </a:extLst>
              </p:cNvPr>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5064661" y="3207012"/>
                <a:ext cx="252532" cy="252532"/>
              </a:xfrm>
              <a:prstGeom prst="rect">
                <a:avLst/>
              </a:prstGeom>
              <a:noFill/>
              <a:extLst>
                <a:ext uri="{909E8E84-426E-40DD-AFC4-6F175D3DCCD1}">
                  <a14:hiddenFill xmlns:a14="http://schemas.microsoft.com/office/drawing/2010/main">
                    <a:solidFill>
                      <a:srgbClr val="FFFFFF"/>
                    </a:solidFill>
                  </a14:hiddenFill>
                </a:ext>
              </a:extLst>
            </p:spPr>
          </p:pic>
          <p:pic>
            <p:nvPicPr>
              <p:cNvPr id="664" name="Picture 2" descr="See the source image">
                <a:extLst>
                  <a:ext uri="{FF2B5EF4-FFF2-40B4-BE49-F238E27FC236}">
                    <a16:creationId xmlns:a16="http://schemas.microsoft.com/office/drawing/2014/main" id="{F11508A7-0E2F-F7B8-9BD7-C43DB6EA761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85408" y="2850985"/>
                <a:ext cx="252530" cy="252531"/>
              </a:xfrm>
              <a:prstGeom prst="rect">
                <a:avLst/>
              </a:prstGeom>
              <a:noFill/>
              <a:extLst>
                <a:ext uri="{909E8E84-426E-40DD-AFC4-6F175D3DCCD1}">
                  <a14:hiddenFill xmlns:a14="http://schemas.microsoft.com/office/drawing/2010/main">
                    <a:solidFill>
                      <a:srgbClr val="FFFFFF"/>
                    </a:solidFill>
                  </a14:hiddenFill>
                </a:ext>
              </a:extLst>
            </p:spPr>
          </p:pic>
          <p:pic>
            <p:nvPicPr>
              <p:cNvPr id="823" name="Picture 2" descr="Icon&#10;&#10;Description automatically generated">
                <a:extLst>
                  <a:ext uri="{FF2B5EF4-FFF2-40B4-BE49-F238E27FC236}">
                    <a16:creationId xmlns:a16="http://schemas.microsoft.com/office/drawing/2014/main" id="{7A4E33CC-A20D-994D-F544-C2D1F1D9B127}"/>
                  </a:ext>
                </a:extLst>
              </p:cNvPr>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4905871" y="3482248"/>
                <a:ext cx="548932" cy="428822"/>
              </a:xfrm>
              <a:prstGeom prst="rect">
                <a:avLst/>
              </a:prstGeom>
              <a:noFill/>
            </p:spPr>
          </p:pic>
          <p:pic>
            <p:nvPicPr>
              <p:cNvPr id="824" name="Picture 2" descr="Azure Cloud Services | Sysvine Technologies">
                <a:extLst>
                  <a:ext uri="{FF2B5EF4-FFF2-40B4-BE49-F238E27FC236}">
                    <a16:creationId xmlns:a16="http://schemas.microsoft.com/office/drawing/2014/main" id="{DFF1923A-B7A4-AF6B-E5F1-2CB13388283D}"/>
                  </a:ext>
                </a:extLst>
              </p:cNvPr>
              <p:cNvPicPr>
                <a:picLocks noChangeAspect="1" noChangeArrowheads="1"/>
              </p:cNvPicPr>
              <p:nvPr/>
            </p:nvPicPr>
            <p:blipFill rotWithShape="1">
              <a:blip r:embed="rId92">
                <a:extLst>
                  <a:ext uri="{BEBA8EAE-BF5A-486C-A8C5-ECC9F3942E4B}">
                    <a14:imgProps xmlns:a14="http://schemas.microsoft.com/office/drawing/2010/main">
                      <a14:imgLayer r:embed="rId93">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5253781" y="3852395"/>
                <a:ext cx="279768" cy="2988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25" name="Group 824">
              <a:extLst>
                <a:ext uri="{FF2B5EF4-FFF2-40B4-BE49-F238E27FC236}">
                  <a16:creationId xmlns:a16="http://schemas.microsoft.com/office/drawing/2014/main" id="{16A6D2F4-279C-09CE-EBA6-38A10F394236}"/>
                </a:ext>
              </a:extLst>
            </p:cNvPr>
            <p:cNvGrpSpPr/>
            <p:nvPr/>
          </p:nvGrpSpPr>
          <p:grpSpPr>
            <a:xfrm>
              <a:off x="5710994" y="4949499"/>
              <a:ext cx="564292" cy="922570"/>
              <a:chOff x="8375886" y="2214013"/>
              <a:chExt cx="980924" cy="1603729"/>
            </a:xfrm>
          </p:grpSpPr>
          <p:pic>
            <p:nvPicPr>
              <p:cNvPr id="826" name="Picture 825" descr="Icon&#10;&#10;Description automatically generated">
                <a:extLst>
                  <a:ext uri="{FF2B5EF4-FFF2-40B4-BE49-F238E27FC236}">
                    <a16:creationId xmlns:a16="http://schemas.microsoft.com/office/drawing/2014/main" id="{0FB5E360-2F0B-19B0-7ED8-2255C83F47FC}"/>
                  </a:ext>
                </a:extLst>
              </p:cNvPr>
              <p:cNvPicPr>
                <a:picLocks noChangeAspect="1"/>
              </p:cNvPicPr>
              <p:nvPr/>
            </p:nvPicPr>
            <p:blipFill>
              <a:blip r:embed="rId94">
                <a:extLst>
                  <a:ext uri="{28A0092B-C50C-407E-A947-70E740481C1C}">
                    <a14:useLocalDpi xmlns:a14="http://schemas.microsoft.com/office/drawing/2010/main" val="0"/>
                  </a:ext>
                </a:extLst>
              </a:blip>
              <a:stretch>
                <a:fillRect/>
              </a:stretch>
            </p:blipFill>
            <p:spPr>
              <a:xfrm>
                <a:off x="8375886" y="2214013"/>
                <a:ext cx="482364" cy="482364"/>
              </a:xfrm>
              <a:prstGeom prst="rect">
                <a:avLst/>
              </a:prstGeom>
            </p:spPr>
          </p:pic>
          <p:pic>
            <p:nvPicPr>
              <p:cNvPr id="827" name="Picture 826" descr="Logo, icon&#10;&#10;Description automatically generated">
                <a:extLst>
                  <a:ext uri="{FF2B5EF4-FFF2-40B4-BE49-F238E27FC236}">
                    <a16:creationId xmlns:a16="http://schemas.microsoft.com/office/drawing/2014/main" id="{6DBBFD9C-FE6F-5AB0-78E1-706E9386162C}"/>
                  </a:ext>
                </a:extLst>
              </p:cNvPr>
              <p:cNvPicPr>
                <a:picLocks noChangeAspect="1"/>
              </p:cNvPicPr>
              <p:nvPr/>
            </p:nvPicPr>
            <p:blipFill>
              <a:blip r:embed="rId95">
                <a:extLst>
                  <a:ext uri="{28A0092B-C50C-407E-A947-70E740481C1C}">
                    <a14:useLocalDpi xmlns:a14="http://schemas.microsoft.com/office/drawing/2010/main" val="0"/>
                  </a:ext>
                </a:extLst>
              </a:blip>
              <a:stretch>
                <a:fillRect/>
              </a:stretch>
            </p:blipFill>
            <p:spPr>
              <a:xfrm>
                <a:off x="8553398" y="2484513"/>
                <a:ext cx="435939" cy="435939"/>
              </a:xfrm>
              <a:prstGeom prst="rect">
                <a:avLst/>
              </a:prstGeom>
            </p:spPr>
          </p:pic>
          <p:pic>
            <p:nvPicPr>
              <p:cNvPr id="828" name="Picture 827" descr="A purple circle on a black background&#10;&#10;Description automatically generated with low confidence">
                <a:extLst>
                  <a:ext uri="{FF2B5EF4-FFF2-40B4-BE49-F238E27FC236}">
                    <a16:creationId xmlns:a16="http://schemas.microsoft.com/office/drawing/2014/main" id="{6AE0C3F1-AC77-7C83-094C-91215EF6C0A0}"/>
                  </a:ext>
                </a:extLst>
              </p:cNvPr>
              <p:cNvPicPr>
                <a:picLocks noChangeAspect="1"/>
              </p:cNvPicPr>
              <p:nvPr/>
            </p:nvPicPr>
            <p:blipFill>
              <a:blip r:embed="rId96">
                <a:extLst>
                  <a:ext uri="{28A0092B-C50C-407E-A947-70E740481C1C}">
                    <a14:useLocalDpi xmlns:a14="http://schemas.microsoft.com/office/drawing/2010/main" val="0"/>
                  </a:ext>
                </a:extLst>
              </a:blip>
              <a:stretch>
                <a:fillRect/>
              </a:stretch>
            </p:blipFill>
            <p:spPr>
              <a:xfrm>
                <a:off x="8658349" y="2778660"/>
                <a:ext cx="495595" cy="495595"/>
              </a:xfrm>
              <a:prstGeom prst="rect">
                <a:avLst/>
              </a:prstGeom>
            </p:spPr>
          </p:pic>
          <p:pic>
            <p:nvPicPr>
              <p:cNvPr id="829" name="Picture 828" descr="Icon&#10;&#10;Description automatically generated">
                <a:extLst>
                  <a:ext uri="{FF2B5EF4-FFF2-40B4-BE49-F238E27FC236}">
                    <a16:creationId xmlns:a16="http://schemas.microsoft.com/office/drawing/2014/main" id="{05DD89C6-5CDB-C037-E4F5-F1688130EC42}"/>
                  </a:ext>
                </a:extLst>
              </p:cNvPr>
              <p:cNvPicPr>
                <a:picLocks noChangeAspect="1"/>
              </p:cNvPicPr>
              <p:nvPr/>
            </p:nvPicPr>
            <p:blipFill>
              <a:blip r:embed="rId97">
                <a:extLst>
                  <a:ext uri="{28A0092B-C50C-407E-A947-70E740481C1C}">
                    <a14:useLocalDpi xmlns:a14="http://schemas.microsoft.com/office/drawing/2010/main" val="0"/>
                  </a:ext>
                </a:extLst>
              </a:blip>
              <a:stretch>
                <a:fillRect/>
              </a:stretch>
            </p:blipFill>
            <p:spPr>
              <a:xfrm>
                <a:off x="8658349" y="3039808"/>
                <a:ext cx="547107" cy="547107"/>
              </a:xfrm>
              <a:prstGeom prst="rect">
                <a:avLst/>
              </a:prstGeom>
            </p:spPr>
          </p:pic>
          <p:pic>
            <p:nvPicPr>
              <p:cNvPr id="830" name="Picture 829" descr="A picture containing text, businesscard, envelope, vector graphics&#10;&#10;Description automatically generated">
                <a:extLst>
                  <a:ext uri="{FF2B5EF4-FFF2-40B4-BE49-F238E27FC236}">
                    <a16:creationId xmlns:a16="http://schemas.microsoft.com/office/drawing/2014/main" id="{5B24B656-41E9-7041-00E2-DFFF0EEE1753}"/>
                  </a:ext>
                </a:extLst>
              </p:cNvPr>
              <p:cNvPicPr>
                <a:picLocks noChangeAspect="1"/>
              </p:cNvPicPr>
              <p:nvPr/>
            </p:nvPicPr>
            <p:blipFill>
              <a:blip r:embed="rId98">
                <a:extLst>
                  <a:ext uri="{28A0092B-C50C-407E-A947-70E740481C1C}">
                    <a14:useLocalDpi xmlns:a14="http://schemas.microsoft.com/office/drawing/2010/main" val="0"/>
                  </a:ext>
                </a:extLst>
              </a:blip>
              <a:stretch>
                <a:fillRect/>
              </a:stretch>
            </p:blipFill>
            <p:spPr>
              <a:xfrm>
                <a:off x="9069502" y="2876373"/>
                <a:ext cx="287308" cy="287308"/>
              </a:xfrm>
              <a:prstGeom prst="rect">
                <a:avLst/>
              </a:prstGeom>
            </p:spPr>
          </p:pic>
          <p:pic>
            <p:nvPicPr>
              <p:cNvPr id="831" name="Picture 2" descr="Sales scenario: Respond to a RFP (Copilot Scenario Library) – Microsoft ...">
                <a:extLst>
                  <a:ext uri="{FF2B5EF4-FFF2-40B4-BE49-F238E27FC236}">
                    <a16:creationId xmlns:a16="http://schemas.microsoft.com/office/drawing/2014/main" id="{6516966F-6F07-96AD-2A1B-9A320F4CC00A}"/>
                  </a:ext>
                </a:extLst>
              </p:cNvPr>
              <p:cNvPicPr>
                <a:picLocks noChangeAspect="1" noChangeArrowheads="1"/>
              </p:cNvPicPr>
              <p:nvPr/>
            </p:nvPicPr>
            <p:blipFill>
              <a:blip r:embed="rId99">
                <a:extLst>
                  <a:ext uri="{28A0092B-C50C-407E-A947-70E740481C1C}">
                    <a14:useLocalDpi xmlns:a14="http://schemas.microsoft.com/office/drawing/2010/main" val="0"/>
                  </a:ext>
                </a:extLst>
              </a:blip>
              <a:srcRect/>
              <a:stretch>
                <a:fillRect/>
              </a:stretch>
            </p:blipFill>
            <p:spPr bwMode="auto">
              <a:xfrm>
                <a:off x="8750949" y="3532639"/>
                <a:ext cx="318553" cy="285103"/>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261713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730DC-5D7F-C271-621F-ACA6606047F7}"/>
              </a:ext>
            </a:extLst>
          </p:cNvPr>
          <p:cNvSpPr>
            <a:spLocks noGrp="1"/>
          </p:cNvSpPr>
          <p:nvPr>
            <p:ph type="title"/>
          </p:nvPr>
        </p:nvSpPr>
        <p:spPr/>
        <p:txBody>
          <a:bodyPr>
            <a:normAutofit/>
          </a:bodyPr>
          <a:lstStyle/>
          <a:p>
            <a:r>
              <a:rPr lang="en-US" sz="3600">
                <a:solidFill>
                  <a:srgbClr val="463668"/>
                </a:solidFill>
                <a:latin typeface="+mn-lt"/>
              </a:rPr>
              <a:t>http://aka.ms/MOCA</a:t>
            </a:r>
          </a:p>
        </p:txBody>
      </p:sp>
    </p:spTree>
    <p:extLst>
      <p:ext uri="{BB962C8B-B14F-4D97-AF65-F5344CB8AC3E}">
        <p14:creationId xmlns:p14="http://schemas.microsoft.com/office/powerpoint/2010/main" val="721716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8B0D2-4415-1A35-CF0A-CE89AD509AC3}"/>
            </a:ext>
          </a:extLst>
        </p:cNvPr>
        <p:cNvGrpSpPr/>
        <p:nvPr/>
      </p:nvGrpSpPr>
      <p:grpSpPr>
        <a:xfrm>
          <a:off x="0" y="0"/>
          <a:ext cx="0" cy="0"/>
          <a:chOff x="0" y="0"/>
          <a:chExt cx="0" cy="0"/>
        </a:xfrm>
      </p:grpSpPr>
      <p:sp>
        <p:nvSpPr>
          <p:cNvPr id="114" name="TextBox 113">
            <a:extLst>
              <a:ext uri="{FF2B5EF4-FFF2-40B4-BE49-F238E27FC236}">
                <a16:creationId xmlns:a16="http://schemas.microsoft.com/office/drawing/2014/main" id="{A89BDE6C-D0E7-1DDB-E9C5-8BD3CE887512}"/>
              </a:ext>
            </a:extLst>
          </p:cNvPr>
          <p:cNvSpPr txBox="1"/>
          <p:nvPr/>
        </p:nvSpPr>
        <p:spPr>
          <a:xfrm>
            <a:off x="1006319"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work within</a:t>
            </a:r>
          </a:p>
        </p:txBody>
      </p:sp>
      <p:cxnSp>
        <p:nvCxnSpPr>
          <p:cNvPr id="116" name="Connector: Elbow 152">
            <a:extLst>
              <a:ext uri="{FF2B5EF4-FFF2-40B4-BE49-F238E27FC236}">
                <a16:creationId xmlns:a16="http://schemas.microsoft.com/office/drawing/2014/main" id="{EDCE6A81-72DD-BF7E-048A-D54096B04F71}"/>
              </a:ext>
              <a:ext uri="{C183D7F6-B498-43B3-948B-1728B52AA6E4}">
                <adec:decorative xmlns:adec="http://schemas.microsoft.com/office/drawing/2017/decorative" val="1"/>
              </a:ext>
            </a:extLst>
          </p:cNvPr>
          <p:cNvCxnSpPr>
            <a:cxnSpLocks/>
          </p:cNvCxnSpPr>
          <p:nvPr/>
        </p:nvCxnSpPr>
        <p:spPr>
          <a:xfrm rot="16200000" flipH="1">
            <a:off x="6102934" y="5326677"/>
            <a:ext cx="10495" cy="1945041"/>
          </a:xfrm>
          <a:prstGeom prst="bentConnector3">
            <a:avLst>
              <a:gd name="adj1" fmla="val 2410349"/>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EAE3D74C-A799-C60A-3F08-85F5266C4C01}"/>
              </a:ext>
            </a:extLst>
          </p:cNvPr>
          <p:cNvSpPr txBox="1"/>
          <p:nvPr/>
        </p:nvSpPr>
        <p:spPr>
          <a:xfrm>
            <a:off x="4902568"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are enabled by</a:t>
            </a:r>
          </a:p>
        </p:txBody>
      </p:sp>
      <p:sp>
        <p:nvSpPr>
          <p:cNvPr id="120" name="TextBox 119">
            <a:extLst>
              <a:ext uri="{FF2B5EF4-FFF2-40B4-BE49-F238E27FC236}">
                <a16:creationId xmlns:a16="http://schemas.microsoft.com/office/drawing/2014/main" id="{81D93223-F0D1-5083-DF90-24ADEC3D498F}"/>
              </a:ext>
            </a:extLst>
          </p:cNvPr>
          <p:cNvSpPr txBox="1"/>
          <p:nvPr/>
        </p:nvSpPr>
        <p:spPr>
          <a:xfrm>
            <a:off x="8790938" y="6319501"/>
            <a:ext cx="2411698" cy="246221"/>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1000" b="0" i="0" u="none" strike="noStrike" cap="none" spc="0" normalizeH="0" baseline="0">
                <a:ln>
                  <a:noFill/>
                </a:ln>
                <a:solidFill>
                  <a:srgbClr val="282828">
                    <a:lumMod val="75000"/>
                    <a:lumOff val="25000"/>
                  </a:srgbClr>
                </a:solidFill>
                <a:effectLst/>
                <a:uLnTx/>
                <a:uFillTx/>
                <a:latin typeface="Segoe U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contribute to the wider organizational</a:t>
            </a:r>
          </a:p>
        </p:txBody>
      </p:sp>
      <p:cxnSp>
        <p:nvCxnSpPr>
          <p:cNvPr id="134" name="Connector: Elbow 152">
            <a:extLst>
              <a:ext uri="{FF2B5EF4-FFF2-40B4-BE49-F238E27FC236}">
                <a16:creationId xmlns:a16="http://schemas.microsoft.com/office/drawing/2014/main" id="{C0A358C1-7110-04D2-41FB-9C5C5545DE58}"/>
              </a:ext>
              <a:ext uri="{C183D7F6-B498-43B3-948B-1728B52AA6E4}">
                <adec:decorative xmlns:adec="http://schemas.microsoft.com/office/drawing/2017/decorative" val="1"/>
              </a:ext>
            </a:extLst>
          </p:cNvPr>
          <p:cNvCxnSpPr>
            <a:cxnSpLocks/>
          </p:cNvCxnSpPr>
          <p:nvPr/>
        </p:nvCxnSpPr>
        <p:spPr>
          <a:xfrm rot="16200000" flipH="1">
            <a:off x="2223953" y="5326677"/>
            <a:ext cx="10495" cy="1945041"/>
          </a:xfrm>
          <a:prstGeom prst="bentConnector3">
            <a:avLst>
              <a:gd name="adj1" fmla="val 2410349"/>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35" name="Connector: Elbow 152">
            <a:extLst>
              <a:ext uri="{FF2B5EF4-FFF2-40B4-BE49-F238E27FC236}">
                <a16:creationId xmlns:a16="http://schemas.microsoft.com/office/drawing/2014/main" id="{9839AE8D-3BAA-3D0C-8E1E-D32C30A5573D}"/>
              </a:ext>
              <a:ext uri="{C183D7F6-B498-43B3-948B-1728B52AA6E4}">
                <adec:decorative xmlns:adec="http://schemas.microsoft.com/office/drawing/2017/decorative" val="1"/>
              </a:ext>
            </a:extLst>
          </p:cNvPr>
          <p:cNvCxnSpPr>
            <a:cxnSpLocks/>
          </p:cNvCxnSpPr>
          <p:nvPr/>
        </p:nvCxnSpPr>
        <p:spPr>
          <a:xfrm rot="16200000" flipH="1">
            <a:off x="9991540" y="5004772"/>
            <a:ext cx="10495" cy="2588850"/>
          </a:xfrm>
          <a:prstGeom prst="bentConnector3">
            <a:avLst>
              <a:gd name="adj1" fmla="val 2410349"/>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23" name="Connector: Elbow 138" descr="Arrow connecting Person to behaviors">
            <a:extLst>
              <a:ext uri="{FF2B5EF4-FFF2-40B4-BE49-F238E27FC236}">
                <a16:creationId xmlns:a16="http://schemas.microsoft.com/office/drawing/2014/main" id="{F0614E5C-208E-2513-C866-23F35B24ECCD}"/>
              </a:ext>
            </a:extLst>
          </p:cNvPr>
          <p:cNvCxnSpPr>
            <a:cxnSpLocks/>
          </p:cNvCxnSpPr>
          <p:nvPr/>
        </p:nvCxnSpPr>
        <p:spPr>
          <a:xfrm rot="5400000" flipH="1" flipV="1">
            <a:off x="5145639" y="-2102577"/>
            <a:ext cx="12700" cy="7780164"/>
          </a:xfrm>
          <a:prstGeom prst="bentConnector3">
            <a:avLst>
              <a:gd name="adj1" fmla="val 3157000"/>
            </a:avLst>
          </a:prstGeom>
          <a:ln w="12700">
            <a:solidFill>
              <a:schemeClr val="accent2"/>
            </a:solidFill>
            <a:tailEnd type="none"/>
          </a:ln>
        </p:spPr>
        <p:style>
          <a:lnRef idx="1">
            <a:schemeClr val="accent1"/>
          </a:lnRef>
          <a:fillRef idx="0">
            <a:schemeClr val="accent1"/>
          </a:fillRef>
          <a:effectRef idx="0">
            <a:schemeClr val="accent1"/>
          </a:effectRef>
          <a:fontRef idx="minor">
            <a:schemeClr val="tx1"/>
          </a:fontRef>
        </p:style>
      </p:cxnSp>
      <p:cxnSp>
        <p:nvCxnSpPr>
          <p:cNvPr id="125" name="Connector: Elbow 139">
            <a:extLst>
              <a:ext uri="{FF2B5EF4-FFF2-40B4-BE49-F238E27FC236}">
                <a16:creationId xmlns:a16="http://schemas.microsoft.com/office/drawing/2014/main" id="{58CDDCF1-09DE-08FC-093D-34AEFE7AE143}"/>
              </a:ext>
              <a:ext uri="{C183D7F6-B498-43B3-948B-1728B52AA6E4}">
                <adec:decorative xmlns:adec="http://schemas.microsoft.com/office/drawing/2017/decorative" val="1"/>
              </a:ext>
            </a:extLst>
          </p:cNvPr>
          <p:cNvCxnSpPr>
            <a:cxnSpLocks/>
          </p:cNvCxnSpPr>
          <p:nvPr/>
        </p:nvCxnSpPr>
        <p:spPr>
          <a:xfrm rot="5400000" flipH="1" flipV="1">
            <a:off x="4173118" y="795803"/>
            <a:ext cx="12700" cy="1945041"/>
          </a:xfrm>
          <a:prstGeom prst="bentConnector3">
            <a:avLst>
              <a:gd name="adj1" fmla="val 2346835"/>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37" name="Connector: Elbow 139">
            <a:extLst>
              <a:ext uri="{FF2B5EF4-FFF2-40B4-BE49-F238E27FC236}">
                <a16:creationId xmlns:a16="http://schemas.microsoft.com/office/drawing/2014/main" id="{71603B7D-B17D-56F2-1777-24037FC93339}"/>
              </a:ext>
              <a:ext uri="{C183D7F6-B498-43B3-948B-1728B52AA6E4}">
                <adec:decorative xmlns:adec="http://schemas.microsoft.com/office/drawing/2017/decorative" val="1"/>
              </a:ext>
            </a:extLst>
          </p:cNvPr>
          <p:cNvCxnSpPr>
            <a:cxnSpLocks/>
          </p:cNvCxnSpPr>
          <p:nvPr/>
        </p:nvCxnSpPr>
        <p:spPr>
          <a:xfrm rot="5400000" flipH="1" flipV="1">
            <a:off x="8067151" y="795803"/>
            <a:ext cx="12700" cy="1945041"/>
          </a:xfrm>
          <a:prstGeom prst="bentConnector3">
            <a:avLst>
              <a:gd name="adj1" fmla="val 2346835"/>
            </a:avLst>
          </a:prstGeom>
          <a:ln w="127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9FFC6FA6-9CA8-EE0B-EBF0-57AC0AB4F0DB}"/>
              </a:ext>
            </a:extLst>
          </p:cNvPr>
          <p:cNvSpPr txBox="1"/>
          <p:nvPr/>
        </p:nvSpPr>
        <p:spPr>
          <a:xfrm>
            <a:off x="7379597" y="1474878"/>
            <a:ext cx="1293342"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supported by</a:t>
            </a:r>
          </a:p>
        </p:txBody>
      </p:sp>
      <p:sp>
        <p:nvSpPr>
          <p:cNvPr id="29" name="Rectangle: Rounded Corners 6">
            <a:extLst>
              <a:ext uri="{FF2B5EF4-FFF2-40B4-BE49-F238E27FC236}">
                <a16:creationId xmlns:a16="http://schemas.microsoft.com/office/drawing/2014/main" id="{FABAAE9C-110E-3217-8B7A-FC99D7A5A863}"/>
              </a:ext>
              <a:ext uri="{C183D7F6-B498-43B3-948B-1728B52AA6E4}">
                <adec:decorative xmlns:adec="http://schemas.microsoft.com/office/drawing/2017/decorative" val="1"/>
              </a:ext>
            </a:extLst>
          </p:cNvPr>
          <p:cNvSpPr/>
          <p:nvPr/>
        </p:nvSpPr>
        <p:spPr bwMode="auto">
          <a:xfrm>
            <a:off x="2284405"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B065A220-3B67-310E-31D2-671461B7F8D8}"/>
              </a:ext>
            </a:extLst>
          </p:cNvPr>
          <p:cNvSpPr>
            <a:spLocks noGrp="1"/>
          </p:cNvSpPr>
          <p:nvPr>
            <p:ph type="title"/>
          </p:nvPr>
        </p:nvSpPr>
        <p:spPr>
          <a:xfrm>
            <a:off x="838200" y="104068"/>
            <a:ext cx="10515600" cy="1325563"/>
          </a:xfrm>
        </p:spPr>
        <p:txBody>
          <a:bodyPr>
            <a:normAutofit/>
          </a:bodyPr>
          <a:lstStyle/>
          <a:p>
            <a:pPr algn="ctr"/>
            <a:r>
              <a:rPr lang="en-US" sz="2800"/>
              <a:t>Extended view: Designing scenarios using the </a:t>
            </a:r>
            <a:br>
              <a:rPr lang="en-US" sz="2800"/>
            </a:br>
            <a:r>
              <a:rPr lang="en-US" sz="2800"/>
              <a:t>Modern Collaboration Architecture (MOCA) Framework</a:t>
            </a:r>
          </a:p>
        </p:txBody>
      </p:sp>
      <p:sp>
        <p:nvSpPr>
          <p:cNvPr id="3" name="Rectangle: Rounded Corners 6">
            <a:extLst>
              <a:ext uri="{FF2B5EF4-FFF2-40B4-BE49-F238E27FC236}">
                <a16:creationId xmlns:a16="http://schemas.microsoft.com/office/drawing/2014/main" id="{4CE7B43E-FA51-E6AE-25F1-F535FFEB7110}"/>
              </a:ext>
              <a:ext uri="{C183D7F6-B498-43B3-948B-1728B52AA6E4}">
                <adec:decorative xmlns:adec="http://schemas.microsoft.com/office/drawing/2017/decorative" val="1"/>
              </a:ext>
            </a:extLst>
          </p:cNvPr>
          <p:cNvSpPr/>
          <p:nvPr/>
        </p:nvSpPr>
        <p:spPr bwMode="auto">
          <a:xfrm>
            <a:off x="317525"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28" name="TextBox 27">
            <a:extLst>
              <a:ext uri="{FF2B5EF4-FFF2-40B4-BE49-F238E27FC236}">
                <a16:creationId xmlns:a16="http://schemas.microsoft.com/office/drawing/2014/main" id="{DF3A79BA-BC7A-2246-54AF-9F96DADB9EAD}"/>
              </a:ext>
            </a:extLst>
          </p:cNvPr>
          <p:cNvSpPr txBox="1"/>
          <p:nvPr/>
        </p:nvSpPr>
        <p:spPr>
          <a:xfrm>
            <a:off x="466192" y="3375577"/>
            <a:ext cx="1547748" cy="1662289"/>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a:noFill/>
                </a:ln>
                <a:solidFill>
                  <a:srgbClr val="282828"/>
                </a:solidFill>
                <a:effectLst/>
                <a:uLnTx/>
                <a:uFillTx/>
                <a:latin typeface="Segoe UI"/>
                <a:ea typeface="Segoe UI" pitchFamily="34" charset="0"/>
                <a:cs typeface="Segoe UI" pitchFamily="34" charset="0"/>
              </a:rPr>
              <a:t>It’s all about people. </a:t>
            </a:r>
          </a:p>
          <a:p>
            <a:pPr marL="0" marR="0" lvl="0" indent="0" algn="l" defTabSz="932472" rtl="0" eaLnBrk="1" fontAlgn="base" latinLnBrk="0" hangingPunct="1">
              <a:lnSpc>
                <a:spcPct val="100000"/>
              </a:lnSpc>
              <a:spcBef>
                <a:spcPct val="0"/>
              </a:spcBef>
              <a:spcAft>
                <a:spcPts val="0"/>
              </a:spcAft>
              <a:buClrTx/>
              <a:buSzTx/>
              <a:buFontTx/>
              <a:buNone/>
              <a:tabLst/>
              <a:defRPr/>
            </a:pPr>
            <a:endParaRPr kumimoji="0" lang="en-AU" sz="1050" b="0" i="0" u="none" strike="noStrike" kern="1200" cap="none" spc="0" normalizeH="0" baseline="0" noProof="0">
              <a:ln>
                <a:noFill/>
              </a:ln>
              <a:solidFill>
                <a:srgbClr val="282828"/>
              </a:solidFill>
              <a:effectLst/>
              <a:uLnTx/>
              <a:uFillTx/>
              <a:latin typeface="Segoe UI"/>
              <a:ea typeface="Segoe UI" pitchFamily="34" charset="0"/>
              <a:cs typeface="Segoe UI" pitchFamily="34" charset="0"/>
            </a:endParaRPr>
          </a:p>
          <a:p>
            <a:pPr marL="0" marR="0" lvl="0" indent="0" algn="l" defTabSz="932472"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a:noFill/>
                </a:ln>
                <a:solidFill>
                  <a:srgbClr val="282828"/>
                </a:solidFill>
                <a:effectLst/>
                <a:uLnTx/>
                <a:uFillTx/>
                <a:latin typeface="Segoe UI"/>
                <a:ea typeface="Segoe UI" pitchFamily="34" charset="0"/>
                <a:cs typeface="Segoe UI" pitchFamily="34" charset="0"/>
              </a:rPr>
              <a:t>A person’s effectiveness can be increased by getting them to adopt the right ‘attention-harnessing’ behaviors.</a:t>
            </a:r>
          </a:p>
        </p:txBody>
      </p:sp>
      <p:sp>
        <p:nvSpPr>
          <p:cNvPr id="34" name="TextBox 33">
            <a:extLst>
              <a:ext uri="{FF2B5EF4-FFF2-40B4-BE49-F238E27FC236}">
                <a16:creationId xmlns:a16="http://schemas.microsoft.com/office/drawing/2014/main" id="{BB5139FA-9240-48CA-B8EB-59A68B98D959}"/>
              </a:ext>
            </a:extLst>
          </p:cNvPr>
          <p:cNvSpPr txBox="1"/>
          <p:nvPr/>
        </p:nvSpPr>
        <p:spPr>
          <a:xfrm>
            <a:off x="2433072" y="2880485"/>
            <a:ext cx="1547748" cy="1165537"/>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rPr>
              <a:t>Foundation focus areas </a:t>
            </a: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provide an essential foundation for people to develop strong collaboration practices.</a:t>
            </a:r>
            <a:endPar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endParaRPr>
          </a:p>
        </p:txBody>
      </p:sp>
      <p:sp>
        <p:nvSpPr>
          <p:cNvPr id="35" name="TextBox 34">
            <a:extLst>
              <a:ext uri="{FF2B5EF4-FFF2-40B4-BE49-F238E27FC236}">
                <a16:creationId xmlns:a16="http://schemas.microsoft.com/office/drawing/2014/main" id="{579BDE99-B763-E12A-9A4B-E87E176464A2}"/>
              </a:ext>
            </a:extLst>
          </p:cNvPr>
          <p:cNvSpPr txBox="1"/>
          <p:nvPr/>
        </p:nvSpPr>
        <p:spPr>
          <a:xfrm>
            <a:off x="2433072" y="4739368"/>
            <a:ext cx="1547748" cy="1401552"/>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w="3175">
                  <a:noFill/>
                </a:ln>
                <a:solidFill>
                  <a:srgbClr val="080808"/>
                </a:solidFill>
                <a:effectLst/>
                <a:uLnTx/>
                <a:uFillTx/>
                <a:latin typeface="Segoe UI Semibold"/>
                <a:ea typeface="+mn-ea"/>
                <a:cs typeface="Segoe UI" pitchFamily="34" charset="0"/>
              </a:rPr>
              <a:t>Extended focus areas</a:t>
            </a:r>
            <a:r>
              <a:rPr kumimoji="0" lang="en-US" sz="1000" b="1" i="0" u="none" strike="noStrike" kern="1200" cap="none" spc="0" normalizeH="0" baseline="0" noProof="0">
                <a:ln w="3175">
                  <a:noFill/>
                </a:ln>
                <a:solidFill>
                  <a:srgbClr val="080808"/>
                </a:solidFill>
                <a:effectLst/>
                <a:uLnTx/>
                <a:uFillTx/>
                <a:latin typeface="Segoe UI Semibold"/>
                <a:ea typeface="+mn-ea"/>
                <a:cs typeface="Segoe UI" pitchFamily="34" charset="0"/>
              </a:rPr>
              <a:t> </a:t>
            </a:r>
            <a:r>
              <a:rPr kumimoji="0" lang="en-US" sz="1000" b="0" i="0" u="none" strike="noStrike" kern="1200" cap="none" spc="0" normalizeH="0" baseline="0" noProof="0">
                <a:ln w="3175">
                  <a:noFill/>
                </a:ln>
                <a:solidFill>
                  <a:srgbClr val="080808"/>
                </a:solidFill>
                <a:effectLst/>
                <a:uLnTx/>
                <a:uFillTx/>
                <a:latin typeface="Segoe UI"/>
                <a:ea typeface="+mn-ea"/>
                <a:cs typeface="Segoe UI" pitchFamily="34" charset="0"/>
              </a:rPr>
              <a:t>enable improvement of business improvement and differentiation to focus on developing a culture of continual improvement.</a:t>
            </a:r>
          </a:p>
        </p:txBody>
      </p:sp>
      <p:sp>
        <p:nvSpPr>
          <p:cNvPr id="36" name="Rectangle: Rounded Corners 6">
            <a:extLst>
              <a:ext uri="{FF2B5EF4-FFF2-40B4-BE49-F238E27FC236}">
                <a16:creationId xmlns:a16="http://schemas.microsoft.com/office/drawing/2014/main" id="{308A2FE4-299C-CBA9-FAC4-505A74C25D85}"/>
              </a:ext>
              <a:ext uri="{C183D7F6-B498-43B3-948B-1728B52AA6E4}">
                <adec:decorative xmlns:adec="http://schemas.microsoft.com/office/drawing/2017/decorative" val="1"/>
              </a:ext>
            </a:extLst>
          </p:cNvPr>
          <p:cNvSpPr/>
          <p:nvPr/>
        </p:nvSpPr>
        <p:spPr bwMode="auto">
          <a:xfrm>
            <a:off x="4207607"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42" name="TextBox 41">
            <a:extLst>
              <a:ext uri="{FF2B5EF4-FFF2-40B4-BE49-F238E27FC236}">
                <a16:creationId xmlns:a16="http://schemas.microsoft.com/office/drawing/2014/main" id="{7F2D89F1-46EB-121C-1B5D-13A979D9F436}"/>
              </a:ext>
            </a:extLst>
          </p:cNvPr>
          <p:cNvSpPr txBox="1"/>
          <p:nvPr/>
        </p:nvSpPr>
        <p:spPr>
          <a:xfrm>
            <a:off x="4386509" y="2448050"/>
            <a:ext cx="1547748" cy="1816090"/>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Essential elements that enable people to get </a:t>
            </a:r>
            <a:r>
              <a:rPr kumimoji="0" lang="en-US" sz="1050" b="0" i="1" u="none" strike="noStrike" kern="1200" cap="none" spc="0" normalizeH="0" baseline="0" noProof="0">
                <a:ln w="3175">
                  <a:noFill/>
                </a:ln>
                <a:solidFill>
                  <a:srgbClr val="080808"/>
                </a:solidFill>
                <a:effectLst/>
                <a:uLnTx/>
                <a:uFillTx/>
                <a:latin typeface="Segoe UI"/>
                <a:ea typeface="+mn-ea"/>
                <a:cs typeface="Segoe UI" pitchFamily="34" charset="0"/>
              </a:rPr>
              <a:t>work done</a:t>
            </a:r>
            <a:r>
              <a:rPr kumimoji="0" lang="en-US" sz="1050" b="0" i="0" u="none" strike="noStrike" kern="1200" cap="none" spc="0" normalizeH="0" baseline="0" noProof="0">
                <a:ln w="3175">
                  <a:noFill/>
                </a:ln>
                <a:solidFill>
                  <a:srgbClr val="080808"/>
                </a:solidFill>
                <a:effectLst/>
                <a:uLnTx/>
                <a:uFillTx/>
                <a:latin typeface="Segoe UI"/>
                <a:ea typeface="+mn-ea"/>
                <a:cs typeface="Segoe UI" pitchFamily="34" charset="0"/>
              </a:rPr>
              <a:t>. Performing the capability/needs enables people to accomplish their individual, team, community and organizational tasks.</a:t>
            </a:r>
            <a:endParaRPr kumimoji="0" lang="en-US" sz="1050" b="0" i="0" u="none" strike="noStrike" kern="1200" cap="none" spc="0" normalizeH="0" baseline="0" noProof="0">
              <a:ln w="3175">
                <a:noFill/>
              </a:ln>
              <a:solidFill>
                <a:srgbClr val="080808"/>
              </a:solidFill>
              <a:effectLst/>
              <a:uLnTx/>
              <a:uFillTx/>
              <a:latin typeface="Segoe UI Semibold"/>
              <a:ea typeface="+mn-ea"/>
              <a:cs typeface="Segoe UI" pitchFamily="34" charset="0"/>
            </a:endParaRPr>
          </a:p>
        </p:txBody>
      </p:sp>
      <p:sp>
        <p:nvSpPr>
          <p:cNvPr id="49" name="Rectangle: Rounded Corners 6">
            <a:extLst>
              <a:ext uri="{FF2B5EF4-FFF2-40B4-BE49-F238E27FC236}">
                <a16:creationId xmlns:a16="http://schemas.microsoft.com/office/drawing/2014/main" id="{5811C272-DFB4-B540-EF53-FD0245E62D24}"/>
              </a:ext>
              <a:ext uri="{C183D7F6-B498-43B3-948B-1728B52AA6E4}">
                <adec:decorative xmlns:adec="http://schemas.microsoft.com/office/drawing/2017/decorative" val="1"/>
              </a:ext>
            </a:extLst>
          </p:cNvPr>
          <p:cNvSpPr/>
          <p:nvPr/>
        </p:nvSpPr>
        <p:spPr bwMode="auto">
          <a:xfrm>
            <a:off x="6152648"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pic>
        <p:nvPicPr>
          <p:cNvPr id="52" name="Picture 51" descr="Icons for various Microsoft 365 apps">
            <a:extLst>
              <a:ext uri="{FF2B5EF4-FFF2-40B4-BE49-F238E27FC236}">
                <a16:creationId xmlns:a16="http://schemas.microsoft.com/office/drawing/2014/main" id="{DAA5459E-D4B9-C960-3DAA-1DC2D121B1C7}"/>
              </a:ext>
            </a:extLst>
          </p:cNvPr>
          <p:cNvPicPr>
            <a:picLocks noChangeAspect="1"/>
          </p:cNvPicPr>
          <p:nvPr/>
        </p:nvPicPr>
        <p:blipFill>
          <a:blip r:embed="rId3"/>
          <a:stretch>
            <a:fillRect/>
          </a:stretch>
        </p:blipFill>
        <p:spPr>
          <a:xfrm>
            <a:off x="6181733" y="2322866"/>
            <a:ext cx="1646168" cy="472741"/>
          </a:xfrm>
          <a:prstGeom prst="rect">
            <a:avLst/>
          </a:prstGeom>
        </p:spPr>
      </p:pic>
      <p:sp>
        <p:nvSpPr>
          <p:cNvPr id="53" name="TextBox 52">
            <a:extLst>
              <a:ext uri="{FF2B5EF4-FFF2-40B4-BE49-F238E27FC236}">
                <a16:creationId xmlns:a16="http://schemas.microsoft.com/office/drawing/2014/main" id="{B51B423C-6D9B-DB9A-59B2-57AEAB7419D5}"/>
              </a:ext>
            </a:extLst>
          </p:cNvPr>
          <p:cNvSpPr txBox="1"/>
          <p:nvPr/>
        </p:nvSpPr>
        <p:spPr>
          <a:xfrm>
            <a:off x="6301315" y="2824271"/>
            <a:ext cx="1547748" cy="2341111"/>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To address the specific capability/needs of people when they operate as individuals, teams, community, and organizational focus areas, specific Microsoft 365 applications can be used to accomplish the required tasks.</a:t>
            </a:r>
          </a:p>
        </p:txBody>
      </p:sp>
      <p:sp>
        <p:nvSpPr>
          <p:cNvPr id="54" name="Rectangle: Rounded Corners 6">
            <a:extLst>
              <a:ext uri="{FF2B5EF4-FFF2-40B4-BE49-F238E27FC236}">
                <a16:creationId xmlns:a16="http://schemas.microsoft.com/office/drawing/2014/main" id="{C513B15C-69A2-AB5E-0DC8-2EB6BD273B94}"/>
              </a:ext>
              <a:ext uri="{C183D7F6-B498-43B3-948B-1728B52AA6E4}">
                <adec:decorative xmlns:adec="http://schemas.microsoft.com/office/drawing/2017/decorative" val="1"/>
              </a:ext>
            </a:extLst>
          </p:cNvPr>
          <p:cNvSpPr/>
          <p:nvPr/>
        </p:nvSpPr>
        <p:spPr bwMode="auto">
          <a:xfrm>
            <a:off x="8097689" y="1968117"/>
            <a:ext cx="1845083" cy="4331080"/>
          </a:xfrm>
          <a:prstGeom prst="roundRect">
            <a:avLst>
              <a:gd name="adj" fmla="val 5073"/>
            </a:avLst>
          </a:prstGeom>
          <a:solidFill>
            <a:schemeClr val="bg1"/>
          </a:solidFill>
          <a:ln w="25400">
            <a:noFill/>
          </a:ln>
          <a:effectLst>
            <a:outerShdw blurRad="165100" dist="50800" dir="2080965" algn="tl"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55" name="Rectangle: Rounded Corners 6">
            <a:extLst>
              <a:ext uri="{FF2B5EF4-FFF2-40B4-BE49-F238E27FC236}">
                <a16:creationId xmlns:a16="http://schemas.microsoft.com/office/drawing/2014/main" id="{5CADD0A5-9EE1-B948-34E1-A5A4BD8BF03F}"/>
              </a:ext>
              <a:ext uri="{C183D7F6-B498-43B3-948B-1728B52AA6E4}">
                <adec:decorative xmlns:adec="http://schemas.microsoft.com/office/drawing/2017/decorative" val="1"/>
              </a:ext>
            </a:extLst>
          </p:cNvPr>
          <p:cNvSpPr/>
          <p:nvPr/>
        </p:nvSpPr>
        <p:spPr bwMode="auto">
          <a:xfrm>
            <a:off x="8089154" y="1780891"/>
            <a:ext cx="1860477" cy="4518307"/>
          </a:xfrm>
          <a:prstGeom prst="roundRect">
            <a:avLst>
              <a:gd name="adj" fmla="val 6710"/>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58" name="TextBox 57">
            <a:extLst>
              <a:ext uri="{FF2B5EF4-FFF2-40B4-BE49-F238E27FC236}">
                <a16:creationId xmlns:a16="http://schemas.microsoft.com/office/drawing/2014/main" id="{D6D50276-BE7B-B97C-89A0-501DEFD70C9F}"/>
              </a:ext>
            </a:extLst>
          </p:cNvPr>
          <p:cNvSpPr txBox="1"/>
          <p:nvPr/>
        </p:nvSpPr>
        <p:spPr>
          <a:xfrm>
            <a:off x="8245518" y="2943282"/>
            <a:ext cx="1547748" cy="3115841"/>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Behaviors that enable attention to be harnessed to create focus and flow for people to get work done. If </a:t>
            </a:r>
            <a:r>
              <a:rPr kumimoji="0" lang="en-AU" sz="1050" b="0" i="1" u="none" strike="noStrike" kern="1200" cap="none" spc="0" normalizeH="0" baseline="0" noProof="0">
                <a:ln w="3175">
                  <a:noFill/>
                </a:ln>
                <a:solidFill>
                  <a:srgbClr val="080808"/>
                </a:solidFill>
                <a:effectLst/>
                <a:uLnTx/>
                <a:uFillTx/>
                <a:latin typeface="Segoe UI"/>
                <a:ea typeface="+mn-ea"/>
                <a:cs typeface="Segoe UI" pitchFamily="34" charset="0"/>
              </a:rPr>
              <a:t>attention-harnessing </a:t>
            </a: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behaviors are not intentionally created, attention-distracting behaviors get adopted, resulting in a drop in people’s effectiveness and a negative impact on collaboration across the team, and the wider organization.</a:t>
            </a:r>
          </a:p>
        </p:txBody>
      </p:sp>
      <p:sp>
        <p:nvSpPr>
          <p:cNvPr id="59" name="Rectangle: Rounded Corners 6">
            <a:extLst>
              <a:ext uri="{FF2B5EF4-FFF2-40B4-BE49-F238E27FC236}">
                <a16:creationId xmlns:a16="http://schemas.microsoft.com/office/drawing/2014/main" id="{255246AE-95C3-4E09-F796-B243BB36A51D}"/>
              </a:ext>
              <a:ext uri="{C183D7F6-B498-43B3-948B-1728B52AA6E4}">
                <adec:decorative xmlns:adec="http://schemas.microsoft.com/office/drawing/2017/decorative" val="1"/>
              </a:ext>
            </a:extLst>
          </p:cNvPr>
          <p:cNvSpPr/>
          <p:nvPr/>
        </p:nvSpPr>
        <p:spPr bwMode="auto">
          <a:xfrm>
            <a:off x="10042728" y="1780891"/>
            <a:ext cx="1845083" cy="4518306"/>
          </a:xfrm>
          <a:prstGeom prst="roundRect">
            <a:avLst>
              <a:gd name="adj" fmla="val 5073"/>
            </a:avLst>
          </a:prstGeom>
          <a:solidFill>
            <a:schemeClr val="bg1">
              <a:lumMod val="95000"/>
            </a:schemeClr>
          </a:solidFill>
          <a:ln>
            <a:noFill/>
            <a:headEnd type="none" w="med" len="med"/>
            <a:tailEnd type="none" w="med" len="med"/>
          </a:ln>
          <a:effectLst>
            <a:outerShdw blurRad="63500" dist="127000" dir="2700000" algn="tl" rotWithShape="0">
              <a:srgbClr val="454142">
                <a:alpha val="20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2F2F2"/>
              </a:solidFill>
              <a:effectLst/>
              <a:uLnTx/>
              <a:uFillTx/>
              <a:latin typeface="Segoe UI"/>
              <a:ea typeface="+mn-ea"/>
              <a:cs typeface="Segoe UI" pitchFamily="34" charset="0"/>
            </a:endParaRPr>
          </a:p>
        </p:txBody>
      </p:sp>
      <p:sp>
        <p:nvSpPr>
          <p:cNvPr id="63" name="TextBox 62">
            <a:extLst>
              <a:ext uri="{FF2B5EF4-FFF2-40B4-BE49-F238E27FC236}">
                <a16:creationId xmlns:a16="http://schemas.microsoft.com/office/drawing/2014/main" id="{504EA831-BCC3-83FA-7F13-EB3542879076}"/>
              </a:ext>
            </a:extLst>
          </p:cNvPr>
          <p:cNvSpPr txBox="1"/>
          <p:nvPr/>
        </p:nvSpPr>
        <p:spPr>
          <a:xfrm>
            <a:off x="10191395" y="3017464"/>
            <a:ext cx="1547748" cy="2020401"/>
          </a:xfrm>
          <a:prstGeom prst="roundRect">
            <a:avLst>
              <a:gd name="adj" fmla="val 8225"/>
            </a:avLst>
          </a:prstGeom>
          <a:solidFill>
            <a:schemeClr val="accent1">
              <a:lumMod val="40000"/>
              <a:lumOff val="60000"/>
            </a:schemeClr>
          </a:solidFill>
          <a:ln w="25400">
            <a:noFill/>
          </a:ln>
          <a:effectLst/>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algn="ctr" defTabSz="932472" fontAlgn="base">
              <a:spcBef>
                <a:spcPct val="0"/>
              </a:spcBef>
              <a:spcAft>
                <a:spcPct val="0"/>
              </a:spcAft>
              <a:defRPr sz="2000">
                <a:gradFill>
                  <a:gsLst>
                    <a:gs pos="0">
                      <a:srgbClr val="FFFFFF"/>
                    </a:gs>
                    <a:gs pos="100000">
                      <a:srgbClr val="FFFFFF"/>
                    </a:gs>
                  </a:gsLst>
                  <a:lin ang="5400000" scaled="0"/>
                </a:gradFill>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An organization’s culture is comprised of the behaviors of groups of people. When we help individuals adopt </a:t>
            </a:r>
            <a:r>
              <a:rPr kumimoji="0" lang="en-AU" sz="1050" b="0" i="1" u="none" strike="noStrike" kern="1200" cap="none" spc="0" normalizeH="0" baseline="0" noProof="0">
                <a:ln w="3175">
                  <a:noFill/>
                </a:ln>
                <a:solidFill>
                  <a:srgbClr val="080808"/>
                </a:solidFill>
                <a:effectLst/>
                <a:uLnTx/>
                <a:uFillTx/>
                <a:latin typeface="Segoe UI"/>
                <a:ea typeface="+mn-ea"/>
                <a:cs typeface="Segoe UI" pitchFamily="34" charset="0"/>
              </a:rPr>
              <a:t>attention-harnessing </a:t>
            </a:r>
            <a:r>
              <a:rPr kumimoji="0" lang="en-AU" sz="1050" b="0" i="0" u="none" strike="noStrike" kern="1200" cap="none" spc="0" normalizeH="0" baseline="0" noProof="0">
                <a:ln w="3175">
                  <a:noFill/>
                </a:ln>
                <a:solidFill>
                  <a:srgbClr val="080808"/>
                </a:solidFill>
                <a:effectLst/>
                <a:uLnTx/>
                <a:uFillTx/>
                <a:latin typeface="Segoe UI"/>
                <a:ea typeface="+mn-ea"/>
                <a:cs typeface="Segoe UI" pitchFamily="34" charset="0"/>
              </a:rPr>
              <a:t>behaviors, that in return contributes to the positive culture of an organization.</a:t>
            </a:r>
          </a:p>
        </p:txBody>
      </p:sp>
      <p:grpSp>
        <p:nvGrpSpPr>
          <p:cNvPr id="64" name="Group 63">
            <a:extLst>
              <a:ext uri="{FF2B5EF4-FFF2-40B4-BE49-F238E27FC236}">
                <a16:creationId xmlns:a16="http://schemas.microsoft.com/office/drawing/2014/main" id="{F5127584-83EE-88FB-B043-864998E29AEA}"/>
              </a:ext>
              <a:ext uri="{C183D7F6-B498-43B3-948B-1728B52AA6E4}">
                <adec:decorative xmlns:adec="http://schemas.microsoft.com/office/drawing/2017/decorative" val="1"/>
              </a:ext>
            </a:extLst>
          </p:cNvPr>
          <p:cNvGrpSpPr/>
          <p:nvPr/>
        </p:nvGrpSpPr>
        <p:grpSpPr>
          <a:xfrm>
            <a:off x="760400" y="2322865"/>
            <a:ext cx="959332" cy="841733"/>
            <a:chOff x="336706" y="2860301"/>
            <a:chExt cx="959332" cy="875306"/>
          </a:xfrm>
        </p:grpSpPr>
        <p:pic>
          <p:nvPicPr>
            <p:cNvPr id="65" name="Picture 64" descr="A person smiling for the camera&#10;&#10;Description automatically generated with medium confidence">
              <a:extLst>
                <a:ext uri="{FF2B5EF4-FFF2-40B4-BE49-F238E27FC236}">
                  <a16:creationId xmlns:a16="http://schemas.microsoft.com/office/drawing/2014/main" id="{3BE3E957-CAEF-292A-FF07-7489C7BF379C}"/>
                </a:ext>
                <a:ext uri="{C183D7F6-B498-43B3-948B-1728B52AA6E4}">
                  <adec:decorative xmlns:adec="http://schemas.microsoft.com/office/drawing/2017/decorative" val="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a:ext>
              </a:extLst>
            </a:blip>
            <a:srcRect/>
            <a:stretch/>
          </p:blipFill>
          <p:spPr>
            <a:xfrm>
              <a:off x="528136" y="2860301"/>
              <a:ext cx="576472" cy="579080"/>
            </a:xfrm>
            <a:prstGeom prst="ellipse">
              <a:avLst/>
            </a:prstGeom>
            <a:ln>
              <a:solidFill>
                <a:srgbClr val="8661C5"/>
              </a:solidFill>
            </a:ln>
            <a:effectLst/>
          </p:spPr>
        </p:pic>
        <p:sp>
          <p:nvSpPr>
            <p:cNvPr id="66" name="TextBox 65">
              <a:extLst>
                <a:ext uri="{FF2B5EF4-FFF2-40B4-BE49-F238E27FC236}">
                  <a16:creationId xmlns:a16="http://schemas.microsoft.com/office/drawing/2014/main" id="{9D117A1F-656A-F8C3-F6F9-3701313BFC3E}"/>
                </a:ext>
              </a:extLst>
            </p:cNvPr>
            <p:cNvSpPr txBox="1"/>
            <p:nvPr/>
          </p:nvSpPr>
          <p:spPr>
            <a:xfrm>
              <a:off x="336706" y="3479565"/>
              <a:ext cx="959332" cy="2560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8661C5"/>
                  </a:solidFill>
                  <a:effectLst/>
                  <a:uLnTx/>
                  <a:uFillTx/>
                  <a:latin typeface="Segoe UI Semibold"/>
                  <a:ea typeface="+mn-ea"/>
                  <a:cs typeface="+mn-cs"/>
                </a:rPr>
                <a:t>#</a:t>
              </a:r>
              <a:r>
                <a:rPr kumimoji="0" lang="en-AU" sz="1000" b="0" i="0" u="none" strike="noStrike" kern="1200" cap="none" spc="0" normalizeH="0" baseline="0" noProof="0" err="1">
                  <a:ln>
                    <a:noFill/>
                  </a:ln>
                  <a:solidFill>
                    <a:srgbClr val="8661C5"/>
                  </a:solidFill>
                  <a:effectLst/>
                  <a:uLnTx/>
                  <a:uFillTx/>
                  <a:latin typeface="Segoe UI Semibold"/>
                  <a:ea typeface="+mn-ea"/>
                  <a:cs typeface="+mn-cs"/>
                </a:rPr>
                <a:t>PeopleFirst</a:t>
              </a:r>
              <a:endParaRPr kumimoji="0" lang="en-AU" sz="1000" b="0" i="0" u="none" strike="noStrike" kern="1200" cap="none" spc="0" normalizeH="0" baseline="0" noProof="0">
                <a:ln>
                  <a:noFill/>
                </a:ln>
                <a:solidFill>
                  <a:srgbClr val="8661C5"/>
                </a:solidFill>
                <a:effectLst/>
                <a:uLnTx/>
                <a:uFillTx/>
                <a:latin typeface="Segoe UI Semibold"/>
                <a:ea typeface="+mn-ea"/>
                <a:cs typeface="+mn-cs"/>
              </a:endParaRPr>
            </a:p>
          </p:txBody>
        </p:sp>
      </p:grpSp>
      <p:sp>
        <p:nvSpPr>
          <p:cNvPr id="94" name="Rectangle: Rounded Corners 10">
            <a:extLst>
              <a:ext uri="{FF2B5EF4-FFF2-40B4-BE49-F238E27FC236}">
                <a16:creationId xmlns:a16="http://schemas.microsoft.com/office/drawing/2014/main" id="{9F66E2DC-079B-16ED-53A8-2EE81CF757B6}"/>
              </a:ext>
            </a:extLst>
          </p:cNvPr>
          <p:cNvSpPr/>
          <p:nvPr/>
        </p:nvSpPr>
        <p:spPr>
          <a:xfrm>
            <a:off x="397126"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Person</a:t>
            </a:r>
          </a:p>
        </p:txBody>
      </p:sp>
      <p:sp>
        <p:nvSpPr>
          <p:cNvPr id="97" name="Rectangle: Rounded Corners 10">
            <a:extLst>
              <a:ext uri="{FF2B5EF4-FFF2-40B4-BE49-F238E27FC236}">
                <a16:creationId xmlns:a16="http://schemas.microsoft.com/office/drawing/2014/main" id="{91C42FEC-DCE1-DA28-6754-BA557791934A}"/>
              </a:ext>
            </a:extLst>
          </p:cNvPr>
          <p:cNvSpPr/>
          <p:nvPr/>
        </p:nvSpPr>
        <p:spPr>
          <a:xfrm>
            <a:off x="2376397"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Focus areas</a:t>
            </a:r>
          </a:p>
        </p:txBody>
      </p:sp>
      <p:sp>
        <p:nvSpPr>
          <p:cNvPr id="98" name="Rectangle: Rounded Corners 10">
            <a:extLst>
              <a:ext uri="{FF2B5EF4-FFF2-40B4-BE49-F238E27FC236}">
                <a16:creationId xmlns:a16="http://schemas.microsoft.com/office/drawing/2014/main" id="{599626E1-9DEB-8BC4-95B0-62BE773E3992}"/>
              </a:ext>
            </a:extLst>
          </p:cNvPr>
          <p:cNvSpPr/>
          <p:nvPr/>
        </p:nvSpPr>
        <p:spPr>
          <a:xfrm>
            <a:off x="4310550"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Capability/needs</a:t>
            </a:r>
          </a:p>
        </p:txBody>
      </p:sp>
      <p:sp>
        <p:nvSpPr>
          <p:cNvPr id="100" name="Rectangle: Rounded Corners 10">
            <a:extLst>
              <a:ext uri="{FF2B5EF4-FFF2-40B4-BE49-F238E27FC236}">
                <a16:creationId xmlns:a16="http://schemas.microsoft.com/office/drawing/2014/main" id="{8DDE993D-44ED-0E11-D5D0-325E72689969}"/>
              </a:ext>
            </a:extLst>
          </p:cNvPr>
          <p:cNvSpPr/>
          <p:nvPr/>
        </p:nvSpPr>
        <p:spPr>
          <a:xfrm>
            <a:off x="6220372"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Microsoft 365 apps</a:t>
            </a:r>
          </a:p>
        </p:txBody>
      </p:sp>
      <p:sp>
        <p:nvSpPr>
          <p:cNvPr id="103" name="Rectangle: Rounded Corners 10">
            <a:extLst>
              <a:ext uri="{FF2B5EF4-FFF2-40B4-BE49-F238E27FC236}">
                <a16:creationId xmlns:a16="http://schemas.microsoft.com/office/drawing/2014/main" id="{AECB3476-ED8C-85AA-F2BF-B39C963651CA}"/>
              </a:ext>
            </a:extLst>
          </p:cNvPr>
          <p:cNvSpPr/>
          <p:nvPr/>
        </p:nvSpPr>
        <p:spPr>
          <a:xfrm>
            <a:off x="8165409"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Behaviors</a:t>
            </a:r>
          </a:p>
        </p:txBody>
      </p:sp>
      <p:sp>
        <p:nvSpPr>
          <p:cNvPr id="104" name="Rectangle: Rounded Corners 10">
            <a:extLst>
              <a:ext uri="{FF2B5EF4-FFF2-40B4-BE49-F238E27FC236}">
                <a16:creationId xmlns:a16="http://schemas.microsoft.com/office/drawing/2014/main" id="{B597054D-4BD5-191B-6AF8-94DBC930EACF}"/>
              </a:ext>
            </a:extLst>
          </p:cNvPr>
          <p:cNvSpPr/>
          <p:nvPr/>
        </p:nvSpPr>
        <p:spPr>
          <a:xfrm>
            <a:off x="10130181" y="1892608"/>
            <a:ext cx="1670176" cy="334406"/>
          </a:xfrm>
          <a:prstGeom prst="roundRect">
            <a:avLst>
              <a:gd name="adj" fmla="val 50000"/>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Values</a:t>
            </a:r>
          </a:p>
        </p:txBody>
      </p:sp>
      <p:grpSp>
        <p:nvGrpSpPr>
          <p:cNvPr id="108" name="Group 107">
            <a:extLst>
              <a:ext uri="{FF2B5EF4-FFF2-40B4-BE49-F238E27FC236}">
                <a16:creationId xmlns:a16="http://schemas.microsoft.com/office/drawing/2014/main" id="{7698D262-9646-1830-F8E5-3151858658C4}"/>
              </a:ext>
              <a:ext uri="{C183D7F6-B498-43B3-948B-1728B52AA6E4}">
                <adec:decorative xmlns:adec="http://schemas.microsoft.com/office/drawing/2017/decorative" val="1"/>
              </a:ext>
            </a:extLst>
          </p:cNvPr>
          <p:cNvGrpSpPr/>
          <p:nvPr/>
        </p:nvGrpSpPr>
        <p:grpSpPr>
          <a:xfrm>
            <a:off x="2989189" y="2356404"/>
            <a:ext cx="435515" cy="435515"/>
            <a:chOff x="3338226" y="2405143"/>
            <a:chExt cx="526974" cy="526974"/>
          </a:xfrm>
        </p:grpSpPr>
        <p:sp>
          <p:nvSpPr>
            <p:cNvPr id="107" name="Oval 106">
              <a:extLst>
                <a:ext uri="{FF2B5EF4-FFF2-40B4-BE49-F238E27FC236}">
                  <a16:creationId xmlns:a16="http://schemas.microsoft.com/office/drawing/2014/main" id="{BDF162B4-E783-823A-9C94-B242C6B89370}"/>
                </a:ext>
              </a:extLst>
            </p:cNvPr>
            <p:cNvSpPr/>
            <p:nvPr/>
          </p:nvSpPr>
          <p:spPr>
            <a:xfrm>
              <a:off x="3338226" y="2405143"/>
              <a:ext cx="526974" cy="526974"/>
            </a:xfrm>
            <a:prstGeom prst="ellipse">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pic>
          <p:nvPicPr>
            <p:cNvPr id="106" name="Graphic 105">
              <a:extLst>
                <a:ext uri="{FF2B5EF4-FFF2-40B4-BE49-F238E27FC236}">
                  <a16:creationId xmlns:a16="http://schemas.microsoft.com/office/drawing/2014/main" id="{FD162143-6F1F-0183-BB15-FB13C2DDE3D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63410" y="2530327"/>
              <a:ext cx="276606" cy="276606"/>
            </a:xfrm>
            <a:prstGeom prst="rect">
              <a:avLst/>
            </a:prstGeom>
          </p:spPr>
        </p:pic>
      </p:grpSp>
      <p:grpSp>
        <p:nvGrpSpPr>
          <p:cNvPr id="109" name="Group 108">
            <a:extLst>
              <a:ext uri="{FF2B5EF4-FFF2-40B4-BE49-F238E27FC236}">
                <a16:creationId xmlns:a16="http://schemas.microsoft.com/office/drawing/2014/main" id="{BA46495F-D64B-5E51-0051-D36F1A7A6C42}"/>
              </a:ext>
              <a:ext uri="{C183D7F6-B498-43B3-948B-1728B52AA6E4}">
                <adec:decorative xmlns:adec="http://schemas.microsoft.com/office/drawing/2017/decorative" val="1"/>
              </a:ext>
            </a:extLst>
          </p:cNvPr>
          <p:cNvGrpSpPr/>
          <p:nvPr/>
        </p:nvGrpSpPr>
        <p:grpSpPr>
          <a:xfrm>
            <a:off x="2989189" y="4212570"/>
            <a:ext cx="435515" cy="435515"/>
            <a:chOff x="3338226" y="2405143"/>
            <a:chExt cx="526974" cy="526974"/>
          </a:xfrm>
        </p:grpSpPr>
        <p:sp>
          <p:nvSpPr>
            <p:cNvPr id="110" name="Oval 109">
              <a:extLst>
                <a:ext uri="{FF2B5EF4-FFF2-40B4-BE49-F238E27FC236}">
                  <a16:creationId xmlns:a16="http://schemas.microsoft.com/office/drawing/2014/main" id="{7C8F4967-E40A-D172-28FB-A85A304CBD81}"/>
                </a:ext>
              </a:extLst>
            </p:cNvPr>
            <p:cNvSpPr/>
            <p:nvPr/>
          </p:nvSpPr>
          <p:spPr>
            <a:xfrm>
              <a:off x="3338226" y="2405143"/>
              <a:ext cx="526974" cy="526974"/>
            </a:xfrm>
            <a:prstGeom prst="ellipse">
              <a:avLst/>
            </a:pr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pic>
          <p:nvPicPr>
            <p:cNvPr id="111" name="Graphic 110">
              <a:extLst>
                <a:ext uri="{FF2B5EF4-FFF2-40B4-BE49-F238E27FC236}">
                  <a16:creationId xmlns:a16="http://schemas.microsoft.com/office/drawing/2014/main" id="{55356045-1F9E-6EA8-487E-367487937C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63410" y="2530327"/>
              <a:ext cx="276606" cy="276606"/>
            </a:xfrm>
            <a:prstGeom prst="rect">
              <a:avLst/>
            </a:prstGeom>
          </p:spPr>
        </p:pic>
      </p:grpSp>
      <p:sp>
        <p:nvSpPr>
          <p:cNvPr id="122" name="TextBox 121">
            <a:extLst>
              <a:ext uri="{FF2B5EF4-FFF2-40B4-BE49-F238E27FC236}">
                <a16:creationId xmlns:a16="http://schemas.microsoft.com/office/drawing/2014/main" id="{D5266395-6864-35EE-65DF-78A589D036AF}"/>
              </a:ext>
            </a:extLst>
          </p:cNvPr>
          <p:cNvSpPr txBox="1"/>
          <p:nvPr/>
        </p:nvSpPr>
        <p:spPr>
          <a:xfrm>
            <a:off x="1256680" y="1404355"/>
            <a:ext cx="1811945" cy="1849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adopt attention-harnessing</a:t>
            </a:r>
          </a:p>
        </p:txBody>
      </p:sp>
      <p:sp>
        <p:nvSpPr>
          <p:cNvPr id="126" name="TextBox 125">
            <a:extLst>
              <a:ext uri="{FF2B5EF4-FFF2-40B4-BE49-F238E27FC236}">
                <a16:creationId xmlns:a16="http://schemas.microsoft.com/office/drawing/2014/main" id="{6B5566A4-6AC1-640F-804B-D40E23038A48}"/>
              </a:ext>
            </a:extLst>
          </p:cNvPr>
          <p:cNvSpPr txBox="1"/>
          <p:nvPr/>
        </p:nvSpPr>
        <p:spPr>
          <a:xfrm>
            <a:off x="3491958" y="1494060"/>
            <a:ext cx="1293342" cy="1681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srgbClr val="282828">
                    <a:lumMod val="75000"/>
                    <a:lumOff val="25000"/>
                  </a:srgbClr>
                </a:solidFill>
                <a:effectLst/>
                <a:uLnTx/>
                <a:uFillTx/>
                <a:latin typeface="Segoe UI"/>
                <a:ea typeface="+mn-ea"/>
                <a:cs typeface="+mn-cs"/>
              </a:rPr>
              <a:t>contains essential</a:t>
            </a:r>
          </a:p>
        </p:txBody>
      </p:sp>
      <p:sp>
        <p:nvSpPr>
          <p:cNvPr id="140" name="Graphic 41">
            <a:extLst>
              <a:ext uri="{FF2B5EF4-FFF2-40B4-BE49-F238E27FC236}">
                <a16:creationId xmlns:a16="http://schemas.microsoft.com/office/drawing/2014/main" id="{E9255D29-3FC9-4E4B-AFA8-B79B90C625BD}"/>
              </a:ext>
              <a:ext uri="{C183D7F6-B498-43B3-948B-1728B52AA6E4}">
                <adec:decorative xmlns:adec="http://schemas.microsoft.com/office/drawing/2017/decorative" val="1"/>
              </a:ext>
            </a:extLst>
          </p:cNvPr>
          <p:cNvSpPr/>
          <p:nvPr/>
        </p:nvSpPr>
        <p:spPr>
          <a:xfrm>
            <a:off x="8847942" y="2452879"/>
            <a:ext cx="342900" cy="342728"/>
          </a:xfrm>
          <a:custGeom>
            <a:avLst/>
            <a:gdLst>
              <a:gd name="connsiteX0" fmla="*/ 337607 w 829500"/>
              <a:gd name="connsiteY0" fmla="*/ 0 h 829085"/>
              <a:gd name="connsiteX1" fmla="*/ 383644 w 829500"/>
              <a:gd name="connsiteY1" fmla="*/ 58521 h 829085"/>
              <a:gd name="connsiteX2" fmla="*/ 383644 w 829500"/>
              <a:gd name="connsiteY2" fmla="*/ 238232 h 829085"/>
              <a:gd name="connsiteX3" fmla="*/ 346524 w 829500"/>
              <a:gd name="connsiteY3" fmla="*/ 238232 h 829085"/>
              <a:gd name="connsiteX4" fmla="*/ 238521 w 829500"/>
              <a:gd name="connsiteY4" fmla="*/ 192442 h 829085"/>
              <a:gd name="connsiteX5" fmla="*/ 192730 w 829500"/>
              <a:gd name="connsiteY5" fmla="*/ 300445 h 829085"/>
              <a:gd name="connsiteX6" fmla="*/ 300733 w 829500"/>
              <a:gd name="connsiteY6" fmla="*/ 346233 h 829085"/>
              <a:gd name="connsiteX7" fmla="*/ 346524 w 829500"/>
              <a:gd name="connsiteY7" fmla="*/ 300445 h 829085"/>
              <a:gd name="connsiteX8" fmla="*/ 383644 w 829500"/>
              <a:gd name="connsiteY8" fmla="*/ 300445 h 829085"/>
              <a:gd name="connsiteX9" fmla="*/ 383644 w 829500"/>
              <a:gd name="connsiteY9" fmla="*/ 752440 h 829085"/>
              <a:gd name="connsiteX10" fmla="*/ 351169 w 829500"/>
              <a:gd name="connsiteY10" fmla="*/ 812993 h 829085"/>
              <a:gd name="connsiteX11" fmla="*/ 286468 w 829500"/>
              <a:gd name="connsiteY11" fmla="*/ 829085 h 829085"/>
              <a:gd name="connsiteX12" fmla="*/ 147278 w 829500"/>
              <a:gd name="connsiteY12" fmla="*/ 759905 h 829085"/>
              <a:gd name="connsiteX13" fmla="*/ 104973 w 829500"/>
              <a:gd name="connsiteY13" fmla="*/ 671273 h 829085"/>
              <a:gd name="connsiteX14" fmla="*/ 52341 w 829500"/>
              <a:gd name="connsiteY14" fmla="*/ 642655 h 829085"/>
              <a:gd name="connsiteX15" fmla="*/ 0 w 829500"/>
              <a:gd name="connsiteY15" fmla="*/ 516778 h 829085"/>
              <a:gd name="connsiteX16" fmla="*/ 7880 w 829500"/>
              <a:gd name="connsiteY16" fmla="*/ 435239 h 829085"/>
              <a:gd name="connsiteX17" fmla="*/ 182490 w 829500"/>
              <a:gd name="connsiteY17" fmla="*/ 435239 h 829085"/>
              <a:gd name="connsiteX18" fmla="*/ 237859 w 829500"/>
              <a:gd name="connsiteY18" fmla="*/ 482976 h 829085"/>
              <a:gd name="connsiteX19" fmla="*/ 192920 w 829500"/>
              <a:gd name="connsiteY19" fmla="*/ 591338 h 829085"/>
              <a:gd name="connsiteX20" fmla="*/ 301280 w 829500"/>
              <a:gd name="connsiteY20" fmla="*/ 636276 h 829085"/>
              <a:gd name="connsiteX21" fmla="*/ 346221 w 829500"/>
              <a:gd name="connsiteY21" fmla="*/ 527915 h 829085"/>
              <a:gd name="connsiteX22" fmla="*/ 300362 w 829500"/>
              <a:gd name="connsiteY22" fmla="*/ 482603 h 829085"/>
              <a:gd name="connsiteX23" fmla="*/ 182490 w 829500"/>
              <a:gd name="connsiteY23" fmla="*/ 373026 h 829085"/>
              <a:gd name="connsiteX24" fmla="*/ 43134 w 829500"/>
              <a:gd name="connsiteY24" fmla="*/ 373026 h 829085"/>
              <a:gd name="connsiteX25" fmla="*/ 63664 w 829500"/>
              <a:gd name="connsiteY25" fmla="*/ 360501 h 829085"/>
              <a:gd name="connsiteX26" fmla="*/ 56282 w 829500"/>
              <a:gd name="connsiteY26" fmla="*/ 313758 h 829085"/>
              <a:gd name="connsiteX27" fmla="*/ 68517 w 829500"/>
              <a:gd name="connsiteY27" fmla="*/ 223301 h 829085"/>
              <a:gd name="connsiteX28" fmla="*/ 111568 w 829500"/>
              <a:gd name="connsiteY28" fmla="*/ 149725 h 829085"/>
              <a:gd name="connsiteX29" fmla="*/ 157024 w 829500"/>
              <a:gd name="connsiteY29" fmla="*/ 126208 h 829085"/>
              <a:gd name="connsiteX30" fmla="*/ 213140 w 829500"/>
              <a:gd name="connsiteY30" fmla="*/ 41724 h 829085"/>
              <a:gd name="connsiteX31" fmla="*/ 337565 w 829500"/>
              <a:gd name="connsiteY31" fmla="*/ 0 h 829085"/>
              <a:gd name="connsiteX32" fmla="*/ 445856 w 829500"/>
              <a:gd name="connsiteY32" fmla="*/ 621876 h 829085"/>
              <a:gd name="connsiteX33" fmla="*/ 514290 w 829500"/>
              <a:gd name="connsiteY33" fmla="*/ 621876 h 829085"/>
              <a:gd name="connsiteX34" fmla="*/ 632494 w 829500"/>
              <a:gd name="connsiteY34" fmla="*/ 503672 h 829085"/>
              <a:gd name="connsiteX35" fmla="*/ 632494 w 829500"/>
              <a:gd name="connsiteY35" fmla="*/ 429225 h 829085"/>
              <a:gd name="connsiteX36" fmla="*/ 678282 w 829500"/>
              <a:gd name="connsiteY36" fmla="*/ 321222 h 829085"/>
              <a:gd name="connsiteX37" fmla="*/ 570281 w 829500"/>
              <a:gd name="connsiteY37" fmla="*/ 275431 h 829085"/>
              <a:gd name="connsiteX38" fmla="*/ 524493 w 829500"/>
              <a:gd name="connsiteY38" fmla="*/ 383432 h 829085"/>
              <a:gd name="connsiteX39" fmla="*/ 570281 w 829500"/>
              <a:gd name="connsiteY39" fmla="*/ 429225 h 829085"/>
              <a:gd name="connsiteX40" fmla="*/ 570281 w 829500"/>
              <a:gd name="connsiteY40" fmla="*/ 503672 h 829085"/>
              <a:gd name="connsiteX41" fmla="*/ 514290 w 829500"/>
              <a:gd name="connsiteY41" fmla="*/ 559664 h 829085"/>
              <a:gd name="connsiteX42" fmla="*/ 445856 w 829500"/>
              <a:gd name="connsiteY42" fmla="*/ 559664 h 829085"/>
              <a:gd name="connsiteX43" fmla="*/ 445856 w 829500"/>
              <a:gd name="connsiteY43" fmla="*/ 58521 h 829085"/>
              <a:gd name="connsiteX44" fmla="*/ 491894 w 829500"/>
              <a:gd name="connsiteY44" fmla="*/ 0 h 829085"/>
              <a:gd name="connsiteX45" fmla="*/ 616360 w 829500"/>
              <a:gd name="connsiteY45" fmla="*/ 41724 h 829085"/>
              <a:gd name="connsiteX46" fmla="*/ 672476 w 829500"/>
              <a:gd name="connsiteY46" fmla="*/ 126208 h 829085"/>
              <a:gd name="connsiteX47" fmla="*/ 717932 w 829500"/>
              <a:gd name="connsiteY47" fmla="*/ 149725 h 829085"/>
              <a:gd name="connsiteX48" fmla="*/ 760983 w 829500"/>
              <a:gd name="connsiteY48" fmla="*/ 223301 h 829085"/>
              <a:gd name="connsiteX49" fmla="*/ 773218 w 829500"/>
              <a:gd name="connsiteY49" fmla="*/ 313758 h 829085"/>
              <a:gd name="connsiteX50" fmla="*/ 765836 w 829500"/>
              <a:gd name="connsiteY50" fmla="*/ 360501 h 829085"/>
              <a:gd name="connsiteX51" fmla="*/ 768573 w 829500"/>
              <a:gd name="connsiteY51" fmla="*/ 361745 h 829085"/>
              <a:gd name="connsiteX52" fmla="*/ 805652 w 829500"/>
              <a:gd name="connsiteY52" fmla="*/ 395340 h 829085"/>
              <a:gd name="connsiteX53" fmla="*/ 829500 w 829500"/>
              <a:gd name="connsiteY53" fmla="*/ 516778 h 829085"/>
              <a:gd name="connsiteX54" fmla="*/ 777159 w 829500"/>
              <a:gd name="connsiteY54" fmla="*/ 642655 h 829085"/>
              <a:gd name="connsiteX55" fmla="*/ 724485 w 829500"/>
              <a:gd name="connsiteY55" fmla="*/ 671273 h 829085"/>
              <a:gd name="connsiteX56" fmla="*/ 682222 w 829500"/>
              <a:gd name="connsiteY56" fmla="*/ 759905 h 829085"/>
              <a:gd name="connsiteX57" fmla="*/ 542991 w 829500"/>
              <a:gd name="connsiteY57" fmla="*/ 829085 h 829085"/>
              <a:gd name="connsiteX58" fmla="*/ 478290 w 829500"/>
              <a:gd name="connsiteY58" fmla="*/ 813034 h 829085"/>
              <a:gd name="connsiteX59" fmla="*/ 445856 w 829500"/>
              <a:gd name="connsiteY59" fmla="*/ 752440 h 829085"/>
              <a:gd name="connsiteX60" fmla="*/ 445856 w 829500"/>
              <a:gd name="connsiteY60" fmla="*/ 621876 h 829085"/>
              <a:gd name="connsiteX61" fmla="*/ 248850 w 829500"/>
              <a:gd name="connsiteY61" fmla="*/ 269339 h 829085"/>
              <a:gd name="connsiteX62" fmla="*/ 269588 w 829500"/>
              <a:gd name="connsiteY62" fmla="*/ 248601 h 829085"/>
              <a:gd name="connsiteX63" fmla="*/ 290325 w 829500"/>
              <a:gd name="connsiteY63" fmla="*/ 269339 h 829085"/>
              <a:gd name="connsiteX64" fmla="*/ 269588 w 829500"/>
              <a:gd name="connsiteY64" fmla="*/ 290076 h 829085"/>
              <a:gd name="connsiteX65" fmla="*/ 248850 w 829500"/>
              <a:gd name="connsiteY65" fmla="*/ 269339 h 829085"/>
              <a:gd name="connsiteX66" fmla="*/ 269588 w 829500"/>
              <a:gd name="connsiteY66" fmla="*/ 538926 h 829085"/>
              <a:gd name="connsiteX67" fmla="*/ 248850 w 829500"/>
              <a:gd name="connsiteY67" fmla="*/ 559664 h 829085"/>
              <a:gd name="connsiteX68" fmla="*/ 269588 w 829500"/>
              <a:gd name="connsiteY68" fmla="*/ 580401 h 829085"/>
              <a:gd name="connsiteX69" fmla="*/ 290325 w 829500"/>
              <a:gd name="connsiteY69" fmla="*/ 559664 h 829085"/>
              <a:gd name="connsiteX70" fmla="*/ 269588 w 829500"/>
              <a:gd name="connsiteY70" fmla="*/ 538926 h 829085"/>
              <a:gd name="connsiteX71" fmla="*/ 580650 w 829500"/>
              <a:gd name="connsiteY71" fmla="*/ 352289 h 829085"/>
              <a:gd name="connsiteX72" fmla="*/ 601388 w 829500"/>
              <a:gd name="connsiteY72" fmla="*/ 373026 h 829085"/>
              <a:gd name="connsiteX73" fmla="*/ 622125 w 829500"/>
              <a:gd name="connsiteY73" fmla="*/ 352289 h 829085"/>
              <a:gd name="connsiteX74" fmla="*/ 601388 w 829500"/>
              <a:gd name="connsiteY74" fmla="*/ 331551 h 829085"/>
              <a:gd name="connsiteX75" fmla="*/ 580650 w 829500"/>
              <a:gd name="connsiteY75" fmla="*/ 352289 h 8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829500" h="829085">
                <a:moveTo>
                  <a:pt x="337607" y="0"/>
                </a:moveTo>
                <a:cubicBezTo>
                  <a:pt x="366929" y="0"/>
                  <a:pt x="383644" y="29198"/>
                  <a:pt x="383644" y="58521"/>
                </a:cubicBezTo>
                <a:lnTo>
                  <a:pt x="383644" y="238232"/>
                </a:lnTo>
                <a:lnTo>
                  <a:pt x="346524" y="238232"/>
                </a:lnTo>
                <a:cubicBezTo>
                  <a:pt x="329344" y="195764"/>
                  <a:pt x="280989" y="175263"/>
                  <a:pt x="238521" y="192442"/>
                </a:cubicBezTo>
                <a:cubicBezTo>
                  <a:pt x="196052" y="209621"/>
                  <a:pt x="175551" y="257976"/>
                  <a:pt x="192730" y="300445"/>
                </a:cubicBezTo>
                <a:cubicBezTo>
                  <a:pt x="209910" y="342915"/>
                  <a:pt x="258264" y="363416"/>
                  <a:pt x="300733" y="346233"/>
                </a:cubicBezTo>
                <a:cubicBezTo>
                  <a:pt x="321570" y="337806"/>
                  <a:pt x="338096" y="321282"/>
                  <a:pt x="346524" y="300445"/>
                </a:cubicBezTo>
                <a:lnTo>
                  <a:pt x="383644" y="300445"/>
                </a:lnTo>
                <a:lnTo>
                  <a:pt x="383644" y="752440"/>
                </a:lnTo>
                <a:cubicBezTo>
                  <a:pt x="383644" y="777159"/>
                  <a:pt x="373192" y="801753"/>
                  <a:pt x="351169" y="812993"/>
                </a:cubicBezTo>
                <a:cubicBezTo>
                  <a:pt x="331199" y="823453"/>
                  <a:pt x="309011" y="828973"/>
                  <a:pt x="286468" y="829085"/>
                </a:cubicBezTo>
                <a:cubicBezTo>
                  <a:pt x="223841" y="829085"/>
                  <a:pt x="177264" y="797398"/>
                  <a:pt x="147278" y="759905"/>
                </a:cubicBezTo>
                <a:cubicBezTo>
                  <a:pt x="126510" y="734033"/>
                  <a:pt x="112029" y="703690"/>
                  <a:pt x="104973" y="671273"/>
                </a:cubicBezTo>
                <a:cubicBezTo>
                  <a:pt x="85605" y="665558"/>
                  <a:pt x="67667" y="655803"/>
                  <a:pt x="52341" y="642655"/>
                </a:cubicBezTo>
                <a:cubicBezTo>
                  <a:pt x="22894" y="617314"/>
                  <a:pt x="0" y="576668"/>
                  <a:pt x="0" y="516778"/>
                </a:cubicBezTo>
                <a:cubicBezTo>
                  <a:pt x="0" y="485465"/>
                  <a:pt x="2240" y="458174"/>
                  <a:pt x="7880" y="435239"/>
                </a:cubicBezTo>
                <a:lnTo>
                  <a:pt x="182490" y="435239"/>
                </a:lnTo>
                <a:cubicBezTo>
                  <a:pt x="210610" y="435239"/>
                  <a:pt x="233919" y="455976"/>
                  <a:pt x="237859" y="482976"/>
                </a:cubicBezTo>
                <a:cubicBezTo>
                  <a:pt x="195527" y="500491"/>
                  <a:pt x="175407" y="549005"/>
                  <a:pt x="192920" y="591338"/>
                </a:cubicBezTo>
                <a:cubicBezTo>
                  <a:pt x="210433" y="633668"/>
                  <a:pt x="258947" y="653787"/>
                  <a:pt x="301280" y="636276"/>
                </a:cubicBezTo>
                <a:cubicBezTo>
                  <a:pt x="343612" y="618761"/>
                  <a:pt x="363732" y="570248"/>
                  <a:pt x="346221" y="527915"/>
                </a:cubicBezTo>
                <a:cubicBezTo>
                  <a:pt x="337669" y="507248"/>
                  <a:pt x="321132" y="490906"/>
                  <a:pt x="300362" y="482603"/>
                </a:cubicBezTo>
                <a:cubicBezTo>
                  <a:pt x="295842" y="420839"/>
                  <a:pt x="244419" y="373034"/>
                  <a:pt x="182490" y="373026"/>
                </a:cubicBezTo>
                <a:lnTo>
                  <a:pt x="43134" y="373026"/>
                </a:lnTo>
                <a:cubicBezTo>
                  <a:pt x="49345" y="367892"/>
                  <a:pt x="56258" y="363674"/>
                  <a:pt x="63664" y="360501"/>
                </a:cubicBezTo>
                <a:cubicBezTo>
                  <a:pt x="59389" y="345263"/>
                  <a:pt x="56911" y="329574"/>
                  <a:pt x="56282" y="313758"/>
                </a:cubicBezTo>
                <a:cubicBezTo>
                  <a:pt x="54913" y="283274"/>
                  <a:pt x="59475" y="251546"/>
                  <a:pt x="68517" y="223301"/>
                </a:cubicBezTo>
                <a:cubicBezTo>
                  <a:pt x="77475" y="195513"/>
                  <a:pt x="91660" y="168430"/>
                  <a:pt x="111568" y="149725"/>
                </a:cubicBezTo>
                <a:cubicBezTo>
                  <a:pt x="124056" y="137556"/>
                  <a:pt x="139877" y="129371"/>
                  <a:pt x="157024" y="126208"/>
                </a:cubicBezTo>
                <a:cubicBezTo>
                  <a:pt x="165278" y="91369"/>
                  <a:pt x="186306" y="62586"/>
                  <a:pt x="213140" y="41724"/>
                </a:cubicBezTo>
                <a:cubicBezTo>
                  <a:pt x="247606" y="14848"/>
                  <a:pt x="292772" y="0"/>
                  <a:pt x="337565" y="0"/>
                </a:cubicBezTo>
                <a:close/>
                <a:moveTo>
                  <a:pt x="445856" y="621876"/>
                </a:moveTo>
                <a:lnTo>
                  <a:pt x="514290" y="621876"/>
                </a:lnTo>
                <a:cubicBezTo>
                  <a:pt x="579572" y="621876"/>
                  <a:pt x="632494" y="568954"/>
                  <a:pt x="632494" y="503672"/>
                </a:cubicBezTo>
                <a:lnTo>
                  <a:pt x="632494" y="429225"/>
                </a:lnTo>
                <a:cubicBezTo>
                  <a:pt x="674964" y="412046"/>
                  <a:pt x="695465" y="363690"/>
                  <a:pt x="678282" y="321222"/>
                </a:cubicBezTo>
                <a:cubicBezTo>
                  <a:pt x="661103" y="278753"/>
                  <a:pt x="612752" y="258252"/>
                  <a:pt x="570281" y="275431"/>
                </a:cubicBezTo>
                <a:cubicBezTo>
                  <a:pt x="527811" y="292611"/>
                  <a:pt x="507310" y="340966"/>
                  <a:pt x="524493" y="383432"/>
                </a:cubicBezTo>
                <a:cubicBezTo>
                  <a:pt x="532921" y="404273"/>
                  <a:pt x="549444" y="420797"/>
                  <a:pt x="570281" y="429225"/>
                </a:cubicBezTo>
                <a:lnTo>
                  <a:pt x="570281" y="503672"/>
                </a:lnTo>
                <a:cubicBezTo>
                  <a:pt x="570281" y="534596"/>
                  <a:pt x="545214" y="559664"/>
                  <a:pt x="514290" y="559664"/>
                </a:cubicBezTo>
                <a:lnTo>
                  <a:pt x="445856" y="559664"/>
                </a:lnTo>
                <a:lnTo>
                  <a:pt x="445856" y="58521"/>
                </a:lnTo>
                <a:cubicBezTo>
                  <a:pt x="445856" y="29198"/>
                  <a:pt x="462571" y="0"/>
                  <a:pt x="491894" y="0"/>
                </a:cubicBezTo>
                <a:cubicBezTo>
                  <a:pt x="536769" y="0"/>
                  <a:pt x="581894" y="14848"/>
                  <a:pt x="616360" y="41724"/>
                </a:cubicBezTo>
                <a:cubicBezTo>
                  <a:pt x="643194" y="62586"/>
                  <a:pt x="664222" y="91411"/>
                  <a:pt x="672476" y="126208"/>
                </a:cubicBezTo>
                <a:cubicBezTo>
                  <a:pt x="689895" y="129112"/>
                  <a:pt x="705407" y="137987"/>
                  <a:pt x="717932" y="149725"/>
                </a:cubicBezTo>
                <a:cubicBezTo>
                  <a:pt x="737840" y="168430"/>
                  <a:pt x="752025" y="195472"/>
                  <a:pt x="760983" y="223301"/>
                </a:cubicBezTo>
                <a:cubicBezTo>
                  <a:pt x="770025" y="251546"/>
                  <a:pt x="774587" y="283274"/>
                  <a:pt x="773218" y="313758"/>
                </a:cubicBezTo>
                <a:cubicBezTo>
                  <a:pt x="772513" y="329353"/>
                  <a:pt x="770232" y="345279"/>
                  <a:pt x="765836" y="360501"/>
                </a:cubicBezTo>
                <a:lnTo>
                  <a:pt x="768573" y="361745"/>
                </a:lnTo>
                <a:cubicBezTo>
                  <a:pt x="783919" y="368962"/>
                  <a:pt x="796362" y="380284"/>
                  <a:pt x="805652" y="395340"/>
                </a:cubicBezTo>
                <a:cubicBezTo>
                  <a:pt x="823279" y="423750"/>
                  <a:pt x="829500" y="464644"/>
                  <a:pt x="829500" y="516778"/>
                </a:cubicBezTo>
                <a:cubicBezTo>
                  <a:pt x="829500" y="576710"/>
                  <a:pt x="806606" y="617397"/>
                  <a:pt x="777159" y="642655"/>
                </a:cubicBezTo>
                <a:cubicBezTo>
                  <a:pt x="761821" y="655811"/>
                  <a:pt x="743867" y="665562"/>
                  <a:pt x="724485" y="671273"/>
                </a:cubicBezTo>
                <a:cubicBezTo>
                  <a:pt x="717439" y="703686"/>
                  <a:pt x="702972" y="734025"/>
                  <a:pt x="682222" y="759905"/>
                </a:cubicBezTo>
                <a:cubicBezTo>
                  <a:pt x="652236" y="797398"/>
                  <a:pt x="605659" y="829085"/>
                  <a:pt x="542991" y="829085"/>
                </a:cubicBezTo>
                <a:cubicBezTo>
                  <a:pt x="520449" y="828986"/>
                  <a:pt x="498264" y="823482"/>
                  <a:pt x="478290" y="813034"/>
                </a:cubicBezTo>
                <a:cubicBezTo>
                  <a:pt x="456308" y="801753"/>
                  <a:pt x="445856" y="777159"/>
                  <a:pt x="445856" y="752440"/>
                </a:cubicBezTo>
                <a:lnTo>
                  <a:pt x="445856" y="621876"/>
                </a:lnTo>
                <a:close/>
                <a:moveTo>
                  <a:pt x="248850" y="269339"/>
                </a:moveTo>
                <a:cubicBezTo>
                  <a:pt x="248850" y="257886"/>
                  <a:pt x="258135" y="248601"/>
                  <a:pt x="269588" y="248601"/>
                </a:cubicBezTo>
                <a:cubicBezTo>
                  <a:pt x="281040" y="248601"/>
                  <a:pt x="290325" y="257886"/>
                  <a:pt x="290325" y="269339"/>
                </a:cubicBezTo>
                <a:cubicBezTo>
                  <a:pt x="290325" y="280792"/>
                  <a:pt x="281040" y="290076"/>
                  <a:pt x="269588" y="290076"/>
                </a:cubicBezTo>
                <a:cubicBezTo>
                  <a:pt x="258135" y="290076"/>
                  <a:pt x="248850" y="280792"/>
                  <a:pt x="248850" y="269339"/>
                </a:cubicBezTo>
                <a:close/>
                <a:moveTo>
                  <a:pt x="269588" y="538926"/>
                </a:moveTo>
                <a:cubicBezTo>
                  <a:pt x="258135" y="538926"/>
                  <a:pt x="248850" y="548212"/>
                  <a:pt x="248850" y="559664"/>
                </a:cubicBezTo>
                <a:cubicBezTo>
                  <a:pt x="248850" y="571115"/>
                  <a:pt x="258135" y="580401"/>
                  <a:pt x="269588" y="580401"/>
                </a:cubicBezTo>
                <a:cubicBezTo>
                  <a:pt x="281040" y="580401"/>
                  <a:pt x="290325" y="571115"/>
                  <a:pt x="290325" y="559664"/>
                </a:cubicBezTo>
                <a:cubicBezTo>
                  <a:pt x="290325" y="548212"/>
                  <a:pt x="281040" y="538926"/>
                  <a:pt x="269588" y="538926"/>
                </a:cubicBezTo>
                <a:close/>
                <a:moveTo>
                  <a:pt x="580650" y="352289"/>
                </a:moveTo>
                <a:cubicBezTo>
                  <a:pt x="580650" y="363740"/>
                  <a:pt x="589936" y="373026"/>
                  <a:pt x="601388" y="373026"/>
                </a:cubicBezTo>
                <a:cubicBezTo>
                  <a:pt x="612839" y="373026"/>
                  <a:pt x="622125" y="363740"/>
                  <a:pt x="622125" y="352289"/>
                </a:cubicBezTo>
                <a:cubicBezTo>
                  <a:pt x="622125" y="340837"/>
                  <a:pt x="612839" y="331551"/>
                  <a:pt x="601388" y="331551"/>
                </a:cubicBezTo>
                <a:cubicBezTo>
                  <a:pt x="589936" y="331551"/>
                  <a:pt x="580650" y="340837"/>
                  <a:pt x="580650" y="352289"/>
                </a:cubicBezTo>
                <a:close/>
              </a:path>
            </a:pathLst>
          </a:custGeom>
          <a:gradFill flip="none" rotWithShape="1">
            <a:gsLst>
              <a:gs pos="29000">
                <a:srgbClr val="8661C5"/>
              </a:gs>
              <a:gs pos="0">
                <a:srgbClr val="C03BC4"/>
              </a:gs>
            </a:gsLst>
            <a:path path="circle">
              <a:fillToRect l="100000" t="100000"/>
            </a:path>
            <a:tileRect r="-100000" b="-100000"/>
          </a:gradFill>
          <a:ln>
            <a:noFill/>
            <a:headEnd type="none" w="med" len="med"/>
            <a:tailEnd type="none" w="med" len="med"/>
          </a:ln>
          <a:effectLst>
            <a:outerShdw blurRad="63500" dist="63500" dir="2700000" algn="tl"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41" name="Rectangle: Rounded Corners 10">
            <a:extLst>
              <a:ext uri="{FF2B5EF4-FFF2-40B4-BE49-F238E27FC236}">
                <a16:creationId xmlns:a16="http://schemas.microsoft.com/office/drawing/2014/main" id="{8312E39D-9D80-D7D1-BEE8-905CD8C4B0E4}"/>
              </a:ext>
            </a:extLst>
          </p:cNvPr>
          <p:cNvSpPr/>
          <p:nvPr/>
        </p:nvSpPr>
        <p:spPr>
          <a:xfrm>
            <a:off x="10130181" y="2380287"/>
            <a:ext cx="1670176" cy="443983"/>
          </a:xfrm>
          <a:prstGeom prst="roundRect">
            <a:avLst>
              <a:gd name="adj" fmla="val 19793"/>
            </a:avLst>
          </a:prstGeom>
          <a:solidFill>
            <a:schemeClr val="bg1"/>
          </a:solidFill>
          <a:ln>
            <a:solidFill>
              <a:schemeClr val="accent2"/>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rPr>
              <a:t>Organizational </a:t>
            </a:r>
            <a:br>
              <a:rPr kumimoji="0" lang="en-US" sz="105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rPr>
            </a:br>
            <a:r>
              <a:rPr kumimoji="0" lang="en-US" sz="105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rPr>
              <a:t>Cultural Values</a:t>
            </a:r>
          </a:p>
        </p:txBody>
      </p:sp>
      <p:pic>
        <p:nvPicPr>
          <p:cNvPr id="5" name="Picture 4">
            <a:extLst>
              <a:ext uri="{FF2B5EF4-FFF2-40B4-BE49-F238E27FC236}">
                <a16:creationId xmlns:a16="http://schemas.microsoft.com/office/drawing/2014/main" id="{5FFCA6B3-95E2-C0AD-219A-4EFDE67087F4}"/>
              </a:ext>
            </a:extLst>
          </p:cNvPr>
          <p:cNvPicPr>
            <a:picLocks noChangeAspect="1"/>
          </p:cNvPicPr>
          <p:nvPr/>
        </p:nvPicPr>
        <p:blipFill>
          <a:blip r:embed="rId8"/>
          <a:stretch>
            <a:fillRect/>
          </a:stretch>
        </p:blipFill>
        <p:spPr>
          <a:xfrm>
            <a:off x="11148471" y="226703"/>
            <a:ext cx="739340" cy="892252"/>
          </a:xfrm>
          <a:prstGeom prst="rect">
            <a:avLst/>
          </a:prstGeom>
          <a:ln>
            <a:noFill/>
          </a:ln>
          <a:effectLst>
            <a:outerShdw blurRad="152400" dist="50800" dir="2700000" algn="tl" rotWithShape="0">
              <a:srgbClr val="333333">
                <a:alpha val="65000"/>
              </a:srgbClr>
            </a:outerShdw>
          </a:effectLst>
        </p:spPr>
      </p:pic>
    </p:spTree>
    <p:extLst>
      <p:ext uri="{BB962C8B-B14F-4D97-AF65-F5344CB8AC3E}">
        <p14:creationId xmlns:p14="http://schemas.microsoft.com/office/powerpoint/2010/main" val="27078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7A7AE-87E2-8AFB-279A-EB43F6C1D208}"/>
              </a:ext>
            </a:extLst>
          </p:cNvPr>
          <p:cNvSpPr>
            <a:spLocks noGrp="1"/>
          </p:cNvSpPr>
          <p:nvPr>
            <p:ph type="title" idx="4294967295"/>
          </p:nvPr>
        </p:nvSpPr>
        <p:spPr>
          <a:xfrm>
            <a:off x="307193" y="183358"/>
            <a:ext cx="10883946" cy="304800"/>
          </a:xfrm>
        </p:spPr>
        <p:txBody>
          <a:bodyPr>
            <a:noAutofit/>
          </a:bodyPr>
          <a:lstStyle/>
          <a:p>
            <a:r>
              <a:rPr lang="en-AU" sz="1600"/>
              <a:t>Legend</a:t>
            </a:r>
          </a:p>
        </p:txBody>
      </p:sp>
      <p:graphicFrame>
        <p:nvGraphicFramePr>
          <p:cNvPr id="4" name="Table 3">
            <a:extLst>
              <a:ext uri="{FF2B5EF4-FFF2-40B4-BE49-F238E27FC236}">
                <a16:creationId xmlns:a16="http://schemas.microsoft.com/office/drawing/2014/main" id="{A6D79A85-E3BB-AC3D-C512-1B80BCFCD0C5}"/>
              </a:ext>
            </a:extLst>
          </p:cNvPr>
          <p:cNvGraphicFramePr>
            <a:graphicFrameLocks noGrp="1"/>
          </p:cNvGraphicFramePr>
          <p:nvPr/>
        </p:nvGraphicFramePr>
        <p:xfrm>
          <a:off x="902099" y="624453"/>
          <a:ext cx="6279135" cy="5823850"/>
        </p:xfrm>
        <a:graphic>
          <a:graphicData uri="http://schemas.openxmlformats.org/drawingml/2006/table">
            <a:tbl>
              <a:tblPr firstRow="1" firstCol="1" bandRow="1">
                <a:tableStyleId>{2D5ABB26-0587-4C30-8999-92F81FD0307C}</a:tableStyleId>
              </a:tblPr>
              <a:tblGrid>
                <a:gridCol w="411354">
                  <a:extLst>
                    <a:ext uri="{9D8B030D-6E8A-4147-A177-3AD203B41FA5}">
                      <a16:colId xmlns:a16="http://schemas.microsoft.com/office/drawing/2014/main" val="3467842119"/>
                    </a:ext>
                  </a:extLst>
                </a:gridCol>
                <a:gridCol w="1184621">
                  <a:extLst>
                    <a:ext uri="{9D8B030D-6E8A-4147-A177-3AD203B41FA5}">
                      <a16:colId xmlns:a16="http://schemas.microsoft.com/office/drawing/2014/main" val="2990196410"/>
                    </a:ext>
                  </a:extLst>
                </a:gridCol>
                <a:gridCol w="208109">
                  <a:extLst>
                    <a:ext uri="{9D8B030D-6E8A-4147-A177-3AD203B41FA5}">
                      <a16:colId xmlns:a16="http://schemas.microsoft.com/office/drawing/2014/main" val="813487513"/>
                    </a:ext>
                  </a:extLst>
                </a:gridCol>
                <a:gridCol w="1021281">
                  <a:extLst>
                    <a:ext uri="{9D8B030D-6E8A-4147-A177-3AD203B41FA5}">
                      <a16:colId xmlns:a16="http://schemas.microsoft.com/office/drawing/2014/main" val="529762390"/>
                    </a:ext>
                  </a:extLst>
                </a:gridCol>
                <a:gridCol w="359664">
                  <a:extLst>
                    <a:ext uri="{9D8B030D-6E8A-4147-A177-3AD203B41FA5}">
                      <a16:colId xmlns:a16="http://schemas.microsoft.com/office/drawing/2014/main" val="2974986559"/>
                    </a:ext>
                  </a:extLst>
                </a:gridCol>
                <a:gridCol w="1335520">
                  <a:extLst>
                    <a:ext uri="{9D8B030D-6E8A-4147-A177-3AD203B41FA5}">
                      <a16:colId xmlns:a16="http://schemas.microsoft.com/office/drawing/2014/main" val="1253055592"/>
                    </a:ext>
                  </a:extLst>
                </a:gridCol>
                <a:gridCol w="422986">
                  <a:extLst>
                    <a:ext uri="{9D8B030D-6E8A-4147-A177-3AD203B41FA5}">
                      <a16:colId xmlns:a16="http://schemas.microsoft.com/office/drawing/2014/main" val="3820407864"/>
                    </a:ext>
                  </a:extLst>
                </a:gridCol>
                <a:gridCol w="1335600">
                  <a:extLst>
                    <a:ext uri="{9D8B030D-6E8A-4147-A177-3AD203B41FA5}">
                      <a16:colId xmlns:a16="http://schemas.microsoft.com/office/drawing/2014/main" val="2041059393"/>
                    </a:ext>
                  </a:extLst>
                </a:gridCol>
              </a:tblGrid>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b="1">
                          <a:effectLst/>
                        </a:rPr>
                        <a:t>Microsoft 365</a:t>
                      </a:r>
                      <a:endParaRPr lang="en-AU" sz="900" b="1">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b="1">
                          <a:effectLst/>
                        </a:rPr>
                        <a:t>Microsoft Viva</a:t>
                      </a:r>
                      <a:endParaRPr lang="en-AU" sz="900" b="1">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b="1">
                          <a:effectLst/>
                        </a:rPr>
                        <a:t>Dynamics 365</a:t>
                      </a:r>
                      <a:endParaRPr lang="en-AU" sz="900" b="1">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57778902"/>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Outlook</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Connections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Project Operations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Guides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6672592"/>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Word</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Topics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Talent Attract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Voice Assistant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5885104"/>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PowerPoint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Insights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Talent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Remote Assist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4798813"/>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Excel</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Learning</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Product Insight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Product Visualize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092457"/>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OneNote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Sales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Field Services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Layout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8460711"/>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To-do</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Amplify</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Talent Onboard</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Import Tool</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4196260"/>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OneDrive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Pulse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Fraud Protection</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5664616"/>
                  </a:ext>
                </a:extLst>
              </a:tr>
              <a:tr h="232954">
                <a:tc>
                  <a:txBody>
                    <a:bodyPr/>
                    <a:lstStyle/>
                    <a:p>
                      <a:pPr algn="r">
                        <a:lnSpc>
                          <a:spcPct val="115000"/>
                        </a:lnSpc>
                        <a:spcAft>
                          <a:spcPts val="800"/>
                        </a:spcAft>
                      </a:pPr>
                      <a:endParaRPr lang="en-US"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Visio</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Engage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Project Automation</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b="1" kern="1200">
                          <a:solidFill>
                            <a:schemeClr val="tx1"/>
                          </a:solidFill>
                          <a:effectLst/>
                          <a:latin typeface="+mn-lt"/>
                          <a:ea typeface="+mn-ea"/>
                          <a:cs typeface="+mn-cs"/>
                        </a:rPr>
                        <a:t>Microsoft Azure</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3781597"/>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Stream</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Viva Goals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Marketing</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8778750"/>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Sway</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Finance Operations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b="1" kern="1200">
                          <a:solidFill>
                            <a:schemeClr val="tx1"/>
                          </a:solidFill>
                          <a:effectLst/>
                          <a:latin typeface="+mn-lt"/>
                          <a:ea typeface="+mn-ea"/>
                          <a:cs typeface="+mn-cs"/>
                        </a:rPr>
                        <a:t>Power Platform</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7102332"/>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Whiteboard</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Microsoft Entra</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Core HR</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b="0">
                          <a:effectLst/>
                        </a:rPr>
                        <a:t>Power Apps</a:t>
                      </a:r>
                      <a:endParaRPr lang="en-AU" sz="900" b="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752268"/>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Forms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Azure Active Directory</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Sales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Power Automate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7699207"/>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Loop</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a:solidFill>
                            <a:schemeClr val="tx1"/>
                          </a:solidFill>
                          <a:effectLst/>
                          <a:latin typeface="+mn-lt"/>
                          <a:ea typeface="+mn-ea"/>
                          <a:cs typeface="+mn-cs"/>
                        </a:rPr>
                        <a:t>Microsoft Defender</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Sales Insights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Virtual Agent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2977148"/>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Teams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AU" sz="700" kern="1200">
                          <a:solidFill>
                            <a:schemeClr val="tx1"/>
                          </a:solidFill>
                          <a:effectLst/>
                          <a:latin typeface="+mn-lt"/>
                          <a:ea typeface="+mn-ea"/>
                          <a:cs typeface="+mn-cs"/>
                        </a:rPr>
                        <a:t>Microsoft Intune</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Customer Service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Power BI</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0374800"/>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SharePoint Online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a:solidFill>
                            <a:schemeClr val="tx1"/>
                          </a:solidFill>
                          <a:effectLst/>
                          <a:latin typeface="+mn-lt"/>
                          <a:ea typeface="+mn-ea"/>
                          <a:cs typeface="+mn-cs"/>
                        </a:rPr>
                        <a:t>Microsoft Purview</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Brand Central</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Power Pages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4255882"/>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Microsoft Copilot Suite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a:solidFill>
                            <a:schemeClr val="tx1"/>
                          </a:solidFill>
                          <a:effectLst/>
                          <a:latin typeface="+mn-lt"/>
                          <a:ea typeface="+mn-ea"/>
                          <a:cs typeface="+mn-cs"/>
                        </a:rPr>
                        <a:t>Microsoft Priva</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Service Insights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Fabric</a:t>
                      </a: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1433699"/>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Bookings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Customer Insights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a:solidFill>
                            <a:schemeClr val="tx1"/>
                          </a:solidFill>
                          <a:effectLst/>
                          <a:latin typeface="+mn-lt"/>
                          <a:ea typeface="+mn-ea"/>
                          <a:cs typeface="+mn-cs"/>
                        </a:rPr>
                        <a:t>Copilot Studio</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8057073"/>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Windows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Commerce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737439"/>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Windows 365</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700">
                          <a:effectLst/>
                        </a:rPr>
                        <a:t>Edge</a:t>
                      </a: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Finance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GitHub</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0370667"/>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Publisher</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Supply Chain</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Azure DevOps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1083406"/>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Lists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AU"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a:effectLst/>
                          <a:latin typeface="Calibri" panose="020F0502020204030204" pitchFamily="34" charset="0"/>
                          <a:ea typeface="Yu Mincho" panose="02020400000000000000" pitchFamily="18" charset="-128"/>
                          <a:cs typeface="Arial" panose="020B0604020202020204" pitchFamily="34" charset="0"/>
                        </a:rPr>
                        <a:t>Microsoft Mesh</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Intelligent Order</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Visual Studio</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93748137"/>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Project Online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AU"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US" sz="7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Market Insights</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LinkedIn</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5872255"/>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Planner</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AU"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Customer Voice</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.NET</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6159438"/>
                  </a:ext>
                </a:extLst>
              </a:tr>
              <a:tr h="232954">
                <a:tc>
                  <a:txBody>
                    <a:bodyPr/>
                    <a:lstStyle/>
                    <a:p>
                      <a:pPr algn="r">
                        <a:lnSpc>
                          <a:spcPct val="115000"/>
                        </a:lnSpc>
                        <a:spcAft>
                          <a:spcPts val="800"/>
                        </a:spcAft>
                      </a:pPr>
                      <a:endParaRPr lang="en-AU" sz="6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r>
                        <a:rPr lang="en-AU"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US" sz="700">
                          <a:effectLst/>
                        </a:rPr>
                        <a:t> </a:t>
                      </a: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spcAft>
                          <a:spcPts val="800"/>
                        </a:spcAft>
                      </a:pPr>
                      <a:endParaRPr lang="en-AU" sz="900">
                        <a:effectLst/>
                        <a:latin typeface="Calibri" panose="020F0502020204030204" pitchFamily="34" charset="0"/>
                        <a:ea typeface="Yu Mincho" panose="02020400000000000000" pitchFamily="18" charset="-128"/>
                        <a:cs typeface="Arial" panose="020B0604020202020204" pitchFamily="34" charset="0"/>
                      </a:endParaRP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15000"/>
                        </a:lnSpc>
                        <a:spcAft>
                          <a:spcPts val="800"/>
                        </a:spcAft>
                      </a:pPr>
                      <a:r>
                        <a:rPr lang="en-AU" sz="700" kern="1200">
                          <a:solidFill>
                            <a:schemeClr val="tx1"/>
                          </a:solidFill>
                          <a:effectLst/>
                          <a:latin typeface="+mn-lt"/>
                          <a:ea typeface="+mn-ea"/>
                          <a:cs typeface="+mn-cs"/>
                        </a:rPr>
                        <a:t>Azure AI Studio</a:t>
                      </a:r>
                    </a:p>
                  </a:txBody>
                  <a:tcPr marL="39000" marR="39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9661492"/>
                  </a:ext>
                </a:extLst>
              </a:tr>
            </a:tbl>
          </a:graphicData>
        </a:graphic>
      </p:graphicFrame>
      <p:pic>
        <p:nvPicPr>
          <p:cNvPr id="24" name="Picture 23" descr="Copilot icon">
            <a:extLst>
              <a:ext uri="{FF2B5EF4-FFF2-40B4-BE49-F238E27FC236}">
                <a16:creationId xmlns:a16="http://schemas.microsoft.com/office/drawing/2014/main" id="{4C1926F8-F9AC-88C0-C0FF-46160921FEB2}"/>
              </a:ext>
            </a:extLst>
          </p:cNvPr>
          <p:cNvPicPr>
            <a:picLocks noChangeAspect="1"/>
          </p:cNvPicPr>
          <p:nvPr/>
        </p:nvPicPr>
        <p:blipFill>
          <a:blip r:embed="rId3"/>
          <a:stretch>
            <a:fillRect/>
          </a:stretch>
        </p:blipFill>
        <p:spPr>
          <a:xfrm>
            <a:off x="1013482" y="667026"/>
            <a:ext cx="128880" cy="141542"/>
          </a:xfrm>
          <a:prstGeom prst="rect">
            <a:avLst/>
          </a:prstGeom>
        </p:spPr>
      </p:pic>
      <p:pic>
        <p:nvPicPr>
          <p:cNvPr id="27" name="Graphic 26">
            <a:extLst>
              <a:ext uri="{FF2B5EF4-FFF2-40B4-BE49-F238E27FC236}">
                <a16:creationId xmlns:a16="http://schemas.microsoft.com/office/drawing/2014/main" id="{85A1BD9D-01CA-0B99-12DC-019365E606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6220" y="6056858"/>
            <a:ext cx="182101" cy="182101"/>
          </a:xfrm>
          <a:prstGeom prst="rect">
            <a:avLst/>
          </a:prstGeom>
        </p:spPr>
      </p:pic>
      <p:pic>
        <p:nvPicPr>
          <p:cNvPr id="5" name="Picture 4">
            <a:extLst>
              <a:ext uri="{FF2B5EF4-FFF2-40B4-BE49-F238E27FC236}">
                <a16:creationId xmlns:a16="http://schemas.microsoft.com/office/drawing/2014/main" id="{89794301-17C2-DEE9-9412-BD5C366F50DA}"/>
              </a:ext>
            </a:extLst>
          </p:cNvPr>
          <p:cNvPicPr>
            <a:picLocks noChangeAspect="1"/>
          </p:cNvPicPr>
          <p:nvPr/>
        </p:nvPicPr>
        <p:blipFill>
          <a:blip r:embed="rId6"/>
          <a:stretch>
            <a:fillRect/>
          </a:stretch>
        </p:blipFill>
        <p:spPr>
          <a:xfrm>
            <a:off x="977331" y="869708"/>
            <a:ext cx="155980" cy="137073"/>
          </a:xfrm>
          <a:prstGeom prst="rect">
            <a:avLst/>
          </a:prstGeom>
        </p:spPr>
      </p:pic>
      <p:pic>
        <p:nvPicPr>
          <p:cNvPr id="8" name="Graphic 340">
            <a:extLst>
              <a:ext uri="{FF2B5EF4-FFF2-40B4-BE49-F238E27FC236}">
                <a16:creationId xmlns:a16="http://schemas.microsoft.com/office/drawing/2014/main" id="{DB39F592-668B-4B63-8F2E-64007FDDFDBD}"/>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4535" t="26250" r="24174" b="26857"/>
          <a:stretch/>
        </p:blipFill>
        <p:spPr>
          <a:xfrm>
            <a:off x="979497" y="1107648"/>
            <a:ext cx="152619" cy="139326"/>
          </a:xfrm>
          <a:prstGeom prst="rect">
            <a:avLst/>
          </a:prstGeom>
        </p:spPr>
      </p:pic>
      <p:pic>
        <p:nvPicPr>
          <p:cNvPr id="9" name="Graphic 343">
            <a:extLst>
              <a:ext uri="{FF2B5EF4-FFF2-40B4-BE49-F238E27FC236}">
                <a16:creationId xmlns:a16="http://schemas.microsoft.com/office/drawing/2014/main" id="{6721E88B-5438-4272-A7A9-04B8F5C8BA41}"/>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24887" t="26251" r="24712" b="25832"/>
          <a:stretch/>
        </p:blipFill>
        <p:spPr>
          <a:xfrm>
            <a:off x="983307" y="1348493"/>
            <a:ext cx="146711" cy="139326"/>
          </a:xfrm>
          <a:prstGeom prst="rect">
            <a:avLst/>
          </a:prstGeom>
        </p:spPr>
      </p:pic>
      <p:pic>
        <p:nvPicPr>
          <p:cNvPr id="23" name="Graphic 337">
            <a:extLst>
              <a:ext uri="{FF2B5EF4-FFF2-40B4-BE49-F238E27FC236}">
                <a16:creationId xmlns:a16="http://schemas.microsoft.com/office/drawing/2014/main" id="{639B8245-810D-4D93-88B7-D4E9B935119B}"/>
              </a:ext>
            </a:extLst>
          </p:cNvPr>
          <p:cNvPicPr>
            <a:picLocks noChangeAspect="1"/>
          </p:cNvPicPr>
          <p:nvPr/>
        </p:nvPicPr>
        <p:blipFill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24887" t="25834" r="24712" b="23767"/>
          <a:stretch/>
        </p:blipFill>
        <p:spPr>
          <a:xfrm>
            <a:off x="988228" y="1589337"/>
            <a:ext cx="139080" cy="139080"/>
          </a:xfrm>
          <a:prstGeom prst="rect">
            <a:avLst/>
          </a:prstGeom>
        </p:spPr>
      </p:pic>
      <p:pic>
        <p:nvPicPr>
          <p:cNvPr id="25" name="Graphic 346">
            <a:extLst>
              <a:ext uri="{FF2B5EF4-FFF2-40B4-BE49-F238E27FC236}">
                <a16:creationId xmlns:a16="http://schemas.microsoft.com/office/drawing/2014/main" id="{CA060F9A-26AA-46CC-BFF4-B812B977EF07}"/>
              </a:ext>
            </a:extLst>
          </p:cNvPr>
          <p:cNvPicPr>
            <a:picLocks noChangeAspect="1"/>
          </p:cNvPicPr>
          <p:nvPr/>
        </p:nvPicPr>
        <p:blipFill rotWithShape="1">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23750" t="26251" r="23750" b="26249"/>
          <a:stretch/>
        </p:blipFill>
        <p:spPr>
          <a:xfrm>
            <a:off x="978703" y="1829865"/>
            <a:ext cx="153850" cy="139080"/>
          </a:xfrm>
          <a:prstGeom prst="rect">
            <a:avLst/>
          </a:prstGeom>
        </p:spPr>
      </p:pic>
      <p:pic>
        <p:nvPicPr>
          <p:cNvPr id="28" name="Graphic 355">
            <a:extLst>
              <a:ext uri="{FF2B5EF4-FFF2-40B4-BE49-F238E27FC236}">
                <a16:creationId xmlns:a16="http://schemas.microsoft.com/office/drawing/2014/main" id="{078AE5AA-B09A-4A39-880B-259FC6A6857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88228" y="2061926"/>
            <a:ext cx="139080" cy="139080"/>
          </a:xfrm>
          <a:prstGeom prst="rect">
            <a:avLst/>
          </a:prstGeom>
        </p:spPr>
      </p:pic>
      <p:pic>
        <p:nvPicPr>
          <p:cNvPr id="29" name="Graphic 349">
            <a:extLst>
              <a:ext uri="{FF2B5EF4-FFF2-40B4-BE49-F238E27FC236}">
                <a16:creationId xmlns:a16="http://schemas.microsoft.com/office/drawing/2014/main" id="{1E5DBCF5-8F49-481F-9241-404CE04C6806}"/>
              </a:ext>
            </a:extLst>
          </p:cNvPr>
          <p:cNvPicPr>
            <a:picLocks noChangeAspect="1"/>
          </p:cNvPicPr>
          <p:nvPr/>
        </p:nvPicPr>
        <p:blipFill rotWithShape="1">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23333" t="31250" r="23749" b="33750"/>
          <a:stretch/>
        </p:blipFill>
        <p:spPr>
          <a:xfrm>
            <a:off x="952511" y="2293987"/>
            <a:ext cx="194466" cy="129234"/>
          </a:xfrm>
          <a:prstGeom prst="rect">
            <a:avLst/>
          </a:prstGeom>
        </p:spPr>
      </p:pic>
      <p:pic>
        <p:nvPicPr>
          <p:cNvPr id="30" name="Graphic 365">
            <a:extLst>
              <a:ext uri="{FF2B5EF4-FFF2-40B4-BE49-F238E27FC236}">
                <a16:creationId xmlns:a16="http://schemas.microsoft.com/office/drawing/2014/main" id="{CBB5EE92-322A-4874-9CA6-385EA61290E9}"/>
              </a:ext>
            </a:extLst>
          </p:cNvPr>
          <p:cNvPicPr>
            <a:picLocks noChangeAspect="1"/>
          </p:cNvPicPr>
          <p:nvPr/>
        </p:nvPicPr>
        <p:blipFill rotWithShape="1">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24887" t="23333" r="24713" b="23751"/>
          <a:stretch/>
        </p:blipFill>
        <p:spPr>
          <a:xfrm>
            <a:off x="979497" y="2530282"/>
            <a:ext cx="152619" cy="161235"/>
          </a:xfrm>
          <a:prstGeom prst="rect">
            <a:avLst/>
          </a:prstGeom>
        </p:spPr>
      </p:pic>
      <p:pic>
        <p:nvPicPr>
          <p:cNvPr id="32" name="Graphic 362">
            <a:extLst>
              <a:ext uri="{FF2B5EF4-FFF2-40B4-BE49-F238E27FC236}">
                <a16:creationId xmlns:a16="http://schemas.microsoft.com/office/drawing/2014/main" id="{5441C91C-F024-41EE-90F2-C69258DE0941}"/>
              </a:ext>
            </a:extLst>
          </p:cNvPr>
          <p:cNvPicPr>
            <a:picLocks noChangeAspect="1"/>
          </p:cNvPicPr>
          <p:nvPr/>
        </p:nvPicPr>
        <p:blipFill rotWithShape="1">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25834" t="25834" r="24712" b="25698"/>
          <a:stretch/>
        </p:blipFill>
        <p:spPr>
          <a:xfrm>
            <a:off x="979497" y="2770556"/>
            <a:ext cx="152619" cy="150157"/>
          </a:xfrm>
          <a:prstGeom prst="rect">
            <a:avLst/>
          </a:prstGeom>
        </p:spPr>
      </p:pic>
      <p:pic>
        <p:nvPicPr>
          <p:cNvPr id="33" name="Graphic 371">
            <a:extLst>
              <a:ext uri="{FF2B5EF4-FFF2-40B4-BE49-F238E27FC236}">
                <a16:creationId xmlns:a16="http://schemas.microsoft.com/office/drawing/2014/main" id="{19B4CDEA-C6AA-47A2-BA18-C55E8584A807}"/>
              </a:ext>
            </a:extLst>
          </p:cNvPr>
          <p:cNvPicPr>
            <a:picLocks noChangeAspect="1"/>
          </p:cNvPicPr>
          <p:nvPr/>
        </p:nvPicPr>
        <p:blipFill rotWithShape="1">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23750" t="26251" r="23750" b="26249"/>
          <a:stretch/>
        </p:blipFill>
        <p:spPr>
          <a:xfrm>
            <a:off x="969972" y="3008438"/>
            <a:ext cx="167388" cy="151388"/>
          </a:xfrm>
          <a:prstGeom prst="rect">
            <a:avLst/>
          </a:prstGeom>
        </p:spPr>
      </p:pic>
      <p:pic>
        <p:nvPicPr>
          <p:cNvPr id="34" name="Graphic 359">
            <a:extLst>
              <a:ext uri="{FF2B5EF4-FFF2-40B4-BE49-F238E27FC236}">
                <a16:creationId xmlns:a16="http://schemas.microsoft.com/office/drawing/2014/main" id="{3A8A1CA0-ADA4-4EA1-8DA3-822DE702DAEB}"/>
              </a:ext>
            </a:extLst>
          </p:cNvPr>
          <p:cNvPicPr>
            <a:picLocks noChangeAspect="1"/>
          </p:cNvPicPr>
          <p:nvPr/>
        </p:nvPicPr>
        <p:blipFill rotWithShape="1">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18143" t="17314" r="14843" b="22100"/>
          <a:stretch/>
        </p:blipFill>
        <p:spPr>
          <a:xfrm>
            <a:off x="969972" y="3214039"/>
            <a:ext cx="167388" cy="151388"/>
          </a:xfrm>
          <a:prstGeom prst="rect">
            <a:avLst/>
          </a:prstGeom>
        </p:spPr>
      </p:pic>
      <p:pic>
        <p:nvPicPr>
          <p:cNvPr id="1057" name="Picture 1085">
            <a:extLst>
              <a:ext uri="{FF2B5EF4-FFF2-40B4-BE49-F238E27FC236}">
                <a16:creationId xmlns:a16="http://schemas.microsoft.com/office/drawing/2014/main" id="{DB10F2A0-49F4-1447-E47C-2137B0CFFE9D}"/>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l="22470" t="25525" r="22163" b="25749"/>
          <a:stretch>
            <a:fillRect/>
          </a:stretch>
        </p:blipFill>
        <p:spPr bwMode="auto">
          <a:xfrm>
            <a:off x="974736" y="3487381"/>
            <a:ext cx="160004" cy="141542"/>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1">
            <a:extLst>
              <a:ext uri="{FF2B5EF4-FFF2-40B4-BE49-F238E27FC236}">
                <a16:creationId xmlns:a16="http://schemas.microsoft.com/office/drawing/2014/main" id="{C50BE993-1E4D-AE30-9862-AF205A78DF6F}"/>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86642" y="3714145"/>
            <a:ext cx="141542" cy="141542"/>
          </a:xfrm>
          <a:prstGeom prst="rect">
            <a:avLst/>
          </a:prstGeom>
          <a:noFill/>
          <a:extLst>
            <a:ext uri="{909E8E84-426E-40DD-AFC4-6F175D3DCCD1}">
              <a14:hiddenFill xmlns:a14="http://schemas.microsoft.com/office/drawing/2010/main">
                <a:solidFill>
                  <a:srgbClr val="FFFFFF"/>
                </a:solidFill>
              </a14:hiddenFill>
            </a:ext>
          </a:extLst>
        </p:spPr>
      </p:pic>
      <p:pic>
        <p:nvPicPr>
          <p:cNvPr id="35" name="Graphic 383">
            <a:extLst>
              <a:ext uri="{FF2B5EF4-FFF2-40B4-BE49-F238E27FC236}">
                <a16:creationId xmlns:a16="http://schemas.microsoft.com/office/drawing/2014/main" id="{6940912D-9289-4F20-A2F2-99C06CD15882}"/>
              </a:ext>
            </a:extLst>
          </p:cNvPr>
          <p:cNvPicPr>
            <a:picLocks noChangeAspect="1"/>
          </p:cNvPicPr>
          <p:nvPr/>
        </p:nvPicPr>
        <p:blipFill rotWithShape="1">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rcRect l="23751" t="25529" r="24711" b="26001"/>
          <a:stretch/>
        </p:blipFill>
        <p:spPr>
          <a:xfrm>
            <a:off x="969972" y="3940918"/>
            <a:ext cx="167388" cy="157542"/>
          </a:xfrm>
          <a:prstGeom prst="rect">
            <a:avLst/>
          </a:prstGeom>
        </p:spPr>
      </p:pic>
      <p:pic>
        <p:nvPicPr>
          <p:cNvPr id="36" name="Graphic 377">
            <a:extLst>
              <a:ext uri="{FF2B5EF4-FFF2-40B4-BE49-F238E27FC236}">
                <a16:creationId xmlns:a16="http://schemas.microsoft.com/office/drawing/2014/main" id="{F1F936B5-CD35-49C8-887E-E08054A6F8A0}"/>
              </a:ext>
            </a:extLst>
          </p:cNvPr>
          <p:cNvPicPr>
            <a:picLocks noChangeAspect="1"/>
          </p:cNvPicPr>
          <p:nvPr/>
        </p:nvPicPr>
        <p:blipFill rotWithShape="1">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rcRect l="24166" t="23333" r="24712" b="23749"/>
          <a:stretch/>
        </p:blipFill>
        <p:spPr>
          <a:xfrm>
            <a:off x="969972" y="4154459"/>
            <a:ext cx="167389" cy="173543"/>
          </a:xfrm>
          <a:prstGeom prst="rect">
            <a:avLst/>
          </a:prstGeom>
        </p:spPr>
      </p:pic>
      <p:pic>
        <p:nvPicPr>
          <p:cNvPr id="1052" name="Picture 47">
            <a:extLst>
              <a:ext uri="{FF2B5EF4-FFF2-40B4-BE49-F238E27FC236}">
                <a16:creationId xmlns:a16="http://schemas.microsoft.com/office/drawing/2014/main" id="{47FDDDEB-94D3-98F5-558B-07FEA2C464A0}"/>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986641" y="4654810"/>
            <a:ext cx="164165"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387" descr="Logo&#10;&#10;Description automatically generated">
            <a:extLst>
              <a:ext uri="{FF2B5EF4-FFF2-40B4-BE49-F238E27FC236}">
                <a16:creationId xmlns:a16="http://schemas.microsoft.com/office/drawing/2014/main" id="{8FC677B4-37B1-AE3A-F5AA-DF25AD3B44AD}"/>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598492" y="4849570"/>
            <a:ext cx="647700" cy="14446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43" descr="Icon&#10;&#10;Description automatically generated">
            <a:extLst>
              <a:ext uri="{FF2B5EF4-FFF2-40B4-BE49-F238E27FC236}">
                <a16:creationId xmlns:a16="http://schemas.microsoft.com/office/drawing/2014/main" id="{EE1B83DE-A07B-E823-17E3-FE7CC98CB1D2}"/>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986642" y="5101602"/>
            <a:ext cx="141542" cy="141542"/>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73" descr="A picture containing table&#10;&#10;Description automatically generated">
            <a:extLst>
              <a:ext uri="{FF2B5EF4-FFF2-40B4-BE49-F238E27FC236}">
                <a16:creationId xmlns:a16="http://schemas.microsoft.com/office/drawing/2014/main" id="{8483488F-14D7-251E-AEE1-B303BC3228C7}"/>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l="22603" t="26434" r="22748" b="26749"/>
          <a:stretch>
            <a:fillRect/>
          </a:stretch>
        </p:blipFill>
        <p:spPr bwMode="auto">
          <a:xfrm>
            <a:off x="986641" y="5346852"/>
            <a:ext cx="141541" cy="11815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80" descr="Shape&#10;&#10;Description automatically generated">
            <a:extLst>
              <a:ext uri="{FF2B5EF4-FFF2-40B4-BE49-F238E27FC236}">
                <a16:creationId xmlns:a16="http://schemas.microsoft.com/office/drawing/2014/main" id="{4CF676B2-5F51-E2A1-9998-A0452DC937AC}"/>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986642" y="5581467"/>
            <a:ext cx="141542" cy="141542"/>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172" descr="A picture containing table, clock&#10;&#10;Description automatically generated">
            <a:extLst>
              <a:ext uri="{FF2B5EF4-FFF2-40B4-BE49-F238E27FC236}">
                <a16:creationId xmlns:a16="http://schemas.microsoft.com/office/drawing/2014/main" id="{DE242AEA-C51C-6330-0867-636CD36DEEBA}"/>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l="22362" t="26022" r="22224" b="26137"/>
          <a:stretch>
            <a:fillRect/>
          </a:stretch>
        </p:blipFill>
        <p:spPr bwMode="auto">
          <a:xfrm>
            <a:off x="986641" y="5825169"/>
            <a:ext cx="141541" cy="11815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168">
            <a:extLst>
              <a:ext uri="{FF2B5EF4-FFF2-40B4-BE49-F238E27FC236}">
                <a16:creationId xmlns:a16="http://schemas.microsoft.com/office/drawing/2014/main" id="{121CD584-6444-A824-DFD7-077AFCFEED02}"/>
              </a:ext>
            </a:extLst>
          </p:cNvPr>
          <p:cNvPicPr>
            <a:picLocks noChangeAspect="1" noChangeArrowheads="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rcRect l="5769" r="5769"/>
          <a:stretch/>
        </p:blipFill>
        <p:spPr bwMode="auto">
          <a:xfrm>
            <a:off x="986642" y="6038721"/>
            <a:ext cx="141542" cy="160004"/>
          </a:xfrm>
          <a:prstGeom prst="rect">
            <a:avLst/>
          </a:prstGeom>
          <a:noFill/>
          <a:extLst>
            <a:ext uri="{909E8E84-426E-40DD-AFC4-6F175D3DCCD1}">
              <a14:hiddenFill xmlns:a14="http://schemas.microsoft.com/office/drawing/2010/main">
                <a:solidFill>
                  <a:srgbClr val="FFFFFF"/>
                </a:solidFill>
              </a14:hiddenFill>
            </a:ext>
          </a:extLst>
        </p:spPr>
      </p:pic>
      <p:pic>
        <p:nvPicPr>
          <p:cNvPr id="1083" name="Picture 514">
            <a:extLst>
              <a:ext uri="{FF2B5EF4-FFF2-40B4-BE49-F238E27FC236}">
                <a16:creationId xmlns:a16="http://schemas.microsoft.com/office/drawing/2014/main" id="{622AD21F-2860-9C17-B57B-2926759213BD}"/>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2462435" y="644311"/>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204" descr="Viva Connections Logo">
            <a:extLst>
              <a:ext uri="{FF2B5EF4-FFF2-40B4-BE49-F238E27FC236}">
                <a16:creationId xmlns:a16="http://schemas.microsoft.com/office/drawing/2014/main" id="{885A9747-5187-9FB0-6687-2D0DC467833B}"/>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2477516" y="898387"/>
            <a:ext cx="143813" cy="143813"/>
          </a:xfrm>
          <a:prstGeom prst="rect">
            <a:avLst/>
          </a:prstGeom>
          <a:noFill/>
          <a:extLst>
            <a:ext uri="{909E8E84-426E-40DD-AFC4-6F175D3DCCD1}">
              <a14:hiddenFill xmlns:a14="http://schemas.microsoft.com/office/drawing/2010/main">
                <a:solidFill>
                  <a:srgbClr val="FFFFFF"/>
                </a:solidFill>
              </a14:hiddenFill>
            </a:ext>
          </a:extLst>
        </p:spPr>
      </p:pic>
      <p:pic>
        <p:nvPicPr>
          <p:cNvPr id="1081" name="Picture 206" descr="Viva Topics Logo">
            <a:extLst>
              <a:ext uri="{FF2B5EF4-FFF2-40B4-BE49-F238E27FC236}">
                <a16:creationId xmlns:a16="http://schemas.microsoft.com/office/drawing/2014/main" id="{AB378C20-0DED-96FE-4CE4-B2D5D59CCE3D}"/>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2462435" y="1126906"/>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205" descr="Logo for Insights">
            <a:extLst>
              <a:ext uri="{FF2B5EF4-FFF2-40B4-BE49-F238E27FC236}">
                <a16:creationId xmlns:a16="http://schemas.microsoft.com/office/drawing/2014/main" id="{0A441AFB-4D6F-3A0D-FD09-689F59E3EB3A}"/>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2462435" y="1355652"/>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79" name="Picture 203" descr="Logo for Viva Learning">
            <a:extLst>
              <a:ext uri="{FF2B5EF4-FFF2-40B4-BE49-F238E27FC236}">
                <a16:creationId xmlns:a16="http://schemas.microsoft.com/office/drawing/2014/main" id="{FFF5B5AE-60A3-5F8B-6EE7-BE0F8D6D0EE2}"/>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2462435" y="1584256"/>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9" descr="A picture containing logo&#10;&#10;Description automatically generated">
            <a:extLst>
              <a:ext uri="{FF2B5EF4-FFF2-40B4-BE49-F238E27FC236}">
                <a16:creationId xmlns:a16="http://schemas.microsoft.com/office/drawing/2014/main" id="{47FDF455-9826-4FC5-6AEA-ACCFECF06943}"/>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2458467" y="1820072"/>
            <a:ext cx="173826" cy="173826"/>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11" descr="A picture containing toy, vector graphics&#10;&#10;Description automatically generated">
            <a:extLst>
              <a:ext uri="{FF2B5EF4-FFF2-40B4-BE49-F238E27FC236}">
                <a16:creationId xmlns:a16="http://schemas.microsoft.com/office/drawing/2014/main" id="{2A244C8E-292A-BC81-E85B-233BC8CADB07}"/>
              </a:ext>
            </a:extLst>
          </p:cNvPr>
          <p:cNvPicPr>
            <a:picLocks noChangeAspect="1" noChangeArrowheads="1"/>
          </p:cNvPicPr>
          <p:nvPr/>
        </p:nvPicPr>
        <p:blipFill>
          <a:blip r:embed="rId47">
            <a:clrChange>
              <a:clrFrom>
                <a:srgbClr val="FFFFFF"/>
              </a:clrFrom>
              <a:clrTo>
                <a:srgbClr val="FFFFFF">
                  <a:alpha val="0"/>
                </a:srgbClr>
              </a:clrTo>
            </a:clrChange>
            <a:extLst>
              <a:ext uri="{28A0092B-C50C-407E-A947-70E740481C1C}">
                <a14:useLocalDpi xmlns:a14="http://schemas.microsoft.com/office/drawing/2010/main" val="0"/>
              </a:ext>
            </a:extLst>
          </a:blip>
          <a:srcRect l="22646" t="56525" r="67120" b="9848"/>
          <a:stretch>
            <a:fillRect/>
          </a:stretch>
        </p:blipFill>
        <p:spPr bwMode="auto">
          <a:xfrm>
            <a:off x="2462435" y="2041301"/>
            <a:ext cx="167573" cy="173826"/>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29">
            <a:extLst>
              <a:ext uri="{FF2B5EF4-FFF2-40B4-BE49-F238E27FC236}">
                <a16:creationId xmlns:a16="http://schemas.microsoft.com/office/drawing/2014/main" id="{8B1A29D0-0B1C-0A55-0118-6B60A0B439A0}"/>
              </a:ext>
            </a:extLst>
          </p:cNvPr>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2462435" y="2288701"/>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32" descr="Viva Engage icon">
            <a:extLst>
              <a:ext uri="{FF2B5EF4-FFF2-40B4-BE49-F238E27FC236}">
                <a16:creationId xmlns:a16="http://schemas.microsoft.com/office/drawing/2014/main" id="{F1B4B476-9D19-5B1F-4AD3-73CA30853E9E}"/>
              </a:ext>
            </a:extLs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2477516" y="2524023"/>
            <a:ext cx="143813" cy="143813"/>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45" descr="Viva Goals icon">
            <a:extLst>
              <a:ext uri="{FF2B5EF4-FFF2-40B4-BE49-F238E27FC236}">
                <a16:creationId xmlns:a16="http://schemas.microsoft.com/office/drawing/2014/main" id="{0EA58F59-6284-AE4E-9226-3A8E8F621231}"/>
              </a:ext>
            </a:extLst>
          </p:cNvPr>
          <p:cNvPicPr>
            <a:picLocks noChangeAspect="1" noChangeArrowheads="1"/>
          </p:cNvPicPr>
          <p:nvPr/>
        </p:nvPicPr>
        <p:blipFill>
          <a:blip r:embed="rId50">
            <a:extLst>
              <a:ext uri="{28A0092B-C50C-407E-A947-70E740481C1C}">
                <a14:useLocalDpi xmlns:a14="http://schemas.microsoft.com/office/drawing/2010/main" val="0"/>
              </a:ext>
            </a:extLst>
          </a:blip>
          <a:srcRect l="-7761" t="-3217" r="-6876" b="-5698"/>
          <a:stretch>
            <a:fillRect/>
          </a:stretch>
        </p:blipFill>
        <p:spPr bwMode="auto">
          <a:xfrm>
            <a:off x="2469578" y="2741440"/>
            <a:ext cx="156319" cy="150066"/>
          </a:xfrm>
          <a:prstGeom prst="rect">
            <a:avLst/>
          </a:prstGeom>
          <a:noFill/>
          <a:extLst>
            <a:ext uri="{909E8E84-426E-40DD-AFC4-6F175D3DCCD1}">
              <a14:hiddenFill xmlns:a14="http://schemas.microsoft.com/office/drawing/2010/main">
                <a:solidFill>
                  <a:srgbClr val="FFFFFF"/>
                </a:solidFill>
              </a14:hiddenFill>
            </a:ext>
          </a:extLst>
        </p:spPr>
      </p:pic>
      <p:pic>
        <p:nvPicPr>
          <p:cNvPr id="42" name="Graphic 130">
            <a:extLst>
              <a:ext uri="{FF2B5EF4-FFF2-40B4-BE49-F238E27FC236}">
                <a16:creationId xmlns:a16="http://schemas.microsoft.com/office/drawing/2014/main" id="{AF9667A8-A55E-46A2-A42E-14103C7D914E}"/>
              </a:ext>
            </a:extLst>
          </p:cNvPr>
          <p:cNvPicPr>
            <a:picLocks noChangeAspect="1"/>
          </p:cNvPicPr>
          <p:nvPr/>
        </p:nvPicPr>
        <p:blipFill>
          <a:blip r:embed="rId51" cstate="print">
            <a:extLst>
              <a:ext uri="{28A0092B-C50C-407E-A947-70E740481C1C}">
                <a14:useLocalDpi xmlns:a14="http://schemas.microsoft.com/office/drawing/2010/main" val="0"/>
              </a:ext>
              <a:ext uri="{96DAC541-7B7A-43D3-8B79-37D633B846F1}">
                <asvg:svgBlip xmlns:asvg="http://schemas.microsoft.com/office/drawing/2016/SVG/main" r:embed="rId52"/>
              </a:ext>
            </a:extLst>
          </a:blip>
          <a:stretch>
            <a:fillRect/>
          </a:stretch>
        </p:blipFill>
        <p:spPr>
          <a:xfrm>
            <a:off x="5582338" y="3234169"/>
            <a:ext cx="170074" cy="170074"/>
          </a:xfrm>
          <a:prstGeom prst="rect">
            <a:avLst/>
          </a:prstGeom>
        </p:spPr>
      </p:pic>
      <p:pic>
        <p:nvPicPr>
          <p:cNvPr id="43" name="Graphic 1086">
            <a:extLst>
              <a:ext uri="{FF2B5EF4-FFF2-40B4-BE49-F238E27FC236}">
                <a16:creationId xmlns:a16="http://schemas.microsoft.com/office/drawing/2014/main" id="{6734D999-229B-4E64-9118-44A4E5738FA9}"/>
              </a:ext>
            </a:extLst>
          </p:cNvPr>
          <p:cNvPicPr>
            <a:picLocks noChangeAspect="1"/>
          </p:cNvPicPr>
          <p:nvPr/>
        </p:nvPicPr>
        <p:blipFill>
          <a:blip r:embed="rId53" cstate="print">
            <a:extLst>
              <a:ext uri="{28A0092B-C50C-407E-A947-70E740481C1C}">
                <a14:useLocalDpi xmlns:a14="http://schemas.microsoft.com/office/drawing/2010/main" val="0"/>
              </a:ext>
              <a:ext uri="{96DAC541-7B7A-43D3-8B79-37D633B846F1}">
                <asvg:svgBlip xmlns:asvg="http://schemas.microsoft.com/office/drawing/2016/SVG/main" r:embed="rId54"/>
              </a:ext>
            </a:extLst>
          </a:blip>
          <a:stretch>
            <a:fillRect/>
          </a:stretch>
        </p:blipFill>
        <p:spPr>
          <a:xfrm>
            <a:off x="5582338" y="3470118"/>
            <a:ext cx="170074" cy="170074"/>
          </a:xfrm>
          <a:prstGeom prst="rect">
            <a:avLst/>
          </a:prstGeom>
        </p:spPr>
      </p:pic>
      <p:pic>
        <p:nvPicPr>
          <p:cNvPr id="1071" name="Picture 163" descr="Icon&#10;&#10;Description automatically generated">
            <a:extLst>
              <a:ext uri="{FF2B5EF4-FFF2-40B4-BE49-F238E27FC236}">
                <a16:creationId xmlns:a16="http://schemas.microsoft.com/office/drawing/2014/main" id="{A75B839A-B4EF-4EB5-BC24-4E022AF0977A}"/>
              </a:ext>
            </a:extLst>
          </p:cNvPr>
          <p:cNvPicPr>
            <a:picLocks noChangeAspect="1" noChangeArrowheads="1"/>
          </p:cNvPicPr>
          <p:nvPr/>
        </p:nvPicPr>
        <p:blipFill>
          <a:blip r:embed="rId55">
            <a:extLst>
              <a:ext uri="{28A0092B-C50C-407E-A947-70E740481C1C}">
                <a14:useLocalDpi xmlns:a14="http://schemas.microsoft.com/office/drawing/2010/main" val="0"/>
              </a:ext>
            </a:extLst>
          </a:blip>
          <a:srcRect l="22293" t="22685" r="21712" b="23531"/>
          <a:stretch>
            <a:fillRect/>
          </a:stretch>
        </p:blipFill>
        <p:spPr bwMode="auto">
          <a:xfrm>
            <a:off x="5580462" y="3709182"/>
            <a:ext cx="173826" cy="167573"/>
          </a:xfrm>
          <a:prstGeom prst="rect">
            <a:avLst/>
          </a:prstGeom>
          <a:noFill/>
          <a:extLst>
            <a:ext uri="{909E8E84-426E-40DD-AFC4-6F175D3DCCD1}">
              <a14:hiddenFill xmlns:a14="http://schemas.microsoft.com/office/drawing/2010/main">
                <a:solidFill>
                  <a:srgbClr val="FFFFFF"/>
                </a:solidFill>
              </a14:hiddenFill>
            </a:ext>
          </a:extLst>
        </p:spPr>
      </p:pic>
      <p:pic>
        <p:nvPicPr>
          <p:cNvPr id="44" name="Graphic 33">
            <a:extLst>
              <a:ext uri="{FF2B5EF4-FFF2-40B4-BE49-F238E27FC236}">
                <a16:creationId xmlns:a16="http://schemas.microsoft.com/office/drawing/2014/main" id="{2E5CC938-008B-4F2D-854A-63839B281F07}"/>
              </a:ext>
            </a:extLst>
          </p:cNvPr>
          <p:cNvPicPr>
            <a:picLocks noChangeAspect="1"/>
          </p:cNvPicPr>
          <p:nvPr/>
        </p:nvPicPr>
        <p:blipFill rotWithShape="1">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26451" t="23623" r="27735" b="25343"/>
          <a:stretch/>
        </p:blipFill>
        <p:spPr>
          <a:xfrm>
            <a:off x="5591092" y="3928672"/>
            <a:ext cx="152566" cy="170074"/>
          </a:xfrm>
          <a:prstGeom prst="rect">
            <a:avLst/>
          </a:prstGeom>
        </p:spPr>
      </p:pic>
      <p:pic>
        <p:nvPicPr>
          <p:cNvPr id="1069" name="Picture 42" descr="A picture containing text, businesscard, envelope, vector graphics&#10;&#10;Description automatically generated">
            <a:extLst>
              <a:ext uri="{FF2B5EF4-FFF2-40B4-BE49-F238E27FC236}">
                <a16:creationId xmlns:a16="http://schemas.microsoft.com/office/drawing/2014/main" id="{601B6CD6-07C1-E4F5-245C-FDD286C680FA}"/>
              </a:ext>
            </a:extLst>
          </p:cNvPr>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5583589" y="4166423"/>
            <a:ext cx="167573" cy="167573"/>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257" descr="Icon&#10;&#10;Description automatically generated">
            <a:extLst>
              <a:ext uri="{FF2B5EF4-FFF2-40B4-BE49-F238E27FC236}">
                <a16:creationId xmlns:a16="http://schemas.microsoft.com/office/drawing/2014/main" id="{ADFB189B-47D5-1DD6-6C81-5B5CE934FB50}"/>
              </a:ext>
            </a:extLst>
          </p:cNvPr>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5601096" y="4409696"/>
            <a:ext cx="132558" cy="132558"/>
          </a:xfrm>
          <a:prstGeom prst="rect">
            <a:avLst/>
          </a:prstGeom>
          <a:noFill/>
          <a:extLst>
            <a:ext uri="{909E8E84-426E-40DD-AFC4-6F175D3DCCD1}">
              <a14:hiddenFill xmlns:a14="http://schemas.microsoft.com/office/drawing/2010/main">
                <a:solidFill>
                  <a:srgbClr val="FFFFFF"/>
                </a:solidFill>
              </a14:hiddenFill>
            </a:ext>
          </a:extLst>
        </p:spPr>
      </p:pic>
      <p:pic>
        <p:nvPicPr>
          <p:cNvPr id="46" name="Graphic 1084">
            <a:extLst>
              <a:ext uri="{FF2B5EF4-FFF2-40B4-BE49-F238E27FC236}">
                <a16:creationId xmlns:a16="http://schemas.microsoft.com/office/drawing/2014/main" id="{E4189D8D-4912-419A-B849-27BE2C3FEC47}"/>
              </a:ext>
            </a:extLst>
          </p:cNvPr>
          <p:cNvPicPr>
            <a:picLocks noChangeAspect="1"/>
          </p:cNvPicPr>
          <p:nvPr/>
        </p:nvPicPr>
        <p:blipFill>
          <a:blip r:embed="rId60" cstate="print">
            <a:extLst>
              <a:ext uri="{28A0092B-C50C-407E-A947-70E740481C1C}">
                <a14:useLocalDpi xmlns:a14="http://schemas.microsoft.com/office/drawing/2010/main" val="0"/>
              </a:ext>
              <a:ext uri="{96DAC541-7B7A-43D3-8B79-37D633B846F1}">
                <asvg:svgBlip xmlns:asvg="http://schemas.microsoft.com/office/drawing/2016/SVG/main" r:embed="rId61"/>
              </a:ext>
            </a:extLst>
          </a:blip>
          <a:stretch>
            <a:fillRect/>
          </a:stretch>
        </p:blipFill>
        <p:spPr>
          <a:xfrm>
            <a:off x="3798140" y="661796"/>
            <a:ext cx="170508" cy="170508"/>
          </a:xfrm>
          <a:prstGeom prst="rect">
            <a:avLst/>
          </a:prstGeom>
        </p:spPr>
      </p:pic>
      <p:pic>
        <p:nvPicPr>
          <p:cNvPr id="1105" name="Picture 247" descr="Shape, arrow&#10;&#10;Description automatically generated">
            <a:extLst>
              <a:ext uri="{FF2B5EF4-FFF2-40B4-BE49-F238E27FC236}">
                <a16:creationId xmlns:a16="http://schemas.microsoft.com/office/drawing/2014/main" id="{0CB69A94-E1D5-692A-E8CF-5DCB3488FFEB}"/>
              </a:ext>
            </a:extLst>
          </p:cNvPr>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3802904" y="896817"/>
            <a:ext cx="162986" cy="162986"/>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259" descr="Logo, icon&#10;&#10;Description automatically generated">
            <a:extLst>
              <a:ext uri="{FF2B5EF4-FFF2-40B4-BE49-F238E27FC236}">
                <a16:creationId xmlns:a16="http://schemas.microsoft.com/office/drawing/2014/main" id="{BC69609C-AAFC-D2A0-30F3-004CF3AA22A7}"/>
              </a:ext>
            </a:extLst>
          </p:cNvPr>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3802904" y="1126669"/>
            <a:ext cx="162986" cy="162986"/>
          </a:xfrm>
          <a:prstGeom prst="rect">
            <a:avLst/>
          </a:prstGeom>
          <a:noFill/>
          <a:extLst>
            <a:ext uri="{909E8E84-426E-40DD-AFC4-6F175D3DCCD1}">
              <a14:hiddenFill xmlns:a14="http://schemas.microsoft.com/office/drawing/2010/main">
                <a:solidFill>
                  <a:srgbClr val="FFFFFF"/>
                </a:solidFill>
              </a14:hiddenFill>
            </a:ext>
          </a:extLst>
        </p:spPr>
      </p:pic>
      <p:pic>
        <p:nvPicPr>
          <p:cNvPr id="1103" name="Picture 262" descr="A picture containing shape&#10;&#10;Description automatically generated">
            <a:extLst>
              <a:ext uri="{FF2B5EF4-FFF2-40B4-BE49-F238E27FC236}">
                <a16:creationId xmlns:a16="http://schemas.microsoft.com/office/drawing/2014/main" id="{36D485CB-1ADE-B903-417C-8B839F3B707E}"/>
              </a:ext>
            </a:extLst>
          </p:cNvPr>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3814809" y="1371128"/>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268" descr="Logo&#10;&#10;Description automatically generated">
            <a:extLst>
              <a:ext uri="{FF2B5EF4-FFF2-40B4-BE49-F238E27FC236}">
                <a16:creationId xmlns:a16="http://schemas.microsoft.com/office/drawing/2014/main" id="{46EFA6E2-F8CA-D15F-C55A-6F05EEA63C52}"/>
              </a:ext>
            </a:extLst>
          </p:cNvPr>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3814809" y="1591775"/>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101" name="Picture 271" descr="Icon&#10;&#10;Description automatically generated">
            <a:extLst>
              <a:ext uri="{FF2B5EF4-FFF2-40B4-BE49-F238E27FC236}">
                <a16:creationId xmlns:a16="http://schemas.microsoft.com/office/drawing/2014/main" id="{51826065-DCAE-9C4A-2A5A-16CDE3C70DF3}"/>
              </a:ext>
            </a:extLst>
          </p:cNvPr>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3814809" y="183017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100" name="Picture 274" descr="Logo&#10;&#10;Description automatically generated">
            <a:extLst>
              <a:ext uri="{FF2B5EF4-FFF2-40B4-BE49-F238E27FC236}">
                <a16:creationId xmlns:a16="http://schemas.microsoft.com/office/drawing/2014/main" id="{1C47B0D4-5987-6081-AE89-33774CD983CB}"/>
              </a:ext>
            </a:extLst>
          </p:cNvPr>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3814809" y="2074800"/>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9" name="Picture 277" descr="Icon&#10;&#10;Description automatically generated">
            <a:extLst>
              <a:ext uri="{FF2B5EF4-FFF2-40B4-BE49-F238E27FC236}">
                <a16:creationId xmlns:a16="http://schemas.microsoft.com/office/drawing/2014/main" id="{50E3446B-E9A7-19BE-49FD-63E525554310}"/>
              </a:ext>
            </a:extLst>
          </p:cNvPr>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3814809" y="231108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293" descr="Icon&#10;&#10;Description automatically generated">
            <a:extLst>
              <a:ext uri="{FF2B5EF4-FFF2-40B4-BE49-F238E27FC236}">
                <a16:creationId xmlns:a16="http://schemas.microsoft.com/office/drawing/2014/main" id="{7296C7CF-FBBD-0C0A-BCEE-B475B12C6853}"/>
              </a:ext>
            </a:extLst>
          </p:cNvPr>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3814809" y="2530076"/>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7" name="Picture 296" descr="Icon&#10;&#10;Description automatically generated">
            <a:extLst>
              <a:ext uri="{FF2B5EF4-FFF2-40B4-BE49-F238E27FC236}">
                <a16:creationId xmlns:a16="http://schemas.microsoft.com/office/drawing/2014/main" id="{8733A37D-1A35-7BD4-3AD2-BB7D0DD7E803}"/>
              </a:ext>
            </a:extLst>
          </p:cNvPr>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3814809" y="276813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299" descr="A close-up of a logo&#10;&#10;Description automatically generated with low confidence">
            <a:extLst>
              <a:ext uri="{FF2B5EF4-FFF2-40B4-BE49-F238E27FC236}">
                <a16:creationId xmlns:a16="http://schemas.microsoft.com/office/drawing/2014/main" id="{8C929F54-6C6F-35B2-3B8A-50F2BCA1C366}"/>
              </a:ext>
            </a:extLst>
          </p:cNvPr>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3814809" y="300481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5" name="Picture 265" descr="Icon&#10;&#10;Description automatically generated">
            <a:extLst>
              <a:ext uri="{FF2B5EF4-FFF2-40B4-BE49-F238E27FC236}">
                <a16:creationId xmlns:a16="http://schemas.microsoft.com/office/drawing/2014/main" id="{4C24CDA8-7527-3B79-824C-3C900862D0BD}"/>
              </a:ext>
            </a:extLst>
          </p:cNvPr>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3814809" y="3243299"/>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241" descr="Icon&#10;&#10;Description automatically generated with low confidence">
            <a:extLst>
              <a:ext uri="{FF2B5EF4-FFF2-40B4-BE49-F238E27FC236}">
                <a16:creationId xmlns:a16="http://schemas.microsoft.com/office/drawing/2014/main" id="{4DB6A71F-7879-86E9-8FE5-3C56C0E38BA9}"/>
              </a:ext>
            </a:extLst>
          </p:cNvPr>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3814809" y="3471088"/>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3" name="Picture 238" descr="A picture containing icon&#10;&#10;Description automatically generated">
            <a:extLst>
              <a:ext uri="{FF2B5EF4-FFF2-40B4-BE49-F238E27FC236}">
                <a16:creationId xmlns:a16="http://schemas.microsoft.com/office/drawing/2014/main" id="{EB2ED48E-E568-98C2-7A20-601AC3B0188F}"/>
              </a:ext>
            </a:extLst>
          </p:cNvPr>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3814809" y="369981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229" descr="A picture containing text, envelope&#10;&#10;Description automatically generated">
            <a:extLst>
              <a:ext uri="{FF2B5EF4-FFF2-40B4-BE49-F238E27FC236}">
                <a16:creationId xmlns:a16="http://schemas.microsoft.com/office/drawing/2014/main" id="{44964A11-F90B-FC02-7B8B-A4E60641D17A}"/>
              </a:ext>
            </a:extLst>
          </p:cNvPr>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3814809" y="3947510"/>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1" name="Picture 226" descr="Icon&#10;&#10;Description automatically generated">
            <a:extLst>
              <a:ext uri="{FF2B5EF4-FFF2-40B4-BE49-F238E27FC236}">
                <a16:creationId xmlns:a16="http://schemas.microsoft.com/office/drawing/2014/main" id="{44436930-38B9-DC2E-80F1-1B2FF43B3D32}"/>
              </a:ext>
            </a:extLst>
          </p:cNvPr>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3814809" y="4166423"/>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223" descr="A picture containing text, stationary, envelope, businesscard&#10;&#10;Description automatically generated">
            <a:extLst>
              <a:ext uri="{FF2B5EF4-FFF2-40B4-BE49-F238E27FC236}">
                <a16:creationId xmlns:a16="http://schemas.microsoft.com/office/drawing/2014/main" id="{B162A9C4-2018-335E-2B1E-6F8DFF6E0C9D}"/>
              </a:ext>
            </a:extLst>
          </p:cNvPr>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3814809" y="4392799"/>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9" name="Picture 40" descr="Icon&#10;&#10;Description automatically generated">
            <a:extLst>
              <a:ext uri="{FF2B5EF4-FFF2-40B4-BE49-F238E27FC236}">
                <a16:creationId xmlns:a16="http://schemas.microsoft.com/office/drawing/2014/main" id="{088EBCD9-3A9E-CAE6-0CEF-D16F5EE557A1}"/>
              </a:ext>
            </a:extLst>
          </p:cNvPr>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3814809" y="4640714"/>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220" descr="Icon&#10;&#10;Description automatically generated">
            <a:extLst>
              <a:ext uri="{FF2B5EF4-FFF2-40B4-BE49-F238E27FC236}">
                <a16:creationId xmlns:a16="http://schemas.microsoft.com/office/drawing/2014/main" id="{C2DD27C3-45FD-4E96-3662-E59AE2E8955E}"/>
              </a:ext>
            </a:extLst>
          </p:cNvPr>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3814809" y="4879860"/>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7" name="Picture 232" descr="Icon&#10;&#10;Description automatically generated">
            <a:extLst>
              <a:ext uri="{FF2B5EF4-FFF2-40B4-BE49-F238E27FC236}">
                <a16:creationId xmlns:a16="http://schemas.microsoft.com/office/drawing/2014/main" id="{30259FA6-E4F4-E3CC-1862-8A2D53A6C557}"/>
              </a:ext>
            </a:extLst>
          </p:cNvPr>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3814809" y="5104457"/>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235" descr="Logo&#10;&#10;Description automatically generated with low confidence">
            <a:extLst>
              <a:ext uri="{FF2B5EF4-FFF2-40B4-BE49-F238E27FC236}">
                <a16:creationId xmlns:a16="http://schemas.microsoft.com/office/drawing/2014/main" id="{BC80FDBD-4271-CE55-45C9-8A194E93BBEA}"/>
              </a:ext>
            </a:extLst>
          </p:cNvPr>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3814809" y="5342785"/>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5" name="Picture 244" descr="Icon&#10;&#10;Description automatically generated">
            <a:extLst>
              <a:ext uri="{FF2B5EF4-FFF2-40B4-BE49-F238E27FC236}">
                <a16:creationId xmlns:a16="http://schemas.microsoft.com/office/drawing/2014/main" id="{FC183EBE-502B-3AF4-1F8E-92DA2A6D1898}"/>
              </a:ext>
            </a:extLst>
          </p:cNvPr>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3814809" y="5567080"/>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254" descr="Icon&#10;&#10;Description automatically generated with low confidence">
            <a:extLst>
              <a:ext uri="{FF2B5EF4-FFF2-40B4-BE49-F238E27FC236}">
                <a16:creationId xmlns:a16="http://schemas.microsoft.com/office/drawing/2014/main" id="{9ABAA069-9B2F-30D6-255F-51D953EE89E1}"/>
              </a:ext>
            </a:extLst>
          </p:cNvPr>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3814809" y="5798061"/>
            <a:ext cx="144179" cy="144180"/>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306" descr="Shape&#10;&#10;Description automatically generated with medium confidence">
            <a:extLst>
              <a:ext uri="{FF2B5EF4-FFF2-40B4-BE49-F238E27FC236}">
                <a16:creationId xmlns:a16="http://schemas.microsoft.com/office/drawing/2014/main" id="{E4F2AB26-F5E4-9B24-0D2E-4A735A335541}"/>
              </a:ext>
            </a:extLst>
          </p:cNvPr>
          <p:cNvPicPr>
            <a:picLocks noChangeAspect="1" noChangeArrowheads="1"/>
          </p:cNvPicPr>
          <p:nvPr/>
        </p:nvPicPr>
        <p:blipFill>
          <a:blip r:embed="rId84">
            <a:extLst>
              <a:ext uri="{28A0092B-C50C-407E-A947-70E740481C1C}">
                <a14:useLocalDpi xmlns:a14="http://schemas.microsoft.com/office/drawing/2010/main" val="0"/>
              </a:ext>
            </a:extLst>
          </a:blip>
          <a:srcRect/>
          <a:stretch>
            <a:fillRect/>
          </a:stretch>
        </p:blipFill>
        <p:spPr bwMode="auto">
          <a:xfrm>
            <a:off x="5576094" y="860731"/>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309" descr="Icon&#10;&#10;Description automatically generated">
            <a:extLst>
              <a:ext uri="{FF2B5EF4-FFF2-40B4-BE49-F238E27FC236}">
                <a16:creationId xmlns:a16="http://schemas.microsoft.com/office/drawing/2014/main" id="{3316188D-1229-871B-2A16-6C78D552A1C1}"/>
              </a:ext>
            </a:extLst>
          </p:cNvPr>
          <p:cNvPicPr>
            <a:picLocks noChangeAspect="1" noChangeArrowheads="1"/>
          </p:cNvPicPr>
          <p:nvPr/>
        </p:nvPicPr>
        <p:blipFill>
          <a:blip r:embed="rId85">
            <a:extLst>
              <a:ext uri="{28A0092B-C50C-407E-A947-70E740481C1C}">
                <a14:useLocalDpi xmlns:a14="http://schemas.microsoft.com/office/drawing/2010/main" val="0"/>
              </a:ext>
            </a:extLst>
          </a:blip>
          <a:srcRect/>
          <a:stretch>
            <a:fillRect/>
          </a:stretch>
        </p:blipFill>
        <p:spPr bwMode="auto">
          <a:xfrm>
            <a:off x="5576094" y="1122179"/>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7" name="Picture 312" descr="Icon&#10;&#10;Description automatically generated">
            <a:extLst>
              <a:ext uri="{FF2B5EF4-FFF2-40B4-BE49-F238E27FC236}">
                <a16:creationId xmlns:a16="http://schemas.microsoft.com/office/drawing/2014/main" id="{AB36B297-4936-CFF7-3F06-F4FC91922CCF}"/>
              </a:ext>
            </a:extLst>
          </p:cNvPr>
          <p:cNvPicPr>
            <a:picLocks noChangeAspect="1" noChangeArrowheads="1"/>
          </p:cNvPicPr>
          <p:nvPr/>
        </p:nvPicPr>
        <p:blipFill>
          <a:blip r:embed="rId86">
            <a:extLst>
              <a:ext uri="{28A0092B-C50C-407E-A947-70E740481C1C}">
                <a14:useLocalDpi xmlns:a14="http://schemas.microsoft.com/office/drawing/2010/main" val="0"/>
              </a:ext>
            </a:extLst>
          </a:blip>
          <a:srcRect/>
          <a:stretch>
            <a:fillRect/>
          </a:stretch>
        </p:blipFill>
        <p:spPr bwMode="auto">
          <a:xfrm>
            <a:off x="5576094" y="1351994"/>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315" descr="Shape&#10;&#10;Description automatically generated">
            <a:extLst>
              <a:ext uri="{FF2B5EF4-FFF2-40B4-BE49-F238E27FC236}">
                <a16:creationId xmlns:a16="http://schemas.microsoft.com/office/drawing/2014/main" id="{DA322EC2-2213-6C65-A67A-A9DE4EB90CDE}"/>
              </a:ext>
            </a:extLst>
          </p:cNvPr>
          <p:cNvPicPr>
            <a:picLocks noChangeAspect="1" noChangeArrowheads="1"/>
          </p:cNvPicPr>
          <p:nvPr/>
        </p:nvPicPr>
        <p:blipFill>
          <a:blip r:embed="rId87">
            <a:extLst>
              <a:ext uri="{28A0092B-C50C-407E-A947-70E740481C1C}">
                <a14:useLocalDpi xmlns:a14="http://schemas.microsoft.com/office/drawing/2010/main" val="0"/>
              </a:ext>
            </a:extLst>
          </a:blip>
          <a:srcRect/>
          <a:stretch>
            <a:fillRect/>
          </a:stretch>
        </p:blipFill>
        <p:spPr bwMode="auto">
          <a:xfrm>
            <a:off x="5576094" y="1563833"/>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5" name="Picture 318" descr="A picture containing text, stationary, envelope&#10;&#10;Description automatically generated">
            <a:extLst>
              <a:ext uri="{FF2B5EF4-FFF2-40B4-BE49-F238E27FC236}">
                <a16:creationId xmlns:a16="http://schemas.microsoft.com/office/drawing/2014/main" id="{68AD9FD5-C99D-9951-5E4D-F15E96C3CD5C}"/>
              </a:ext>
            </a:extLst>
          </p:cNvPr>
          <p:cNvPicPr>
            <a:picLocks noChangeAspect="1" noChangeArrowheads="1"/>
          </p:cNvPicPr>
          <p:nvPr/>
        </p:nvPicPr>
        <p:blipFill>
          <a:blip r:embed="rId88">
            <a:extLst>
              <a:ext uri="{28A0092B-C50C-407E-A947-70E740481C1C}">
                <a14:useLocalDpi xmlns:a14="http://schemas.microsoft.com/office/drawing/2010/main" val="0"/>
              </a:ext>
            </a:extLst>
          </a:blip>
          <a:srcRect/>
          <a:stretch>
            <a:fillRect/>
          </a:stretch>
        </p:blipFill>
        <p:spPr bwMode="auto">
          <a:xfrm>
            <a:off x="5576094" y="1802191"/>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321" descr="A picture containing stationary, box&#10;&#10;Description automatically generated">
            <a:extLst>
              <a:ext uri="{FF2B5EF4-FFF2-40B4-BE49-F238E27FC236}">
                <a16:creationId xmlns:a16="http://schemas.microsoft.com/office/drawing/2014/main" id="{B9D06B72-5231-297C-E4A0-6797231B94C9}"/>
              </a:ext>
            </a:extLst>
          </p:cNvPr>
          <p:cNvPicPr>
            <a:picLocks noChangeAspect="1" noChangeArrowheads="1"/>
          </p:cNvPicPr>
          <p:nvPr/>
        </p:nvPicPr>
        <p:blipFill>
          <a:blip r:embed="rId89">
            <a:extLst>
              <a:ext uri="{28A0092B-C50C-407E-A947-70E740481C1C}">
                <a14:useLocalDpi xmlns:a14="http://schemas.microsoft.com/office/drawing/2010/main" val="0"/>
              </a:ext>
            </a:extLst>
          </a:blip>
          <a:srcRect/>
          <a:stretch>
            <a:fillRect/>
          </a:stretch>
        </p:blipFill>
        <p:spPr bwMode="auto">
          <a:xfrm>
            <a:off x="5576094" y="2020273"/>
            <a:ext cx="182562" cy="182563"/>
          </a:xfrm>
          <a:prstGeom prst="rect">
            <a:avLst/>
          </a:prstGeom>
          <a:noFill/>
          <a:extLst>
            <a:ext uri="{909E8E84-426E-40DD-AFC4-6F175D3DCCD1}">
              <a14:hiddenFill xmlns:a14="http://schemas.microsoft.com/office/drawing/2010/main">
                <a:solidFill>
                  <a:srgbClr val="FFFFFF"/>
                </a:solidFill>
              </a14:hiddenFill>
            </a:ext>
          </a:extLst>
        </p:spPr>
      </p:pic>
      <p:pic>
        <p:nvPicPr>
          <p:cNvPr id="1113" name="Picture 28666650" descr="A blue and white diamond&#10;&#10;Description automatically generated">
            <a:extLst>
              <a:ext uri="{FF2B5EF4-FFF2-40B4-BE49-F238E27FC236}">
                <a16:creationId xmlns:a16="http://schemas.microsoft.com/office/drawing/2014/main" id="{AE4DF360-1E45-7C93-2385-C3F0C7FFF37B}"/>
              </a:ext>
            </a:extLst>
          </p:cNvPr>
          <p:cNvPicPr>
            <a:picLocks noChangeAspect="1" noChangeArrowheads="1"/>
          </p:cNvPicPr>
          <p:nvPr/>
        </p:nvPicPr>
        <p:blipFill>
          <a:blip r:embed="rId90">
            <a:extLst>
              <a:ext uri="{28A0092B-C50C-407E-A947-70E740481C1C}">
                <a14:useLocalDpi xmlns:a14="http://schemas.microsoft.com/office/drawing/2010/main" val="0"/>
              </a:ext>
            </a:extLst>
          </a:blip>
          <a:srcRect/>
          <a:stretch>
            <a:fillRect/>
          </a:stretch>
        </p:blipFill>
        <p:spPr bwMode="auto">
          <a:xfrm>
            <a:off x="2431950" y="3192895"/>
            <a:ext cx="250825" cy="250825"/>
          </a:xfrm>
          <a:prstGeom prst="rect">
            <a:avLst/>
          </a:prstGeom>
          <a:noFill/>
          <a:extLst>
            <a:ext uri="{909E8E84-426E-40DD-AFC4-6F175D3DCCD1}">
              <a14:hiddenFill xmlns:a14="http://schemas.microsoft.com/office/drawing/2010/main">
                <a:solidFill>
                  <a:srgbClr val="FFFFFF"/>
                </a:solidFill>
              </a14:hiddenFill>
            </a:ext>
          </a:extLst>
        </p:spPr>
      </p:pic>
      <p:pic>
        <p:nvPicPr>
          <p:cNvPr id="1111" name="Picture 1051" descr="Shape&#10;&#10;Description automatically generated with medium confidence">
            <a:extLst>
              <a:ext uri="{FF2B5EF4-FFF2-40B4-BE49-F238E27FC236}">
                <a16:creationId xmlns:a16="http://schemas.microsoft.com/office/drawing/2014/main" id="{2F9D61F2-933E-0ADF-BBF6-A76CA94BBD62}"/>
              </a:ext>
            </a:extLst>
          </p:cNvPr>
          <p:cNvPicPr>
            <a:picLocks noChangeAspect="1" noChangeArrowheads="1"/>
          </p:cNvPicPr>
          <p:nvPr/>
        </p:nvPicPr>
        <p:blipFill>
          <a:blip r:embed="rId91">
            <a:extLst>
              <a:ext uri="{28A0092B-C50C-407E-A947-70E740481C1C}">
                <a14:useLocalDpi xmlns:a14="http://schemas.microsoft.com/office/drawing/2010/main" val="0"/>
              </a:ext>
            </a:extLst>
          </a:blip>
          <a:srcRect/>
          <a:stretch>
            <a:fillRect/>
          </a:stretch>
        </p:blipFill>
        <p:spPr bwMode="auto">
          <a:xfrm>
            <a:off x="5595285" y="5103197"/>
            <a:ext cx="144180" cy="144181"/>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51" descr="Icon&#10;&#10;Description automatically generated">
            <a:extLst>
              <a:ext uri="{FF2B5EF4-FFF2-40B4-BE49-F238E27FC236}">
                <a16:creationId xmlns:a16="http://schemas.microsoft.com/office/drawing/2014/main" id="{93C7589B-9DB8-E20F-51EE-6F46A34B52E6}"/>
              </a:ext>
            </a:extLst>
          </p:cNvPr>
          <p:cNvPicPr>
            <a:picLocks noChangeAspect="1" noChangeArrowheads="1"/>
          </p:cNvPicPr>
          <p:nvPr/>
        </p:nvPicPr>
        <p:blipFill>
          <a:blip r:embed="rId92">
            <a:extLst>
              <a:ext uri="{28A0092B-C50C-407E-A947-70E740481C1C}">
                <a14:useLocalDpi xmlns:a14="http://schemas.microsoft.com/office/drawing/2010/main" val="0"/>
              </a:ext>
            </a:extLst>
          </a:blip>
          <a:srcRect/>
          <a:stretch>
            <a:fillRect/>
          </a:stretch>
        </p:blipFill>
        <p:spPr bwMode="auto">
          <a:xfrm>
            <a:off x="5589017" y="5338213"/>
            <a:ext cx="156717" cy="156718"/>
          </a:xfrm>
          <a:prstGeom prst="rect">
            <a:avLst/>
          </a:prstGeom>
          <a:noFill/>
          <a:extLst>
            <a:ext uri="{909E8E84-426E-40DD-AFC4-6F175D3DCCD1}">
              <a14:hiddenFill xmlns:a14="http://schemas.microsoft.com/office/drawing/2010/main">
                <a:solidFill>
                  <a:srgbClr val="FFFFFF"/>
                </a:solidFill>
              </a14:hiddenFill>
            </a:ext>
          </a:extLst>
        </p:spPr>
      </p:pic>
      <p:pic>
        <p:nvPicPr>
          <p:cNvPr id="48" name="Graphic 37">
            <a:extLst>
              <a:ext uri="{FF2B5EF4-FFF2-40B4-BE49-F238E27FC236}">
                <a16:creationId xmlns:a16="http://schemas.microsoft.com/office/drawing/2014/main" id="{FBF2467B-8F06-4167-B736-C8B993B43FF7}"/>
              </a:ext>
            </a:extLst>
          </p:cNvPr>
          <p:cNvPicPr>
            <a:picLocks noChangeAspect="1"/>
          </p:cNvPicPr>
          <p:nvPr/>
        </p:nvPicPr>
        <p:blipFill>
          <a:blip r:embed="rId93">
            <a:extLst>
              <a:ext uri="{28A0092B-C50C-407E-A947-70E740481C1C}">
                <a14:useLocalDpi xmlns:a14="http://schemas.microsoft.com/office/drawing/2010/main" val="0"/>
              </a:ext>
              <a:ext uri="{96DAC541-7B7A-43D3-8B79-37D633B846F1}">
                <asvg:svgBlip xmlns:asvg="http://schemas.microsoft.com/office/drawing/2016/SVG/main" r:embed="rId94"/>
              </a:ext>
            </a:extLst>
          </a:blip>
          <a:stretch>
            <a:fillRect/>
          </a:stretch>
        </p:blipFill>
        <p:spPr>
          <a:xfrm>
            <a:off x="5589643" y="5578268"/>
            <a:ext cx="155464" cy="155464"/>
          </a:xfrm>
          <a:prstGeom prst="rect">
            <a:avLst/>
          </a:prstGeom>
        </p:spPr>
      </p:pic>
      <p:pic>
        <p:nvPicPr>
          <p:cNvPr id="1108" name="Picture 39" descr="A picture containing text, clipart&#10;&#10;Description automatically generated">
            <a:extLst>
              <a:ext uri="{FF2B5EF4-FFF2-40B4-BE49-F238E27FC236}">
                <a16:creationId xmlns:a16="http://schemas.microsoft.com/office/drawing/2014/main" id="{A024A59E-96FA-909F-0808-1EFEE3CB1E1A}"/>
              </a:ext>
            </a:extLst>
          </p:cNvPr>
          <p:cNvPicPr>
            <a:picLocks noChangeAspect="1" noChangeArrowheads="1"/>
          </p:cNvPicPr>
          <p:nvPr/>
        </p:nvPicPr>
        <p:blipFill>
          <a:blip r:embed="rId95">
            <a:extLst>
              <a:ext uri="{28A0092B-C50C-407E-A947-70E740481C1C}">
                <a14:useLocalDpi xmlns:a14="http://schemas.microsoft.com/office/drawing/2010/main" val="0"/>
              </a:ext>
            </a:extLst>
          </a:blip>
          <a:srcRect/>
          <a:stretch>
            <a:fillRect/>
          </a:stretch>
        </p:blipFill>
        <p:spPr bwMode="auto">
          <a:xfrm>
            <a:off x="5595285" y="5810448"/>
            <a:ext cx="144180" cy="144181"/>
          </a:xfrm>
          <a:prstGeom prst="rect">
            <a:avLst/>
          </a:prstGeom>
          <a:noFill/>
          <a:extLst>
            <a:ext uri="{909E8E84-426E-40DD-AFC4-6F175D3DCCD1}">
              <a14:hiddenFill xmlns:a14="http://schemas.microsoft.com/office/drawing/2010/main">
                <a:solidFill>
                  <a:srgbClr val="FFFFFF"/>
                </a:solidFill>
              </a14:hiddenFill>
            </a:ext>
          </a:extLst>
        </p:spPr>
      </p:pic>
      <p:pic>
        <p:nvPicPr>
          <p:cNvPr id="1107" name="Picture 1069" descr="Icon&#10;&#10;Description automatically generated">
            <a:extLst>
              <a:ext uri="{FF2B5EF4-FFF2-40B4-BE49-F238E27FC236}">
                <a16:creationId xmlns:a16="http://schemas.microsoft.com/office/drawing/2014/main" id="{10343B47-424F-69BE-71FD-1FC651381470}"/>
              </a:ext>
            </a:extLst>
          </p:cNvPr>
          <p:cNvPicPr>
            <a:picLocks noChangeAspect="1" noChangeArrowheads="1"/>
          </p:cNvPicPr>
          <p:nvPr/>
        </p:nvPicPr>
        <p:blipFill>
          <a:blip r:embed="rId96">
            <a:extLst>
              <a:ext uri="{28A0092B-C50C-407E-A947-70E740481C1C}">
                <a14:useLocalDpi xmlns:a14="http://schemas.microsoft.com/office/drawing/2010/main" val="0"/>
              </a:ext>
            </a:extLst>
          </a:blip>
          <a:srcRect/>
          <a:stretch>
            <a:fillRect/>
          </a:stretch>
        </p:blipFill>
        <p:spPr bwMode="auto">
          <a:xfrm>
            <a:off x="5595285" y="6048986"/>
            <a:ext cx="144180" cy="14418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A blue shield with black background&#10;&#10;Description automatically generated">
            <a:extLst>
              <a:ext uri="{FF2B5EF4-FFF2-40B4-BE49-F238E27FC236}">
                <a16:creationId xmlns:a16="http://schemas.microsoft.com/office/drawing/2014/main" id="{ABA5A068-E486-AF93-A72B-CCF0458B6B7D}"/>
              </a:ext>
            </a:extLst>
          </p:cNvPr>
          <p:cNvPicPr>
            <a:picLocks noChangeAspect="1"/>
          </p:cNvPicPr>
          <p:nvPr/>
        </p:nvPicPr>
        <p:blipFill>
          <a:blip r:embed="rId97">
            <a:extLst>
              <a:ext uri="{28A0092B-C50C-407E-A947-70E740481C1C}">
                <a14:useLocalDpi xmlns:a14="http://schemas.microsoft.com/office/drawing/2010/main" val="0"/>
              </a:ext>
            </a:extLst>
          </a:blip>
          <a:stretch>
            <a:fillRect/>
          </a:stretch>
        </p:blipFill>
        <p:spPr>
          <a:xfrm>
            <a:off x="2428047" y="3645620"/>
            <a:ext cx="250824" cy="250824"/>
          </a:xfrm>
          <a:prstGeom prst="rect">
            <a:avLst/>
          </a:prstGeom>
        </p:spPr>
      </p:pic>
      <p:pic>
        <p:nvPicPr>
          <p:cNvPr id="50" name="Picture 8">
            <a:extLst>
              <a:ext uri="{FF2B5EF4-FFF2-40B4-BE49-F238E27FC236}">
                <a16:creationId xmlns:a16="http://schemas.microsoft.com/office/drawing/2014/main" id="{E27F0C94-D4B5-69C7-E56E-9DB539263B00}"/>
              </a:ext>
            </a:extLst>
          </p:cNvPr>
          <p:cNvPicPr>
            <a:picLocks noChangeAspect="1"/>
          </p:cNvPicPr>
          <p:nvPr/>
        </p:nvPicPr>
        <p:blipFill>
          <a:blip r:embed="rId98">
            <a:extLst>
              <a:ext uri="{28A0092B-C50C-407E-A947-70E740481C1C}">
                <a14:useLocalDpi xmlns:a14="http://schemas.microsoft.com/office/drawing/2010/main" val="0"/>
              </a:ext>
            </a:extLst>
          </a:blip>
          <a:stretch>
            <a:fillRect/>
          </a:stretch>
        </p:blipFill>
        <p:spPr>
          <a:xfrm>
            <a:off x="2458144" y="3431253"/>
            <a:ext cx="205748" cy="206937"/>
          </a:xfrm>
          <a:prstGeom prst="rect">
            <a:avLst/>
          </a:prstGeom>
        </p:spPr>
      </p:pic>
      <p:pic>
        <p:nvPicPr>
          <p:cNvPr id="51" name="Graphic 5">
            <a:extLst>
              <a:ext uri="{FF2B5EF4-FFF2-40B4-BE49-F238E27FC236}">
                <a16:creationId xmlns:a16="http://schemas.microsoft.com/office/drawing/2014/main" id="{1FC89421-7B4F-1E82-4414-05EAADE17AB3}"/>
              </a:ext>
            </a:extLst>
          </p:cNvPr>
          <p:cNvPicPr>
            <a:picLocks noChangeAspect="1"/>
          </p:cNvPicPr>
          <p:nvPr/>
        </p:nvPicPr>
        <p:blipFill>
          <a:blip r:embed="rId99">
            <a:extLst>
              <a:ext uri="{28A0092B-C50C-407E-A947-70E740481C1C}">
                <a14:useLocalDpi xmlns:a14="http://schemas.microsoft.com/office/drawing/2010/main" val="0"/>
              </a:ext>
              <a:ext uri="{96DAC541-7B7A-43D3-8B79-37D633B846F1}">
                <asvg:svgBlip xmlns:asvg="http://schemas.microsoft.com/office/drawing/2016/SVG/main" r:embed="rId100"/>
              </a:ext>
            </a:extLst>
          </a:blip>
          <a:stretch>
            <a:fillRect/>
          </a:stretch>
        </p:blipFill>
        <p:spPr>
          <a:xfrm>
            <a:off x="2454270" y="3910172"/>
            <a:ext cx="206375" cy="206375"/>
          </a:xfrm>
          <a:prstGeom prst="rect">
            <a:avLst/>
          </a:prstGeom>
        </p:spPr>
      </p:pic>
      <p:pic>
        <p:nvPicPr>
          <p:cNvPr id="3" name="Graphic 2">
            <a:extLst>
              <a:ext uri="{FF2B5EF4-FFF2-40B4-BE49-F238E27FC236}">
                <a16:creationId xmlns:a16="http://schemas.microsoft.com/office/drawing/2014/main" id="{C6888FBE-6B18-B49F-2886-804767F78BDC}"/>
              </a:ext>
            </a:extLst>
          </p:cNvPr>
          <p:cNvPicPr>
            <a:picLocks noChangeAspect="1"/>
          </p:cNvPicPr>
          <p:nvPr/>
        </p:nvPicPr>
        <p:blipFill>
          <a:blip r:embed="rId101">
            <a:extLst>
              <a:ext uri="{28A0092B-C50C-407E-A947-70E740481C1C}">
                <a14:useLocalDpi xmlns:a14="http://schemas.microsoft.com/office/drawing/2010/main" val="0"/>
              </a:ext>
              <a:ext uri="{96DAC541-7B7A-43D3-8B79-37D633B846F1}">
                <asvg:svgBlip xmlns:asvg="http://schemas.microsoft.com/office/drawing/2016/SVG/main" r:embed="rId102"/>
              </a:ext>
            </a:extLst>
          </a:blip>
          <a:stretch>
            <a:fillRect/>
          </a:stretch>
        </p:blipFill>
        <p:spPr>
          <a:xfrm>
            <a:off x="960121" y="4379506"/>
            <a:ext cx="201233" cy="201234"/>
          </a:xfrm>
          <a:prstGeom prst="rect">
            <a:avLst/>
          </a:prstGeom>
        </p:spPr>
      </p:pic>
      <p:pic>
        <p:nvPicPr>
          <p:cNvPr id="6" name="Picture 5" descr="A purple and blue logo&#10;&#10;Description automatically generated">
            <a:extLst>
              <a:ext uri="{FF2B5EF4-FFF2-40B4-BE49-F238E27FC236}">
                <a16:creationId xmlns:a16="http://schemas.microsoft.com/office/drawing/2014/main" id="{0F4CD1A5-5093-F6D4-615C-A1DF80518E95}"/>
              </a:ext>
            </a:extLst>
          </p:cNvPr>
          <p:cNvPicPr>
            <a:picLocks noChangeAspect="1"/>
          </p:cNvPicPr>
          <p:nvPr/>
        </p:nvPicPr>
        <p:blipFill>
          <a:blip r:embed="rId103">
            <a:extLst>
              <a:ext uri="{28A0092B-C50C-407E-A947-70E740481C1C}">
                <a14:useLocalDpi xmlns:a14="http://schemas.microsoft.com/office/drawing/2010/main" val="0"/>
              </a:ext>
            </a:extLst>
          </a:blip>
          <a:stretch>
            <a:fillRect/>
          </a:stretch>
        </p:blipFill>
        <p:spPr>
          <a:xfrm>
            <a:off x="2458467" y="5555526"/>
            <a:ext cx="170368" cy="168295"/>
          </a:xfrm>
          <a:prstGeom prst="rect">
            <a:avLst/>
          </a:prstGeom>
        </p:spPr>
      </p:pic>
      <p:pic>
        <p:nvPicPr>
          <p:cNvPr id="7" name="Picture 2" descr="Using Azure">
            <a:extLst>
              <a:ext uri="{FF2B5EF4-FFF2-40B4-BE49-F238E27FC236}">
                <a16:creationId xmlns:a16="http://schemas.microsoft.com/office/drawing/2014/main" id="{510E45E0-AC5B-744B-5785-B4EBF3857C02}"/>
              </a:ext>
            </a:extLst>
          </p:cNvPr>
          <p:cNvPicPr>
            <a:picLocks noChangeAspect="1" noChangeArrowheads="1"/>
          </p:cNvPicPr>
          <p:nvPr/>
        </p:nvPicPr>
        <p:blipFill rotWithShape="1">
          <a:blip r:embed="rId104">
            <a:extLst>
              <a:ext uri="{BEBA8EAE-BF5A-486C-A8C5-ECC9F3942E4B}">
                <a14:imgProps xmlns:a14="http://schemas.microsoft.com/office/drawing/2010/main">
                  <a14:imgLayer r:embed="rId105">
                    <a14:imgEffect>
                      <a14:backgroundRemoval t="10000" b="90000" l="10000" r="90000">
                        <a14:backgroundMark x1="50556" y1="53673" x2="50556" y2="53673"/>
                        <a14:backgroundMark x1="48111" y1="62041" x2="48111" y2="62041"/>
                        <a14:backgroundMark x1="60333" y1="60612" x2="60333" y2="60612"/>
                        <a14:backgroundMark x1="60889" y1="63673" x2="60889" y2="63673"/>
                        <a14:backgroundMark x1="61444" y1="66735" x2="61444" y2="66735"/>
                      </a14:backgroundRemoval>
                    </a14:imgEffect>
                  </a14:imgLayer>
                </a14:imgProps>
              </a:ext>
              <a:ext uri="{28A0092B-C50C-407E-A947-70E740481C1C}">
                <a14:useLocalDpi xmlns:a14="http://schemas.microsoft.com/office/drawing/2010/main" val="0"/>
              </a:ext>
            </a:extLst>
          </a:blip>
          <a:srcRect l="38370" t="29592" r="37185" b="27415"/>
          <a:stretch/>
        </p:blipFill>
        <p:spPr bwMode="auto">
          <a:xfrm>
            <a:off x="5574113" y="2523543"/>
            <a:ext cx="186525" cy="178612"/>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a:extLst>
              <a:ext uri="{FF2B5EF4-FFF2-40B4-BE49-F238E27FC236}">
                <a16:creationId xmlns:a16="http://schemas.microsoft.com/office/drawing/2014/main" id="{C60A4C2B-EDF7-EB03-29ED-634F8E4BD068}"/>
              </a:ext>
            </a:extLst>
          </p:cNvPr>
          <p:cNvPicPr>
            <a:picLocks noChangeAspect="1"/>
          </p:cNvPicPr>
          <p:nvPr/>
        </p:nvPicPr>
        <p:blipFill>
          <a:blip r:embed="rId106">
            <a:extLst>
              <a:ext uri="{28A0092B-C50C-407E-A947-70E740481C1C}">
                <a14:useLocalDpi xmlns:a14="http://schemas.microsoft.com/office/drawing/2010/main" val="0"/>
              </a:ext>
              <a:ext uri="{96DAC541-7B7A-43D3-8B79-37D633B846F1}">
                <asvg:svgBlip xmlns:asvg="http://schemas.microsoft.com/office/drawing/2016/SVG/main" r:embed="rId107"/>
              </a:ext>
            </a:extLst>
          </a:blip>
          <a:stretch>
            <a:fillRect/>
          </a:stretch>
        </p:blipFill>
        <p:spPr>
          <a:xfrm>
            <a:off x="5574113" y="2998238"/>
            <a:ext cx="186525" cy="186525"/>
          </a:xfrm>
          <a:prstGeom prst="rect">
            <a:avLst/>
          </a:prstGeom>
        </p:spPr>
      </p:pic>
      <p:pic>
        <p:nvPicPr>
          <p:cNvPr id="12" name="Picture 14">
            <a:extLst>
              <a:ext uri="{FF2B5EF4-FFF2-40B4-BE49-F238E27FC236}">
                <a16:creationId xmlns:a16="http://schemas.microsoft.com/office/drawing/2014/main" id="{336BFF35-2336-B013-E16A-50CCF49C60E4}"/>
              </a:ext>
            </a:extLst>
          </p:cNvPr>
          <p:cNvPicPr>
            <a:picLocks noChangeAspect="1" noChangeArrowheads="1"/>
          </p:cNvPicPr>
          <p:nvPr/>
        </p:nvPicPr>
        <p:blipFill>
          <a:blip r:embed="rId108">
            <a:extLst>
              <a:ext uri="{28A0092B-C50C-407E-A947-70E740481C1C}">
                <a14:useLocalDpi xmlns:a14="http://schemas.microsoft.com/office/drawing/2010/main" val="0"/>
              </a:ext>
            </a:extLst>
          </a:blip>
          <a:srcRect/>
          <a:stretch>
            <a:fillRect/>
          </a:stretch>
        </p:blipFill>
        <p:spPr bwMode="auto">
          <a:xfrm>
            <a:off x="2423638" y="4354690"/>
            <a:ext cx="256814" cy="256814"/>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descr="compliance&#10;">
            <a:extLst>
              <a:ext uri="{FF2B5EF4-FFF2-40B4-BE49-F238E27FC236}">
                <a16:creationId xmlns:a16="http://schemas.microsoft.com/office/drawing/2014/main" id="{BC5DFE34-1521-27FA-26A9-4F41540286D5}"/>
              </a:ext>
            </a:extLst>
          </p:cNvPr>
          <p:cNvGrpSpPr>
            <a:grpSpLocks noChangeAspect="1"/>
          </p:cNvGrpSpPr>
          <p:nvPr/>
        </p:nvGrpSpPr>
        <p:grpSpPr>
          <a:xfrm>
            <a:off x="2410289" y="4164443"/>
            <a:ext cx="266724" cy="171233"/>
            <a:chOff x="7746041" y="4111607"/>
            <a:chExt cx="528205" cy="339096"/>
          </a:xfrm>
        </p:grpSpPr>
        <p:sp>
          <p:nvSpPr>
            <p:cNvPr id="14" name="Freeform: Shape 13">
              <a:extLst>
                <a:ext uri="{FF2B5EF4-FFF2-40B4-BE49-F238E27FC236}">
                  <a16:creationId xmlns:a16="http://schemas.microsoft.com/office/drawing/2014/main" id="{6E5F77B0-507B-AD77-026C-CD86BA8B599F}"/>
                </a:ext>
              </a:extLst>
            </p:cNvPr>
            <p:cNvSpPr/>
            <p:nvPr/>
          </p:nvSpPr>
          <p:spPr>
            <a:xfrm>
              <a:off x="7892207" y="4398748"/>
              <a:ext cx="259773" cy="51955"/>
            </a:xfrm>
            <a:custGeom>
              <a:avLst/>
              <a:gdLst>
                <a:gd name="connsiteX0" fmla="*/ 121141 w 259772"/>
                <a:gd name="connsiteY0" fmla="*/ 17145 h 51954"/>
                <a:gd name="connsiteX1" fmla="*/ 267306 w 259772"/>
                <a:gd name="connsiteY1" fmla="*/ 0 h 51954"/>
                <a:gd name="connsiteX2" fmla="*/ 267306 w 259772"/>
                <a:gd name="connsiteY2" fmla="*/ 25718 h 51954"/>
                <a:gd name="connsiteX3" fmla="*/ 238039 w 259772"/>
                <a:gd name="connsiteY3" fmla="*/ 60008 h 51954"/>
                <a:gd name="connsiteX4" fmla="*/ 33424 w 259772"/>
                <a:gd name="connsiteY4" fmla="*/ 60008 h 51954"/>
                <a:gd name="connsiteX5" fmla="*/ 0 w 259772"/>
                <a:gd name="connsiteY5" fmla="*/ 25718 h 51954"/>
                <a:gd name="connsiteX6" fmla="*/ 0 w 259772"/>
                <a:gd name="connsiteY6" fmla="*/ 4330 h 51954"/>
                <a:gd name="connsiteX7" fmla="*/ 121141 w 259772"/>
                <a:gd name="connsiteY7" fmla="*/ 17145 h 51954"/>
                <a:gd name="connsiteX8" fmla="*/ 121141 w 259772"/>
                <a:gd name="connsiteY8" fmla="*/ 17145 h 5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772" h="51954">
                  <a:moveTo>
                    <a:pt x="121141" y="17145"/>
                  </a:moveTo>
                  <a:cubicBezTo>
                    <a:pt x="175433" y="17145"/>
                    <a:pt x="225569" y="12902"/>
                    <a:pt x="267306" y="0"/>
                  </a:cubicBezTo>
                  <a:cubicBezTo>
                    <a:pt x="267306" y="8573"/>
                    <a:pt x="267306" y="17145"/>
                    <a:pt x="267306" y="25718"/>
                  </a:cubicBezTo>
                  <a:cubicBezTo>
                    <a:pt x="267306" y="42863"/>
                    <a:pt x="254751" y="60008"/>
                    <a:pt x="238039" y="60008"/>
                  </a:cubicBezTo>
                  <a:cubicBezTo>
                    <a:pt x="238039" y="60008"/>
                    <a:pt x="238039" y="60008"/>
                    <a:pt x="33424" y="60008"/>
                  </a:cubicBezTo>
                  <a:cubicBezTo>
                    <a:pt x="16712" y="60008"/>
                    <a:pt x="0" y="42863"/>
                    <a:pt x="0" y="25718"/>
                  </a:cubicBezTo>
                  <a:cubicBezTo>
                    <a:pt x="0" y="25718"/>
                    <a:pt x="0" y="25718"/>
                    <a:pt x="0" y="4330"/>
                  </a:cubicBezTo>
                  <a:cubicBezTo>
                    <a:pt x="37580" y="12815"/>
                    <a:pt x="79404" y="17145"/>
                    <a:pt x="121141" y="17145"/>
                  </a:cubicBezTo>
                  <a:lnTo>
                    <a:pt x="121141" y="17145"/>
                  </a:lnTo>
                  <a:close/>
                </a:path>
              </a:pathLst>
            </a:custGeom>
            <a:solidFill>
              <a:srgbClr val="0078D4"/>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5" name="Freeform: Shape 14">
              <a:extLst>
                <a:ext uri="{FF2B5EF4-FFF2-40B4-BE49-F238E27FC236}">
                  <a16:creationId xmlns:a16="http://schemas.microsoft.com/office/drawing/2014/main" id="{0210B7B5-98B5-9F36-0483-BD06E6304A52}"/>
                </a:ext>
              </a:extLst>
            </p:cNvPr>
            <p:cNvSpPr/>
            <p:nvPr/>
          </p:nvSpPr>
          <p:spPr>
            <a:xfrm>
              <a:off x="7892207" y="4111607"/>
              <a:ext cx="259773" cy="303069"/>
            </a:xfrm>
            <a:custGeom>
              <a:avLst/>
              <a:gdLst>
                <a:gd name="connsiteX0" fmla="*/ 238125 w 259772"/>
                <a:gd name="connsiteY0" fmla="*/ 120015 h 303068"/>
                <a:gd name="connsiteX1" fmla="*/ 150409 w 259772"/>
                <a:gd name="connsiteY1" fmla="*/ 120015 h 303068"/>
                <a:gd name="connsiteX2" fmla="*/ 150409 w 259772"/>
                <a:gd name="connsiteY2" fmla="*/ 29960 h 303068"/>
                <a:gd name="connsiteX3" fmla="*/ 242282 w 259772"/>
                <a:gd name="connsiteY3" fmla="*/ 81396 h 303068"/>
                <a:gd name="connsiteX4" fmla="*/ 179590 w 259772"/>
                <a:gd name="connsiteY4" fmla="*/ 12815 h 303068"/>
                <a:gd name="connsiteX5" fmla="*/ 150409 w 259772"/>
                <a:gd name="connsiteY5" fmla="*/ 0 h 303068"/>
                <a:gd name="connsiteX6" fmla="*/ 33424 w 259772"/>
                <a:gd name="connsiteY6" fmla="*/ 0 h 303068"/>
                <a:gd name="connsiteX7" fmla="*/ 0 w 259772"/>
                <a:gd name="connsiteY7" fmla="*/ 29960 h 303068"/>
                <a:gd name="connsiteX8" fmla="*/ 0 w 259772"/>
                <a:gd name="connsiteY8" fmla="*/ 47106 h 303068"/>
                <a:gd name="connsiteX9" fmla="*/ 0 w 259772"/>
                <a:gd name="connsiteY9" fmla="*/ 77066 h 303068"/>
                <a:gd name="connsiteX10" fmla="*/ 0 w 259772"/>
                <a:gd name="connsiteY10" fmla="*/ 102784 h 303068"/>
                <a:gd name="connsiteX11" fmla="*/ 0 w 259772"/>
                <a:gd name="connsiteY11" fmla="*/ 296401 h 303068"/>
                <a:gd name="connsiteX12" fmla="*/ 121141 w 259772"/>
                <a:gd name="connsiteY12" fmla="*/ 309216 h 303068"/>
                <a:gd name="connsiteX13" fmla="*/ 267306 w 259772"/>
                <a:gd name="connsiteY13" fmla="*/ 292071 h 303068"/>
                <a:gd name="connsiteX14" fmla="*/ 267306 w 259772"/>
                <a:gd name="connsiteY14" fmla="*/ 119842 h 303068"/>
                <a:gd name="connsiteX15" fmla="*/ 267306 w 259772"/>
                <a:gd name="connsiteY15" fmla="*/ 107026 h 303068"/>
                <a:gd name="connsiteX16" fmla="*/ 242282 w 259772"/>
                <a:gd name="connsiteY16" fmla="*/ 81396 h 303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9772" h="303068">
                  <a:moveTo>
                    <a:pt x="238125" y="120015"/>
                  </a:moveTo>
                  <a:cubicBezTo>
                    <a:pt x="150409" y="120015"/>
                    <a:pt x="150409" y="120015"/>
                    <a:pt x="150409" y="120015"/>
                  </a:cubicBezTo>
                  <a:lnTo>
                    <a:pt x="150409" y="29960"/>
                  </a:lnTo>
                  <a:moveTo>
                    <a:pt x="242282" y="81396"/>
                  </a:moveTo>
                  <a:cubicBezTo>
                    <a:pt x="179590" y="12815"/>
                    <a:pt x="179590" y="12815"/>
                    <a:pt x="179590" y="12815"/>
                  </a:cubicBezTo>
                  <a:cubicBezTo>
                    <a:pt x="167121" y="0"/>
                    <a:pt x="162878" y="0"/>
                    <a:pt x="150409" y="0"/>
                  </a:cubicBezTo>
                  <a:cubicBezTo>
                    <a:pt x="33424" y="0"/>
                    <a:pt x="33424" y="0"/>
                    <a:pt x="33424" y="0"/>
                  </a:cubicBezTo>
                  <a:cubicBezTo>
                    <a:pt x="16712" y="0"/>
                    <a:pt x="0" y="12815"/>
                    <a:pt x="0" y="29960"/>
                  </a:cubicBezTo>
                  <a:cubicBezTo>
                    <a:pt x="0" y="34203"/>
                    <a:pt x="0" y="42776"/>
                    <a:pt x="0" y="47106"/>
                  </a:cubicBezTo>
                  <a:cubicBezTo>
                    <a:pt x="0" y="47106"/>
                    <a:pt x="0" y="59921"/>
                    <a:pt x="0" y="77066"/>
                  </a:cubicBezTo>
                  <a:lnTo>
                    <a:pt x="0" y="102784"/>
                  </a:lnTo>
                  <a:cubicBezTo>
                    <a:pt x="0" y="145646"/>
                    <a:pt x="0" y="283586"/>
                    <a:pt x="0" y="296401"/>
                  </a:cubicBezTo>
                  <a:cubicBezTo>
                    <a:pt x="33424" y="304974"/>
                    <a:pt x="75161" y="309216"/>
                    <a:pt x="121141" y="309216"/>
                  </a:cubicBezTo>
                  <a:cubicBezTo>
                    <a:pt x="183833" y="309216"/>
                    <a:pt x="233882" y="300644"/>
                    <a:pt x="267306" y="292071"/>
                  </a:cubicBezTo>
                  <a:cubicBezTo>
                    <a:pt x="267306" y="210676"/>
                    <a:pt x="267306" y="119842"/>
                    <a:pt x="267306" y="119842"/>
                  </a:cubicBezTo>
                  <a:cubicBezTo>
                    <a:pt x="267306" y="119842"/>
                    <a:pt x="267306" y="115599"/>
                    <a:pt x="267306" y="107026"/>
                  </a:cubicBezTo>
                  <a:lnTo>
                    <a:pt x="242282" y="81396"/>
                  </a:lnTo>
                  <a:close/>
                </a:path>
              </a:pathLst>
            </a:custGeom>
            <a:solidFill>
              <a:srgbClr val="0078D4"/>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6" name="Freeform: Shape 15">
              <a:extLst>
                <a:ext uri="{FF2B5EF4-FFF2-40B4-BE49-F238E27FC236}">
                  <a16:creationId xmlns:a16="http://schemas.microsoft.com/office/drawing/2014/main" id="{7DF1261E-4244-7D78-BAE0-D70F5E27472B}"/>
                </a:ext>
              </a:extLst>
            </p:cNvPr>
            <p:cNvSpPr/>
            <p:nvPr/>
          </p:nvSpPr>
          <p:spPr>
            <a:xfrm>
              <a:off x="7746041" y="4223401"/>
              <a:ext cx="528205" cy="190500"/>
            </a:xfrm>
            <a:custGeom>
              <a:avLst/>
              <a:gdLst>
                <a:gd name="connsiteX0" fmla="*/ 413472 w 528204"/>
                <a:gd name="connsiteY0" fmla="*/ 29960 h 190500"/>
                <a:gd name="connsiteX1" fmla="*/ 509501 w 528204"/>
                <a:gd name="connsiteY1" fmla="*/ 94211 h 190500"/>
                <a:gd name="connsiteX2" fmla="*/ 267220 w 528204"/>
                <a:gd name="connsiteY2" fmla="*/ 171364 h 190500"/>
                <a:gd name="connsiteX3" fmla="*/ 25025 w 528204"/>
                <a:gd name="connsiteY3" fmla="*/ 94298 h 190500"/>
                <a:gd name="connsiteX4" fmla="*/ 146166 w 528204"/>
                <a:gd name="connsiteY4" fmla="*/ 25718 h 190500"/>
                <a:gd name="connsiteX5" fmla="*/ 146166 w 528204"/>
                <a:gd name="connsiteY5" fmla="*/ 0 h 190500"/>
                <a:gd name="connsiteX6" fmla="*/ 0 w 528204"/>
                <a:gd name="connsiteY6" fmla="*/ 94298 h 190500"/>
                <a:gd name="connsiteX7" fmla="*/ 267306 w 528204"/>
                <a:gd name="connsiteY7" fmla="*/ 197168 h 190500"/>
                <a:gd name="connsiteX8" fmla="*/ 534613 w 528204"/>
                <a:gd name="connsiteY8" fmla="*/ 94298 h 190500"/>
                <a:gd name="connsiteX9" fmla="*/ 413472 w 528204"/>
                <a:gd name="connsiteY9" fmla="*/ 10564 h 190500"/>
                <a:gd name="connsiteX10" fmla="*/ 413472 w 528204"/>
                <a:gd name="connsiteY10" fmla="*/ 2996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204" h="190500">
                  <a:moveTo>
                    <a:pt x="413472" y="29960"/>
                  </a:moveTo>
                  <a:cubicBezTo>
                    <a:pt x="471921" y="47106"/>
                    <a:pt x="509501" y="68493"/>
                    <a:pt x="509501" y="94211"/>
                  </a:cubicBezTo>
                  <a:cubicBezTo>
                    <a:pt x="509501" y="128501"/>
                    <a:pt x="409229" y="171364"/>
                    <a:pt x="267220" y="171364"/>
                  </a:cubicBezTo>
                  <a:cubicBezTo>
                    <a:pt x="125211" y="171364"/>
                    <a:pt x="25025" y="128501"/>
                    <a:pt x="25025" y="94298"/>
                  </a:cubicBezTo>
                  <a:cubicBezTo>
                    <a:pt x="25025" y="64337"/>
                    <a:pt x="75161" y="38620"/>
                    <a:pt x="146166" y="25718"/>
                  </a:cubicBezTo>
                  <a:lnTo>
                    <a:pt x="146166" y="0"/>
                  </a:lnTo>
                  <a:cubicBezTo>
                    <a:pt x="54293" y="17145"/>
                    <a:pt x="0" y="51435"/>
                    <a:pt x="0" y="94298"/>
                  </a:cubicBezTo>
                  <a:cubicBezTo>
                    <a:pt x="0" y="158548"/>
                    <a:pt x="137853" y="197168"/>
                    <a:pt x="267306" y="197168"/>
                  </a:cubicBezTo>
                  <a:cubicBezTo>
                    <a:pt x="396760" y="197168"/>
                    <a:pt x="534613" y="158635"/>
                    <a:pt x="534613" y="94298"/>
                  </a:cubicBezTo>
                  <a:cubicBezTo>
                    <a:pt x="534613" y="56284"/>
                    <a:pt x="478675" y="28315"/>
                    <a:pt x="413472" y="10564"/>
                  </a:cubicBezTo>
                  <a:lnTo>
                    <a:pt x="413472" y="29960"/>
                  </a:lnTo>
                  <a:close/>
                </a:path>
              </a:pathLst>
            </a:custGeom>
            <a:solidFill>
              <a:srgbClr val="50E6FF"/>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sp>
          <p:nvSpPr>
            <p:cNvPr id="17" name="Freeform: Shape 16">
              <a:extLst>
                <a:ext uri="{FF2B5EF4-FFF2-40B4-BE49-F238E27FC236}">
                  <a16:creationId xmlns:a16="http://schemas.microsoft.com/office/drawing/2014/main" id="{36FD608F-5C37-67D1-9875-05E2F0EA05A2}"/>
                </a:ext>
              </a:extLst>
            </p:cNvPr>
            <p:cNvSpPr/>
            <p:nvPr/>
          </p:nvSpPr>
          <p:spPr>
            <a:xfrm>
              <a:off x="7966155" y="4270074"/>
              <a:ext cx="121227" cy="95250"/>
            </a:xfrm>
            <a:custGeom>
              <a:avLst/>
              <a:gdLst>
                <a:gd name="connsiteX0" fmla="*/ 106680 w 121227"/>
                <a:gd name="connsiteY0" fmla="*/ 0 h 95250"/>
                <a:gd name="connsiteX1" fmla="*/ 48751 w 121227"/>
                <a:gd name="connsiteY1" fmla="*/ 64683 h 95250"/>
                <a:gd name="connsiteX2" fmla="*/ 18271 w 121227"/>
                <a:gd name="connsiteY2" fmla="*/ 35416 h 95250"/>
                <a:gd name="connsiteX3" fmla="*/ 0 w 121227"/>
                <a:gd name="connsiteY3" fmla="*/ 55418 h 95250"/>
                <a:gd name="connsiteX4" fmla="*/ 48837 w 121227"/>
                <a:gd name="connsiteY4" fmla="*/ 100013 h 95250"/>
                <a:gd name="connsiteX5" fmla="*/ 125124 w 121227"/>
                <a:gd name="connsiteY5" fmla="*/ 20003 h 95250"/>
                <a:gd name="connsiteX6" fmla="*/ 106680 w 121227"/>
                <a:gd name="connsiteY6" fmla="*/ 0 h 95250"/>
                <a:gd name="connsiteX7" fmla="*/ 106680 w 121227"/>
                <a:gd name="connsiteY7" fmla="*/ 0 h 95250"/>
                <a:gd name="connsiteX8" fmla="*/ 106680 w 121227"/>
                <a:gd name="connsiteY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227" h="95250">
                  <a:moveTo>
                    <a:pt x="106680" y="0"/>
                  </a:moveTo>
                  <a:cubicBezTo>
                    <a:pt x="106680" y="0"/>
                    <a:pt x="74641" y="35416"/>
                    <a:pt x="48751" y="64683"/>
                  </a:cubicBezTo>
                  <a:cubicBezTo>
                    <a:pt x="36541" y="53946"/>
                    <a:pt x="18271" y="35416"/>
                    <a:pt x="18271" y="35416"/>
                  </a:cubicBezTo>
                  <a:cubicBezTo>
                    <a:pt x="0" y="55418"/>
                    <a:pt x="0" y="55418"/>
                    <a:pt x="0" y="55418"/>
                  </a:cubicBezTo>
                  <a:cubicBezTo>
                    <a:pt x="48837" y="100013"/>
                    <a:pt x="48837" y="100013"/>
                    <a:pt x="48837" y="100013"/>
                  </a:cubicBezTo>
                  <a:cubicBezTo>
                    <a:pt x="125124" y="20003"/>
                    <a:pt x="125124" y="20003"/>
                    <a:pt x="125124" y="20003"/>
                  </a:cubicBezTo>
                  <a:cubicBezTo>
                    <a:pt x="106680" y="0"/>
                    <a:pt x="106680" y="0"/>
                    <a:pt x="106680" y="0"/>
                  </a:cubicBezTo>
                  <a:lnTo>
                    <a:pt x="106680" y="0"/>
                  </a:lnTo>
                  <a:lnTo>
                    <a:pt x="106680" y="0"/>
                  </a:lnTo>
                  <a:close/>
                </a:path>
              </a:pathLst>
            </a:custGeom>
            <a:solidFill>
              <a:srgbClr val="50E6FF"/>
            </a:solidFill>
            <a:ln w="8603" cap="flat">
              <a:noFill/>
              <a:prstDash val="solid"/>
              <a:miter/>
            </a:ln>
          </p:spPr>
          <p:txBody>
            <a:bodyPr rtlCol="0" anchor="ct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Segoe UI"/>
                <a:ea typeface="Yu Gothic UI"/>
                <a:cs typeface="+mn-cs"/>
              </a:endParaRPr>
            </a:p>
          </p:txBody>
        </p:sp>
      </p:grpSp>
      <p:pic>
        <p:nvPicPr>
          <p:cNvPr id="11" name="Picture 2" descr="Azure Cloud Services | Sysvine Technologies">
            <a:extLst>
              <a:ext uri="{FF2B5EF4-FFF2-40B4-BE49-F238E27FC236}">
                <a16:creationId xmlns:a16="http://schemas.microsoft.com/office/drawing/2014/main" id="{4F9D0864-BC3D-4B4D-501D-C59144AA034C}"/>
              </a:ext>
            </a:extLst>
          </p:cNvPr>
          <p:cNvPicPr>
            <a:picLocks noChangeAspect="1" noChangeArrowheads="1"/>
          </p:cNvPicPr>
          <p:nvPr/>
        </p:nvPicPr>
        <p:blipFill rotWithShape="1">
          <a:blip r:embed="rId109">
            <a:extLst>
              <a:ext uri="{BEBA8EAE-BF5A-486C-A8C5-ECC9F3942E4B}">
                <a14:imgProps xmlns:a14="http://schemas.microsoft.com/office/drawing/2010/main">
                  <a14:imgLayer r:embed="rId110">
                    <a14:imgEffect>
                      <a14:backgroundRemoval t="8841" b="58406" l="32111" r="67889">
                        <a14:foregroundMark x1="52444" y1="9565" x2="52444" y2="9565"/>
                        <a14:foregroundMark x1="38889" y1="56812" x2="38889" y2="56812"/>
                        <a14:foregroundMark x1="32444" y1="58406" x2="32444" y2="58406"/>
                        <a14:foregroundMark x1="66556" y1="31594" x2="66556" y2="31594"/>
                        <a14:foregroundMark x1="57667" y1="16957" x2="57667" y2="16957"/>
                        <a14:foregroundMark x1="57222" y1="21449" x2="57222" y2="21449"/>
                        <a14:foregroundMark x1="67889" y1="32464" x2="67889" y2="32464"/>
                        <a14:foregroundMark x1="54222" y1="8841" x2="54222" y2="8841"/>
                      </a14:backgroundRemoval>
                    </a14:imgEffect>
                  </a14:imgLayer>
                </a14:imgProps>
              </a:ext>
              <a:ext uri="{28A0092B-C50C-407E-A947-70E740481C1C}">
                <a14:useLocalDpi xmlns:a14="http://schemas.microsoft.com/office/drawing/2010/main" val="0"/>
              </a:ext>
            </a:extLst>
          </a:blip>
          <a:srcRect l="30992" t="7457" r="30854" b="39389"/>
          <a:stretch/>
        </p:blipFill>
        <p:spPr bwMode="auto">
          <a:xfrm>
            <a:off x="5596604" y="6236307"/>
            <a:ext cx="141542" cy="15118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Sales scenario: Respond to a RFP (Copilot Scenario Library) – Microsoft ...">
            <a:extLst>
              <a:ext uri="{FF2B5EF4-FFF2-40B4-BE49-F238E27FC236}">
                <a16:creationId xmlns:a16="http://schemas.microsoft.com/office/drawing/2014/main" id="{4D267EAB-945B-0290-AA53-8D9ED1B4069C}"/>
              </a:ext>
            </a:extLst>
          </p:cNvPr>
          <p:cNvPicPr>
            <a:picLocks noChangeAspect="1" noChangeArrowheads="1"/>
          </p:cNvPicPr>
          <p:nvPr/>
        </p:nvPicPr>
        <p:blipFill>
          <a:blip r:embed="rId111">
            <a:extLst>
              <a:ext uri="{28A0092B-C50C-407E-A947-70E740481C1C}">
                <a14:useLocalDpi xmlns:a14="http://schemas.microsoft.com/office/drawing/2010/main" val="0"/>
              </a:ext>
            </a:extLst>
          </a:blip>
          <a:srcRect/>
          <a:stretch>
            <a:fillRect/>
          </a:stretch>
        </p:blipFill>
        <p:spPr bwMode="auto">
          <a:xfrm>
            <a:off x="5591093" y="4624209"/>
            <a:ext cx="152565" cy="13654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Microsoft_Edge_logo – FirmeCrete">
            <a:extLst>
              <a:ext uri="{FF2B5EF4-FFF2-40B4-BE49-F238E27FC236}">
                <a16:creationId xmlns:a16="http://schemas.microsoft.com/office/drawing/2014/main" id="{670BFF02-0857-3A25-DBD0-3521C5926830}"/>
              </a:ext>
            </a:extLst>
          </p:cNvPr>
          <p:cNvPicPr>
            <a:picLocks noChangeAspect="1" noChangeArrowheads="1"/>
          </p:cNvPicPr>
          <p:nvPr/>
        </p:nvPicPr>
        <p:blipFill>
          <a:blip r:embed="rId112">
            <a:extLst>
              <a:ext uri="{28A0092B-C50C-407E-A947-70E740481C1C}">
                <a14:useLocalDpi xmlns:a14="http://schemas.microsoft.com/office/drawing/2010/main" val="0"/>
              </a:ext>
            </a:extLst>
          </a:blip>
          <a:srcRect/>
          <a:stretch>
            <a:fillRect/>
          </a:stretch>
        </p:blipFill>
        <p:spPr bwMode="auto">
          <a:xfrm>
            <a:off x="2489134" y="5072722"/>
            <a:ext cx="187879" cy="183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407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itle 5">
            <a:extLst>
              <a:ext uri="{FF2B5EF4-FFF2-40B4-BE49-F238E27FC236}">
                <a16:creationId xmlns:a16="http://schemas.microsoft.com/office/drawing/2014/main" id="{56C8B8D3-ACC5-B15F-401E-9C86648E9790}"/>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Finding balance</a:t>
            </a:r>
          </a:p>
        </p:txBody>
      </p:sp>
      <p:sp>
        <p:nvSpPr>
          <p:cNvPr id="62" name="Oval 61" descr="The employee has their own identity">
            <a:extLst>
              <a:ext uri="{FF2B5EF4-FFF2-40B4-BE49-F238E27FC236}">
                <a16:creationId xmlns:a16="http://schemas.microsoft.com/office/drawing/2014/main" id="{67D60B54-B66A-D7C7-0688-E9C973B04AC1}"/>
              </a:ext>
              <a:ext uri="{C183D7F6-B498-43B3-948B-1728B52AA6E4}">
                <adec:decorative xmlns:adec="http://schemas.microsoft.com/office/drawing/2017/decorative" val="0"/>
              </a:ext>
            </a:extLst>
          </p:cNvPr>
          <p:cNvSpPr/>
          <p:nvPr/>
        </p:nvSpPr>
        <p:spPr>
          <a:xfrm>
            <a:off x="4988106" y="2566264"/>
            <a:ext cx="1885866" cy="1894396"/>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63" name="Partial Circle 62">
            <a:extLst>
              <a:ext uri="{FF2B5EF4-FFF2-40B4-BE49-F238E27FC236}">
                <a16:creationId xmlns:a16="http://schemas.microsoft.com/office/drawing/2014/main" id="{BAFFF2F5-4B36-EB99-16D6-0704A82F91D8}"/>
              </a:ext>
              <a:ext uri="{C183D7F6-B498-43B3-948B-1728B52AA6E4}">
                <adec:decorative xmlns:adec="http://schemas.microsoft.com/office/drawing/2017/decorative" val="1"/>
              </a:ext>
            </a:extLst>
          </p:cNvPr>
          <p:cNvSpPr/>
          <p:nvPr/>
        </p:nvSpPr>
        <p:spPr>
          <a:xfrm>
            <a:off x="4974409" y="2541675"/>
            <a:ext cx="1932560" cy="1941302"/>
          </a:xfrm>
          <a:prstGeom prst="pie">
            <a:avLst>
              <a:gd name="adj1" fmla="val 960525"/>
              <a:gd name="adj2" fmla="val 3542222"/>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4" name="Partial Circle 63">
            <a:extLst>
              <a:ext uri="{FF2B5EF4-FFF2-40B4-BE49-F238E27FC236}">
                <a16:creationId xmlns:a16="http://schemas.microsoft.com/office/drawing/2014/main" id="{B3B0C462-C05B-4718-0ED0-735B46AB511B}"/>
              </a:ext>
              <a:ext uri="{C183D7F6-B498-43B3-948B-1728B52AA6E4}">
                <adec:decorative xmlns:adec="http://schemas.microsoft.com/office/drawing/2017/decorative" val="1"/>
              </a:ext>
            </a:extLst>
          </p:cNvPr>
          <p:cNvSpPr/>
          <p:nvPr/>
        </p:nvSpPr>
        <p:spPr>
          <a:xfrm>
            <a:off x="4536181" y="2101465"/>
            <a:ext cx="2809016" cy="2821722"/>
          </a:xfrm>
          <a:prstGeom prst="pie">
            <a:avLst>
              <a:gd name="adj1" fmla="val 3537420"/>
              <a:gd name="adj2" fmla="val 9160182"/>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5" name="Partial Circle 64">
            <a:extLst>
              <a:ext uri="{FF2B5EF4-FFF2-40B4-BE49-F238E27FC236}">
                <a16:creationId xmlns:a16="http://schemas.microsoft.com/office/drawing/2014/main" id="{73A84C70-E8BA-73D3-2B66-5116F5B366C3}"/>
              </a:ext>
              <a:ext uri="{C183D7F6-B498-43B3-948B-1728B52AA6E4}">
                <adec:decorative xmlns:adec="http://schemas.microsoft.com/office/drawing/2017/decorative" val="1"/>
              </a:ext>
            </a:extLst>
          </p:cNvPr>
          <p:cNvSpPr/>
          <p:nvPr/>
        </p:nvSpPr>
        <p:spPr>
          <a:xfrm>
            <a:off x="4750065" y="2315327"/>
            <a:ext cx="2383218" cy="2393998"/>
          </a:xfrm>
          <a:prstGeom prst="pie">
            <a:avLst>
              <a:gd name="adj1" fmla="val 18041976"/>
              <a:gd name="adj2" fmla="val 1105173"/>
            </a:avLst>
          </a:prstGeom>
          <a:solidFill>
            <a:sysClr val="window" lastClr="FFFFFF">
              <a:lumMod val="85000"/>
            </a:sys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6" name="TextBox 65">
            <a:extLst>
              <a:ext uri="{FF2B5EF4-FFF2-40B4-BE49-F238E27FC236}">
                <a16:creationId xmlns:a16="http://schemas.microsoft.com/office/drawing/2014/main" id="{79633E30-F66E-6CD1-1BDC-4195958544C4}"/>
              </a:ext>
            </a:extLst>
          </p:cNvPr>
          <p:cNvSpPr txBox="1"/>
          <p:nvPr/>
        </p:nvSpPr>
        <p:spPr>
          <a:xfrm>
            <a:off x="3473605" y="2737292"/>
            <a:ext cx="1802221" cy="338554"/>
          </a:xfrm>
          <a:prstGeom prst="rect">
            <a:avLst/>
          </a:prstGeom>
          <a:noFill/>
        </p:spPr>
        <p:txBody>
          <a:bodyPr wrap="square">
            <a:spAutoFit/>
          </a:bodyPr>
          <a:lstStyle/>
          <a:p>
            <a:pPr algn="ctr">
              <a:defRPr/>
            </a:pPr>
            <a:r>
              <a:rPr lang="en-AU" sz="1600">
                <a:solidFill>
                  <a:srgbClr val="7030A0"/>
                </a:solidFill>
                <a:latin typeface="Calibri" panose="020F0502020204030204"/>
              </a:rPr>
              <a:t>Personal Identity</a:t>
            </a:r>
          </a:p>
        </p:txBody>
      </p:sp>
      <p:sp>
        <p:nvSpPr>
          <p:cNvPr id="67" name="TextBox 66">
            <a:extLst>
              <a:ext uri="{FF2B5EF4-FFF2-40B4-BE49-F238E27FC236}">
                <a16:creationId xmlns:a16="http://schemas.microsoft.com/office/drawing/2014/main" id="{61E0BC3C-4591-FABF-B5B6-2AE876043851}"/>
              </a:ext>
            </a:extLst>
          </p:cNvPr>
          <p:cNvSpPr txBox="1"/>
          <p:nvPr/>
        </p:nvSpPr>
        <p:spPr>
          <a:xfrm>
            <a:off x="6498515" y="4268199"/>
            <a:ext cx="1693364" cy="338554"/>
          </a:xfrm>
          <a:prstGeom prst="rect">
            <a:avLst/>
          </a:prstGeom>
          <a:noFill/>
        </p:spPr>
        <p:txBody>
          <a:bodyPr wrap="square">
            <a:spAutoFit/>
          </a:bodyPr>
          <a:lstStyle/>
          <a:p>
            <a:pPr algn="ctr">
              <a:defRPr/>
            </a:pPr>
            <a:r>
              <a:rPr lang="en-AU" sz="1600">
                <a:solidFill>
                  <a:srgbClr val="7030A0"/>
                </a:solidFill>
                <a:latin typeface="Calibri" panose="020F0502020204030204"/>
              </a:rPr>
              <a:t>Technical Identity</a:t>
            </a:r>
          </a:p>
        </p:txBody>
      </p:sp>
      <p:sp>
        <p:nvSpPr>
          <p:cNvPr id="68" name="TextBox 67">
            <a:extLst>
              <a:ext uri="{FF2B5EF4-FFF2-40B4-BE49-F238E27FC236}">
                <a16:creationId xmlns:a16="http://schemas.microsoft.com/office/drawing/2014/main" id="{1ADAB584-DCB5-F8E3-1198-37F23FEC4596}"/>
              </a:ext>
            </a:extLst>
          </p:cNvPr>
          <p:cNvSpPr txBox="1"/>
          <p:nvPr/>
        </p:nvSpPr>
        <p:spPr>
          <a:xfrm>
            <a:off x="7028716" y="2987590"/>
            <a:ext cx="1928996" cy="338554"/>
          </a:xfrm>
          <a:prstGeom prst="rect">
            <a:avLst/>
          </a:prstGeom>
          <a:noFill/>
        </p:spPr>
        <p:txBody>
          <a:bodyPr wrap="square">
            <a:spAutoFit/>
          </a:bodyPr>
          <a:lstStyle/>
          <a:p>
            <a:pPr algn="ctr">
              <a:defRPr/>
            </a:pPr>
            <a:r>
              <a:rPr lang="en-AU" sz="1600">
                <a:solidFill>
                  <a:srgbClr val="7030A0"/>
                </a:solidFill>
                <a:latin typeface="Calibri" panose="020F0502020204030204"/>
              </a:rPr>
              <a:t>Professional Identity</a:t>
            </a:r>
          </a:p>
        </p:txBody>
      </p:sp>
      <p:pic>
        <p:nvPicPr>
          <p:cNvPr id="69" name="Picture 68" descr="A person smiling for the camera&#10;&#10;Description automatically generated with medium confidence">
            <a:extLst>
              <a:ext uri="{FF2B5EF4-FFF2-40B4-BE49-F238E27FC236}">
                <a16:creationId xmlns:a16="http://schemas.microsoft.com/office/drawing/2014/main" id="{F9D62CF9-B929-A776-2C85-6E5621CFBBA6}"/>
              </a:ext>
              <a:ext uri="{C183D7F6-B498-43B3-948B-1728B52AA6E4}">
                <adec:decorative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a:ext>
            </a:extLst>
          </a:blip>
          <a:srcRect/>
          <a:stretch/>
        </p:blipFill>
        <p:spPr>
          <a:xfrm>
            <a:off x="5247321" y="2841521"/>
            <a:ext cx="1377151" cy="1383379"/>
          </a:xfrm>
          <a:prstGeom prst="ellipse">
            <a:avLst/>
          </a:prstGeom>
          <a:ln>
            <a:solidFill>
              <a:sysClr val="window" lastClr="FFFFFF"/>
            </a:solidFill>
          </a:ln>
          <a:effectLst>
            <a:outerShdw blurRad="203200" dist="63500" dir="2700000" algn="ctr" rotWithShape="0">
              <a:prstClr val="black">
                <a:alpha val="25000"/>
              </a:prstClr>
            </a:outerShdw>
          </a:effectLst>
        </p:spPr>
      </p:pic>
      <p:sp>
        <p:nvSpPr>
          <p:cNvPr id="70" name="TextBox 69">
            <a:extLst>
              <a:ext uri="{FF2B5EF4-FFF2-40B4-BE49-F238E27FC236}">
                <a16:creationId xmlns:a16="http://schemas.microsoft.com/office/drawing/2014/main" id="{F353B4EC-CDA0-7DEE-1B8A-248CCFB18E56}"/>
              </a:ext>
            </a:extLst>
          </p:cNvPr>
          <p:cNvSpPr txBox="1"/>
          <p:nvPr/>
        </p:nvSpPr>
        <p:spPr>
          <a:xfrm>
            <a:off x="5429378" y="2004645"/>
            <a:ext cx="1802221" cy="338554"/>
          </a:xfrm>
          <a:prstGeom prst="rect">
            <a:avLst/>
          </a:prstGeom>
          <a:noFill/>
        </p:spPr>
        <p:txBody>
          <a:bodyPr wrap="square">
            <a:spAutoFit/>
          </a:bodyPr>
          <a:lstStyle/>
          <a:p>
            <a:pPr algn="ctr">
              <a:defRPr/>
            </a:pPr>
            <a:r>
              <a:rPr lang="en-AU" sz="1600">
                <a:solidFill>
                  <a:srgbClr val="7030A0"/>
                </a:solidFill>
                <a:latin typeface="Calibri" panose="020F0502020204030204"/>
              </a:rPr>
              <a:t>Devices</a:t>
            </a:r>
          </a:p>
        </p:txBody>
      </p:sp>
      <p:sp>
        <p:nvSpPr>
          <p:cNvPr id="71" name="TextBox 70">
            <a:extLst>
              <a:ext uri="{FF2B5EF4-FFF2-40B4-BE49-F238E27FC236}">
                <a16:creationId xmlns:a16="http://schemas.microsoft.com/office/drawing/2014/main" id="{D564E97E-E1E8-F77C-CF38-0E7D198C25FF}"/>
              </a:ext>
            </a:extLst>
          </p:cNvPr>
          <p:cNvSpPr txBox="1"/>
          <p:nvPr/>
        </p:nvSpPr>
        <p:spPr>
          <a:xfrm>
            <a:off x="3072759" y="3598976"/>
            <a:ext cx="1802221" cy="338554"/>
          </a:xfrm>
          <a:prstGeom prst="rect">
            <a:avLst/>
          </a:prstGeom>
          <a:noFill/>
        </p:spPr>
        <p:txBody>
          <a:bodyPr wrap="square">
            <a:spAutoFit/>
          </a:bodyPr>
          <a:lstStyle/>
          <a:p>
            <a:pPr algn="ctr">
              <a:defRPr/>
            </a:pPr>
            <a:r>
              <a:rPr lang="en-AU" sz="1600">
                <a:solidFill>
                  <a:srgbClr val="7030A0"/>
                </a:solidFill>
                <a:latin typeface="Calibri" panose="020F0502020204030204"/>
              </a:rPr>
              <a:t>Work-life balance</a:t>
            </a:r>
          </a:p>
        </p:txBody>
      </p:sp>
      <p:sp>
        <p:nvSpPr>
          <p:cNvPr id="72" name="TextBox 71">
            <a:extLst>
              <a:ext uri="{FF2B5EF4-FFF2-40B4-BE49-F238E27FC236}">
                <a16:creationId xmlns:a16="http://schemas.microsoft.com/office/drawing/2014/main" id="{BF50EF5C-D2F5-910E-4A84-6B62768659EB}"/>
              </a:ext>
            </a:extLst>
          </p:cNvPr>
          <p:cNvSpPr txBox="1"/>
          <p:nvPr/>
        </p:nvSpPr>
        <p:spPr>
          <a:xfrm>
            <a:off x="2945874" y="2265490"/>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Family life</a:t>
            </a:r>
          </a:p>
        </p:txBody>
      </p:sp>
      <p:sp>
        <p:nvSpPr>
          <p:cNvPr id="73" name="TextBox 72">
            <a:extLst>
              <a:ext uri="{FF2B5EF4-FFF2-40B4-BE49-F238E27FC236}">
                <a16:creationId xmlns:a16="http://schemas.microsoft.com/office/drawing/2014/main" id="{6F81C18A-911B-1DFC-CF81-D2934FF1803E}"/>
              </a:ext>
            </a:extLst>
          </p:cNvPr>
          <p:cNvSpPr txBox="1"/>
          <p:nvPr/>
        </p:nvSpPr>
        <p:spPr>
          <a:xfrm>
            <a:off x="2399089" y="2577002"/>
            <a:ext cx="1226674" cy="276999"/>
          </a:xfrm>
          <a:prstGeom prst="rect">
            <a:avLst/>
          </a:prstGeom>
          <a:noFill/>
        </p:spPr>
        <p:txBody>
          <a:bodyPr wrap="square">
            <a:spAutoFit/>
          </a:bodyPr>
          <a:lstStyle/>
          <a:p>
            <a:pPr algn="ctr">
              <a:defRPr/>
            </a:pPr>
            <a:r>
              <a:rPr lang="en-AU" sz="1200">
                <a:solidFill>
                  <a:srgbClr val="4472C4"/>
                </a:solidFill>
                <a:latin typeface="Calibri" panose="020F0502020204030204"/>
              </a:rPr>
              <a:t>Satisfaction</a:t>
            </a:r>
          </a:p>
        </p:txBody>
      </p:sp>
      <p:sp>
        <p:nvSpPr>
          <p:cNvPr id="74" name="TextBox 73">
            <a:extLst>
              <a:ext uri="{FF2B5EF4-FFF2-40B4-BE49-F238E27FC236}">
                <a16:creationId xmlns:a16="http://schemas.microsoft.com/office/drawing/2014/main" id="{402D0FC0-37C5-C34D-7370-594A5698BCD4}"/>
              </a:ext>
            </a:extLst>
          </p:cNvPr>
          <p:cNvSpPr txBox="1"/>
          <p:nvPr/>
        </p:nvSpPr>
        <p:spPr>
          <a:xfrm>
            <a:off x="7817405" y="2526895"/>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Making a difference</a:t>
            </a:r>
          </a:p>
        </p:txBody>
      </p:sp>
      <p:sp>
        <p:nvSpPr>
          <p:cNvPr id="75" name="TextBox 74">
            <a:extLst>
              <a:ext uri="{FF2B5EF4-FFF2-40B4-BE49-F238E27FC236}">
                <a16:creationId xmlns:a16="http://schemas.microsoft.com/office/drawing/2014/main" id="{D4CCCC82-4445-E96F-8ADD-9DE8276B6891}"/>
              </a:ext>
            </a:extLst>
          </p:cNvPr>
          <p:cNvSpPr txBox="1"/>
          <p:nvPr/>
        </p:nvSpPr>
        <p:spPr>
          <a:xfrm>
            <a:off x="8538375" y="3326144"/>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Collaboration</a:t>
            </a:r>
          </a:p>
        </p:txBody>
      </p:sp>
      <p:sp>
        <p:nvSpPr>
          <p:cNvPr id="76" name="TextBox 75">
            <a:extLst>
              <a:ext uri="{FF2B5EF4-FFF2-40B4-BE49-F238E27FC236}">
                <a16:creationId xmlns:a16="http://schemas.microsoft.com/office/drawing/2014/main" id="{6B269D52-80DE-19C2-0DF4-8AE5D308847A}"/>
              </a:ext>
            </a:extLst>
          </p:cNvPr>
          <p:cNvSpPr txBox="1"/>
          <p:nvPr/>
        </p:nvSpPr>
        <p:spPr>
          <a:xfrm>
            <a:off x="4837393" y="1434722"/>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Work devices</a:t>
            </a:r>
          </a:p>
        </p:txBody>
      </p:sp>
      <p:sp>
        <p:nvSpPr>
          <p:cNvPr id="77" name="TextBox 76">
            <a:extLst>
              <a:ext uri="{FF2B5EF4-FFF2-40B4-BE49-F238E27FC236}">
                <a16:creationId xmlns:a16="http://schemas.microsoft.com/office/drawing/2014/main" id="{BF4CCEB6-F92C-EC13-CD84-3EA856D4791A}"/>
              </a:ext>
            </a:extLst>
          </p:cNvPr>
          <p:cNvSpPr txBox="1"/>
          <p:nvPr/>
        </p:nvSpPr>
        <p:spPr>
          <a:xfrm>
            <a:off x="6015184" y="1502270"/>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Personal devices</a:t>
            </a:r>
          </a:p>
        </p:txBody>
      </p:sp>
      <p:sp>
        <p:nvSpPr>
          <p:cNvPr id="78" name="TextBox 77">
            <a:extLst>
              <a:ext uri="{FF2B5EF4-FFF2-40B4-BE49-F238E27FC236}">
                <a16:creationId xmlns:a16="http://schemas.microsoft.com/office/drawing/2014/main" id="{E021EDE0-38F7-E1E3-692A-744DBA398E7E}"/>
              </a:ext>
            </a:extLst>
          </p:cNvPr>
          <p:cNvSpPr txBox="1"/>
          <p:nvPr/>
        </p:nvSpPr>
        <p:spPr>
          <a:xfrm>
            <a:off x="7817404" y="3660531"/>
            <a:ext cx="1802221" cy="276999"/>
          </a:xfrm>
          <a:prstGeom prst="rect">
            <a:avLst/>
          </a:prstGeom>
          <a:noFill/>
        </p:spPr>
        <p:txBody>
          <a:bodyPr wrap="square">
            <a:spAutoFit/>
          </a:bodyPr>
          <a:lstStyle/>
          <a:p>
            <a:pPr algn="ctr">
              <a:defRPr/>
            </a:pPr>
            <a:r>
              <a:rPr lang="en-AU" sz="1200">
                <a:solidFill>
                  <a:srgbClr val="4472C4"/>
                </a:solidFill>
                <a:latin typeface="Calibri" panose="020F0502020204030204"/>
              </a:rPr>
              <a:t>Expert</a:t>
            </a:r>
          </a:p>
        </p:txBody>
      </p:sp>
    </p:spTree>
    <p:extLst>
      <p:ext uri="{BB962C8B-B14F-4D97-AF65-F5344CB8AC3E}">
        <p14:creationId xmlns:p14="http://schemas.microsoft.com/office/powerpoint/2010/main" val="495302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C14F2647-C34B-0384-5DE9-6A1BB5B9AA63}"/>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Individual focus</a:t>
            </a:r>
          </a:p>
        </p:txBody>
      </p:sp>
      <p:sp>
        <p:nvSpPr>
          <p:cNvPr id="3" name="TextBox 2">
            <a:extLst>
              <a:ext uri="{FF2B5EF4-FFF2-40B4-BE49-F238E27FC236}">
                <a16:creationId xmlns:a16="http://schemas.microsoft.com/office/drawing/2014/main" id="{4041EE48-93A2-A0AA-E464-E1FFBD8B43F2}"/>
              </a:ext>
              <a:ext uri="{C183D7F6-B498-43B3-948B-1728B52AA6E4}">
                <adec:decorative xmlns:adec="http://schemas.microsoft.com/office/drawing/2017/decorative" val="1"/>
              </a:ext>
            </a:extLst>
          </p:cNvPr>
          <p:cNvSpPr txBox="1"/>
          <p:nvPr/>
        </p:nvSpPr>
        <p:spPr>
          <a:xfrm>
            <a:off x="5203610" y="4815815"/>
            <a:ext cx="1486255"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Individual</a:t>
            </a:r>
          </a:p>
        </p:txBody>
      </p:sp>
      <p:sp>
        <p:nvSpPr>
          <p:cNvPr id="4" name="Oval 3" descr="Icon symbolising a Individual">
            <a:extLst>
              <a:ext uri="{FF2B5EF4-FFF2-40B4-BE49-F238E27FC236}">
                <a16:creationId xmlns:a16="http://schemas.microsoft.com/office/drawing/2014/main" id="{CA75E015-68C5-7151-49C1-BD138789CF48}"/>
              </a:ext>
              <a:ext uri="{C183D7F6-B498-43B3-948B-1728B52AA6E4}">
                <adec:decorative xmlns:adec="http://schemas.microsoft.com/office/drawing/2017/decorative" val="0"/>
              </a:ext>
            </a:extLst>
          </p:cNvPr>
          <p:cNvSpPr/>
          <p:nvPr/>
        </p:nvSpPr>
        <p:spPr>
          <a:xfrm>
            <a:off x="4891096" y="2469668"/>
            <a:ext cx="2108604" cy="2108604"/>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226B445-6C74-C441-EB9F-2CAB0BD07447}"/>
              </a:ext>
            </a:extLst>
          </p:cNvPr>
          <p:cNvSpPr txBox="1"/>
          <p:nvPr/>
        </p:nvSpPr>
        <p:spPr>
          <a:xfrm>
            <a:off x="2138284" y="5969518"/>
            <a:ext cx="7837226" cy="256159"/>
          </a:xfrm>
          <a:prstGeom prst="rect">
            <a:avLst/>
          </a:prstGeom>
          <a:noFill/>
        </p:spPr>
        <p:txBody>
          <a:bodyPr wrap="square" lIns="0" tIns="0" rIns="0" bIns="0" rtlCol="0">
            <a:spAutoFit/>
          </a:bodyPr>
          <a:lstStyle/>
          <a:p>
            <a:pPr algn="ctr">
              <a:defRPr/>
            </a:pPr>
            <a:r>
              <a:rPr lang="en-GB" sz="1632">
                <a:solidFill>
                  <a:srgbClr val="4472C4"/>
                </a:solidFill>
                <a:latin typeface="Calibri Light" panose="020F0302020204030204"/>
              </a:rPr>
              <a:t>Individual</a:t>
            </a:r>
            <a:r>
              <a:rPr lang="en-GB" sz="1632">
                <a:gradFill>
                  <a:gsLst>
                    <a:gs pos="2917">
                      <a:prstClr val="black"/>
                    </a:gs>
                    <a:gs pos="30000">
                      <a:prstClr val="black"/>
                    </a:gs>
                  </a:gsLst>
                  <a:lin ang="5400000" scaled="0"/>
                </a:gradFill>
                <a:latin typeface="Calibri" panose="020F0502020204030204"/>
              </a:rPr>
              <a:t>: A single person, as distinguished from a group.</a:t>
            </a:r>
            <a:endParaRPr lang="en-AU" sz="1632">
              <a:gradFill>
                <a:gsLst>
                  <a:gs pos="2917">
                    <a:prstClr val="black"/>
                  </a:gs>
                  <a:gs pos="30000">
                    <a:prstClr val="black"/>
                  </a:gs>
                </a:gsLst>
                <a:lin ang="5400000" scaled="0"/>
              </a:gradFill>
              <a:latin typeface="Calibri" panose="020F0502020204030204"/>
            </a:endParaRPr>
          </a:p>
        </p:txBody>
      </p:sp>
      <p:grpSp>
        <p:nvGrpSpPr>
          <p:cNvPr id="6" name="Group 5" descr="Individual Characteristics - skills, experiences, mindset, KPIs">
            <a:extLst>
              <a:ext uri="{FF2B5EF4-FFF2-40B4-BE49-F238E27FC236}">
                <a16:creationId xmlns:a16="http://schemas.microsoft.com/office/drawing/2014/main" id="{4611A0FD-BD88-11AD-F4EB-E4E9FB192F86}"/>
              </a:ext>
            </a:extLst>
          </p:cNvPr>
          <p:cNvGrpSpPr/>
          <p:nvPr/>
        </p:nvGrpSpPr>
        <p:grpSpPr>
          <a:xfrm>
            <a:off x="4810933" y="760636"/>
            <a:ext cx="2253264" cy="1573260"/>
            <a:chOff x="4985204" y="1618959"/>
            <a:chExt cx="1874520" cy="1440880"/>
          </a:xfrm>
        </p:grpSpPr>
        <p:sp>
          <p:nvSpPr>
            <p:cNvPr id="7" name="Isosceles Triangle 6">
              <a:extLst>
                <a:ext uri="{FF2B5EF4-FFF2-40B4-BE49-F238E27FC236}">
                  <a16:creationId xmlns:a16="http://schemas.microsoft.com/office/drawing/2014/main" id="{32F575CC-2960-2F9D-56CC-3F3F31D4CF53}"/>
                </a:ext>
              </a:extLst>
            </p:cNvPr>
            <p:cNvSpPr/>
            <p:nvPr/>
          </p:nvSpPr>
          <p:spPr bwMode="auto">
            <a:xfrm rot="10800000">
              <a:off x="5753493" y="2871521"/>
              <a:ext cx="337942" cy="18831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8" name="Rectangle 7">
              <a:extLst>
                <a:ext uri="{FF2B5EF4-FFF2-40B4-BE49-F238E27FC236}">
                  <a16:creationId xmlns:a16="http://schemas.microsoft.com/office/drawing/2014/main" id="{747AECF8-4D27-3118-9DA1-C7D0797F6490}"/>
                </a:ext>
              </a:extLst>
            </p:cNvPr>
            <p:cNvSpPr/>
            <p:nvPr/>
          </p:nvSpPr>
          <p:spPr bwMode="auto">
            <a:xfrm>
              <a:off x="4985204" y="1846416"/>
              <a:ext cx="1874520" cy="1043466"/>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Skills</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Experiences</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Mindset</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Success definition</a:t>
              </a:r>
            </a:p>
          </p:txBody>
        </p:sp>
        <p:sp>
          <p:nvSpPr>
            <p:cNvPr id="9" name="Rectangle 8">
              <a:extLst>
                <a:ext uri="{FF2B5EF4-FFF2-40B4-BE49-F238E27FC236}">
                  <a16:creationId xmlns:a16="http://schemas.microsoft.com/office/drawing/2014/main" id="{B1EF74CA-3E1D-2D39-0E69-CDB48D042900}"/>
                </a:ext>
              </a:extLst>
            </p:cNvPr>
            <p:cNvSpPr/>
            <p:nvPr/>
          </p:nvSpPr>
          <p:spPr bwMode="auto">
            <a:xfrm>
              <a:off x="4985204" y="1618959"/>
              <a:ext cx="187452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Individual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sp>
        <p:nvSpPr>
          <p:cNvPr id="10" name="Rectangle: Rounded Corners 9">
            <a:extLst>
              <a:ext uri="{FF2B5EF4-FFF2-40B4-BE49-F238E27FC236}">
                <a16:creationId xmlns:a16="http://schemas.microsoft.com/office/drawing/2014/main" id="{89CEADA1-C1B3-8068-6046-45D530C3B1CF}"/>
              </a:ext>
              <a:ext uri="{C183D7F6-B498-43B3-948B-1728B52AA6E4}">
                <adec:decorative xmlns:adec="http://schemas.microsoft.com/office/drawing/2017/decorative" val="1"/>
              </a:ext>
            </a:extLst>
          </p:cNvPr>
          <p:cNvSpPr/>
          <p:nvPr/>
        </p:nvSpPr>
        <p:spPr>
          <a:xfrm>
            <a:off x="3425730" y="2669151"/>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11" name="Rectangle: Rounded Corners 10">
            <a:extLst>
              <a:ext uri="{FF2B5EF4-FFF2-40B4-BE49-F238E27FC236}">
                <a16:creationId xmlns:a16="http://schemas.microsoft.com/office/drawing/2014/main" id="{2D192174-6694-B67F-BD6A-0B6A1111B457}"/>
              </a:ext>
              <a:ext uri="{C183D7F6-B498-43B3-948B-1728B52AA6E4}">
                <adec:decorative xmlns:adec="http://schemas.microsoft.com/office/drawing/2017/decorative" val="1"/>
              </a:ext>
            </a:extLst>
          </p:cNvPr>
          <p:cNvSpPr/>
          <p:nvPr/>
        </p:nvSpPr>
        <p:spPr>
          <a:xfrm>
            <a:off x="3812278" y="2313113"/>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12" name="Rectangle: Rounded Corners 11">
            <a:extLst>
              <a:ext uri="{FF2B5EF4-FFF2-40B4-BE49-F238E27FC236}">
                <a16:creationId xmlns:a16="http://schemas.microsoft.com/office/drawing/2014/main" id="{456727EF-D2BA-0B90-D46B-D331D5D61273}"/>
              </a:ext>
              <a:ext uri="{C183D7F6-B498-43B3-948B-1728B52AA6E4}">
                <adec:decorative xmlns:adec="http://schemas.microsoft.com/office/drawing/2017/decorative" val="1"/>
              </a:ext>
            </a:extLst>
          </p:cNvPr>
          <p:cNvSpPr/>
          <p:nvPr/>
        </p:nvSpPr>
        <p:spPr>
          <a:xfrm>
            <a:off x="3153961" y="4021642"/>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13" name="Rectangle: Rounded Corners 12">
            <a:extLst>
              <a:ext uri="{FF2B5EF4-FFF2-40B4-BE49-F238E27FC236}">
                <a16:creationId xmlns:a16="http://schemas.microsoft.com/office/drawing/2014/main" id="{79461375-9D44-816A-413F-7EB7F22509FA}"/>
              </a:ext>
              <a:ext uri="{C183D7F6-B498-43B3-948B-1728B52AA6E4}">
                <adec:decorative xmlns:adec="http://schemas.microsoft.com/office/drawing/2017/decorative" val="1"/>
              </a:ext>
            </a:extLst>
          </p:cNvPr>
          <p:cNvSpPr/>
          <p:nvPr/>
        </p:nvSpPr>
        <p:spPr>
          <a:xfrm>
            <a:off x="6808295" y="4363343"/>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14" name="Rectangle: Rounded Corners 13">
            <a:extLst>
              <a:ext uri="{FF2B5EF4-FFF2-40B4-BE49-F238E27FC236}">
                <a16:creationId xmlns:a16="http://schemas.microsoft.com/office/drawing/2014/main" id="{40CEE70A-3939-73B2-A229-7B13CF2C481B}"/>
              </a:ext>
              <a:ext uri="{C183D7F6-B498-43B3-948B-1728B52AA6E4}">
                <adec:decorative xmlns:adec="http://schemas.microsoft.com/office/drawing/2017/decorative" val="1"/>
              </a:ext>
            </a:extLst>
          </p:cNvPr>
          <p:cNvSpPr/>
          <p:nvPr/>
        </p:nvSpPr>
        <p:spPr>
          <a:xfrm>
            <a:off x="3109946" y="3679936"/>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15" name="Rectangle: Rounded Corners 14">
            <a:extLst>
              <a:ext uri="{FF2B5EF4-FFF2-40B4-BE49-F238E27FC236}">
                <a16:creationId xmlns:a16="http://schemas.microsoft.com/office/drawing/2014/main" id="{E871B267-6107-0962-D575-7A516DCE6455}"/>
              </a:ext>
              <a:ext uri="{C183D7F6-B498-43B3-948B-1728B52AA6E4}">
                <adec:decorative xmlns:adec="http://schemas.microsoft.com/office/drawing/2017/decorative" val="1"/>
              </a:ext>
            </a:extLst>
          </p:cNvPr>
          <p:cNvSpPr/>
          <p:nvPr/>
        </p:nvSpPr>
        <p:spPr>
          <a:xfrm>
            <a:off x="3122705" y="3338230"/>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16" name="Rectangle: Rounded Corners 15">
            <a:extLst>
              <a:ext uri="{FF2B5EF4-FFF2-40B4-BE49-F238E27FC236}">
                <a16:creationId xmlns:a16="http://schemas.microsoft.com/office/drawing/2014/main" id="{E7FC8DD6-A25A-2023-6FDC-AD168BD0A33E}"/>
              </a:ext>
              <a:ext uri="{C183D7F6-B498-43B3-948B-1728B52AA6E4}">
                <adec:decorative xmlns:adec="http://schemas.microsoft.com/office/drawing/2017/decorative" val="1"/>
              </a:ext>
            </a:extLst>
          </p:cNvPr>
          <p:cNvSpPr/>
          <p:nvPr/>
        </p:nvSpPr>
        <p:spPr>
          <a:xfrm>
            <a:off x="3248015" y="2996525"/>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17" name="Rectangle: Rounded Corners 16">
            <a:extLst>
              <a:ext uri="{FF2B5EF4-FFF2-40B4-BE49-F238E27FC236}">
                <a16:creationId xmlns:a16="http://schemas.microsoft.com/office/drawing/2014/main" id="{AF424940-C248-0781-B9A8-FF8CA243AC46}"/>
              </a:ext>
              <a:ext uri="{C183D7F6-B498-43B3-948B-1728B52AA6E4}">
                <adec:decorative xmlns:adec="http://schemas.microsoft.com/office/drawing/2017/decorative" val="1"/>
              </a:ext>
            </a:extLst>
          </p:cNvPr>
          <p:cNvSpPr/>
          <p:nvPr/>
        </p:nvSpPr>
        <p:spPr>
          <a:xfrm>
            <a:off x="3594408" y="4363343"/>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18" name="Rectangle: Rounded Corners 17">
            <a:extLst>
              <a:ext uri="{FF2B5EF4-FFF2-40B4-BE49-F238E27FC236}">
                <a16:creationId xmlns:a16="http://schemas.microsoft.com/office/drawing/2014/main" id="{C98817C3-B56B-CF92-163B-D3DACAB0F95F}"/>
              </a:ext>
              <a:ext uri="{C183D7F6-B498-43B3-948B-1728B52AA6E4}">
                <adec:decorative xmlns:adec="http://schemas.microsoft.com/office/drawing/2017/decorative" val="1"/>
              </a:ext>
            </a:extLst>
          </p:cNvPr>
          <p:cNvSpPr/>
          <p:nvPr/>
        </p:nvSpPr>
        <p:spPr>
          <a:xfrm>
            <a:off x="6445196" y="2313113"/>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19" name="Rectangle: Rounded Corners 18">
            <a:extLst>
              <a:ext uri="{FF2B5EF4-FFF2-40B4-BE49-F238E27FC236}">
                <a16:creationId xmlns:a16="http://schemas.microsoft.com/office/drawing/2014/main" id="{80FB5D74-81FF-ED52-F47B-7C32D14B0DEF}"/>
              </a:ext>
              <a:ext uri="{C183D7F6-B498-43B3-948B-1728B52AA6E4}">
                <adec:decorative xmlns:adec="http://schemas.microsoft.com/office/drawing/2017/decorative" val="1"/>
              </a:ext>
            </a:extLst>
          </p:cNvPr>
          <p:cNvSpPr/>
          <p:nvPr/>
        </p:nvSpPr>
        <p:spPr>
          <a:xfrm>
            <a:off x="6903998" y="2644437"/>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20" name="Rectangle: Rounded Corners 19">
            <a:extLst>
              <a:ext uri="{FF2B5EF4-FFF2-40B4-BE49-F238E27FC236}">
                <a16:creationId xmlns:a16="http://schemas.microsoft.com/office/drawing/2014/main" id="{BFE4D48F-D810-74C2-EC51-E2A959205A75}"/>
              </a:ext>
              <a:ext uri="{C183D7F6-B498-43B3-948B-1728B52AA6E4}">
                <adec:decorative xmlns:adec="http://schemas.microsoft.com/office/drawing/2017/decorative" val="1"/>
              </a:ext>
            </a:extLst>
          </p:cNvPr>
          <p:cNvSpPr/>
          <p:nvPr/>
        </p:nvSpPr>
        <p:spPr>
          <a:xfrm>
            <a:off x="7127633" y="2990634"/>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21" name="Rectangle: Rounded Corners 20">
            <a:extLst>
              <a:ext uri="{FF2B5EF4-FFF2-40B4-BE49-F238E27FC236}">
                <a16:creationId xmlns:a16="http://schemas.microsoft.com/office/drawing/2014/main" id="{1962709D-E47D-7EA0-257A-12AF17FD3A6E}"/>
              </a:ext>
              <a:ext uri="{C183D7F6-B498-43B3-948B-1728B52AA6E4}">
                <adec:decorative xmlns:adec="http://schemas.microsoft.com/office/drawing/2017/decorative" val="1"/>
              </a:ext>
            </a:extLst>
          </p:cNvPr>
          <p:cNvSpPr/>
          <p:nvPr/>
        </p:nvSpPr>
        <p:spPr>
          <a:xfrm>
            <a:off x="7247710" y="3338230"/>
            <a:ext cx="1840259"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22" name="Rectangle: Rounded Corners 21">
            <a:extLst>
              <a:ext uri="{FF2B5EF4-FFF2-40B4-BE49-F238E27FC236}">
                <a16:creationId xmlns:a16="http://schemas.microsoft.com/office/drawing/2014/main" id="{A7728E96-F176-B126-2C02-61456E2A46EB}"/>
              </a:ext>
              <a:ext uri="{C183D7F6-B498-43B3-948B-1728B52AA6E4}">
                <adec:decorative xmlns:adec="http://schemas.microsoft.com/office/drawing/2017/decorative" val="1"/>
              </a:ext>
            </a:extLst>
          </p:cNvPr>
          <p:cNvSpPr/>
          <p:nvPr/>
        </p:nvSpPr>
        <p:spPr>
          <a:xfrm>
            <a:off x="7174032" y="3689350"/>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23" name="Rectangle: Rounded Corners 22">
            <a:extLst>
              <a:ext uri="{FF2B5EF4-FFF2-40B4-BE49-F238E27FC236}">
                <a16:creationId xmlns:a16="http://schemas.microsoft.com/office/drawing/2014/main" id="{215AB21D-6805-27EC-F45C-C8DF3E1B7597}"/>
              </a:ext>
              <a:ext uri="{C183D7F6-B498-43B3-948B-1728B52AA6E4}">
                <adec:decorative xmlns:adec="http://schemas.microsoft.com/office/drawing/2017/decorative" val="1"/>
              </a:ext>
            </a:extLst>
          </p:cNvPr>
          <p:cNvSpPr/>
          <p:nvPr/>
        </p:nvSpPr>
        <p:spPr>
          <a:xfrm>
            <a:off x="7033580" y="4016919"/>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24" name="Graphic 23" descr="User">
            <a:extLst>
              <a:ext uri="{FF2B5EF4-FFF2-40B4-BE49-F238E27FC236}">
                <a16:creationId xmlns:a16="http://schemas.microsoft.com/office/drawing/2014/main" id="{4CFF00AC-B954-A6A2-EB60-55624FA071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2641" y="3041212"/>
            <a:ext cx="965514" cy="965516"/>
          </a:xfrm>
          <a:prstGeom prst="rect">
            <a:avLst/>
          </a:prstGeom>
        </p:spPr>
      </p:pic>
      <p:sp>
        <p:nvSpPr>
          <p:cNvPr id="25" name="Rectangle: Rounded Corners 24" descr="Linked In and Viva Learned">
            <a:extLst>
              <a:ext uri="{FF2B5EF4-FFF2-40B4-BE49-F238E27FC236}">
                <a16:creationId xmlns:a16="http://schemas.microsoft.com/office/drawing/2014/main" id="{635D8CAC-A8C2-7DFE-C34F-7FF956A4403F}"/>
              </a:ext>
              <a:ext uri="{C183D7F6-B498-43B3-948B-1728B52AA6E4}">
                <adec:decorative xmlns:adec="http://schemas.microsoft.com/office/drawing/2017/decorative" val="0"/>
              </a:ext>
            </a:extLst>
          </p:cNvPr>
          <p:cNvSpPr/>
          <p:nvPr/>
        </p:nvSpPr>
        <p:spPr>
          <a:xfrm>
            <a:off x="6259596" y="1088195"/>
            <a:ext cx="1609202" cy="2125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29" name="Group 28">
            <a:extLst>
              <a:ext uri="{FF2B5EF4-FFF2-40B4-BE49-F238E27FC236}">
                <a16:creationId xmlns:a16="http://schemas.microsoft.com/office/drawing/2014/main" id="{CD6A4318-FEC2-A88B-A0BA-A7036A58D6C1}"/>
              </a:ext>
            </a:extLst>
          </p:cNvPr>
          <p:cNvGrpSpPr/>
          <p:nvPr/>
        </p:nvGrpSpPr>
        <p:grpSpPr>
          <a:xfrm>
            <a:off x="7936392" y="1002210"/>
            <a:ext cx="764489" cy="334570"/>
            <a:chOff x="7936392" y="1002210"/>
            <a:chExt cx="764489" cy="334570"/>
          </a:xfrm>
        </p:grpSpPr>
        <p:pic>
          <p:nvPicPr>
            <p:cNvPr id="30" name="Picture 2" descr="See the source image">
              <a:extLst>
                <a:ext uri="{FF2B5EF4-FFF2-40B4-BE49-F238E27FC236}">
                  <a16:creationId xmlns:a16="http://schemas.microsoft.com/office/drawing/2014/main" id="{A0AC7FA4-AD4E-3CF0-A775-CB40CCA981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descr="Logo for Viva Learning">
              <a:extLst>
                <a:ext uri="{FF2B5EF4-FFF2-40B4-BE49-F238E27FC236}">
                  <a16:creationId xmlns:a16="http://schemas.microsoft.com/office/drawing/2014/main" id="{1D2DAD55-A5F3-4D8E-1CBB-88D4243E603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sp>
        <p:nvSpPr>
          <p:cNvPr id="36" name="Oval 35">
            <a:extLst>
              <a:ext uri="{FF2B5EF4-FFF2-40B4-BE49-F238E27FC236}">
                <a16:creationId xmlns:a16="http://schemas.microsoft.com/office/drawing/2014/main" id="{8A220ADA-A525-E9D4-1D8D-4F326EA8A042}"/>
              </a:ext>
            </a:extLst>
          </p:cNvPr>
          <p:cNvSpPr/>
          <p:nvPr/>
        </p:nvSpPr>
        <p:spPr>
          <a:xfrm>
            <a:off x="5164692" y="2743264"/>
            <a:ext cx="1561413" cy="1561413"/>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7" name="Graphic 36">
            <a:extLst>
              <a:ext uri="{FF2B5EF4-FFF2-40B4-BE49-F238E27FC236}">
                <a16:creationId xmlns:a16="http://schemas.microsoft.com/office/drawing/2014/main" id="{6E3092E5-F4FA-4F23-CCC3-E4AFE449AC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32587" y="4076076"/>
            <a:ext cx="457200" cy="457200"/>
          </a:xfrm>
          <a:prstGeom prst="rect">
            <a:avLst/>
          </a:prstGeom>
        </p:spPr>
      </p:pic>
      <p:grpSp>
        <p:nvGrpSpPr>
          <p:cNvPr id="32" name="Group 31">
            <a:extLst>
              <a:ext uri="{FF2B5EF4-FFF2-40B4-BE49-F238E27FC236}">
                <a16:creationId xmlns:a16="http://schemas.microsoft.com/office/drawing/2014/main" id="{BE7BA6B1-F7F9-ECB2-16BE-5ACEA3F1C91E}"/>
              </a:ext>
            </a:extLst>
          </p:cNvPr>
          <p:cNvGrpSpPr/>
          <p:nvPr/>
        </p:nvGrpSpPr>
        <p:grpSpPr>
          <a:xfrm>
            <a:off x="9887785" y="4183210"/>
            <a:ext cx="1770749" cy="925749"/>
            <a:chOff x="10019165" y="4183210"/>
            <a:chExt cx="1770749" cy="925749"/>
          </a:xfrm>
        </p:grpSpPr>
        <p:sp>
          <p:nvSpPr>
            <p:cNvPr id="33" name="Speech Bubble: Rectangle 32">
              <a:extLst>
                <a:ext uri="{FF2B5EF4-FFF2-40B4-BE49-F238E27FC236}">
                  <a16:creationId xmlns:a16="http://schemas.microsoft.com/office/drawing/2014/main" id="{FC8B2A6A-7C33-6696-97EF-241DB4B624D0}"/>
                </a:ext>
              </a:extLst>
            </p:cNvPr>
            <p:cNvSpPr/>
            <p:nvPr/>
          </p:nvSpPr>
          <p:spPr>
            <a:xfrm>
              <a:off x="10064343" y="4226577"/>
              <a:ext cx="1725571" cy="882382"/>
            </a:xfrm>
            <a:prstGeom prst="wedgeRectCallout">
              <a:avLst>
                <a:gd name="adj1" fmla="val -59667"/>
                <a:gd name="adj2" fmla="val -20457"/>
              </a:avLst>
            </a:prstGeom>
            <a:noFill/>
            <a:ln w="12700" cap="flat" cmpd="sng" algn="ctr">
              <a:solidFill>
                <a:srgbClr val="E7E6E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4" name="Picture 33" descr="Graphical user interface&#10;&#10;Description automatically generated with medium confidence">
              <a:extLst>
                <a:ext uri="{FF2B5EF4-FFF2-40B4-BE49-F238E27FC236}">
                  <a16:creationId xmlns:a16="http://schemas.microsoft.com/office/drawing/2014/main" id="{1CA53CB0-B825-E8DD-A055-05918D70D8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19165" y="4183210"/>
              <a:ext cx="1770749" cy="551922"/>
            </a:xfrm>
            <a:prstGeom prst="rect">
              <a:avLst/>
            </a:prstGeom>
          </p:spPr>
        </p:pic>
        <p:pic>
          <p:nvPicPr>
            <p:cNvPr id="35" name="Picture 34" descr="Icon&#10;&#10;Description automatically generated">
              <a:extLst>
                <a:ext uri="{FF2B5EF4-FFF2-40B4-BE49-F238E27FC236}">
                  <a16:creationId xmlns:a16="http://schemas.microsoft.com/office/drawing/2014/main" id="{798EE98E-5960-BBAF-25ED-38EB86914D9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44094" y="4725130"/>
              <a:ext cx="289536" cy="289536"/>
            </a:xfrm>
            <a:prstGeom prst="rect">
              <a:avLst/>
            </a:prstGeom>
          </p:spPr>
        </p:pic>
      </p:grpSp>
      <p:grpSp>
        <p:nvGrpSpPr>
          <p:cNvPr id="1031" name="Group 1030">
            <a:extLst>
              <a:ext uri="{FF2B5EF4-FFF2-40B4-BE49-F238E27FC236}">
                <a16:creationId xmlns:a16="http://schemas.microsoft.com/office/drawing/2014/main" id="{5ED10535-3741-8A57-23A5-E930AD48586B}"/>
              </a:ext>
            </a:extLst>
          </p:cNvPr>
          <p:cNvGrpSpPr/>
          <p:nvPr/>
        </p:nvGrpSpPr>
        <p:grpSpPr>
          <a:xfrm>
            <a:off x="2483890" y="2081454"/>
            <a:ext cx="8667097" cy="2721591"/>
            <a:chOff x="2483890" y="2081454"/>
            <a:chExt cx="8667097" cy="2721591"/>
          </a:xfrm>
        </p:grpSpPr>
        <p:grpSp>
          <p:nvGrpSpPr>
            <p:cNvPr id="1029" name="Group 1028">
              <a:extLst>
                <a:ext uri="{FF2B5EF4-FFF2-40B4-BE49-F238E27FC236}">
                  <a16:creationId xmlns:a16="http://schemas.microsoft.com/office/drawing/2014/main" id="{72B06A18-CE01-E504-3D81-EC02BD6E932D}"/>
                </a:ext>
              </a:extLst>
            </p:cNvPr>
            <p:cNvGrpSpPr/>
            <p:nvPr/>
          </p:nvGrpSpPr>
          <p:grpSpPr>
            <a:xfrm>
              <a:off x="8035760" y="2081454"/>
              <a:ext cx="3115227" cy="2721591"/>
              <a:chOff x="8035760" y="2081454"/>
              <a:chExt cx="3115227" cy="2721591"/>
            </a:xfrm>
          </p:grpSpPr>
          <p:pic>
            <p:nvPicPr>
              <p:cNvPr id="39" name="Picture 38" descr="Logo&#10;&#10;Description automatically generated">
                <a:extLst>
                  <a:ext uri="{FF2B5EF4-FFF2-40B4-BE49-F238E27FC236}">
                    <a16:creationId xmlns:a16="http://schemas.microsoft.com/office/drawing/2014/main" id="{3959CDB5-755E-33A9-D306-45DCF5AB28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42" name="Picture 41" descr="Microsoft Teams app icon">
                <a:extLst>
                  <a:ext uri="{FF2B5EF4-FFF2-40B4-BE49-F238E27FC236}">
                    <a16:creationId xmlns:a16="http://schemas.microsoft.com/office/drawing/2014/main" id="{31C88E60-BF11-FE63-028E-12A80EDA5F5F}"/>
                  </a:ext>
                </a:extLst>
              </p:cNvPr>
              <p:cNvPicPr>
                <a:picLocks noChangeAspect="1"/>
              </p:cNvPicPr>
              <p:nvPr/>
            </p:nvPicPr>
            <p:blipFill>
              <a:blip r:embed="rId11"/>
              <a:stretch>
                <a:fillRect/>
              </a:stretch>
            </p:blipFill>
            <p:spPr>
              <a:xfrm>
                <a:off x="8513200" y="2473487"/>
                <a:ext cx="574770" cy="574770"/>
              </a:xfrm>
              <a:prstGeom prst="rect">
                <a:avLst/>
              </a:prstGeom>
              <a:noFill/>
              <a:ln w="12700" cap="flat">
                <a:noFill/>
                <a:prstDash val="dash"/>
                <a:miter/>
              </a:ln>
            </p:spPr>
          </p:pic>
          <p:pic>
            <p:nvPicPr>
              <p:cNvPr id="43" name="Picture 42" descr="Excel app icon">
                <a:extLst>
                  <a:ext uri="{FF2B5EF4-FFF2-40B4-BE49-F238E27FC236}">
                    <a16:creationId xmlns:a16="http://schemas.microsoft.com/office/drawing/2014/main" id="{9B188AC8-4C21-B99B-A98E-B568D52EDE8D}"/>
                  </a:ext>
                </a:extLst>
              </p:cNvPr>
              <p:cNvPicPr>
                <a:picLocks noChangeAspect="1"/>
              </p:cNvPicPr>
              <p:nvPr/>
            </p:nvPicPr>
            <p:blipFill>
              <a:blip r:embed="rId12"/>
              <a:stretch>
                <a:fillRect/>
              </a:stretch>
            </p:blipFill>
            <p:spPr>
              <a:xfrm>
                <a:off x="8035760" y="2127055"/>
                <a:ext cx="574195" cy="574193"/>
              </a:xfrm>
              <a:prstGeom prst="rect">
                <a:avLst/>
              </a:prstGeom>
              <a:noFill/>
              <a:ln w="12700" cap="flat">
                <a:noFill/>
                <a:prstDash val="dash"/>
                <a:miter/>
              </a:ln>
            </p:spPr>
          </p:pic>
          <p:pic>
            <p:nvPicPr>
              <p:cNvPr id="44" name="Picture 43" descr="OneNote app icon">
                <a:extLst>
                  <a:ext uri="{FF2B5EF4-FFF2-40B4-BE49-F238E27FC236}">
                    <a16:creationId xmlns:a16="http://schemas.microsoft.com/office/drawing/2014/main" id="{177FBDC8-C998-5A3F-892B-D93CFA3F7EF2}"/>
                  </a:ext>
                </a:extLst>
              </p:cNvPr>
              <p:cNvPicPr>
                <a:picLocks noChangeAspect="1"/>
              </p:cNvPicPr>
              <p:nvPr/>
            </p:nvPicPr>
            <p:blipFill>
              <a:blip r:embed="rId13"/>
              <a:stretch>
                <a:fillRect/>
              </a:stretch>
            </p:blipFill>
            <p:spPr>
              <a:xfrm>
                <a:off x="8470249" y="2127055"/>
                <a:ext cx="574195" cy="574193"/>
              </a:xfrm>
              <a:prstGeom prst="rect">
                <a:avLst/>
              </a:prstGeom>
              <a:noFill/>
              <a:ln w="12700" cap="flat">
                <a:noFill/>
                <a:prstDash val="dash"/>
                <a:miter/>
              </a:ln>
            </p:spPr>
          </p:pic>
          <p:pic>
            <p:nvPicPr>
              <p:cNvPr id="45" name="Picture 44" descr="PowerPoint app icon">
                <a:extLst>
                  <a:ext uri="{FF2B5EF4-FFF2-40B4-BE49-F238E27FC236}">
                    <a16:creationId xmlns:a16="http://schemas.microsoft.com/office/drawing/2014/main" id="{7DA8CFC4-402A-0AAE-CEE2-090B1AD362DF}"/>
                  </a:ext>
                </a:extLst>
              </p:cNvPr>
              <p:cNvPicPr>
                <a:picLocks noChangeAspect="1"/>
              </p:cNvPicPr>
              <p:nvPr/>
            </p:nvPicPr>
            <p:blipFill>
              <a:blip r:embed="rId14"/>
              <a:stretch>
                <a:fillRect/>
              </a:stretch>
            </p:blipFill>
            <p:spPr>
              <a:xfrm>
                <a:off x="9282358" y="2127055"/>
                <a:ext cx="574195" cy="574193"/>
              </a:xfrm>
              <a:prstGeom prst="rect">
                <a:avLst/>
              </a:prstGeom>
              <a:noFill/>
              <a:ln w="12700" cap="flat">
                <a:noFill/>
                <a:prstDash val="dash"/>
                <a:miter/>
              </a:ln>
            </p:spPr>
          </p:pic>
          <p:pic>
            <p:nvPicPr>
              <p:cNvPr id="46" name="Picture 45" descr="A close up of a logo&#10;&#10;Description automatically generated">
                <a:extLst>
                  <a:ext uri="{FF2B5EF4-FFF2-40B4-BE49-F238E27FC236}">
                    <a16:creationId xmlns:a16="http://schemas.microsoft.com/office/drawing/2014/main" id="{0D69EECD-717D-0FBE-7992-404387AEDC34}"/>
                  </a:ext>
                </a:extLst>
              </p:cNvPr>
              <p:cNvPicPr>
                <a:picLocks noChangeAspect="1"/>
              </p:cNvPicPr>
              <p:nvPr/>
            </p:nvPicPr>
            <p:blipFill>
              <a:blip r:embed="rId15"/>
              <a:stretch>
                <a:fillRect/>
              </a:stretch>
            </p:blipFill>
            <p:spPr>
              <a:xfrm>
                <a:off x="8880292" y="2127055"/>
                <a:ext cx="574195" cy="574193"/>
              </a:xfrm>
              <a:prstGeom prst="rect">
                <a:avLst/>
              </a:prstGeom>
              <a:noFill/>
              <a:ln w="12700" cap="flat">
                <a:noFill/>
                <a:prstDash val="dash"/>
                <a:miter/>
              </a:ln>
            </p:spPr>
          </p:pic>
          <p:pic>
            <p:nvPicPr>
              <p:cNvPr id="47" name="Picture 46" descr="A picture containing table&#10;&#10;Description automatically generated">
                <a:extLst>
                  <a:ext uri="{FF2B5EF4-FFF2-40B4-BE49-F238E27FC236}">
                    <a16:creationId xmlns:a16="http://schemas.microsoft.com/office/drawing/2014/main" id="{85F53612-548E-68BA-54C1-BA0F15EF5327}"/>
                  </a:ext>
                </a:extLst>
              </p:cNvPr>
              <p:cNvPicPr>
                <a:picLocks noChangeAspect="1"/>
              </p:cNvPicPr>
              <p:nvPr/>
            </p:nvPicPr>
            <p:blipFill>
              <a:blip r:embed="rId16"/>
              <a:stretch>
                <a:fillRect/>
              </a:stretch>
            </p:blipFill>
            <p:spPr>
              <a:xfrm>
                <a:off x="10054712" y="2081454"/>
                <a:ext cx="617357" cy="617357"/>
              </a:xfrm>
              <a:prstGeom prst="rect">
                <a:avLst/>
              </a:prstGeom>
            </p:spPr>
          </p:pic>
          <p:pic>
            <p:nvPicPr>
              <p:cNvPr id="48" name="Picture 47" descr="A close up of a logo&#10;&#10;Description automatically generated">
                <a:extLst>
                  <a:ext uri="{FF2B5EF4-FFF2-40B4-BE49-F238E27FC236}">
                    <a16:creationId xmlns:a16="http://schemas.microsoft.com/office/drawing/2014/main" id="{5165B7EC-A1AD-5E54-A94C-A7CC4AA423D2}"/>
                  </a:ext>
                </a:extLst>
              </p:cNvPr>
              <p:cNvPicPr>
                <a:picLocks noChangeAspect="1"/>
              </p:cNvPicPr>
              <p:nvPr/>
            </p:nvPicPr>
            <p:blipFill>
              <a:blip r:embed="rId17"/>
              <a:stretch>
                <a:fillRect/>
              </a:stretch>
            </p:blipFill>
            <p:spPr>
              <a:xfrm>
                <a:off x="9643411" y="2083891"/>
                <a:ext cx="617357" cy="617357"/>
              </a:xfrm>
              <a:prstGeom prst="rect">
                <a:avLst/>
              </a:prstGeom>
            </p:spPr>
          </p:pic>
          <p:pic>
            <p:nvPicPr>
              <p:cNvPr id="49" name="Picture 48" descr="A close up of a logo&#10;&#10;Description automatically generated">
                <a:extLst>
                  <a:ext uri="{FF2B5EF4-FFF2-40B4-BE49-F238E27FC236}">
                    <a16:creationId xmlns:a16="http://schemas.microsoft.com/office/drawing/2014/main" id="{E34EDAC8-BFCE-3AA1-CB5C-5F22A15DA7E3}"/>
                  </a:ext>
                </a:extLst>
              </p:cNvPr>
              <p:cNvPicPr>
                <a:picLocks noChangeAspect="1"/>
              </p:cNvPicPr>
              <p:nvPr/>
            </p:nvPicPr>
            <p:blipFill>
              <a:blip r:embed="rId18"/>
              <a:stretch>
                <a:fillRect/>
              </a:stretch>
            </p:blipFill>
            <p:spPr>
              <a:xfrm>
                <a:off x="10533630" y="2094899"/>
                <a:ext cx="617357" cy="617357"/>
              </a:xfrm>
              <a:prstGeom prst="rect">
                <a:avLst/>
              </a:prstGeom>
            </p:spPr>
          </p:pic>
          <p:pic>
            <p:nvPicPr>
              <p:cNvPr id="51" name="Picture 2" descr="Shape&#10;&#10;Description automatically generated">
                <a:extLst>
                  <a:ext uri="{FF2B5EF4-FFF2-40B4-BE49-F238E27FC236}">
                    <a16:creationId xmlns:a16="http://schemas.microsoft.com/office/drawing/2014/main" id="{A20AA4E2-0708-5C44-55E8-6441FCE6A9F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53" name="Picture 2">
                <a:extLst>
                  <a:ext uri="{FF2B5EF4-FFF2-40B4-BE49-F238E27FC236}">
                    <a16:creationId xmlns:a16="http://schemas.microsoft.com/office/drawing/2014/main" id="{96F976FF-8940-3FCE-833F-2D83B63189C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descr="Viva Goals icon">
                <a:extLst>
                  <a:ext uri="{FF2B5EF4-FFF2-40B4-BE49-F238E27FC236}">
                    <a16:creationId xmlns:a16="http://schemas.microsoft.com/office/drawing/2014/main" id="{51593FF0-C17D-58B2-6303-EFF35CB87655}"/>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55" name="Picture 54" descr="Logo for Insights">
                <a:extLst>
                  <a:ext uri="{FF2B5EF4-FFF2-40B4-BE49-F238E27FC236}">
                    <a16:creationId xmlns:a16="http://schemas.microsoft.com/office/drawing/2014/main" id="{9802F82B-2D36-C830-71CE-FB58AC5DFB87}"/>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58" name="Graphic 57">
                <a:extLst>
                  <a:ext uri="{FF2B5EF4-FFF2-40B4-BE49-F238E27FC236}">
                    <a16:creationId xmlns:a16="http://schemas.microsoft.com/office/drawing/2014/main" id="{E7A4DBD2-D847-4502-20A4-26E60F1582F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83532" y="2926221"/>
                <a:ext cx="334345" cy="334345"/>
              </a:xfrm>
              <a:prstGeom prst="rect">
                <a:avLst/>
              </a:prstGeom>
            </p:spPr>
          </p:pic>
          <p:pic>
            <p:nvPicPr>
              <p:cNvPr id="60" name="Graphic 59">
                <a:extLst>
                  <a:ext uri="{FF2B5EF4-FFF2-40B4-BE49-F238E27FC236}">
                    <a16:creationId xmlns:a16="http://schemas.microsoft.com/office/drawing/2014/main" id="{2A94A617-682F-51C2-CF51-F0AA1AB04A06}"/>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9046260" y="3950375"/>
                <a:ext cx="334996" cy="334996"/>
              </a:xfrm>
              <a:prstGeom prst="rect">
                <a:avLst/>
              </a:prstGeom>
            </p:spPr>
          </p:pic>
        </p:grpSp>
        <p:grpSp>
          <p:nvGrpSpPr>
            <p:cNvPr id="1024" name="Group 1023">
              <a:extLst>
                <a:ext uri="{FF2B5EF4-FFF2-40B4-BE49-F238E27FC236}">
                  <a16:creationId xmlns:a16="http://schemas.microsoft.com/office/drawing/2014/main" id="{72458A36-DAB0-2E72-9232-56A3D89FE2B1}"/>
                </a:ext>
              </a:extLst>
            </p:cNvPr>
            <p:cNvGrpSpPr/>
            <p:nvPr/>
          </p:nvGrpSpPr>
          <p:grpSpPr>
            <a:xfrm>
              <a:off x="2483890" y="2272824"/>
              <a:ext cx="1234385" cy="2405125"/>
              <a:chOff x="2483890" y="2272824"/>
              <a:chExt cx="1234385" cy="2405125"/>
            </a:xfrm>
          </p:grpSpPr>
          <p:pic>
            <p:nvPicPr>
              <p:cNvPr id="41" name="Picture 40" descr="A close up of a logo&#10;&#10;Description automatically generated">
                <a:extLst>
                  <a:ext uri="{FF2B5EF4-FFF2-40B4-BE49-F238E27FC236}">
                    <a16:creationId xmlns:a16="http://schemas.microsoft.com/office/drawing/2014/main" id="{F6E46F5B-515C-B5F3-F1CB-86AEE85CA605}"/>
                  </a:ext>
                </a:extLst>
              </p:cNvPr>
              <p:cNvPicPr>
                <a:picLocks noChangeAspect="1"/>
              </p:cNvPicPr>
              <p:nvPr/>
            </p:nvPicPr>
            <p:blipFill>
              <a:blip r:embed="rId25"/>
              <a:stretch>
                <a:fillRect/>
              </a:stretch>
            </p:blipFill>
            <p:spPr>
              <a:xfrm>
                <a:off x="2483890" y="3463667"/>
                <a:ext cx="676555" cy="676551"/>
              </a:xfrm>
              <a:prstGeom prst="rect">
                <a:avLst/>
              </a:prstGeom>
              <a:noFill/>
              <a:ln w="12700" cap="flat">
                <a:noFill/>
                <a:prstDash val="dash"/>
                <a:miter/>
              </a:ln>
            </p:spPr>
          </p:pic>
          <p:pic>
            <p:nvPicPr>
              <p:cNvPr id="50" name="Picture 49">
                <a:extLst>
                  <a:ext uri="{FF2B5EF4-FFF2-40B4-BE49-F238E27FC236}">
                    <a16:creationId xmlns:a16="http://schemas.microsoft.com/office/drawing/2014/main" id="{4A208B5F-9CF2-AC36-7AD3-DF8296DA5F48}"/>
                  </a:ext>
                </a:extLst>
              </p:cNvPr>
              <p:cNvPicPr>
                <a:picLocks noChangeAspect="1"/>
              </p:cNvPicPr>
              <p:nvPr/>
            </p:nvPicPr>
            <p:blipFill>
              <a:blip r:embed="rId26"/>
              <a:stretch>
                <a:fillRect/>
              </a:stretch>
            </p:blipFill>
            <p:spPr>
              <a:xfrm>
                <a:off x="2822191" y="2937624"/>
                <a:ext cx="367364" cy="321442"/>
              </a:xfrm>
              <a:prstGeom prst="rect">
                <a:avLst/>
              </a:prstGeom>
            </p:spPr>
          </p:pic>
          <p:pic>
            <p:nvPicPr>
              <p:cNvPr id="52" name="Picture 51" descr="Logo for Insights">
                <a:extLst>
                  <a:ext uri="{FF2B5EF4-FFF2-40B4-BE49-F238E27FC236}">
                    <a16:creationId xmlns:a16="http://schemas.microsoft.com/office/drawing/2014/main" id="{ACC682A3-355A-FA6A-358B-23059BFA95F8}"/>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56" name="Object 55">
                <a:extLst>
                  <a:ext uri="{FF2B5EF4-FFF2-40B4-BE49-F238E27FC236}">
                    <a16:creationId xmlns:a16="http://schemas.microsoft.com/office/drawing/2014/main" id="{28A23127-063D-8273-DD7D-8C0199938B4B}"/>
                  </a:ext>
                </a:extLst>
              </p:cNvPr>
              <p:cNvGraphicFramePr>
                <a:graphicFrameLocks noChangeAspect="1"/>
              </p:cNvGraphicFramePr>
              <p:nvPr>
                <p:extLst>
                  <p:ext uri="{D42A27DB-BD31-4B8C-83A1-F6EECF244321}">
                    <p14:modId xmlns:p14="http://schemas.microsoft.com/office/powerpoint/2010/main" val="1701119509"/>
                  </p:ext>
                </p:extLst>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27" imgW="304355" imgH="304467" progId="AcroExch.Document.DC">
                      <p:embed/>
                    </p:oleObj>
                  </mc:Choice>
                  <mc:Fallback>
                    <p:oleObj name="Acrobat Document" r:id="rId27" imgW="304355" imgH="304467" progId="AcroExch.Document.DC">
                      <p:embed/>
                      <p:pic>
                        <p:nvPicPr>
                          <p:cNvPr id="56" name="Object 55">
                            <a:extLst>
                              <a:ext uri="{FF2B5EF4-FFF2-40B4-BE49-F238E27FC236}">
                                <a16:creationId xmlns:a16="http://schemas.microsoft.com/office/drawing/2014/main" id="{28A23127-063D-8273-DD7D-8C0199938B4B}"/>
                              </a:ext>
                            </a:extLst>
                          </p:cNvPr>
                          <p:cNvPicPr/>
                          <p:nvPr/>
                        </p:nvPicPr>
                        <p:blipFill>
                          <a:blip r:embed="rId28"/>
                          <a:stretch>
                            <a:fillRect/>
                          </a:stretch>
                        </p:blipFill>
                        <p:spPr>
                          <a:xfrm>
                            <a:off x="2748499" y="3949906"/>
                            <a:ext cx="375863" cy="375863"/>
                          </a:xfrm>
                          <a:prstGeom prst="rect">
                            <a:avLst/>
                          </a:prstGeom>
                        </p:spPr>
                      </p:pic>
                    </p:oleObj>
                  </mc:Fallback>
                </mc:AlternateContent>
              </a:graphicData>
            </a:graphic>
          </p:graphicFrame>
          <p:pic>
            <p:nvPicPr>
              <p:cNvPr id="59" name="Picture 58" descr="A close up of a logo&#10;&#10;Description automatically generated">
                <a:extLst>
                  <a:ext uri="{FF2B5EF4-FFF2-40B4-BE49-F238E27FC236}">
                    <a16:creationId xmlns:a16="http://schemas.microsoft.com/office/drawing/2014/main" id="{DD87FDE2-B3C7-FE8E-A3B7-D93B3ABE1E56}"/>
                  </a:ext>
                </a:extLst>
              </p:cNvPr>
              <p:cNvPicPr>
                <a:picLocks noChangeAspect="1"/>
              </p:cNvPicPr>
              <p:nvPr/>
            </p:nvPicPr>
            <p:blipFill>
              <a:blip r:embed="rId25"/>
              <a:stretch>
                <a:fillRect/>
              </a:stretch>
            </p:blipFill>
            <p:spPr>
              <a:xfrm>
                <a:off x="2483890" y="3091677"/>
                <a:ext cx="676555" cy="676551"/>
              </a:xfrm>
              <a:prstGeom prst="rect">
                <a:avLst/>
              </a:prstGeom>
              <a:noFill/>
              <a:ln w="12700" cap="flat">
                <a:noFill/>
                <a:prstDash val="dash"/>
                <a:miter/>
              </a:ln>
            </p:spPr>
          </p:pic>
          <p:pic>
            <p:nvPicPr>
              <p:cNvPr id="1026" name="Picture 2" descr="Outlook for Windows - Windows に無料でダウンロードしてインストールする | Microsoft Store">
                <a:extLst>
                  <a:ext uri="{FF2B5EF4-FFF2-40B4-BE49-F238E27FC236}">
                    <a16:creationId xmlns:a16="http://schemas.microsoft.com/office/drawing/2014/main" id="{7B51B2A8-C7D7-A5A6-337C-DA480848800E}"/>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icrosoft_Edge_logo – FirmeCrete">
                <a:extLst>
                  <a:ext uri="{FF2B5EF4-FFF2-40B4-BE49-F238E27FC236}">
                    <a16:creationId xmlns:a16="http://schemas.microsoft.com/office/drawing/2014/main" id="{093F74E9-E9A8-07F7-805E-D05436EBB3E6}"/>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0">
                <a:extLst>
                  <a:ext uri="{FF2B5EF4-FFF2-40B4-BE49-F238E27FC236}">
                    <a16:creationId xmlns:a16="http://schemas.microsoft.com/office/drawing/2014/main" id="{BBA2667F-5848-E8D7-F807-CA49282945D0}"/>
                  </a:ext>
                </a:extLst>
              </p:cNvPr>
              <p:cNvPicPr>
                <a:picLocks noChangeAspect="1"/>
              </p:cNvPicPr>
              <p:nvPr/>
            </p:nvPicPr>
            <p:blipFill rotWithShape="1">
              <a:blip r:embed="rId31"/>
              <a:srcRect l="11651"/>
              <a:stretch/>
            </p:blipFill>
            <p:spPr>
              <a:xfrm>
                <a:off x="3048628" y="2272824"/>
                <a:ext cx="287822" cy="283936"/>
              </a:xfrm>
              <a:prstGeom prst="rect">
                <a:avLst/>
              </a:prstGeom>
            </p:spPr>
          </p:pic>
        </p:grpSp>
      </p:grpSp>
      <p:grpSp>
        <p:nvGrpSpPr>
          <p:cNvPr id="63" name="Group 62">
            <a:extLst>
              <a:ext uri="{FF2B5EF4-FFF2-40B4-BE49-F238E27FC236}">
                <a16:creationId xmlns:a16="http://schemas.microsoft.com/office/drawing/2014/main" id="{2FE8BA4A-F23B-31DB-A0BD-904692F5DB80}"/>
              </a:ext>
            </a:extLst>
          </p:cNvPr>
          <p:cNvGrpSpPr/>
          <p:nvPr/>
        </p:nvGrpSpPr>
        <p:grpSpPr>
          <a:xfrm>
            <a:off x="4776645" y="5399177"/>
            <a:ext cx="2436522" cy="338092"/>
            <a:chOff x="4776645" y="5399177"/>
            <a:chExt cx="2436522" cy="338092"/>
          </a:xfrm>
        </p:grpSpPr>
        <p:sp>
          <p:nvSpPr>
            <p:cNvPr id="27" name="Rectangle 26">
              <a:extLst>
                <a:ext uri="{FF2B5EF4-FFF2-40B4-BE49-F238E27FC236}">
                  <a16:creationId xmlns:a16="http://schemas.microsoft.com/office/drawing/2014/main" id="{1B9D7031-91D2-5BE7-0C68-E23DE5626A22}"/>
                </a:ext>
              </a:extLst>
            </p:cNvPr>
            <p:cNvSpPr/>
            <p:nvPr/>
          </p:nvSpPr>
          <p:spPr bwMode="auto">
            <a:xfrm>
              <a:off x="4776645" y="5408254"/>
              <a:ext cx="2436522" cy="319939"/>
            </a:xfrm>
            <a:prstGeom prst="rect">
              <a:avLst/>
            </a:prstGeom>
            <a:solidFill>
              <a:sysClr val="window" lastClr="FFFFFF">
                <a:lumMod val="95000"/>
              </a:sysClr>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ctr" anchorCtr="0" forceAA="0" compatLnSpc="1">
              <a:prstTxWarp prst="textNoShape">
                <a:avLst/>
              </a:prstTxWarp>
              <a:noAutofit/>
            </a:bodyPr>
            <a:lstStyle/>
            <a:p>
              <a:pPr marL="0" marR="0" lvl="0" indent="0" algn="ctr" defTabSz="951028" eaLnBrk="1" fontAlgn="base" latinLnBrk="0" hangingPunct="1">
                <a:lnSpc>
                  <a:spcPct val="100000"/>
                </a:lnSpc>
                <a:spcBef>
                  <a:spcPct val="0"/>
                </a:spcBef>
                <a:spcAft>
                  <a:spcPct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panose="020F0502020204030204"/>
                  <a:ea typeface="Segoe UI" pitchFamily="34" charset="0"/>
                  <a:cs typeface="Segoe UI" pitchFamily="34" charset="0"/>
                </a:rPr>
                <a:t>Outlook</a:t>
              </a:r>
            </a:p>
          </p:txBody>
        </p:sp>
        <p:pic>
          <p:nvPicPr>
            <p:cNvPr id="62" name="Picture 2" descr="Outlook for Windows - Windows に無料でダウンロードしてインストールする | Microsoft Store">
              <a:extLst>
                <a:ext uri="{FF2B5EF4-FFF2-40B4-BE49-F238E27FC236}">
                  <a16:creationId xmlns:a16="http://schemas.microsoft.com/office/drawing/2014/main" id="{4CDFDA47-6A3B-05C0-5FB7-2ACD0B66160B}"/>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767360" y="5399177"/>
              <a:ext cx="338092" cy="3380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10282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250"/>
                                        <p:tgtEl>
                                          <p:spTgt spid="17"/>
                                        </p:tgtEl>
                                      </p:cBhvr>
                                    </p:animEffect>
                                  </p:childTnLst>
                                </p:cTn>
                              </p:par>
                            </p:childTnLst>
                          </p:cTn>
                        </p:par>
                        <p:par>
                          <p:cTn id="15" fill="hold">
                            <p:stCondLst>
                              <p:cond delay="250"/>
                            </p:stCondLst>
                            <p:childTnLst>
                              <p:par>
                                <p:cTn id="16" presetID="10" presetClass="entr" presetSubtype="0"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250"/>
                                        <p:tgtEl>
                                          <p:spTgt spid="12"/>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250"/>
                                        <p:tgtEl>
                                          <p:spTgt spid="14"/>
                                        </p:tgtEl>
                                      </p:cBhvr>
                                    </p:animEffect>
                                  </p:childTnLst>
                                </p:cTn>
                              </p:par>
                            </p:childTnLst>
                          </p:cTn>
                        </p:par>
                        <p:par>
                          <p:cTn id="23" fill="hold">
                            <p:stCondLst>
                              <p:cond delay="750"/>
                            </p:stCondLst>
                            <p:childTnLst>
                              <p:par>
                                <p:cTn id="24" presetID="10" presetClass="entr" presetSubtype="0"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250"/>
                                        <p:tgtEl>
                                          <p:spTgt spid="15"/>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250"/>
                                        <p:tgtEl>
                                          <p:spTgt spid="16"/>
                                        </p:tgtEl>
                                      </p:cBhvr>
                                    </p:animEffect>
                                  </p:childTnLst>
                                </p:cTn>
                              </p:par>
                            </p:childTnLst>
                          </p:cTn>
                        </p:par>
                        <p:par>
                          <p:cTn id="31" fill="hold">
                            <p:stCondLst>
                              <p:cond delay="125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50"/>
                                        <p:tgtEl>
                                          <p:spTgt spid="10"/>
                                        </p:tgtEl>
                                      </p:cBhvr>
                                    </p:animEffec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250"/>
                                        <p:tgtEl>
                                          <p:spTgt spid="11"/>
                                        </p:tgtEl>
                                      </p:cBhvr>
                                    </p:animEffect>
                                  </p:childTnLst>
                                </p:cTn>
                              </p:par>
                            </p:childTnLst>
                          </p:cTn>
                        </p:par>
                        <p:par>
                          <p:cTn id="39" fill="hold">
                            <p:stCondLst>
                              <p:cond delay="1750"/>
                            </p:stCondLst>
                            <p:childTnLst>
                              <p:par>
                                <p:cTn id="40" presetID="10" presetClass="entr" presetSubtype="0"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250"/>
                                        <p:tgtEl>
                                          <p:spTgt spid="18"/>
                                        </p:tgtEl>
                                      </p:cBhvr>
                                    </p:animEffect>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250"/>
                                        <p:tgtEl>
                                          <p:spTgt spid="19"/>
                                        </p:tgtEl>
                                      </p:cBhvr>
                                    </p:animEffect>
                                  </p:childTnLst>
                                </p:cTn>
                              </p:par>
                            </p:childTnLst>
                          </p:cTn>
                        </p:par>
                        <p:par>
                          <p:cTn id="47" fill="hold">
                            <p:stCondLst>
                              <p:cond delay="2250"/>
                            </p:stCondLst>
                            <p:childTnLst>
                              <p:par>
                                <p:cTn id="48" presetID="10" presetClass="entr" presetSubtype="0"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250"/>
                                        <p:tgtEl>
                                          <p:spTgt spid="20"/>
                                        </p:tgtEl>
                                      </p:cBhvr>
                                    </p:animEffec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250"/>
                                        <p:tgtEl>
                                          <p:spTgt spid="21"/>
                                        </p:tgtEl>
                                      </p:cBhvr>
                                    </p:animEffect>
                                  </p:childTnLst>
                                </p:cTn>
                              </p:par>
                            </p:childTnLst>
                          </p:cTn>
                        </p:par>
                        <p:par>
                          <p:cTn id="55" fill="hold">
                            <p:stCondLst>
                              <p:cond delay="2750"/>
                            </p:stCondLst>
                            <p:childTnLst>
                              <p:par>
                                <p:cTn id="56" presetID="10" presetClass="entr" presetSubtype="0" fill="hold" grpId="0" nodeType="after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250"/>
                                        <p:tgtEl>
                                          <p:spTgt spid="22"/>
                                        </p:tgtEl>
                                      </p:cBhvr>
                                    </p:animEffect>
                                  </p:childTnLst>
                                </p:cTn>
                              </p:par>
                            </p:childTnLst>
                          </p:cTn>
                        </p:par>
                        <p:par>
                          <p:cTn id="59" fill="hold">
                            <p:stCondLst>
                              <p:cond delay="3000"/>
                            </p:stCondLst>
                            <p:childTnLst>
                              <p:par>
                                <p:cTn id="60" presetID="10" presetClass="entr" presetSubtype="0" fill="hold" grpId="0" nodeType="after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250"/>
                                        <p:tgtEl>
                                          <p:spTgt spid="23"/>
                                        </p:tgtEl>
                                      </p:cBhvr>
                                    </p:animEffect>
                                  </p:childTnLst>
                                </p:cTn>
                              </p:par>
                            </p:childTnLst>
                          </p:cTn>
                        </p:par>
                        <p:par>
                          <p:cTn id="63" fill="hold">
                            <p:stCondLst>
                              <p:cond delay="3250"/>
                            </p:stCondLst>
                            <p:childTnLst>
                              <p:par>
                                <p:cTn id="64" presetID="10" presetClass="entr" presetSubtype="0" fill="hold" grpId="0" nodeType="after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250"/>
                                        <p:tgtEl>
                                          <p:spTgt spid="13"/>
                                        </p:tgtEl>
                                      </p:cBhvr>
                                    </p:animEffect>
                                  </p:childTnLst>
                                </p:cTn>
                              </p:par>
                            </p:childTnLst>
                          </p:cTn>
                        </p:par>
                        <p:par>
                          <p:cTn id="67" fill="hold">
                            <p:stCondLst>
                              <p:cond delay="3500"/>
                            </p:stCondLst>
                            <p:childTnLst>
                              <p:par>
                                <p:cTn id="68" presetID="10" presetClass="entr" presetSubtype="0" fill="hold" grpId="0" nodeType="after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25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031"/>
                                        </p:tgtEl>
                                        <p:attrNameLst>
                                          <p:attrName>style.visibility</p:attrName>
                                        </p:attrNameLst>
                                      </p:cBhvr>
                                      <p:to>
                                        <p:strVal val="visible"/>
                                      </p:to>
                                    </p:set>
                                    <p:animEffect transition="in" filter="fade">
                                      <p:cBhvr>
                                        <p:cTn id="75" dur="500"/>
                                        <p:tgtEl>
                                          <p:spTgt spid="1031"/>
                                        </p:tgtEl>
                                      </p:cBhvr>
                                    </p:animEffect>
                                  </p:childTnLst>
                                </p:cTn>
                              </p:par>
                            </p:childTnLst>
                          </p:cTn>
                        </p:par>
                        <p:par>
                          <p:cTn id="76" fill="hold">
                            <p:stCondLst>
                              <p:cond delay="500"/>
                            </p:stCondLst>
                            <p:childTnLst>
                              <p:par>
                                <p:cTn id="77" presetID="10" presetClass="entr" presetSubtype="0" fill="hold"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500"/>
                                        <p:tgtEl>
                                          <p:spTgt spid="32"/>
                                        </p:tgtEl>
                                      </p:cBhvr>
                                    </p:animEffect>
                                  </p:childTnLst>
                                </p:cTn>
                              </p:par>
                            </p:childTnLst>
                          </p:cTn>
                        </p:par>
                        <p:par>
                          <p:cTn id="80" fill="hold">
                            <p:stCondLst>
                              <p:cond delay="1000"/>
                            </p:stCondLst>
                            <p:childTnLst>
                              <p:par>
                                <p:cTn id="81" presetID="10" presetClass="entr" presetSubtype="0" fill="hold" nodeType="after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fade">
                                      <p:cBhvr>
                                        <p:cTn id="83" dur="500"/>
                                        <p:tgtEl>
                                          <p:spTgt spid="29"/>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63"/>
                                        </p:tgtEl>
                                        <p:attrNameLst>
                                          <p:attrName>style.visibility</p:attrName>
                                        </p:attrNameLst>
                                      </p:cBhvr>
                                      <p:to>
                                        <p:strVal val="visible"/>
                                      </p:to>
                                    </p:set>
                                    <p:animEffect transition="in" filter="fade">
                                      <p:cBhvr>
                                        <p:cTn id="88" dur="500"/>
                                        <p:tgtEl>
                                          <p:spTgt spid="63"/>
                                        </p:tgtEl>
                                      </p:cBhvr>
                                    </p:animEffect>
                                  </p:childTnLst>
                                </p:cTn>
                              </p:par>
                            </p:childTnLst>
                          </p:cTn>
                        </p:par>
                        <p:par>
                          <p:cTn id="89" fill="hold">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36"/>
                                        </p:tgtEl>
                                        <p:attrNameLst>
                                          <p:attrName>style.visibility</p:attrName>
                                        </p:attrNameLst>
                                      </p:cBhvr>
                                      <p:to>
                                        <p:strVal val="visible"/>
                                      </p:to>
                                    </p:set>
                                    <p:animEffect transition="in" filter="fade">
                                      <p:cBhvr>
                                        <p:cTn id="92" dur="500"/>
                                        <p:tgtEl>
                                          <p:spTgt spid="36"/>
                                        </p:tgtEl>
                                      </p:cBhvr>
                                    </p:animEffect>
                                  </p:childTnLst>
                                </p:cTn>
                              </p:par>
                              <p:par>
                                <p:cTn id="93" presetID="10" presetClass="entr" presetSubtype="0" fill="hold" nodeType="withEffect">
                                  <p:stCondLst>
                                    <p:cond delay="0"/>
                                  </p:stCondLst>
                                  <p:childTnLst>
                                    <p:set>
                                      <p:cBhvr>
                                        <p:cTn id="94" dur="1" fill="hold">
                                          <p:stCondLst>
                                            <p:cond delay="0"/>
                                          </p:stCondLst>
                                        </p:cTn>
                                        <p:tgtEl>
                                          <p:spTgt spid="37"/>
                                        </p:tgtEl>
                                        <p:attrNameLst>
                                          <p:attrName>style.visibility</p:attrName>
                                        </p:attrNameLst>
                                      </p:cBhvr>
                                      <p:to>
                                        <p:strVal val="visible"/>
                                      </p:to>
                                    </p:set>
                                    <p:animEffect transition="in" filter="fade">
                                      <p:cBhvr>
                                        <p:cTn id="9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5" grpId="0" animBg="1"/>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E84615-A850-D1D3-6E82-0B89058D9AE5}"/>
              </a:ext>
              <a:ext uri="{C183D7F6-B498-43B3-948B-1728B52AA6E4}">
                <adec:decorative xmlns:adec="http://schemas.microsoft.com/office/drawing/2017/decorative" val="1"/>
              </a:ext>
            </a:extLst>
          </p:cNvPr>
          <p:cNvSpPr txBox="1"/>
          <p:nvPr/>
        </p:nvSpPr>
        <p:spPr>
          <a:xfrm>
            <a:off x="2563108" y="4082871"/>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Individual</a:t>
            </a:r>
          </a:p>
        </p:txBody>
      </p:sp>
      <p:sp>
        <p:nvSpPr>
          <p:cNvPr id="3" name="Rectangle: Rounded Corners 2" descr="Linked In and Viva Learned">
            <a:extLst>
              <a:ext uri="{FF2B5EF4-FFF2-40B4-BE49-F238E27FC236}">
                <a16:creationId xmlns:a16="http://schemas.microsoft.com/office/drawing/2014/main" id="{3F8C4D4A-F744-4475-8AFA-5F746F8F8C9A}"/>
              </a:ext>
              <a:ext uri="{C183D7F6-B498-43B3-948B-1728B52AA6E4}">
                <adec:decorative xmlns:adec="http://schemas.microsoft.com/office/drawing/2017/decorative" val="0"/>
              </a:ext>
            </a:extLst>
          </p:cNvPr>
          <p:cNvSpPr/>
          <p:nvPr/>
        </p:nvSpPr>
        <p:spPr>
          <a:xfrm>
            <a:off x="2544041" y="2412839"/>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4" name="Group 3">
            <a:extLst>
              <a:ext uri="{FF2B5EF4-FFF2-40B4-BE49-F238E27FC236}">
                <a16:creationId xmlns:a16="http://schemas.microsoft.com/office/drawing/2014/main" id="{E812D32D-97A3-BC8F-4CE1-296751CBC64C}"/>
              </a:ext>
            </a:extLst>
          </p:cNvPr>
          <p:cNvGrpSpPr/>
          <p:nvPr/>
        </p:nvGrpSpPr>
        <p:grpSpPr>
          <a:xfrm>
            <a:off x="3606637" y="2358350"/>
            <a:ext cx="484462" cy="212019"/>
            <a:chOff x="7936392" y="1002210"/>
            <a:chExt cx="764489" cy="334570"/>
          </a:xfrm>
        </p:grpSpPr>
        <p:pic>
          <p:nvPicPr>
            <p:cNvPr id="5" name="Picture 2" descr="See the source image">
              <a:extLst>
                <a:ext uri="{FF2B5EF4-FFF2-40B4-BE49-F238E27FC236}">
                  <a16:creationId xmlns:a16="http://schemas.microsoft.com/office/drawing/2014/main" id="{1820D799-6983-245C-B849-AF379AF35A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Logo for Viva Learning">
              <a:extLst>
                <a:ext uri="{FF2B5EF4-FFF2-40B4-BE49-F238E27FC236}">
                  <a16:creationId xmlns:a16="http://schemas.microsoft.com/office/drawing/2014/main" id="{442628C6-EF33-80D1-E97C-435E3DD488A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grpSp>
        <p:nvGrpSpPr>
          <p:cNvPr id="7" name="Group 6">
            <a:extLst>
              <a:ext uri="{FF2B5EF4-FFF2-40B4-BE49-F238E27FC236}">
                <a16:creationId xmlns:a16="http://schemas.microsoft.com/office/drawing/2014/main" id="{4FFDC5C8-2169-6893-1355-746BDFAC15E8}"/>
              </a:ext>
            </a:extLst>
          </p:cNvPr>
          <p:cNvGrpSpPr/>
          <p:nvPr/>
        </p:nvGrpSpPr>
        <p:grpSpPr>
          <a:xfrm>
            <a:off x="7075615" y="474542"/>
            <a:ext cx="4585773" cy="6059608"/>
            <a:chOff x="3803113" y="1071466"/>
            <a:chExt cx="4585773" cy="4715069"/>
          </a:xfrm>
        </p:grpSpPr>
        <p:sp>
          <p:nvSpPr>
            <p:cNvPr id="8" name="Rectangle: Rounded Corners 7">
              <a:extLst>
                <a:ext uri="{FF2B5EF4-FFF2-40B4-BE49-F238E27FC236}">
                  <a16:creationId xmlns:a16="http://schemas.microsoft.com/office/drawing/2014/main" id="{05570A0F-1201-C69A-996E-DFED7CA81284}"/>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9" name="Freeform 29">
              <a:extLst>
                <a:ext uri="{FF2B5EF4-FFF2-40B4-BE49-F238E27FC236}">
                  <a16:creationId xmlns:a16="http://schemas.microsoft.com/office/drawing/2014/main" id="{44A5C875-0681-82AC-9FD4-41293422C822}"/>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10" name="TextBox 1">
            <a:extLst>
              <a:ext uri="{FF2B5EF4-FFF2-40B4-BE49-F238E27FC236}">
                <a16:creationId xmlns:a16="http://schemas.microsoft.com/office/drawing/2014/main" id="{50DCFF3F-9EA8-4C09-A2BE-A1481DFDEBA5}"/>
              </a:ext>
            </a:extLst>
          </p:cNvPr>
          <p:cNvSpPr txBox="1"/>
          <p:nvPr/>
        </p:nvSpPr>
        <p:spPr>
          <a:xfrm>
            <a:off x="7496525" y="600748"/>
            <a:ext cx="3530791"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defTabSz="914400">
              <a:lnSpc>
                <a:spcPct val="150000"/>
              </a:lnSpc>
              <a:defRPr/>
            </a:pPr>
            <a:r>
              <a:rPr lang="en-CA" sz="1800">
                <a:solidFill>
                  <a:srgbClr val="000000"/>
                </a:solidFill>
                <a:latin typeface="Segoe UI Semibold"/>
                <a:cs typeface="Segoe UI"/>
              </a:rPr>
              <a:t>Copilot empowering Individuals</a:t>
            </a:r>
          </a:p>
        </p:txBody>
      </p:sp>
      <p:grpSp>
        <p:nvGrpSpPr>
          <p:cNvPr id="11" name="Group 10">
            <a:extLst>
              <a:ext uri="{FF2B5EF4-FFF2-40B4-BE49-F238E27FC236}">
                <a16:creationId xmlns:a16="http://schemas.microsoft.com/office/drawing/2014/main" id="{79B5017E-E9E9-FC2E-B963-D92FFBC0CC23}"/>
              </a:ext>
            </a:extLst>
          </p:cNvPr>
          <p:cNvGrpSpPr/>
          <p:nvPr/>
        </p:nvGrpSpPr>
        <p:grpSpPr>
          <a:xfrm>
            <a:off x="7683016" y="2049917"/>
            <a:ext cx="3810510" cy="584775"/>
            <a:chOff x="7496525" y="1683602"/>
            <a:chExt cx="3810510" cy="584775"/>
          </a:xfrm>
        </p:grpSpPr>
        <p:pic>
          <p:nvPicPr>
            <p:cNvPr id="12" name="Picture 11">
              <a:extLst>
                <a:ext uri="{FF2B5EF4-FFF2-40B4-BE49-F238E27FC236}">
                  <a16:creationId xmlns:a16="http://schemas.microsoft.com/office/drawing/2014/main" id="{EF4D60F3-A442-4342-8E01-4612673D34A6}"/>
                </a:ext>
              </a:extLst>
            </p:cNvPr>
            <p:cNvPicPr>
              <a:picLocks noChangeAspect="1"/>
            </p:cNvPicPr>
            <p:nvPr/>
          </p:nvPicPr>
          <p:blipFill rotWithShape="1">
            <a:blip r:embed="rId5"/>
            <a:srcRect l="17708" b="9724"/>
            <a:stretch/>
          </p:blipFill>
          <p:spPr>
            <a:xfrm>
              <a:off x="7496525" y="1701841"/>
              <a:ext cx="278786" cy="250227"/>
            </a:xfrm>
            <a:prstGeom prst="rect">
              <a:avLst/>
            </a:prstGeom>
          </p:spPr>
        </p:pic>
        <p:sp>
          <p:nvSpPr>
            <p:cNvPr id="13" name="TextBox 12">
              <a:extLst>
                <a:ext uri="{FF2B5EF4-FFF2-40B4-BE49-F238E27FC236}">
                  <a16:creationId xmlns:a16="http://schemas.microsoft.com/office/drawing/2014/main" id="{011689E7-7471-0992-C783-851EE994D940}"/>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Microsoft 365 Chat</a:t>
              </a:r>
            </a:p>
            <a:p>
              <a:r>
                <a:rPr lang="en-AU" sz="900">
                  <a:solidFill>
                    <a:prstClr val="black"/>
                  </a:solidFill>
                  <a:latin typeface="Calibri" panose="020F0502020204030204"/>
                </a:rPr>
                <a:t>Combine the power of AI with your work data and apps to help you unleash creativity, unlock productivity and uplevel skills.</a:t>
              </a:r>
            </a:p>
          </p:txBody>
        </p:sp>
      </p:grpSp>
      <p:grpSp>
        <p:nvGrpSpPr>
          <p:cNvPr id="14" name="Group 13">
            <a:extLst>
              <a:ext uri="{FF2B5EF4-FFF2-40B4-BE49-F238E27FC236}">
                <a16:creationId xmlns:a16="http://schemas.microsoft.com/office/drawing/2014/main" id="{7AD73D57-5A8B-2F65-A700-CAC4D30E54CB}"/>
              </a:ext>
            </a:extLst>
          </p:cNvPr>
          <p:cNvGrpSpPr/>
          <p:nvPr/>
        </p:nvGrpSpPr>
        <p:grpSpPr>
          <a:xfrm>
            <a:off x="7683016" y="2558303"/>
            <a:ext cx="3789105" cy="584775"/>
            <a:chOff x="7496525" y="2271759"/>
            <a:chExt cx="3789105" cy="584775"/>
          </a:xfrm>
        </p:grpSpPr>
        <p:pic>
          <p:nvPicPr>
            <p:cNvPr id="15" name="Picture 14">
              <a:extLst>
                <a:ext uri="{FF2B5EF4-FFF2-40B4-BE49-F238E27FC236}">
                  <a16:creationId xmlns:a16="http://schemas.microsoft.com/office/drawing/2014/main" id="{F431D12F-6068-4418-E09D-8CBE56CE07FD}"/>
                </a:ext>
              </a:extLst>
            </p:cNvPr>
            <p:cNvPicPr>
              <a:picLocks noChangeAspect="1"/>
            </p:cNvPicPr>
            <p:nvPr/>
          </p:nvPicPr>
          <p:blipFill rotWithShape="1">
            <a:blip r:embed="rId6"/>
            <a:srcRect l="13009"/>
            <a:stretch/>
          </p:blipFill>
          <p:spPr>
            <a:xfrm>
              <a:off x="7496525" y="2333326"/>
              <a:ext cx="252287" cy="230984"/>
            </a:xfrm>
            <a:prstGeom prst="rect">
              <a:avLst/>
            </a:prstGeom>
          </p:spPr>
        </p:pic>
        <p:sp>
          <p:nvSpPr>
            <p:cNvPr id="16" name="TextBox 15">
              <a:extLst>
                <a:ext uri="{FF2B5EF4-FFF2-40B4-BE49-F238E27FC236}">
                  <a16:creationId xmlns:a16="http://schemas.microsoft.com/office/drawing/2014/main" id="{313C7CCA-C9B8-E14A-86C8-8ACD58ECF042}"/>
                </a:ext>
              </a:extLst>
            </p:cNvPr>
            <p:cNvSpPr txBox="1"/>
            <p:nvPr/>
          </p:nvSpPr>
          <p:spPr>
            <a:xfrm>
              <a:off x="7754837" y="2271759"/>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Teams</a:t>
              </a:r>
            </a:p>
            <a:p>
              <a:r>
                <a:rPr lang="en-AU" sz="900">
                  <a:solidFill>
                    <a:prstClr val="black"/>
                  </a:solidFill>
                  <a:latin typeface="Calibri" panose="020F0502020204030204"/>
                </a:rPr>
                <a:t>Have more effective meetings, catch up on chats, and bring everything together in teams.</a:t>
              </a:r>
            </a:p>
          </p:txBody>
        </p:sp>
      </p:grpSp>
      <p:grpSp>
        <p:nvGrpSpPr>
          <p:cNvPr id="17" name="Group 16">
            <a:extLst>
              <a:ext uri="{FF2B5EF4-FFF2-40B4-BE49-F238E27FC236}">
                <a16:creationId xmlns:a16="http://schemas.microsoft.com/office/drawing/2014/main" id="{6B1B017E-2B3A-7B20-9D8B-EA52C1A56565}"/>
              </a:ext>
            </a:extLst>
          </p:cNvPr>
          <p:cNvGrpSpPr/>
          <p:nvPr/>
        </p:nvGrpSpPr>
        <p:grpSpPr>
          <a:xfrm>
            <a:off x="7683017" y="3066689"/>
            <a:ext cx="3784958" cy="584775"/>
            <a:chOff x="7496526" y="2859916"/>
            <a:chExt cx="3784958" cy="584775"/>
          </a:xfrm>
        </p:grpSpPr>
        <p:pic>
          <p:nvPicPr>
            <p:cNvPr id="18" name="Picture 17">
              <a:extLst>
                <a:ext uri="{FF2B5EF4-FFF2-40B4-BE49-F238E27FC236}">
                  <a16:creationId xmlns:a16="http://schemas.microsoft.com/office/drawing/2014/main" id="{8C50A33C-11DB-4474-2C59-CD7C6DF00C61}"/>
                </a:ext>
              </a:extLst>
            </p:cNvPr>
            <p:cNvPicPr>
              <a:picLocks noChangeAspect="1"/>
            </p:cNvPicPr>
            <p:nvPr/>
          </p:nvPicPr>
          <p:blipFill rotWithShape="1">
            <a:blip r:embed="rId7"/>
            <a:srcRect l="11651"/>
            <a:stretch/>
          </p:blipFill>
          <p:spPr>
            <a:xfrm>
              <a:off x="7496526" y="2883965"/>
              <a:ext cx="247154" cy="243817"/>
            </a:xfrm>
            <a:prstGeom prst="rect">
              <a:avLst/>
            </a:prstGeom>
          </p:spPr>
        </p:pic>
        <p:sp>
          <p:nvSpPr>
            <p:cNvPr id="19" name="TextBox 18">
              <a:extLst>
                <a:ext uri="{FF2B5EF4-FFF2-40B4-BE49-F238E27FC236}">
                  <a16:creationId xmlns:a16="http://schemas.microsoft.com/office/drawing/2014/main" id="{65FEAE3D-6CAB-152E-01B4-E8D0F5146593}"/>
                </a:ext>
              </a:extLst>
            </p:cNvPr>
            <p:cNvSpPr txBox="1"/>
            <p:nvPr/>
          </p:nvSpPr>
          <p:spPr>
            <a:xfrm>
              <a:off x="7750693" y="2859916"/>
              <a:ext cx="3530791" cy="584775"/>
            </a:xfrm>
            <a:prstGeom prst="rect">
              <a:avLst/>
            </a:prstGeom>
            <a:noFill/>
          </p:spPr>
          <p:txBody>
            <a:bodyPr wrap="square" rtlCol="0">
              <a:spAutoFit/>
            </a:bodyPr>
            <a:lstStyle/>
            <a:p>
              <a:r>
                <a:rPr lang="en-AU" sz="1400">
                  <a:solidFill>
                    <a:prstClr val="black"/>
                  </a:solidFill>
                  <a:latin typeface="Calibri" panose="020F0502020204030204"/>
                </a:rPr>
                <a:t>Copilot in Outlook</a:t>
              </a:r>
            </a:p>
            <a:p>
              <a:r>
                <a:rPr lang="en-AU" sz="900">
                  <a:solidFill>
                    <a:prstClr val="black"/>
                  </a:solidFill>
                  <a:latin typeface="Calibri" panose="020F0502020204030204"/>
                </a:rPr>
                <a:t>Start emails quickly, generate a summary, and catch up on long emails easily.</a:t>
              </a:r>
            </a:p>
          </p:txBody>
        </p:sp>
      </p:grpSp>
      <p:grpSp>
        <p:nvGrpSpPr>
          <p:cNvPr id="20" name="Group 19">
            <a:extLst>
              <a:ext uri="{FF2B5EF4-FFF2-40B4-BE49-F238E27FC236}">
                <a16:creationId xmlns:a16="http://schemas.microsoft.com/office/drawing/2014/main" id="{A4183EBC-1670-FECA-CBFE-93EC3BF7AAB5}"/>
              </a:ext>
            </a:extLst>
          </p:cNvPr>
          <p:cNvGrpSpPr/>
          <p:nvPr/>
        </p:nvGrpSpPr>
        <p:grpSpPr>
          <a:xfrm>
            <a:off x="7683016" y="3575075"/>
            <a:ext cx="3773557" cy="584775"/>
            <a:chOff x="7496525" y="3448073"/>
            <a:chExt cx="3773557" cy="584775"/>
          </a:xfrm>
        </p:grpSpPr>
        <p:pic>
          <p:nvPicPr>
            <p:cNvPr id="21" name="Picture 20">
              <a:extLst>
                <a:ext uri="{FF2B5EF4-FFF2-40B4-BE49-F238E27FC236}">
                  <a16:creationId xmlns:a16="http://schemas.microsoft.com/office/drawing/2014/main" id="{7DA3BF01-4768-C015-8F6D-27DCF7BCFEE6}"/>
                </a:ext>
              </a:extLst>
            </p:cNvPr>
            <p:cNvPicPr>
              <a:picLocks noChangeAspect="1"/>
            </p:cNvPicPr>
            <p:nvPr/>
          </p:nvPicPr>
          <p:blipFill rotWithShape="1">
            <a:blip r:embed="rId8"/>
            <a:srcRect l="7347"/>
            <a:stretch/>
          </p:blipFill>
          <p:spPr>
            <a:xfrm>
              <a:off x="7496525" y="3480213"/>
              <a:ext cx="233038" cy="230984"/>
            </a:xfrm>
            <a:prstGeom prst="rect">
              <a:avLst/>
            </a:prstGeom>
          </p:spPr>
        </p:pic>
        <p:sp>
          <p:nvSpPr>
            <p:cNvPr id="22" name="TextBox 21">
              <a:extLst>
                <a:ext uri="{FF2B5EF4-FFF2-40B4-BE49-F238E27FC236}">
                  <a16:creationId xmlns:a16="http://schemas.microsoft.com/office/drawing/2014/main" id="{51CE0FB7-3CB2-D9A6-9997-DC2C21E6E9E1}"/>
                </a:ext>
              </a:extLst>
            </p:cNvPr>
            <p:cNvSpPr txBox="1"/>
            <p:nvPr/>
          </p:nvSpPr>
          <p:spPr>
            <a:xfrm>
              <a:off x="7739291" y="3448073"/>
              <a:ext cx="3530791" cy="584775"/>
            </a:xfrm>
            <a:prstGeom prst="rect">
              <a:avLst/>
            </a:prstGeom>
            <a:noFill/>
          </p:spPr>
          <p:txBody>
            <a:bodyPr wrap="square" rtlCol="0">
              <a:spAutoFit/>
            </a:bodyPr>
            <a:lstStyle/>
            <a:p>
              <a:r>
                <a:rPr lang="en-AU" sz="1400">
                  <a:solidFill>
                    <a:prstClr val="black"/>
                  </a:solidFill>
                  <a:latin typeface="Calibri" panose="020F0502020204030204"/>
                </a:rPr>
                <a:t>Copilot in Word</a:t>
              </a:r>
            </a:p>
            <a:p>
              <a:r>
                <a:rPr lang="en-AU" sz="900">
                  <a:solidFill>
                    <a:prstClr val="black"/>
                  </a:solidFill>
                  <a:latin typeface="Calibri" panose="020F0502020204030204"/>
                </a:rPr>
                <a:t>Start a draft, add to an existing document, rewrite text, generate a summary, or chat with Copilot.</a:t>
              </a:r>
            </a:p>
          </p:txBody>
        </p:sp>
      </p:grpSp>
      <p:grpSp>
        <p:nvGrpSpPr>
          <p:cNvPr id="23" name="Group 22">
            <a:extLst>
              <a:ext uri="{FF2B5EF4-FFF2-40B4-BE49-F238E27FC236}">
                <a16:creationId xmlns:a16="http://schemas.microsoft.com/office/drawing/2014/main" id="{A74CB5D0-0675-2263-3779-768AB86DF4CC}"/>
              </a:ext>
            </a:extLst>
          </p:cNvPr>
          <p:cNvGrpSpPr/>
          <p:nvPr/>
        </p:nvGrpSpPr>
        <p:grpSpPr>
          <a:xfrm>
            <a:off x="7683016" y="4453348"/>
            <a:ext cx="3776667" cy="584775"/>
            <a:chOff x="7496525" y="4624387"/>
            <a:chExt cx="3776667" cy="584775"/>
          </a:xfrm>
        </p:grpSpPr>
        <p:pic>
          <p:nvPicPr>
            <p:cNvPr id="24" name="Picture 23">
              <a:extLst>
                <a:ext uri="{FF2B5EF4-FFF2-40B4-BE49-F238E27FC236}">
                  <a16:creationId xmlns:a16="http://schemas.microsoft.com/office/drawing/2014/main" id="{31E62FAA-095A-1931-DAF6-B31D7745D306}"/>
                </a:ext>
              </a:extLst>
            </p:cNvPr>
            <p:cNvPicPr>
              <a:picLocks noChangeAspect="1"/>
            </p:cNvPicPr>
            <p:nvPr/>
          </p:nvPicPr>
          <p:blipFill rotWithShape="1">
            <a:blip r:embed="rId9"/>
            <a:srcRect l="8614" r="-1"/>
            <a:stretch/>
          </p:blipFill>
          <p:spPr>
            <a:xfrm>
              <a:off x="7496525" y="4674989"/>
              <a:ext cx="236888" cy="228417"/>
            </a:xfrm>
            <a:prstGeom prst="rect">
              <a:avLst/>
            </a:prstGeom>
          </p:spPr>
        </p:pic>
        <p:sp>
          <p:nvSpPr>
            <p:cNvPr id="25" name="TextBox 24">
              <a:extLst>
                <a:ext uri="{FF2B5EF4-FFF2-40B4-BE49-F238E27FC236}">
                  <a16:creationId xmlns:a16="http://schemas.microsoft.com/office/drawing/2014/main" id="{5F4FE974-AF88-9A9C-59E5-C30D4DC73984}"/>
                </a:ext>
              </a:extLst>
            </p:cNvPr>
            <p:cNvSpPr txBox="1"/>
            <p:nvPr/>
          </p:nvSpPr>
          <p:spPr>
            <a:xfrm>
              <a:off x="7742399" y="4624387"/>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PowerPoint</a:t>
              </a:r>
            </a:p>
            <a:p>
              <a:r>
                <a:rPr lang="en-AU" sz="900">
                  <a:solidFill>
                    <a:prstClr val="black"/>
                  </a:solidFill>
                  <a:latin typeface="Calibri" panose="020F0502020204030204"/>
                </a:rPr>
                <a:t>Create a new presentation, organise and summarize presentations, and more.</a:t>
              </a:r>
            </a:p>
          </p:txBody>
        </p:sp>
      </p:grpSp>
      <p:grpSp>
        <p:nvGrpSpPr>
          <p:cNvPr id="26" name="Group 25">
            <a:extLst>
              <a:ext uri="{FF2B5EF4-FFF2-40B4-BE49-F238E27FC236}">
                <a16:creationId xmlns:a16="http://schemas.microsoft.com/office/drawing/2014/main" id="{05D22B1F-8A3A-4D7B-DC86-E48D646DEF22}"/>
              </a:ext>
            </a:extLst>
          </p:cNvPr>
          <p:cNvGrpSpPr/>
          <p:nvPr/>
        </p:nvGrpSpPr>
        <p:grpSpPr>
          <a:xfrm>
            <a:off x="7683017" y="4961734"/>
            <a:ext cx="3779776" cy="446276"/>
            <a:chOff x="7496526" y="5212542"/>
            <a:chExt cx="3779776" cy="446276"/>
          </a:xfrm>
        </p:grpSpPr>
        <p:pic>
          <p:nvPicPr>
            <p:cNvPr id="27" name="Picture 26">
              <a:extLst>
                <a:ext uri="{FF2B5EF4-FFF2-40B4-BE49-F238E27FC236}">
                  <a16:creationId xmlns:a16="http://schemas.microsoft.com/office/drawing/2014/main" id="{76C84B19-1D70-41EC-22DA-9785A775CC8F}"/>
                </a:ext>
              </a:extLst>
            </p:cNvPr>
            <p:cNvPicPr>
              <a:picLocks noChangeAspect="1"/>
            </p:cNvPicPr>
            <p:nvPr/>
          </p:nvPicPr>
          <p:blipFill rotWithShape="1">
            <a:blip r:embed="rId10"/>
            <a:srcRect l="9807"/>
            <a:stretch/>
          </p:blipFill>
          <p:spPr>
            <a:xfrm>
              <a:off x="7496526" y="5246358"/>
              <a:ext cx="240738" cy="236117"/>
            </a:xfrm>
            <a:prstGeom prst="rect">
              <a:avLst/>
            </a:prstGeom>
          </p:spPr>
        </p:pic>
        <p:sp>
          <p:nvSpPr>
            <p:cNvPr id="28" name="TextBox 27">
              <a:extLst>
                <a:ext uri="{FF2B5EF4-FFF2-40B4-BE49-F238E27FC236}">
                  <a16:creationId xmlns:a16="http://schemas.microsoft.com/office/drawing/2014/main" id="{386287AF-7D23-1C64-E3EB-DC49F4C00B9B}"/>
                </a:ext>
              </a:extLst>
            </p:cNvPr>
            <p:cNvSpPr txBox="1"/>
            <p:nvPr/>
          </p:nvSpPr>
          <p:spPr>
            <a:xfrm>
              <a:off x="7745509" y="5212542"/>
              <a:ext cx="3530793" cy="446276"/>
            </a:xfrm>
            <a:prstGeom prst="rect">
              <a:avLst/>
            </a:prstGeom>
            <a:noFill/>
          </p:spPr>
          <p:txBody>
            <a:bodyPr wrap="square" rtlCol="0">
              <a:spAutoFit/>
            </a:bodyPr>
            <a:lstStyle/>
            <a:p>
              <a:r>
                <a:rPr lang="en-AU" sz="1400">
                  <a:solidFill>
                    <a:prstClr val="black"/>
                  </a:solidFill>
                  <a:latin typeface="Calibri" panose="020F0502020204030204"/>
                </a:rPr>
                <a:t>Copilot in Excel</a:t>
              </a:r>
            </a:p>
            <a:p>
              <a:r>
                <a:rPr lang="en-AU" sz="900">
                  <a:solidFill>
                    <a:prstClr val="black"/>
                  </a:solidFill>
                  <a:latin typeface="Calibri" panose="020F0502020204030204"/>
                </a:rPr>
                <a:t>Go deeper with data, identify insights, generate formulas, and more. </a:t>
              </a:r>
            </a:p>
          </p:txBody>
        </p:sp>
      </p:grpSp>
      <p:sp>
        <p:nvSpPr>
          <p:cNvPr id="29" name="Oval 28" descr="Icon symbolising a Individual">
            <a:extLst>
              <a:ext uri="{FF2B5EF4-FFF2-40B4-BE49-F238E27FC236}">
                <a16:creationId xmlns:a16="http://schemas.microsoft.com/office/drawing/2014/main" id="{4D6A985A-C92C-BCCD-5CB8-F94FE4186E79}"/>
              </a:ext>
              <a:ext uri="{C183D7F6-B498-43B3-948B-1728B52AA6E4}">
                <adec:decorative xmlns:adec="http://schemas.microsoft.com/office/drawing/2017/decorative" val="0"/>
              </a:ext>
            </a:extLst>
          </p:cNvPr>
          <p:cNvSpPr/>
          <p:nvPr/>
        </p:nvSpPr>
        <p:spPr>
          <a:xfrm>
            <a:off x="2415813" y="2700664"/>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50E76519-20D0-352A-EA6B-F92C755DD510}"/>
              </a:ext>
              <a:ext uri="{C183D7F6-B498-43B3-948B-1728B52AA6E4}">
                <adec:decorative xmlns:adec="http://schemas.microsoft.com/office/drawing/2017/decorative" val="1"/>
              </a:ext>
            </a:extLst>
          </p:cNvPr>
          <p:cNvSpPr/>
          <p:nvPr/>
        </p:nvSpPr>
        <p:spPr>
          <a:xfrm>
            <a:off x="1461570" y="283056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31" name="Rectangle: Rounded Corners 30">
            <a:extLst>
              <a:ext uri="{FF2B5EF4-FFF2-40B4-BE49-F238E27FC236}">
                <a16:creationId xmlns:a16="http://schemas.microsoft.com/office/drawing/2014/main" id="{F0A47E67-D561-7E83-4491-756C433209C1}"/>
              </a:ext>
              <a:ext uri="{C183D7F6-B498-43B3-948B-1728B52AA6E4}">
                <adec:decorative xmlns:adec="http://schemas.microsoft.com/office/drawing/2017/decorative" val="1"/>
              </a:ext>
            </a:extLst>
          </p:cNvPr>
          <p:cNvSpPr/>
          <p:nvPr/>
        </p:nvSpPr>
        <p:spPr>
          <a:xfrm>
            <a:off x="1713289" y="259871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32" name="Rectangle: Rounded Corners 31">
            <a:extLst>
              <a:ext uri="{FF2B5EF4-FFF2-40B4-BE49-F238E27FC236}">
                <a16:creationId xmlns:a16="http://schemas.microsoft.com/office/drawing/2014/main" id="{A273DA86-B980-EABA-7885-B1E4B3CCBD36}"/>
              </a:ext>
              <a:ext uri="{C183D7F6-B498-43B3-948B-1728B52AA6E4}">
                <adec:decorative xmlns:adec="http://schemas.microsoft.com/office/drawing/2017/decorative" val="1"/>
              </a:ext>
            </a:extLst>
          </p:cNvPr>
          <p:cNvSpPr/>
          <p:nvPr/>
        </p:nvSpPr>
        <p:spPr>
          <a:xfrm>
            <a:off x="1284595" y="371130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33" name="Rectangle: Rounded Corners 32">
            <a:extLst>
              <a:ext uri="{FF2B5EF4-FFF2-40B4-BE49-F238E27FC236}">
                <a16:creationId xmlns:a16="http://schemas.microsoft.com/office/drawing/2014/main" id="{08BC46C7-ED9E-F572-C3E4-DC0A682EE93B}"/>
              </a:ext>
              <a:ext uri="{C183D7F6-B498-43B3-948B-1728B52AA6E4}">
                <adec:decorative xmlns:adec="http://schemas.microsoft.com/office/drawing/2017/decorative" val="1"/>
              </a:ext>
            </a:extLst>
          </p:cNvPr>
          <p:cNvSpPr/>
          <p:nvPr/>
        </p:nvSpPr>
        <p:spPr>
          <a:xfrm>
            <a:off x="3664288" y="393382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34" name="Rectangle: Rounded Corners 33">
            <a:extLst>
              <a:ext uri="{FF2B5EF4-FFF2-40B4-BE49-F238E27FC236}">
                <a16:creationId xmlns:a16="http://schemas.microsoft.com/office/drawing/2014/main" id="{CA29C238-79B3-3835-123B-F5E055DE2A99}"/>
              </a:ext>
              <a:ext uri="{C183D7F6-B498-43B3-948B-1728B52AA6E4}">
                <adec:decorative xmlns:adec="http://schemas.microsoft.com/office/drawing/2017/decorative" val="1"/>
              </a:ext>
            </a:extLst>
          </p:cNvPr>
          <p:cNvSpPr/>
          <p:nvPr/>
        </p:nvSpPr>
        <p:spPr>
          <a:xfrm>
            <a:off x="1255932" y="3488788"/>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35" name="Rectangle: Rounded Corners 34">
            <a:extLst>
              <a:ext uri="{FF2B5EF4-FFF2-40B4-BE49-F238E27FC236}">
                <a16:creationId xmlns:a16="http://schemas.microsoft.com/office/drawing/2014/main" id="{341000D1-5988-3D89-F7D8-5866EE090579}"/>
              </a:ext>
              <a:ext uri="{C183D7F6-B498-43B3-948B-1728B52AA6E4}">
                <adec:decorative xmlns:adec="http://schemas.microsoft.com/office/drawing/2017/decorative" val="1"/>
              </a:ext>
            </a:extLst>
          </p:cNvPr>
          <p:cNvSpPr/>
          <p:nvPr/>
        </p:nvSpPr>
        <p:spPr>
          <a:xfrm>
            <a:off x="1264241" y="326627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36" name="Rectangle: Rounded Corners 35">
            <a:extLst>
              <a:ext uri="{FF2B5EF4-FFF2-40B4-BE49-F238E27FC236}">
                <a16:creationId xmlns:a16="http://schemas.microsoft.com/office/drawing/2014/main" id="{9946CBAD-CCCE-0877-9D37-B425275B2818}"/>
              </a:ext>
              <a:ext uri="{C183D7F6-B498-43B3-948B-1728B52AA6E4}">
                <adec:decorative xmlns:adec="http://schemas.microsoft.com/office/drawing/2017/decorative" val="1"/>
              </a:ext>
            </a:extLst>
          </p:cNvPr>
          <p:cNvSpPr/>
          <p:nvPr/>
        </p:nvSpPr>
        <p:spPr>
          <a:xfrm>
            <a:off x="1345842" y="304375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37" name="Rectangle: Rounded Corners 36">
            <a:extLst>
              <a:ext uri="{FF2B5EF4-FFF2-40B4-BE49-F238E27FC236}">
                <a16:creationId xmlns:a16="http://schemas.microsoft.com/office/drawing/2014/main" id="{81768426-CEFD-D0DF-07BB-7D094D4041F7}"/>
              </a:ext>
              <a:ext uri="{C183D7F6-B498-43B3-948B-1728B52AA6E4}">
                <adec:decorative xmlns:adec="http://schemas.microsoft.com/office/drawing/2017/decorative" val="1"/>
              </a:ext>
            </a:extLst>
          </p:cNvPr>
          <p:cNvSpPr/>
          <p:nvPr/>
        </p:nvSpPr>
        <p:spPr>
          <a:xfrm>
            <a:off x="1571413" y="393382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38" name="Rectangle: Rounded Corners 37">
            <a:extLst>
              <a:ext uri="{FF2B5EF4-FFF2-40B4-BE49-F238E27FC236}">
                <a16:creationId xmlns:a16="http://schemas.microsoft.com/office/drawing/2014/main" id="{5474535C-7783-F422-7438-CE8E5B1FA029}"/>
              </a:ext>
              <a:ext uri="{C183D7F6-B498-43B3-948B-1728B52AA6E4}">
                <adec:decorative xmlns:adec="http://schemas.microsoft.com/office/drawing/2017/decorative" val="1"/>
              </a:ext>
            </a:extLst>
          </p:cNvPr>
          <p:cNvSpPr/>
          <p:nvPr/>
        </p:nvSpPr>
        <p:spPr>
          <a:xfrm>
            <a:off x="3427838" y="259871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39" name="Rectangle: Rounded Corners 38">
            <a:extLst>
              <a:ext uri="{FF2B5EF4-FFF2-40B4-BE49-F238E27FC236}">
                <a16:creationId xmlns:a16="http://schemas.microsoft.com/office/drawing/2014/main" id="{DD92730B-595A-9D22-293F-D7DB5C89E660}"/>
              </a:ext>
              <a:ext uri="{C183D7F6-B498-43B3-948B-1728B52AA6E4}">
                <adec:decorative xmlns:adec="http://schemas.microsoft.com/office/drawing/2017/decorative" val="1"/>
              </a:ext>
            </a:extLst>
          </p:cNvPr>
          <p:cNvSpPr/>
          <p:nvPr/>
        </p:nvSpPr>
        <p:spPr>
          <a:xfrm>
            <a:off x="3726609" y="2814473"/>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40" name="Rectangle: Rounded Corners 39">
            <a:extLst>
              <a:ext uri="{FF2B5EF4-FFF2-40B4-BE49-F238E27FC236}">
                <a16:creationId xmlns:a16="http://schemas.microsoft.com/office/drawing/2014/main" id="{0C3B60C1-0143-00A7-A3CD-A97D69E1A09B}"/>
              </a:ext>
              <a:ext uri="{C183D7F6-B498-43B3-948B-1728B52AA6E4}">
                <adec:decorative xmlns:adec="http://schemas.microsoft.com/office/drawing/2017/decorative" val="1"/>
              </a:ext>
            </a:extLst>
          </p:cNvPr>
          <p:cNvSpPr/>
          <p:nvPr/>
        </p:nvSpPr>
        <p:spPr>
          <a:xfrm>
            <a:off x="3872240" y="303991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41" name="Rectangle: Rounded Corners 40">
            <a:extLst>
              <a:ext uri="{FF2B5EF4-FFF2-40B4-BE49-F238E27FC236}">
                <a16:creationId xmlns:a16="http://schemas.microsoft.com/office/drawing/2014/main" id="{9E51A60E-54E5-A642-CBFE-0820E4F33868}"/>
              </a:ext>
              <a:ext uri="{C183D7F6-B498-43B3-948B-1728B52AA6E4}">
                <adec:decorative xmlns:adec="http://schemas.microsoft.com/office/drawing/2017/decorative" val="1"/>
              </a:ext>
            </a:extLst>
          </p:cNvPr>
          <p:cNvSpPr/>
          <p:nvPr/>
        </p:nvSpPr>
        <p:spPr>
          <a:xfrm>
            <a:off x="3950434" y="3266270"/>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42" name="Rectangle: Rounded Corners 41">
            <a:extLst>
              <a:ext uri="{FF2B5EF4-FFF2-40B4-BE49-F238E27FC236}">
                <a16:creationId xmlns:a16="http://schemas.microsoft.com/office/drawing/2014/main" id="{D42A91B9-BC05-343F-C79E-6CE2AE824ABA}"/>
              </a:ext>
              <a:ext uri="{C183D7F6-B498-43B3-948B-1728B52AA6E4}">
                <adec:decorative xmlns:adec="http://schemas.microsoft.com/office/drawing/2017/decorative" val="1"/>
              </a:ext>
            </a:extLst>
          </p:cNvPr>
          <p:cNvSpPr/>
          <p:nvPr/>
        </p:nvSpPr>
        <p:spPr>
          <a:xfrm>
            <a:off x="3902455" y="3494918"/>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43" name="Rectangle: Rounded Corners 42">
            <a:extLst>
              <a:ext uri="{FF2B5EF4-FFF2-40B4-BE49-F238E27FC236}">
                <a16:creationId xmlns:a16="http://schemas.microsoft.com/office/drawing/2014/main" id="{F78D1AC3-FBC8-C1EA-E9BC-8B7E0129A0DC}"/>
              </a:ext>
              <a:ext uri="{C183D7F6-B498-43B3-948B-1728B52AA6E4}">
                <adec:decorative xmlns:adec="http://schemas.microsoft.com/office/drawing/2017/decorative" val="1"/>
              </a:ext>
            </a:extLst>
          </p:cNvPr>
          <p:cNvSpPr/>
          <p:nvPr/>
        </p:nvSpPr>
        <p:spPr>
          <a:xfrm>
            <a:off x="3810993" y="37082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44" name="Graphic 43" descr="User">
            <a:extLst>
              <a:ext uri="{FF2B5EF4-FFF2-40B4-BE49-F238E27FC236}">
                <a16:creationId xmlns:a16="http://schemas.microsoft.com/office/drawing/2014/main" id="{31F79132-BA37-742C-0F9B-FC683EE25CC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88001" y="3072852"/>
            <a:ext cx="628740" cy="628742"/>
          </a:xfrm>
          <a:prstGeom prst="rect">
            <a:avLst/>
          </a:prstGeom>
        </p:spPr>
      </p:pic>
      <p:sp>
        <p:nvSpPr>
          <p:cNvPr id="49" name="Oval 48">
            <a:extLst>
              <a:ext uri="{FF2B5EF4-FFF2-40B4-BE49-F238E27FC236}">
                <a16:creationId xmlns:a16="http://schemas.microsoft.com/office/drawing/2014/main" id="{8EEAA5ED-534F-E2F7-FAB1-22DFFFD706E4}"/>
              </a:ext>
            </a:extLst>
          </p:cNvPr>
          <p:cNvSpPr/>
          <p:nvPr/>
        </p:nvSpPr>
        <p:spPr>
          <a:xfrm>
            <a:off x="2593978" y="287882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0" name="Graphic 49">
            <a:extLst>
              <a:ext uri="{FF2B5EF4-FFF2-40B4-BE49-F238E27FC236}">
                <a16:creationId xmlns:a16="http://schemas.microsoft.com/office/drawing/2014/main" id="{4A6DDA81-E841-697A-5FB0-F6CE83EB03A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963789" y="3746753"/>
            <a:ext cx="297727" cy="297728"/>
          </a:xfrm>
          <a:prstGeom prst="rect">
            <a:avLst/>
          </a:prstGeom>
        </p:spPr>
      </p:pic>
      <p:grpSp>
        <p:nvGrpSpPr>
          <p:cNvPr id="51" name="Group 50">
            <a:extLst>
              <a:ext uri="{FF2B5EF4-FFF2-40B4-BE49-F238E27FC236}">
                <a16:creationId xmlns:a16="http://schemas.microsoft.com/office/drawing/2014/main" id="{AFC9453A-CFF5-5531-8E22-B668F54FCCBB}"/>
              </a:ext>
            </a:extLst>
          </p:cNvPr>
          <p:cNvGrpSpPr/>
          <p:nvPr/>
        </p:nvGrpSpPr>
        <p:grpSpPr>
          <a:xfrm>
            <a:off x="7683016" y="5331621"/>
            <a:ext cx="3789105" cy="584775"/>
            <a:chOff x="7496525" y="5800697"/>
            <a:chExt cx="3789105" cy="584775"/>
          </a:xfrm>
        </p:grpSpPr>
        <p:pic>
          <p:nvPicPr>
            <p:cNvPr id="52" name="Picture 51">
              <a:extLst>
                <a:ext uri="{FF2B5EF4-FFF2-40B4-BE49-F238E27FC236}">
                  <a16:creationId xmlns:a16="http://schemas.microsoft.com/office/drawing/2014/main" id="{DDA69B2D-A369-F32F-023B-8D00ECF3178C}"/>
                </a:ext>
              </a:extLst>
            </p:cNvPr>
            <p:cNvPicPr>
              <a:picLocks noChangeAspect="1"/>
            </p:cNvPicPr>
            <p:nvPr/>
          </p:nvPicPr>
          <p:blipFill rotWithShape="1">
            <a:blip r:embed="rId6"/>
            <a:srcRect l="13009"/>
            <a:stretch/>
          </p:blipFill>
          <p:spPr>
            <a:xfrm>
              <a:off x="7496525" y="5837384"/>
              <a:ext cx="252287" cy="230984"/>
            </a:xfrm>
            <a:prstGeom prst="rect">
              <a:avLst/>
            </a:prstGeom>
          </p:spPr>
        </p:pic>
        <p:sp>
          <p:nvSpPr>
            <p:cNvPr id="53" name="TextBox 52">
              <a:extLst>
                <a:ext uri="{FF2B5EF4-FFF2-40B4-BE49-F238E27FC236}">
                  <a16:creationId xmlns:a16="http://schemas.microsoft.com/office/drawing/2014/main" id="{1BC4CA6B-8EB9-BAB1-1D9A-4DECE09B0871}"/>
                </a:ext>
              </a:extLst>
            </p:cNvPr>
            <p:cNvSpPr txBox="1"/>
            <p:nvPr/>
          </p:nvSpPr>
          <p:spPr>
            <a:xfrm>
              <a:off x="7754837" y="5800697"/>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OneNote</a:t>
              </a:r>
            </a:p>
            <a:p>
              <a:r>
                <a:rPr lang="en-AU" sz="900">
                  <a:solidFill>
                    <a:prstClr val="black"/>
                  </a:solidFill>
                  <a:latin typeface="Calibri" panose="020F0502020204030204"/>
                </a:rPr>
                <a:t>Summarize your notes, create a to-do list, design a plan, and chat with Copilot.</a:t>
              </a:r>
            </a:p>
          </p:txBody>
        </p:sp>
      </p:grpSp>
      <p:grpSp>
        <p:nvGrpSpPr>
          <p:cNvPr id="54" name="Group 53">
            <a:extLst>
              <a:ext uri="{FF2B5EF4-FFF2-40B4-BE49-F238E27FC236}">
                <a16:creationId xmlns:a16="http://schemas.microsoft.com/office/drawing/2014/main" id="{2B7C65C6-077D-BDB0-AF16-BFE26159051E}"/>
              </a:ext>
            </a:extLst>
          </p:cNvPr>
          <p:cNvGrpSpPr/>
          <p:nvPr/>
        </p:nvGrpSpPr>
        <p:grpSpPr>
          <a:xfrm>
            <a:off x="7683017" y="4083461"/>
            <a:ext cx="3789106" cy="446276"/>
            <a:chOff x="7496526" y="4036229"/>
            <a:chExt cx="3789106" cy="446276"/>
          </a:xfrm>
        </p:grpSpPr>
        <p:sp>
          <p:nvSpPr>
            <p:cNvPr id="55" name="TextBox 54">
              <a:extLst>
                <a:ext uri="{FF2B5EF4-FFF2-40B4-BE49-F238E27FC236}">
                  <a16:creationId xmlns:a16="http://schemas.microsoft.com/office/drawing/2014/main" id="{3D50B4AF-B368-ED9A-EF7D-280252C061F2}"/>
                </a:ext>
              </a:extLst>
            </p:cNvPr>
            <p:cNvSpPr txBox="1"/>
            <p:nvPr/>
          </p:nvSpPr>
          <p:spPr>
            <a:xfrm>
              <a:off x="7754839" y="4036229"/>
              <a:ext cx="3530793" cy="446276"/>
            </a:xfrm>
            <a:prstGeom prst="rect">
              <a:avLst/>
            </a:prstGeom>
            <a:noFill/>
          </p:spPr>
          <p:txBody>
            <a:bodyPr wrap="square" rtlCol="0">
              <a:spAutoFit/>
            </a:bodyPr>
            <a:lstStyle/>
            <a:p>
              <a:r>
                <a:rPr lang="en-AU" sz="1400">
                  <a:solidFill>
                    <a:prstClr val="black"/>
                  </a:solidFill>
                  <a:latin typeface="Calibri" panose="020F0502020204030204"/>
                </a:rPr>
                <a:t>Copilot in Loop</a:t>
              </a:r>
            </a:p>
            <a:p>
              <a:r>
                <a:rPr lang="en-AU" sz="900">
                  <a:solidFill>
                    <a:prstClr val="black"/>
                  </a:solidFill>
                  <a:latin typeface="Calibri" panose="020F0502020204030204"/>
                </a:rPr>
                <a:t>Plan, brainstorm, create and collaborate easier to stay in sync.</a:t>
              </a:r>
            </a:p>
          </p:txBody>
        </p:sp>
        <p:pic>
          <p:nvPicPr>
            <p:cNvPr id="56" name="Picture 55">
              <a:extLst>
                <a:ext uri="{FF2B5EF4-FFF2-40B4-BE49-F238E27FC236}">
                  <a16:creationId xmlns:a16="http://schemas.microsoft.com/office/drawing/2014/main" id="{F07617C4-4EC0-56A0-0C35-22F8D5E8137C}"/>
                </a:ext>
              </a:extLst>
            </p:cNvPr>
            <p:cNvPicPr>
              <a:picLocks noChangeAspect="1"/>
            </p:cNvPicPr>
            <p:nvPr/>
          </p:nvPicPr>
          <p:blipFill rotWithShape="1">
            <a:blip r:embed="rId6"/>
            <a:srcRect l="13009"/>
            <a:stretch/>
          </p:blipFill>
          <p:spPr>
            <a:xfrm>
              <a:off x="7496526" y="4077242"/>
              <a:ext cx="252287" cy="230984"/>
            </a:xfrm>
            <a:prstGeom prst="rect">
              <a:avLst/>
            </a:prstGeom>
          </p:spPr>
        </p:pic>
      </p:grpSp>
      <p:grpSp>
        <p:nvGrpSpPr>
          <p:cNvPr id="83" name="Group 82">
            <a:extLst>
              <a:ext uri="{FF2B5EF4-FFF2-40B4-BE49-F238E27FC236}">
                <a16:creationId xmlns:a16="http://schemas.microsoft.com/office/drawing/2014/main" id="{08AB8DAB-8CE0-CB07-08E0-40CE124E5797}"/>
              </a:ext>
            </a:extLst>
          </p:cNvPr>
          <p:cNvGrpSpPr/>
          <p:nvPr/>
        </p:nvGrpSpPr>
        <p:grpSpPr>
          <a:xfrm>
            <a:off x="7447375" y="5840010"/>
            <a:ext cx="3810510" cy="584775"/>
            <a:chOff x="7496525" y="1683602"/>
            <a:chExt cx="3810510" cy="584775"/>
          </a:xfrm>
        </p:grpSpPr>
        <p:pic>
          <p:nvPicPr>
            <p:cNvPr id="84" name="Picture 83">
              <a:extLst>
                <a:ext uri="{FF2B5EF4-FFF2-40B4-BE49-F238E27FC236}">
                  <a16:creationId xmlns:a16="http://schemas.microsoft.com/office/drawing/2014/main" id="{2ADF0AEE-285C-A687-19C6-5D481201DE49}"/>
                </a:ext>
              </a:extLst>
            </p:cNvPr>
            <p:cNvPicPr>
              <a:picLocks noChangeAspect="1"/>
            </p:cNvPicPr>
            <p:nvPr/>
          </p:nvPicPr>
          <p:blipFill rotWithShape="1">
            <a:blip r:embed="rId5"/>
            <a:srcRect l="17708" b="9724"/>
            <a:stretch/>
          </p:blipFill>
          <p:spPr>
            <a:xfrm>
              <a:off x="7496525" y="1701841"/>
              <a:ext cx="278786" cy="250227"/>
            </a:xfrm>
            <a:prstGeom prst="rect">
              <a:avLst/>
            </a:prstGeom>
          </p:spPr>
        </p:pic>
        <p:sp>
          <p:nvSpPr>
            <p:cNvPr id="85" name="TextBox 84">
              <a:extLst>
                <a:ext uri="{FF2B5EF4-FFF2-40B4-BE49-F238E27FC236}">
                  <a16:creationId xmlns:a16="http://schemas.microsoft.com/office/drawing/2014/main" id="{73F580B1-97C3-468F-1E2A-9E256D8F662C}"/>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Windows</a:t>
              </a:r>
            </a:p>
            <a:p>
              <a:r>
                <a:rPr lang="en-AU" sz="900">
                  <a:solidFill>
                    <a:prstClr val="black"/>
                  </a:solidFill>
                  <a:latin typeface="Calibri" panose="020F0502020204030204"/>
                </a:rPr>
                <a:t>Find the information and ideas you need to power your ingenuity. Get answers fast and ask follow-up questions to develop your ideas.</a:t>
              </a:r>
            </a:p>
          </p:txBody>
        </p:sp>
      </p:grpSp>
      <p:grpSp>
        <p:nvGrpSpPr>
          <p:cNvPr id="86" name="Group 85">
            <a:extLst>
              <a:ext uri="{FF2B5EF4-FFF2-40B4-BE49-F238E27FC236}">
                <a16:creationId xmlns:a16="http://schemas.microsoft.com/office/drawing/2014/main" id="{F76B2AC5-0789-A995-95F3-891A0ED8798D}"/>
              </a:ext>
            </a:extLst>
          </p:cNvPr>
          <p:cNvGrpSpPr/>
          <p:nvPr/>
        </p:nvGrpSpPr>
        <p:grpSpPr>
          <a:xfrm>
            <a:off x="7496525" y="1541531"/>
            <a:ext cx="3810510" cy="584775"/>
            <a:chOff x="7496525" y="1683602"/>
            <a:chExt cx="3810510" cy="584775"/>
          </a:xfrm>
        </p:grpSpPr>
        <p:pic>
          <p:nvPicPr>
            <p:cNvPr id="87" name="Picture 86">
              <a:extLst>
                <a:ext uri="{FF2B5EF4-FFF2-40B4-BE49-F238E27FC236}">
                  <a16:creationId xmlns:a16="http://schemas.microsoft.com/office/drawing/2014/main" id="{2706DE8A-FDC5-1F6D-5308-90C79FCE14F5}"/>
                </a:ext>
              </a:extLst>
            </p:cNvPr>
            <p:cNvPicPr>
              <a:picLocks noChangeAspect="1"/>
            </p:cNvPicPr>
            <p:nvPr/>
          </p:nvPicPr>
          <p:blipFill rotWithShape="1">
            <a:blip r:embed="rId5"/>
            <a:srcRect l="17708" b="9724"/>
            <a:stretch/>
          </p:blipFill>
          <p:spPr>
            <a:xfrm>
              <a:off x="7496525" y="1701841"/>
              <a:ext cx="278786" cy="250227"/>
            </a:xfrm>
            <a:prstGeom prst="rect">
              <a:avLst/>
            </a:prstGeom>
          </p:spPr>
        </p:pic>
        <p:sp>
          <p:nvSpPr>
            <p:cNvPr id="88" name="TextBox 87">
              <a:extLst>
                <a:ext uri="{FF2B5EF4-FFF2-40B4-BE49-F238E27FC236}">
                  <a16:creationId xmlns:a16="http://schemas.microsoft.com/office/drawing/2014/main" id="{F201E5EB-8F2B-9FFD-9E4C-8CEFA7AF88B4}"/>
                </a:ext>
              </a:extLst>
            </p:cNvPr>
            <p:cNvSpPr txBox="1"/>
            <p:nvPr/>
          </p:nvSpPr>
          <p:spPr>
            <a:xfrm>
              <a:off x="7776242" y="1683602"/>
              <a:ext cx="3530793" cy="584775"/>
            </a:xfrm>
            <a:prstGeom prst="rect">
              <a:avLst/>
            </a:prstGeom>
            <a:noFill/>
          </p:spPr>
          <p:txBody>
            <a:bodyPr wrap="square" rtlCol="0">
              <a:spAutoFit/>
            </a:bodyPr>
            <a:lstStyle/>
            <a:p>
              <a:r>
                <a:rPr lang="en-AU" sz="1400">
                  <a:solidFill>
                    <a:prstClr val="black"/>
                  </a:solidFill>
                  <a:latin typeface="Calibri" panose="020F0502020204030204"/>
                </a:rPr>
                <a:t>Copilot in Microsoft 365</a:t>
              </a:r>
            </a:p>
            <a:p>
              <a:r>
                <a:rPr lang="en-AU" sz="900">
                  <a:solidFill>
                    <a:prstClr val="black"/>
                  </a:solidFill>
                  <a:latin typeface="Calibri" panose="020F0502020204030204"/>
                </a:rPr>
                <a:t>Combine the power of AI with your work in Microsoft 365, assisting people to be more productive.</a:t>
              </a:r>
            </a:p>
          </p:txBody>
        </p:sp>
      </p:grpSp>
      <p:grpSp>
        <p:nvGrpSpPr>
          <p:cNvPr id="93" name="Group 92">
            <a:extLst>
              <a:ext uri="{FF2B5EF4-FFF2-40B4-BE49-F238E27FC236}">
                <a16:creationId xmlns:a16="http://schemas.microsoft.com/office/drawing/2014/main" id="{9C7FC938-C56B-FA9F-1031-1CD5361B9C17}"/>
              </a:ext>
            </a:extLst>
          </p:cNvPr>
          <p:cNvGrpSpPr/>
          <p:nvPr/>
        </p:nvGrpSpPr>
        <p:grpSpPr>
          <a:xfrm>
            <a:off x="7509417" y="1171644"/>
            <a:ext cx="3799619" cy="446276"/>
            <a:chOff x="7509417" y="1171644"/>
            <a:chExt cx="3799619" cy="446276"/>
          </a:xfrm>
        </p:grpSpPr>
        <p:sp>
          <p:nvSpPr>
            <p:cNvPr id="58" name="TextBox 57">
              <a:extLst>
                <a:ext uri="{FF2B5EF4-FFF2-40B4-BE49-F238E27FC236}">
                  <a16:creationId xmlns:a16="http://schemas.microsoft.com/office/drawing/2014/main" id="{09975EDA-82FA-0B31-D89D-A47CBAB40CF1}"/>
                </a:ext>
              </a:extLst>
            </p:cNvPr>
            <p:cNvSpPr txBox="1"/>
            <p:nvPr/>
          </p:nvSpPr>
          <p:spPr>
            <a:xfrm>
              <a:off x="7778245" y="1171644"/>
              <a:ext cx="3530791" cy="446276"/>
            </a:xfrm>
            <a:prstGeom prst="rect">
              <a:avLst/>
            </a:prstGeom>
            <a:noFill/>
          </p:spPr>
          <p:txBody>
            <a:bodyPr wrap="square" rtlCol="0">
              <a:spAutoFit/>
            </a:bodyPr>
            <a:lstStyle/>
            <a:p>
              <a:r>
                <a:rPr lang="en-AU" sz="1400">
                  <a:solidFill>
                    <a:prstClr val="black"/>
                  </a:solidFill>
                  <a:latin typeface="Calibri" panose="020F0502020204030204"/>
                </a:rPr>
                <a:t>Copilot (available in Microsoft Edge &amp; Bing)</a:t>
              </a:r>
            </a:p>
            <a:p>
              <a:r>
                <a:rPr lang="en-AU" sz="900">
                  <a:solidFill>
                    <a:prstClr val="black"/>
                  </a:solidFill>
                  <a:latin typeface="Calibri" panose="020F0502020204030204"/>
                </a:rPr>
                <a:t>AI powered secure search for the enterprise.</a:t>
              </a:r>
            </a:p>
          </p:txBody>
        </p:sp>
        <p:pic>
          <p:nvPicPr>
            <p:cNvPr id="92" name="Picture 91">
              <a:extLst>
                <a:ext uri="{FF2B5EF4-FFF2-40B4-BE49-F238E27FC236}">
                  <a16:creationId xmlns:a16="http://schemas.microsoft.com/office/drawing/2014/main" id="{23B23DAE-18A1-D2B2-B59D-E25903265BA1}"/>
                </a:ext>
              </a:extLst>
            </p:cNvPr>
            <p:cNvPicPr>
              <a:picLocks noChangeAspect="1"/>
            </p:cNvPicPr>
            <p:nvPr/>
          </p:nvPicPr>
          <p:blipFill rotWithShape="1">
            <a:blip r:embed="rId5"/>
            <a:srcRect l="17708" b="9724"/>
            <a:stretch/>
          </p:blipFill>
          <p:spPr>
            <a:xfrm>
              <a:off x="7509417" y="1220560"/>
              <a:ext cx="278786" cy="250227"/>
            </a:xfrm>
            <a:prstGeom prst="rect">
              <a:avLst/>
            </a:prstGeom>
          </p:spPr>
        </p:pic>
      </p:grpSp>
      <p:grpSp>
        <p:nvGrpSpPr>
          <p:cNvPr id="91" name="Group 90">
            <a:extLst>
              <a:ext uri="{FF2B5EF4-FFF2-40B4-BE49-F238E27FC236}">
                <a16:creationId xmlns:a16="http://schemas.microsoft.com/office/drawing/2014/main" id="{A813998F-03EB-406E-CFFA-39D71A793604}"/>
              </a:ext>
            </a:extLst>
          </p:cNvPr>
          <p:cNvGrpSpPr/>
          <p:nvPr/>
        </p:nvGrpSpPr>
        <p:grpSpPr>
          <a:xfrm>
            <a:off x="5270433" y="5599292"/>
            <a:ext cx="1851203" cy="802679"/>
            <a:chOff x="5293086" y="5592015"/>
            <a:chExt cx="1851203" cy="802679"/>
          </a:xfrm>
        </p:grpSpPr>
        <p:grpSp>
          <p:nvGrpSpPr>
            <p:cNvPr id="57" name="Group 56">
              <a:extLst>
                <a:ext uri="{FF2B5EF4-FFF2-40B4-BE49-F238E27FC236}">
                  <a16:creationId xmlns:a16="http://schemas.microsoft.com/office/drawing/2014/main" id="{4693F107-DC30-108D-8122-4906259FE4EB}"/>
                </a:ext>
              </a:extLst>
            </p:cNvPr>
            <p:cNvGrpSpPr/>
            <p:nvPr/>
          </p:nvGrpSpPr>
          <p:grpSpPr>
            <a:xfrm>
              <a:off x="5293086" y="5592015"/>
              <a:ext cx="1851203" cy="802679"/>
              <a:chOff x="7345680" y="4994023"/>
              <a:chExt cx="4626474" cy="1259857"/>
            </a:xfrm>
          </p:grpSpPr>
          <p:sp>
            <p:nvSpPr>
              <p:cNvPr id="59" name="Rectangle: Rounded Corners 15">
                <a:extLst>
                  <a:ext uri="{FF2B5EF4-FFF2-40B4-BE49-F238E27FC236}">
                    <a16:creationId xmlns:a16="http://schemas.microsoft.com/office/drawing/2014/main" id="{EF3C10F6-D458-7998-7242-8C4E11F5B99B}"/>
                  </a:ext>
                </a:extLst>
              </p:cNvPr>
              <p:cNvSpPr/>
              <p:nvPr/>
            </p:nvSpPr>
            <p:spPr>
              <a:xfrm>
                <a:off x="7345680" y="4994023"/>
                <a:ext cx="4065545" cy="1259857"/>
              </a:xfrm>
              <a:prstGeom prst="roundRect">
                <a:avLst>
                  <a:gd name="adj" fmla="val 7992"/>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endParaRPr lang="en-GB" sz="1050">
                  <a:solidFill>
                    <a:schemeClr val="accent5"/>
                  </a:solidFill>
                  <a:latin typeface="Segoe UI"/>
                </a:endParaRPr>
              </a:p>
            </p:txBody>
          </p:sp>
          <p:cxnSp>
            <p:nvCxnSpPr>
              <p:cNvPr id="89" name="Straight Connector 88">
                <a:extLst>
                  <a:ext uri="{FF2B5EF4-FFF2-40B4-BE49-F238E27FC236}">
                    <a16:creationId xmlns:a16="http://schemas.microsoft.com/office/drawing/2014/main" id="{07313B18-9C69-4336-7A07-71436B1916A2}"/>
                  </a:ext>
                </a:extLst>
              </p:cNvPr>
              <p:cNvCxnSpPr>
                <a:cxnSpLocks/>
                <a:endCxn id="59" idx="3"/>
              </p:cNvCxnSpPr>
              <p:nvPr/>
            </p:nvCxnSpPr>
            <p:spPr>
              <a:xfrm flipH="1">
                <a:off x="11411225" y="5623952"/>
                <a:ext cx="560929" cy="0"/>
              </a:xfrm>
              <a:prstGeom prst="line">
                <a:avLst/>
              </a:prstGeom>
              <a:ln w="12700"/>
            </p:spPr>
            <p:style>
              <a:lnRef idx="1">
                <a:schemeClr val="accent4"/>
              </a:lnRef>
              <a:fillRef idx="0">
                <a:schemeClr val="accent4"/>
              </a:fillRef>
              <a:effectRef idx="0">
                <a:schemeClr val="accent4"/>
              </a:effectRef>
              <a:fontRef idx="minor">
                <a:schemeClr val="tx1"/>
              </a:fontRef>
            </p:style>
          </p:cxnSp>
        </p:grpSp>
        <p:pic>
          <p:nvPicPr>
            <p:cNvPr id="90" name="Picture 89">
              <a:extLst>
                <a:ext uri="{FF2B5EF4-FFF2-40B4-BE49-F238E27FC236}">
                  <a16:creationId xmlns:a16="http://schemas.microsoft.com/office/drawing/2014/main" id="{0E4382D3-F663-F11B-77C5-A67922A31D73}"/>
                </a:ext>
              </a:extLst>
            </p:cNvPr>
            <p:cNvPicPr>
              <a:picLocks noChangeAspect="1"/>
            </p:cNvPicPr>
            <p:nvPr/>
          </p:nvPicPr>
          <p:blipFill>
            <a:blip r:embed="rId15"/>
            <a:stretch>
              <a:fillRect/>
            </a:stretch>
          </p:blipFill>
          <p:spPr>
            <a:xfrm>
              <a:off x="5567520" y="5729821"/>
              <a:ext cx="1065988" cy="466960"/>
            </a:xfrm>
            <a:prstGeom prst="rect">
              <a:avLst/>
            </a:prstGeom>
          </p:spPr>
        </p:pic>
      </p:grpSp>
      <p:grpSp>
        <p:nvGrpSpPr>
          <p:cNvPr id="180" name="Group 179">
            <a:extLst>
              <a:ext uri="{FF2B5EF4-FFF2-40B4-BE49-F238E27FC236}">
                <a16:creationId xmlns:a16="http://schemas.microsoft.com/office/drawing/2014/main" id="{FCE4C42B-3A44-C489-CC7E-C1B8F49049D4}"/>
              </a:ext>
            </a:extLst>
          </p:cNvPr>
          <p:cNvGrpSpPr/>
          <p:nvPr/>
        </p:nvGrpSpPr>
        <p:grpSpPr>
          <a:xfrm>
            <a:off x="847758" y="2462349"/>
            <a:ext cx="5657546" cy="1733371"/>
            <a:chOff x="2483890" y="2081454"/>
            <a:chExt cx="8667097" cy="2721591"/>
          </a:xfrm>
        </p:grpSpPr>
        <p:grpSp>
          <p:nvGrpSpPr>
            <p:cNvPr id="181" name="Group 180">
              <a:extLst>
                <a:ext uri="{FF2B5EF4-FFF2-40B4-BE49-F238E27FC236}">
                  <a16:creationId xmlns:a16="http://schemas.microsoft.com/office/drawing/2014/main" id="{7F04AB5D-062F-2771-0FCA-921C02E16972}"/>
                </a:ext>
              </a:extLst>
            </p:cNvPr>
            <p:cNvGrpSpPr/>
            <p:nvPr/>
          </p:nvGrpSpPr>
          <p:grpSpPr>
            <a:xfrm>
              <a:off x="8035760" y="2081454"/>
              <a:ext cx="3115227" cy="2721591"/>
              <a:chOff x="8035760" y="2081454"/>
              <a:chExt cx="3115227" cy="2721591"/>
            </a:xfrm>
          </p:grpSpPr>
          <p:pic>
            <p:nvPicPr>
              <p:cNvPr id="191" name="Picture 190" descr="Logo&#10;&#10;Description automatically generated">
                <a:extLst>
                  <a:ext uri="{FF2B5EF4-FFF2-40B4-BE49-F238E27FC236}">
                    <a16:creationId xmlns:a16="http://schemas.microsoft.com/office/drawing/2014/main" id="{A7E85234-553D-392D-02B7-B3EA9F4DA2C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192" name="Picture 191" descr="Microsoft Teams app icon">
                <a:extLst>
                  <a:ext uri="{FF2B5EF4-FFF2-40B4-BE49-F238E27FC236}">
                    <a16:creationId xmlns:a16="http://schemas.microsoft.com/office/drawing/2014/main" id="{A7A74863-A2A9-DEE1-7906-0C9318707DE2}"/>
                  </a:ext>
                </a:extLst>
              </p:cNvPr>
              <p:cNvPicPr>
                <a:picLocks noChangeAspect="1"/>
              </p:cNvPicPr>
              <p:nvPr/>
            </p:nvPicPr>
            <p:blipFill>
              <a:blip r:embed="rId17"/>
              <a:stretch>
                <a:fillRect/>
              </a:stretch>
            </p:blipFill>
            <p:spPr>
              <a:xfrm>
                <a:off x="8513200" y="2473487"/>
                <a:ext cx="574770" cy="574770"/>
              </a:xfrm>
              <a:prstGeom prst="rect">
                <a:avLst/>
              </a:prstGeom>
              <a:noFill/>
              <a:ln w="12700" cap="flat">
                <a:noFill/>
                <a:prstDash val="dash"/>
                <a:miter/>
              </a:ln>
            </p:spPr>
          </p:pic>
          <p:pic>
            <p:nvPicPr>
              <p:cNvPr id="193" name="Picture 192" descr="Excel app icon">
                <a:extLst>
                  <a:ext uri="{FF2B5EF4-FFF2-40B4-BE49-F238E27FC236}">
                    <a16:creationId xmlns:a16="http://schemas.microsoft.com/office/drawing/2014/main" id="{CD44B2D0-D438-11E5-4EBB-9B0C1E0A7545}"/>
                  </a:ext>
                </a:extLst>
              </p:cNvPr>
              <p:cNvPicPr>
                <a:picLocks noChangeAspect="1"/>
              </p:cNvPicPr>
              <p:nvPr/>
            </p:nvPicPr>
            <p:blipFill>
              <a:blip r:embed="rId18"/>
              <a:stretch>
                <a:fillRect/>
              </a:stretch>
            </p:blipFill>
            <p:spPr>
              <a:xfrm>
                <a:off x="8035760" y="2127055"/>
                <a:ext cx="574195" cy="574193"/>
              </a:xfrm>
              <a:prstGeom prst="rect">
                <a:avLst/>
              </a:prstGeom>
              <a:noFill/>
              <a:ln w="12700" cap="flat">
                <a:noFill/>
                <a:prstDash val="dash"/>
                <a:miter/>
              </a:ln>
            </p:spPr>
          </p:pic>
          <p:pic>
            <p:nvPicPr>
              <p:cNvPr id="194" name="Picture 193" descr="OneNote app icon">
                <a:extLst>
                  <a:ext uri="{FF2B5EF4-FFF2-40B4-BE49-F238E27FC236}">
                    <a16:creationId xmlns:a16="http://schemas.microsoft.com/office/drawing/2014/main" id="{B6A0933A-3495-96E6-E84C-CEACC7DD14D3}"/>
                  </a:ext>
                </a:extLst>
              </p:cNvPr>
              <p:cNvPicPr>
                <a:picLocks noChangeAspect="1"/>
              </p:cNvPicPr>
              <p:nvPr/>
            </p:nvPicPr>
            <p:blipFill>
              <a:blip r:embed="rId19"/>
              <a:stretch>
                <a:fillRect/>
              </a:stretch>
            </p:blipFill>
            <p:spPr>
              <a:xfrm>
                <a:off x="8470249" y="2127055"/>
                <a:ext cx="574195" cy="574193"/>
              </a:xfrm>
              <a:prstGeom prst="rect">
                <a:avLst/>
              </a:prstGeom>
              <a:noFill/>
              <a:ln w="12700" cap="flat">
                <a:noFill/>
                <a:prstDash val="dash"/>
                <a:miter/>
              </a:ln>
            </p:spPr>
          </p:pic>
          <p:pic>
            <p:nvPicPr>
              <p:cNvPr id="195" name="Picture 194" descr="PowerPoint app icon">
                <a:extLst>
                  <a:ext uri="{FF2B5EF4-FFF2-40B4-BE49-F238E27FC236}">
                    <a16:creationId xmlns:a16="http://schemas.microsoft.com/office/drawing/2014/main" id="{8CC4F8F2-ACB1-3908-4041-1C3A2F27BC06}"/>
                  </a:ext>
                </a:extLst>
              </p:cNvPr>
              <p:cNvPicPr>
                <a:picLocks noChangeAspect="1"/>
              </p:cNvPicPr>
              <p:nvPr/>
            </p:nvPicPr>
            <p:blipFill>
              <a:blip r:embed="rId20"/>
              <a:stretch>
                <a:fillRect/>
              </a:stretch>
            </p:blipFill>
            <p:spPr>
              <a:xfrm>
                <a:off x="9282358" y="2127055"/>
                <a:ext cx="574195" cy="574193"/>
              </a:xfrm>
              <a:prstGeom prst="rect">
                <a:avLst/>
              </a:prstGeom>
              <a:noFill/>
              <a:ln w="12700" cap="flat">
                <a:noFill/>
                <a:prstDash val="dash"/>
                <a:miter/>
              </a:ln>
            </p:spPr>
          </p:pic>
          <p:pic>
            <p:nvPicPr>
              <p:cNvPr id="196" name="Picture 195" descr="A close up of a logo&#10;&#10;Description automatically generated">
                <a:extLst>
                  <a:ext uri="{FF2B5EF4-FFF2-40B4-BE49-F238E27FC236}">
                    <a16:creationId xmlns:a16="http://schemas.microsoft.com/office/drawing/2014/main" id="{BA02E3FC-1484-D913-495B-9D4D52BB4260}"/>
                  </a:ext>
                </a:extLst>
              </p:cNvPr>
              <p:cNvPicPr>
                <a:picLocks noChangeAspect="1"/>
              </p:cNvPicPr>
              <p:nvPr/>
            </p:nvPicPr>
            <p:blipFill>
              <a:blip r:embed="rId21"/>
              <a:stretch>
                <a:fillRect/>
              </a:stretch>
            </p:blipFill>
            <p:spPr>
              <a:xfrm>
                <a:off x="8880292" y="2127055"/>
                <a:ext cx="574195" cy="574193"/>
              </a:xfrm>
              <a:prstGeom prst="rect">
                <a:avLst/>
              </a:prstGeom>
              <a:noFill/>
              <a:ln w="12700" cap="flat">
                <a:noFill/>
                <a:prstDash val="dash"/>
                <a:miter/>
              </a:ln>
            </p:spPr>
          </p:pic>
          <p:pic>
            <p:nvPicPr>
              <p:cNvPr id="197" name="Picture 196" descr="A picture containing table&#10;&#10;Description automatically generated">
                <a:extLst>
                  <a:ext uri="{FF2B5EF4-FFF2-40B4-BE49-F238E27FC236}">
                    <a16:creationId xmlns:a16="http://schemas.microsoft.com/office/drawing/2014/main" id="{EFC29DBB-3B9C-151D-3B53-6789EF237258}"/>
                  </a:ext>
                </a:extLst>
              </p:cNvPr>
              <p:cNvPicPr>
                <a:picLocks noChangeAspect="1"/>
              </p:cNvPicPr>
              <p:nvPr/>
            </p:nvPicPr>
            <p:blipFill>
              <a:blip r:embed="rId22"/>
              <a:stretch>
                <a:fillRect/>
              </a:stretch>
            </p:blipFill>
            <p:spPr>
              <a:xfrm>
                <a:off x="10054712" y="2081454"/>
                <a:ext cx="617357" cy="617357"/>
              </a:xfrm>
              <a:prstGeom prst="rect">
                <a:avLst/>
              </a:prstGeom>
            </p:spPr>
          </p:pic>
          <p:pic>
            <p:nvPicPr>
              <p:cNvPr id="198" name="Picture 197" descr="A close up of a logo&#10;&#10;Description automatically generated">
                <a:extLst>
                  <a:ext uri="{FF2B5EF4-FFF2-40B4-BE49-F238E27FC236}">
                    <a16:creationId xmlns:a16="http://schemas.microsoft.com/office/drawing/2014/main" id="{C3F56514-C596-D6BC-978F-0219AB9FFDC1}"/>
                  </a:ext>
                </a:extLst>
              </p:cNvPr>
              <p:cNvPicPr>
                <a:picLocks noChangeAspect="1"/>
              </p:cNvPicPr>
              <p:nvPr/>
            </p:nvPicPr>
            <p:blipFill>
              <a:blip r:embed="rId23"/>
              <a:stretch>
                <a:fillRect/>
              </a:stretch>
            </p:blipFill>
            <p:spPr>
              <a:xfrm>
                <a:off x="9643411" y="2083891"/>
                <a:ext cx="617357" cy="617357"/>
              </a:xfrm>
              <a:prstGeom prst="rect">
                <a:avLst/>
              </a:prstGeom>
            </p:spPr>
          </p:pic>
          <p:pic>
            <p:nvPicPr>
              <p:cNvPr id="199" name="Picture 198" descr="A close up of a logo&#10;&#10;Description automatically generated">
                <a:extLst>
                  <a:ext uri="{FF2B5EF4-FFF2-40B4-BE49-F238E27FC236}">
                    <a16:creationId xmlns:a16="http://schemas.microsoft.com/office/drawing/2014/main" id="{DD21E26C-5E8D-D135-9D6D-034F86F06339}"/>
                  </a:ext>
                </a:extLst>
              </p:cNvPr>
              <p:cNvPicPr>
                <a:picLocks noChangeAspect="1"/>
              </p:cNvPicPr>
              <p:nvPr/>
            </p:nvPicPr>
            <p:blipFill>
              <a:blip r:embed="rId24"/>
              <a:stretch>
                <a:fillRect/>
              </a:stretch>
            </p:blipFill>
            <p:spPr>
              <a:xfrm>
                <a:off x="10533630" y="2094899"/>
                <a:ext cx="617357" cy="617357"/>
              </a:xfrm>
              <a:prstGeom prst="rect">
                <a:avLst/>
              </a:prstGeom>
            </p:spPr>
          </p:pic>
          <p:pic>
            <p:nvPicPr>
              <p:cNvPr id="200" name="Picture 2" descr="Shape&#10;&#10;Description automatically generated">
                <a:extLst>
                  <a:ext uri="{FF2B5EF4-FFF2-40B4-BE49-F238E27FC236}">
                    <a16:creationId xmlns:a16="http://schemas.microsoft.com/office/drawing/2014/main" id="{A0819038-A7B9-A7BB-F482-2A3D7576171D}"/>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201" name="Picture 2">
                <a:extLst>
                  <a:ext uri="{FF2B5EF4-FFF2-40B4-BE49-F238E27FC236}">
                    <a16:creationId xmlns:a16="http://schemas.microsoft.com/office/drawing/2014/main" id="{16FA07CF-4FBB-49CE-AF0A-9012B5CF0FAD}"/>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202" name="Picture 201" descr="Viva Goals icon">
                <a:extLst>
                  <a:ext uri="{FF2B5EF4-FFF2-40B4-BE49-F238E27FC236}">
                    <a16:creationId xmlns:a16="http://schemas.microsoft.com/office/drawing/2014/main" id="{DBE1A59F-17CE-A548-E568-BC68028CDE3D}"/>
                  </a:ext>
                </a:extLst>
              </p:cNvPr>
              <p:cNvPicPr>
                <a:picLocks noChangeAspect="1"/>
              </p:cNvPicPr>
              <p:nvPr/>
            </p:nvPicPr>
            <p:blipFill rotWithShape="1">
              <a:blip r:embed="rId27"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203" name="Picture 202" descr="Logo for Insights">
                <a:extLst>
                  <a:ext uri="{FF2B5EF4-FFF2-40B4-BE49-F238E27FC236}">
                    <a16:creationId xmlns:a16="http://schemas.microsoft.com/office/drawing/2014/main" id="{585F910E-89EF-B5BC-5153-9BD47989EE30}"/>
                  </a:ext>
                </a:extLst>
              </p:cNvPr>
              <p:cNvPicPr>
                <a:picLocks noChangeAspect="1"/>
              </p:cNvPicPr>
              <p:nvPr/>
            </p:nvPicPr>
            <p:blipFill>
              <a:blip r:embed="rId28">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204" name="Graphic 203">
                <a:extLst>
                  <a:ext uri="{FF2B5EF4-FFF2-40B4-BE49-F238E27FC236}">
                    <a16:creationId xmlns:a16="http://schemas.microsoft.com/office/drawing/2014/main" id="{4B6EC2B2-59A4-401E-D7C5-8F409E490C5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783532" y="2926221"/>
                <a:ext cx="334345" cy="334345"/>
              </a:xfrm>
              <a:prstGeom prst="rect">
                <a:avLst/>
              </a:prstGeom>
            </p:spPr>
          </p:pic>
          <p:pic>
            <p:nvPicPr>
              <p:cNvPr id="205" name="Graphic 204">
                <a:extLst>
                  <a:ext uri="{FF2B5EF4-FFF2-40B4-BE49-F238E27FC236}">
                    <a16:creationId xmlns:a16="http://schemas.microsoft.com/office/drawing/2014/main" id="{33F3BB20-7F26-023D-CAB6-7CEF245E2CE7}"/>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9046260" y="3950375"/>
                <a:ext cx="334996" cy="334996"/>
              </a:xfrm>
              <a:prstGeom prst="rect">
                <a:avLst/>
              </a:prstGeom>
            </p:spPr>
          </p:pic>
        </p:grpSp>
        <p:grpSp>
          <p:nvGrpSpPr>
            <p:cNvPr id="182" name="Group 181">
              <a:extLst>
                <a:ext uri="{FF2B5EF4-FFF2-40B4-BE49-F238E27FC236}">
                  <a16:creationId xmlns:a16="http://schemas.microsoft.com/office/drawing/2014/main" id="{79B20208-5570-5124-184A-3BD4E542F099}"/>
                </a:ext>
              </a:extLst>
            </p:cNvPr>
            <p:cNvGrpSpPr/>
            <p:nvPr/>
          </p:nvGrpSpPr>
          <p:grpSpPr>
            <a:xfrm>
              <a:off x="2483890" y="2272824"/>
              <a:ext cx="1234385" cy="2405125"/>
              <a:chOff x="2483890" y="2272824"/>
              <a:chExt cx="1234385" cy="2405125"/>
            </a:xfrm>
          </p:grpSpPr>
          <p:pic>
            <p:nvPicPr>
              <p:cNvPr id="183" name="Picture 182" descr="A close up of a logo&#10;&#10;Description automatically generated">
                <a:extLst>
                  <a:ext uri="{FF2B5EF4-FFF2-40B4-BE49-F238E27FC236}">
                    <a16:creationId xmlns:a16="http://schemas.microsoft.com/office/drawing/2014/main" id="{AB6A5F3F-2108-0ADC-3A97-2A391ED6A3EF}"/>
                  </a:ext>
                </a:extLst>
              </p:cNvPr>
              <p:cNvPicPr>
                <a:picLocks noChangeAspect="1"/>
              </p:cNvPicPr>
              <p:nvPr/>
            </p:nvPicPr>
            <p:blipFill>
              <a:blip r:embed="rId31"/>
              <a:stretch>
                <a:fillRect/>
              </a:stretch>
            </p:blipFill>
            <p:spPr>
              <a:xfrm>
                <a:off x="2483890" y="3463667"/>
                <a:ext cx="676555" cy="676551"/>
              </a:xfrm>
              <a:prstGeom prst="rect">
                <a:avLst/>
              </a:prstGeom>
              <a:noFill/>
              <a:ln w="12700" cap="flat">
                <a:noFill/>
                <a:prstDash val="dash"/>
                <a:miter/>
              </a:ln>
            </p:spPr>
          </p:pic>
          <p:pic>
            <p:nvPicPr>
              <p:cNvPr id="184" name="Picture 183">
                <a:extLst>
                  <a:ext uri="{FF2B5EF4-FFF2-40B4-BE49-F238E27FC236}">
                    <a16:creationId xmlns:a16="http://schemas.microsoft.com/office/drawing/2014/main" id="{D08B16AC-AD2B-2EAD-08AC-6D8718D631BD}"/>
                  </a:ext>
                </a:extLst>
              </p:cNvPr>
              <p:cNvPicPr>
                <a:picLocks noChangeAspect="1"/>
              </p:cNvPicPr>
              <p:nvPr/>
            </p:nvPicPr>
            <p:blipFill>
              <a:blip r:embed="rId32"/>
              <a:stretch>
                <a:fillRect/>
              </a:stretch>
            </p:blipFill>
            <p:spPr>
              <a:xfrm>
                <a:off x="2822191" y="2937624"/>
                <a:ext cx="367364" cy="321442"/>
              </a:xfrm>
              <a:prstGeom prst="rect">
                <a:avLst/>
              </a:prstGeom>
            </p:spPr>
          </p:pic>
          <p:pic>
            <p:nvPicPr>
              <p:cNvPr id="185" name="Picture 184" descr="Logo for Insights">
                <a:extLst>
                  <a:ext uri="{FF2B5EF4-FFF2-40B4-BE49-F238E27FC236}">
                    <a16:creationId xmlns:a16="http://schemas.microsoft.com/office/drawing/2014/main" id="{FF6851D2-401F-3D7B-266D-555EA7F26CBD}"/>
                  </a:ext>
                </a:extLst>
              </p:cNvPr>
              <p:cNvPicPr>
                <a:picLocks noChangeAspect="1"/>
              </p:cNvPicPr>
              <p:nvPr/>
            </p:nvPicPr>
            <p:blipFill>
              <a:blip r:embed="rId28">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186" name="Object 185">
                <a:extLst>
                  <a:ext uri="{FF2B5EF4-FFF2-40B4-BE49-F238E27FC236}">
                    <a16:creationId xmlns:a16="http://schemas.microsoft.com/office/drawing/2014/main" id="{A34A1ECD-534B-1CB6-F80D-834D69FFEE8C}"/>
                  </a:ext>
                </a:extLst>
              </p:cNvPr>
              <p:cNvGraphicFramePr>
                <a:graphicFrameLocks noChangeAspect="1"/>
              </p:cNvGraphicFramePr>
              <p:nvPr>
                <p:extLst>
                  <p:ext uri="{D42A27DB-BD31-4B8C-83A1-F6EECF244321}">
                    <p14:modId xmlns:p14="http://schemas.microsoft.com/office/powerpoint/2010/main" val="3717766305"/>
                  </p:ext>
                </p:extLst>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33" imgW="304355" imgH="304467" progId="AcroExch.Document.DC">
                      <p:embed/>
                    </p:oleObj>
                  </mc:Choice>
                  <mc:Fallback>
                    <p:oleObj name="Acrobat Document" r:id="rId33" imgW="304355" imgH="304467" progId="AcroExch.Document.DC">
                      <p:embed/>
                      <p:pic>
                        <p:nvPicPr>
                          <p:cNvPr id="186" name="Object 185">
                            <a:extLst>
                              <a:ext uri="{FF2B5EF4-FFF2-40B4-BE49-F238E27FC236}">
                                <a16:creationId xmlns:a16="http://schemas.microsoft.com/office/drawing/2014/main" id="{A34A1ECD-534B-1CB6-F80D-834D69FFEE8C}"/>
                              </a:ext>
                            </a:extLst>
                          </p:cNvPr>
                          <p:cNvPicPr/>
                          <p:nvPr/>
                        </p:nvPicPr>
                        <p:blipFill>
                          <a:blip r:embed="rId34"/>
                          <a:stretch>
                            <a:fillRect/>
                          </a:stretch>
                        </p:blipFill>
                        <p:spPr>
                          <a:xfrm>
                            <a:off x="2748499" y="3949906"/>
                            <a:ext cx="375863" cy="375863"/>
                          </a:xfrm>
                          <a:prstGeom prst="rect">
                            <a:avLst/>
                          </a:prstGeom>
                        </p:spPr>
                      </p:pic>
                    </p:oleObj>
                  </mc:Fallback>
                </mc:AlternateContent>
              </a:graphicData>
            </a:graphic>
          </p:graphicFrame>
          <p:pic>
            <p:nvPicPr>
              <p:cNvPr id="187" name="Picture 186" descr="A close up of a logo&#10;&#10;Description automatically generated">
                <a:extLst>
                  <a:ext uri="{FF2B5EF4-FFF2-40B4-BE49-F238E27FC236}">
                    <a16:creationId xmlns:a16="http://schemas.microsoft.com/office/drawing/2014/main" id="{44A34626-680E-EC39-B23E-BE7232F152A7}"/>
                  </a:ext>
                </a:extLst>
              </p:cNvPr>
              <p:cNvPicPr>
                <a:picLocks noChangeAspect="1"/>
              </p:cNvPicPr>
              <p:nvPr/>
            </p:nvPicPr>
            <p:blipFill>
              <a:blip r:embed="rId31"/>
              <a:stretch>
                <a:fillRect/>
              </a:stretch>
            </p:blipFill>
            <p:spPr>
              <a:xfrm>
                <a:off x="2483890" y="3091677"/>
                <a:ext cx="676555" cy="676551"/>
              </a:xfrm>
              <a:prstGeom prst="rect">
                <a:avLst/>
              </a:prstGeom>
              <a:noFill/>
              <a:ln w="12700" cap="flat">
                <a:noFill/>
                <a:prstDash val="dash"/>
                <a:miter/>
              </a:ln>
            </p:spPr>
          </p:pic>
          <p:pic>
            <p:nvPicPr>
              <p:cNvPr id="188" name="Picture 2" descr="Outlook for Windows - Windows に無料でダウンロードしてインストールする | Microsoft Store">
                <a:extLst>
                  <a:ext uri="{FF2B5EF4-FFF2-40B4-BE49-F238E27FC236}">
                    <a16:creationId xmlns:a16="http://schemas.microsoft.com/office/drawing/2014/main" id="{F3BEE66D-5EC0-D94F-DE43-DD84C49627E5}"/>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189" name="Picture 8" descr="Microsoft_Edge_logo – FirmeCrete">
                <a:extLst>
                  <a:ext uri="{FF2B5EF4-FFF2-40B4-BE49-F238E27FC236}">
                    <a16:creationId xmlns:a16="http://schemas.microsoft.com/office/drawing/2014/main" id="{2477E5ED-2386-39CA-CD0E-CFDEDAE40431}"/>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190" name="Picture 189">
                <a:extLst>
                  <a:ext uri="{FF2B5EF4-FFF2-40B4-BE49-F238E27FC236}">
                    <a16:creationId xmlns:a16="http://schemas.microsoft.com/office/drawing/2014/main" id="{2D63547A-5CB3-ACCD-DC75-8DB70642E09C}"/>
                  </a:ext>
                </a:extLst>
              </p:cNvPr>
              <p:cNvPicPr>
                <a:picLocks noChangeAspect="1"/>
              </p:cNvPicPr>
              <p:nvPr/>
            </p:nvPicPr>
            <p:blipFill rotWithShape="1">
              <a:blip r:embed="rId7"/>
              <a:srcRect l="11651"/>
              <a:stretch/>
            </p:blipFill>
            <p:spPr>
              <a:xfrm>
                <a:off x="3048628" y="2272824"/>
                <a:ext cx="287822" cy="283936"/>
              </a:xfrm>
              <a:prstGeom prst="rect">
                <a:avLst/>
              </a:prstGeom>
            </p:spPr>
          </p:pic>
        </p:grpSp>
      </p:grpSp>
      <p:grpSp>
        <p:nvGrpSpPr>
          <p:cNvPr id="206" name="Group 205">
            <a:extLst>
              <a:ext uri="{FF2B5EF4-FFF2-40B4-BE49-F238E27FC236}">
                <a16:creationId xmlns:a16="http://schemas.microsoft.com/office/drawing/2014/main" id="{FBB88973-A579-D901-B9D1-BDBC6BB29754}"/>
              </a:ext>
            </a:extLst>
          </p:cNvPr>
          <p:cNvGrpSpPr/>
          <p:nvPr/>
        </p:nvGrpSpPr>
        <p:grpSpPr>
          <a:xfrm>
            <a:off x="5731151" y="3822142"/>
            <a:ext cx="1016635" cy="517112"/>
            <a:chOff x="10019165" y="4183210"/>
            <a:chExt cx="1770749" cy="925749"/>
          </a:xfrm>
        </p:grpSpPr>
        <p:sp>
          <p:nvSpPr>
            <p:cNvPr id="207" name="Speech Bubble: Rectangle 206">
              <a:extLst>
                <a:ext uri="{FF2B5EF4-FFF2-40B4-BE49-F238E27FC236}">
                  <a16:creationId xmlns:a16="http://schemas.microsoft.com/office/drawing/2014/main" id="{2AD4EA09-DE74-1593-8715-CCE93512F395}"/>
                </a:ext>
              </a:extLst>
            </p:cNvPr>
            <p:cNvSpPr/>
            <p:nvPr/>
          </p:nvSpPr>
          <p:spPr>
            <a:xfrm>
              <a:off x="10064343" y="4226577"/>
              <a:ext cx="1725571" cy="882382"/>
            </a:xfrm>
            <a:prstGeom prst="wedgeRectCallout">
              <a:avLst>
                <a:gd name="adj1" fmla="val -59667"/>
                <a:gd name="adj2" fmla="val -20457"/>
              </a:avLst>
            </a:prstGeom>
            <a:noFill/>
            <a:ln w="12700" cap="flat" cmpd="sng" algn="ctr">
              <a:solidFill>
                <a:srgbClr val="E7E6E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08" name="Picture 207" descr="Graphical user interface&#10;&#10;Description automatically generated with medium confidence">
              <a:extLst>
                <a:ext uri="{FF2B5EF4-FFF2-40B4-BE49-F238E27FC236}">
                  <a16:creationId xmlns:a16="http://schemas.microsoft.com/office/drawing/2014/main" id="{46492326-C9CE-ED8A-E14C-13FD560415B5}"/>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0019165" y="4183210"/>
              <a:ext cx="1770749" cy="551922"/>
            </a:xfrm>
            <a:prstGeom prst="rect">
              <a:avLst/>
            </a:prstGeom>
          </p:spPr>
        </p:pic>
        <p:pic>
          <p:nvPicPr>
            <p:cNvPr id="209" name="Picture 208" descr="Icon&#10;&#10;Description automatically generated">
              <a:extLst>
                <a:ext uri="{FF2B5EF4-FFF2-40B4-BE49-F238E27FC236}">
                  <a16:creationId xmlns:a16="http://schemas.microsoft.com/office/drawing/2014/main" id="{4EE50749-CB2B-8D8B-1C14-41FF7929E056}"/>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0244094" y="4725130"/>
              <a:ext cx="289536" cy="289536"/>
            </a:xfrm>
            <a:prstGeom prst="rect">
              <a:avLst/>
            </a:prstGeom>
          </p:spPr>
        </p:pic>
      </p:grpSp>
    </p:spTree>
    <p:extLst>
      <p:ext uri="{BB962C8B-B14F-4D97-AF65-F5344CB8AC3E}">
        <p14:creationId xmlns:p14="http://schemas.microsoft.com/office/powerpoint/2010/main" val="18788890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98D363-36F4-5115-A104-D0E96A9B13EF}"/>
              </a:ext>
              <a:ext uri="{C183D7F6-B498-43B3-948B-1728B52AA6E4}">
                <adec:decorative xmlns:adec="http://schemas.microsoft.com/office/drawing/2017/decorative" val="1"/>
              </a:ext>
            </a:extLst>
          </p:cNvPr>
          <p:cNvSpPr txBox="1"/>
          <p:nvPr/>
        </p:nvSpPr>
        <p:spPr>
          <a:xfrm>
            <a:off x="1897835" y="3386122"/>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cxnSp>
        <p:nvCxnSpPr>
          <p:cNvPr id="3" name="Connector: Elbow 2">
            <a:extLst>
              <a:ext uri="{FF2B5EF4-FFF2-40B4-BE49-F238E27FC236}">
                <a16:creationId xmlns:a16="http://schemas.microsoft.com/office/drawing/2014/main" id="{E9AE82CC-EDF9-1FEA-0CBC-16A6F293D240}"/>
              </a:ext>
              <a:ext uri="{C183D7F6-B498-43B3-948B-1728B52AA6E4}">
                <adec:decorative xmlns:adec="http://schemas.microsoft.com/office/drawing/2017/decorative" val="1"/>
              </a:ext>
            </a:extLst>
          </p:cNvPr>
          <p:cNvCxnSpPr>
            <a:cxnSpLocks/>
          </p:cNvCxnSpPr>
          <p:nvPr/>
        </p:nvCxnSpPr>
        <p:spPr>
          <a:xfrm rot="5400000">
            <a:off x="2418710" y="766947"/>
            <a:ext cx="922329" cy="865310"/>
          </a:xfrm>
          <a:prstGeom prst="bentConnector3">
            <a:avLst>
              <a:gd name="adj1" fmla="val 430"/>
            </a:avLst>
          </a:prstGeom>
          <a:noFill/>
          <a:ln w="6350" cap="flat" cmpd="sng" algn="ctr">
            <a:solidFill>
              <a:srgbClr val="A5A5A5"/>
            </a:solidFill>
            <a:prstDash val="solid"/>
            <a:miter lim="800000"/>
            <a:tailEnd type="triangle"/>
          </a:ln>
          <a:effectLst/>
        </p:spPr>
      </p:cxnSp>
      <p:sp>
        <p:nvSpPr>
          <p:cNvPr id="4" name="TextBox 3">
            <a:extLst>
              <a:ext uri="{FF2B5EF4-FFF2-40B4-BE49-F238E27FC236}">
                <a16:creationId xmlns:a16="http://schemas.microsoft.com/office/drawing/2014/main" id="{C3EB878A-1838-B7BC-F001-286D016C8288}"/>
              </a:ext>
              <a:ext uri="{C183D7F6-B498-43B3-948B-1728B52AA6E4}">
                <adec:decorative xmlns:adec="http://schemas.microsoft.com/office/drawing/2017/decorative" val="1"/>
              </a:ext>
            </a:extLst>
          </p:cNvPr>
          <p:cNvSpPr txBox="1"/>
          <p:nvPr/>
        </p:nvSpPr>
        <p:spPr>
          <a:xfrm>
            <a:off x="2036293" y="3372786"/>
            <a:ext cx="881307" cy="369332"/>
          </a:xfrm>
          <a:prstGeom prst="rect">
            <a:avLst/>
          </a:prstGeom>
          <a:noFill/>
        </p:spPr>
        <p:txBody>
          <a:bodyPr wrap="square">
            <a:spAutoFit/>
          </a:bodyPr>
          <a:lstStyle/>
          <a:p>
            <a:pPr>
              <a:defRPr/>
            </a:pPr>
            <a:r>
              <a:rPr lang="en-AU">
                <a:solidFill>
                  <a:srgbClr val="000000"/>
                </a:solidFill>
                <a:latin typeface="Times New Roman" panose="02020603050405020304" pitchFamily="18" charset="0"/>
              </a:rPr>
              <a:t> </a:t>
            </a:r>
            <a:endParaRPr lang="en-AU">
              <a:solidFill>
                <a:prstClr val="black"/>
              </a:solidFill>
              <a:latin typeface="Calibri" panose="020F0502020204030204"/>
            </a:endParaRPr>
          </a:p>
        </p:txBody>
      </p:sp>
      <p:sp>
        <p:nvSpPr>
          <p:cNvPr id="5" name="TextBox 4">
            <a:extLst>
              <a:ext uri="{FF2B5EF4-FFF2-40B4-BE49-F238E27FC236}">
                <a16:creationId xmlns:a16="http://schemas.microsoft.com/office/drawing/2014/main" id="{A931926A-DBC7-63D1-2DA9-57D18CCB143C}"/>
              </a:ext>
              <a:ext uri="{C183D7F6-B498-43B3-948B-1728B52AA6E4}">
                <adec:decorative xmlns:adec="http://schemas.microsoft.com/office/drawing/2017/decorative" val="1"/>
              </a:ext>
            </a:extLst>
          </p:cNvPr>
          <p:cNvSpPr txBox="1"/>
          <p:nvPr/>
        </p:nvSpPr>
        <p:spPr>
          <a:xfrm>
            <a:off x="2036293" y="3359908"/>
            <a:ext cx="952362" cy="369332"/>
          </a:xfrm>
          <a:prstGeom prst="rect">
            <a:avLst/>
          </a:prstGeom>
          <a:noFill/>
        </p:spPr>
        <p:txBody>
          <a:bodyPr wrap="square">
            <a:spAutoFit/>
          </a:bodyPr>
          <a:lstStyle/>
          <a:p>
            <a:pPr>
              <a:defRPr/>
            </a:pPr>
            <a:r>
              <a:rPr lang="en-AU">
                <a:solidFill>
                  <a:srgbClr val="000000"/>
                </a:solidFill>
                <a:latin typeface="Times New Roman" panose="02020603050405020304" pitchFamily="18" charset="0"/>
              </a:rPr>
              <a:t> </a:t>
            </a:r>
            <a:endParaRPr lang="en-AU">
              <a:solidFill>
                <a:prstClr val="black"/>
              </a:solidFill>
              <a:latin typeface="Calibri" panose="020F0502020204030204"/>
            </a:endParaRPr>
          </a:p>
        </p:txBody>
      </p:sp>
      <p:sp>
        <p:nvSpPr>
          <p:cNvPr id="6" name="Rectangle: Rounded Corners 5">
            <a:extLst>
              <a:ext uri="{FF2B5EF4-FFF2-40B4-BE49-F238E27FC236}">
                <a16:creationId xmlns:a16="http://schemas.microsoft.com/office/drawing/2014/main" id="{026FEEE8-9FBB-916F-1C35-7B47F3D5E485}"/>
              </a:ext>
              <a:ext uri="{C183D7F6-B498-43B3-948B-1728B52AA6E4}">
                <adec:decorative xmlns:adec="http://schemas.microsoft.com/office/drawing/2017/decorative" val="1"/>
              </a:ext>
            </a:extLst>
          </p:cNvPr>
          <p:cNvSpPr/>
          <p:nvPr/>
        </p:nvSpPr>
        <p:spPr>
          <a:xfrm>
            <a:off x="2259733" y="796018"/>
            <a:ext cx="954000" cy="126000"/>
          </a:xfrm>
          <a:prstGeom prst="roundRect">
            <a:avLst>
              <a:gd name="adj" fmla="val 50000"/>
            </a:avLst>
          </a:prstGeom>
          <a:noFill/>
          <a:ln w="3175"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Performs</a:t>
            </a:r>
          </a:p>
        </p:txBody>
      </p:sp>
      <p:sp>
        <p:nvSpPr>
          <p:cNvPr id="7" name="Speech Bubble: Rectangle 6">
            <a:extLst>
              <a:ext uri="{FF2B5EF4-FFF2-40B4-BE49-F238E27FC236}">
                <a16:creationId xmlns:a16="http://schemas.microsoft.com/office/drawing/2014/main" id="{B813A043-19BF-CA58-7DC8-2C2F3BFF3197}"/>
              </a:ext>
            </a:extLst>
          </p:cNvPr>
          <p:cNvSpPr/>
          <p:nvPr/>
        </p:nvSpPr>
        <p:spPr>
          <a:xfrm flipH="1">
            <a:off x="1596100" y="4043323"/>
            <a:ext cx="3118537" cy="939309"/>
          </a:xfrm>
          <a:prstGeom prst="wedgeRectCallout">
            <a:avLst>
              <a:gd name="adj1" fmla="val 22088"/>
              <a:gd name="adj2" fmla="val -84021"/>
            </a:avLst>
          </a:prstGeom>
          <a:solidFill>
            <a:sysClr val="window" lastClr="FFFFFF">
              <a:lumMod val="85000"/>
            </a:sysClr>
          </a:solidFill>
          <a:ln w="12700" cap="flat" cmpd="sng" algn="ctr">
            <a:noFill/>
            <a:prstDash val="solid"/>
            <a:miter lim="800000"/>
          </a:ln>
          <a:effectLst/>
        </p:spPr>
        <p:txBody>
          <a:bodyPr rtlCol="0" anchor="ctr"/>
          <a:lstStyle/>
          <a:p>
            <a:pPr marL="0" marR="0" lvl="0" indent="0" defTabSz="932597" eaLnBrk="1" fontAlgn="auto" latinLnBrk="0" hangingPunct="1">
              <a:lnSpc>
                <a:spcPct val="110000"/>
              </a:lnSpc>
              <a:spcBef>
                <a:spcPts val="0"/>
              </a:spcBef>
              <a:spcAft>
                <a:spcPts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Light" panose="020F0302020204030204"/>
                <a:ea typeface="+mn-ea"/>
                <a:cs typeface="+mn-cs"/>
              </a:rPr>
              <a:t>Team</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 A group of individuals, with </a:t>
            </a:r>
            <a:r>
              <a:rPr kumimoji="0" lang="en-AU" sz="1428" b="0" i="0" u="sng" strike="noStrike" kern="0" cap="none" spc="0" normalizeH="0" baseline="0" noProof="0">
                <a:ln>
                  <a:noFill/>
                </a:ln>
                <a:solidFill>
                  <a:prstClr val="black"/>
                </a:solidFill>
                <a:effectLst/>
                <a:uLnTx/>
                <a:uFillTx/>
                <a:latin typeface="Calibri Light" panose="020F0302020204030204"/>
                <a:ea typeface="+mn-ea"/>
                <a:cs typeface="+mn-cs"/>
              </a:rPr>
              <a:t>interdependent activities</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 that work together towards a </a:t>
            </a:r>
            <a:r>
              <a:rPr kumimoji="0" lang="en-AU" sz="1428" b="0" i="0" u="sng" strike="noStrike" kern="0" cap="none" spc="0" normalizeH="0" baseline="0" noProof="0">
                <a:ln>
                  <a:noFill/>
                </a:ln>
                <a:solidFill>
                  <a:prstClr val="black"/>
                </a:solidFill>
                <a:effectLst/>
                <a:uLnTx/>
                <a:uFillTx/>
                <a:latin typeface="Calibri Light" panose="020F0302020204030204"/>
                <a:ea typeface="+mn-ea"/>
                <a:cs typeface="+mn-cs"/>
              </a:rPr>
              <a:t>common goal</a:t>
            </a:r>
            <a:r>
              <a:rPr kumimoji="0" lang="en-AU" sz="1428" b="0" i="0" u="none" strike="noStrike" kern="0" cap="none" spc="0" normalizeH="0" baseline="0" noProof="0">
                <a:ln>
                  <a:noFill/>
                </a:ln>
                <a:solidFill>
                  <a:prstClr val="black"/>
                </a:solidFill>
                <a:effectLst/>
                <a:uLnTx/>
                <a:uFillTx/>
                <a:latin typeface="Calibri Light" panose="020F0302020204030204"/>
                <a:ea typeface="+mn-ea"/>
                <a:cs typeface="+mn-cs"/>
              </a:rPr>
              <a:t>.</a:t>
            </a:r>
          </a:p>
        </p:txBody>
      </p:sp>
      <p:grpSp>
        <p:nvGrpSpPr>
          <p:cNvPr id="8" name="Group 7">
            <a:extLst>
              <a:ext uri="{FF2B5EF4-FFF2-40B4-BE49-F238E27FC236}">
                <a16:creationId xmlns:a16="http://schemas.microsoft.com/office/drawing/2014/main" id="{CB63BD56-166F-491D-A00B-E6C1E3E6BBEC}"/>
              </a:ext>
            </a:extLst>
          </p:cNvPr>
          <p:cNvGrpSpPr/>
          <p:nvPr/>
        </p:nvGrpSpPr>
        <p:grpSpPr>
          <a:xfrm>
            <a:off x="1815636" y="2092465"/>
            <a:ext cx="1250066" cy="1250066"/>
            <a:chOff x="1815636" y="2092465"/>
            <a:chExt cx="1250066" cy="1250066"/>
          </a:xfrm>
        </p:grpSpPr>
        <p:sp>
          <p:nvSpPr>
            <p:cNvPr id="9" name="Oval 8">
              <a:extLst>
                <a:ext uri="{FF2B5EF4-FFF2-40B4-BE49-F238E27FC236}">
                  <a16:creationId xmlns:a16="http://schemas.microsoft.com/office/drawing/2014/main" id="{31142F84-854D-6B7C-93E6-B1547E4BD184}"/>
                </a:ext>
              </a:extLst>
            </p:cNvPr>
            <p:cNvSpPr/>
            <p:nvPr/>
          </p:nvSpPr>
          <p:spPr>
            <a:xfrm>
              <a:off x="1815636" y="2092465"/>
              <a:ext cx="1250066" cy="1250066"/>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0" name="Graphic 9" descr="Users">
              <a:extLst>
                <a:ext uri="{FF2B5EF4-FFF2-40B4-BE49-F238E27FC236}">
                  <a16:creationId xmlns:a16="http://schemas.microsoft.com/office/drawing/2014/main" id="{44A283E3-9752-ABAA-2EB4-E1309B0A6E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63287" y="2340116"/>
              <a:ext cx="754765" cy="754764"/>
            </a:xfrm>
            <a:prstGeom prst="rect">
              <a:avLst/>
            </a:prstGeom>
          </p:spPr>
        </p:pic>
      </p:grpSp>
      <p:sp>
        <p:nvSpPr>
          <p:cNvPr id="11" name="TextBox 10">
            <a:extLst>
              <a:ext uri="{FF2B5EF4-FFF2-40B4-BE49-F238E27FC236}">
                <a16:creationId xmlns:a16="http://schemas.microsoft.com/office/drawing/2014/main" id="{4CA8FD52-D4E3-E753-9DEE-E42853FF017D}"/>
              </a:ext>
              <a:ext uri="{C183D7F6-B498-43B3-948B-1728B52AA6E4}">
                <adec:decorative xmlns:adec="http://schemas.microsoft.com/office/drawing/2017/decorative" val="1"/>
              </a:ext>
            </a:extLst>
          </p:cNvPr>
          <p:cNvSpPr txBox="1"/>
          <p:nvPr/>
        </p:nvSpPr>
        <p:spPr>
          <a:xfrm>
            <a:off x="5715883" y="1777180"/>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Individual</a:t>
            </a:r>
          </a:p>
        </p:txBody>
      </p:sp>
      <p:sp>
        <p:nvSpPr>
          <p:cNvPr id="12" name="Rectangle: Rounded Corners 11" descr="Linked In and Viva Learned">
            <a:extLst>
              <a:ext uri="{FF2B5EF4-FFF2-40B4-BE49-F238E27FC236}">
                <a16:creationId xmlns:a16="http://schemas.microsoft.com/office/drawing/2014/main" id="{0658C0D8-F347-BDE7-41CF-B036899AF21B}"/>
              </a:ext>
              <a:ext uri="{C183D7F6-B498-43B3-948B-1728B52AA6E4}">
                <adec:decorative xmlns:adec="http://schemas.microsoft.com/office/drawing/2017/decorative" val="0"/>
              </a:ext>
            </a:extLst>
          </p:cNvPr>
          <p:cNvSpPr/>
          <p:nvPr/>
        </p:nvSpPr>
        <p:spPr>
          <a:xfrm>
            <a:off x="5696816" y="107148"/>
            <a:ext cx="1019762" cy="134685"/>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Learning</a:t>
            </a:r>
          </a:p>
        </p:txBody>
      </p:sp>
      <p:grpSp>
        <p:nvGrpSpPr>
          <p:cNvPr id="13" name="Group 12">
            <a:extLst>
              <a:ext uri="{FF2B5EF4-FFF2-40B4-BE49-F238E27FC236}">
                <a16:creationId xmlns:a16="http://schemas.microsoft.com/office/drawing/2014/main" id="{66B416CB-7F16-0635-35B4-09C3AC5F4A39}"/>
              </a:ext>
            </a:extLst>
          </p:cNvPr>
          <p:cNvGrpSpPr/>
          <p:nvPr/>
        </p:nvGrpSpPr>
        <p:grpSpPr>
          <a:xfrm>
            <a:off x="6759412" y="52659"/>
            <a:ext cx="484462" cy="212019"/>
            <a:chOff x="7936392" y="1002210"/>
            <a:chExt cx="764489" cy="334570"/>
          </a:xfrm>
        </p:grpSpPr>
        <p:pic>
          <p:nvPicPr>
            <p:cNvPr id="14" name="Picture 2" descr="See the source image">
              <a:extLst>
                <a:ext uri="{FF2B5EF4-FFF2-40B4-BE49-F238E27FC236}">
                  <a16:creationId xmlns:a16="http://schemas.microsoft.com/office/drawing/2014/main" id="{98250560-7E76-ED3E-7244-EA35BFE1E0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11352" y="1061419"/>
              <a:ext cx="489529" cy="27536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Logo for Viva Learning">
              <a:extLst>
                <a:ext uri="{FF2B5EF4-FFF2-40B4-BE49-F238E27FC236}">
                  <a16:creationId xmlns:a16="http://schemas.microsoft.com/office/drawing/2014/main" id="{775031B5-329C-4DA7-3F35-14069DCDCA5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36392" y="1002210"/>
              <a:ext cx="306000" cy="306000"/>
            </a:xfrm>
            <a:prstGeom prst="rect">
              <a:avLst/>
            </a:prstGeom>
          </p:spPr>
        </p:pic>
      </p:grpSp>
      <p:sp>
        <p:nvSpPr>
          <p:cNvPr id="16" name="Oval 15" descr="Icon symbolising a Individual">
            <a:extLst>
              <a:ext uri="{FF2B5EF4-FFF2-40B4-BE49-F238E27FC236}">
                <a16:creationId xmlns:a16="http://schemas.microsoft.com/office/drawing/2014/main" id="{26FE7F41-C567-CDF2-0447-CE0559348ED9}"/>
              </a:ext>
              <a:ext uri="{C183D7F6-B498-43B3-948B-1728B52AA6E4}">
                <adec:decorative xmlns:adec="http://schemas.microsoft.com/office/drawing/2017/decorative" val="0"/>
              </a:ext>
            </a:extLst>
          </p:cNvPr>
          <p:cNvSpPr/>
          <p:nvPr/>
        </p:nvSpPr>
        <p:spPr>
          <a:xfrm>
            <a:off x="5568588" y="394973"/>
            <a:ext cx="1373117" cy="1373118"/>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600" b="0" i="0" u="none" strike="noStrike" kern="0" cap="none" spc="0" normalizeH="0" baseline="0" noProof="0">
              <a:ln>
                <a:noFill/>
              </a:ln>
              <a:solidFill>
                <a:srgbClr val="0070C0"/>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171BD658-E718-6405-B840-EF8DE50EAD3C}"/>
              </a:ext>
              <a:ext uri="{C183D7F6-B498-43B3-948B-1728B52AA6E4}">
                <adec:decorative xmlns:adec="http://schemas.microsoft.com/office/drawing/2017/decorative" val="1"/>
              </a:ext>
            </a:extLst>
          </p:cNvPr>
          <p:cNvSpPr/>
          <p:nvPr/>
        </p:nvSpPr>
        <p:spPr>
          <a:xfrm>
            <a:off x="4614345" y="524876"/>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Wellbeing &amp; effectiveness</a:t>
            </a:r>
          </a:p>
        </p:txBody>
      </p:sp>
      <p:sp>
        <p:nvSpPr>
          <p:cNvPr id="18" name="Rectangle: Rounded Corners 17">
            <a:extLst>
              <a:ext uri="{FF2B5EF4-FFF2-40B4-BE49-F238E27FC236}">
                <a16:creationId xmlns:a16="http://schemas.microsoft.com/office/drawing/2014/main" id="{3B313DDD-FE0A-4CBD-6DB2-8563A4F65B38}"/>
              </a:ext>
              <a:ext uri="{C183D7F6-B498-43B3-948B-1728B52AA6E4}">
                <adec:decorative xmlns:adec="http://schemas.microsoft.com/office/drawing/2017/decorative" val="1"/>
              </a:ext>
            </a:extLst>
          </p:cNvPr>
          <p:cNvSpPr/>
          <p:nvPr/>
        </p:nvSpPr>
        <p:spPr>
          <a:xfrm>
            <a:off x="4866064"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Secure search</a:t>
            </a:r>
          </a:p>
        </p:txBody>
      </p:sp>
      <p:sp>
        <p:nvSpPr>
          <p:cNvPr id="19" name="Rectangle: Rounded Corners 18">
            <a:extLst>
              <a:ext uri="{FF2B5EF4-FFF2-40B4-BE49-F238E27FC236}">
                <a16:creationId xmlns:a16="http://schemas.microsoft.com/office/drawing/2014/main" id="{384C92EC-8047-CAD5-786C-456625A62EE7}"/>
              </a:ext>
              <a:ext uri="{C183D7F6-B498-43B3-948B-1728B52AA6E4}">
                <adec:decorative xmlns:adec="http://schemas.microsoft.com/office/drawing/2017/decorative" val="1"/>
              </a:ext>
            </a:extLst>
          </p:cNvPr>
          <p:cNvSpPr/>
          <p:nvPr/>
        </p:nvSpPr>
        <p:spPr>
          <a:xfrm>
            <a:off x="4437370" y="140561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Accessible time</a:t>
            </a:r>
          </a:p>
        </p:txBody>
      </p:sp>
      <p:sp>
        <p:nvSpPr>
          <p:cNvPr id="20" name="Rectangle: Rounded Corners 19">
            <a:extLst>
              <a:ext uri="{FF2B5EF4-FFF2-40B4-BE49-F238E27FC236}">
                <a16:creationId xmlns:a16="http://schemas.microsoft.com/office/drawing/2014/main" id="{3CBEBD17-FB38-8596-E175-D0DE57286BCD}"/>
              </a:ext>
              <a:ext uri="{C183D7F6-B498-43B3-948B-1728B52AA6E4}">
                <adec:decorative xmlns:adec="http://schemas.microsoft.com/office/drawing/2017/decorative" val="1"/>
              </a:ext>
            </a:extLst>
          </p:cNvPr>
          <p:cNvSpPr/>
          <p:nvPr/>
        </p:nvSpPr>
        <p:spPr>
          <a:xfrm>
            <a:off x="6817063"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 workspaces</a:t>
            </a:r>
          </a:p>
        </p:txBody>
      </p:sp>
      <p:sp>
        <p:nvSpPr>
          <p:cNvPr id="21" name="Rectangle: Rounded Corners 20">
            <a:extLst>
              <a:ext uri="{FF2B5EF4-FFF2-40B4-BE49-F238E27FC236}">
                <a16:creationId xmlns:a16="http://schemas.microsoft.com/office/drawing/2014/main" id="{06D71709-EEA7-B3A2-71B3-334BE2030D6E}"/>
              </a:ext>
              <a:ext uri="{C183D7F6-B498-43B3-948B-1728B52AA6E4}">
                <adec:decorative xmlns:adec="http://schemas.microsoft.com/office/drawing/2017/decorative" val="1"/>
              </a:ext>
            </a:extLst>
          </p:cNvPr>
          <p:cNvSpPr/>
          <p:nvPr/>
        </p:nvSpPr>
        <p:spPr>
          <a:xfrm>
            <a:off x="4408707" y="118309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My files</a:t>
            </a:r>
          </a:p>
        </p:txBody>
      </p:sp>
      <p:sp>
        <p:nvSpPr>
          <p:cNvPr id="22" name="Rectangle: Rounded Corners 21">
            <a:extLst>
              <a:ext uri="{FF2B5EF4-FFF2-40B4-BE49-F238E27FC236}">
                <a16:creationId xmlns:a16="http://schemas.microsoft.com/office/drawing/2014/main" id="{A0EA9AAF-3AC9-03B3-0FEC-F0A2C6D2A15B}"/>
              </a:ext>
              <a:ext uri="{C183D7F6-B498-43B3-948B-1728B52AA6E4}">
                <adec:decorative xmlns:adec="http://schemas.microsoft.com/office/drawing/2017/decorative" val="1"/>
              </a:ext>
            </a:extLst>
          </p:cNvPr>
          <p:cNvSpPr/>
          <p:nvPr/>
        </p:nvSpPr>
        <p:spPr>
          <a:xfrm>
            <a:off x="4417016" y="96057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Find documents &amp; people</a:t>
            </a:r>
          </a:p>
        </p:txBody>
      </p:sp>
      <p:sp>
        <p:nvSpPr>
          <p:cNvPr id="23" name="Rectangle: Rounded Corners 22">
            <a:extLst>
              <a:ext uri="{FF2B5EF4-FFF2-40B4-BE49-F238E27FC236}">
                <a16:creationId xmlns:a16="http://schemas.microsoft.com/office/drawing/2014/main" id="{C875D23E-C38F-5C82-0C08-0983375F1663}"/>
              </a:ext>
              <a:ext uri="{C183D7F6-B498-43B3-948B-1728B52AA6E4}">
                <adec:decorative xmlns:adec="http://schemas.microsoft.com/office/drawing/2017/decorative" val="1"/>
              </a:ext>
            </a:extLst>
          </p:cNvPr>
          <p:cNvSpPr/>
          <p:nvPr/>
        </p:nvSpPr>
        <p:spPr>
          <a:xfrm>
            <a:off x="4498617" y="738061"/>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Automate routine tasks</a:t>
            </a:r>
          </a:p>
        </p:txBody>
      </p:sp>
      <p:sp>
        <p:nvSpPr>
          <p:cNvPr id="24" name="Rectangle: Rounded Corners 23">
            <a:extLst>
              <a:ext uri="{FF2B5EF4-FFF2-40B4-BE49-F238E27FC236}">
                <a16:creationId xmlns:a16="http://schemas.microsoft.com/office/drawing/2014/main" id="{F9BCA606-08A4-82AC-F744-0D8A3DC692AF}"/>
              </a:ext>
              <a:ext uri="{C183D7F6-B498-43B3-948B-1728B52AA6E4}">
                <adec:decorative xmlns:adec="http://schemas.microsoft.com/office/drawing/2017/decorative" val="1"/>
              </a:ext>
            </a:extLst>
          </p:cNvPr>
          <p:cNvSpPr/>
          <p:nvPr/>
        </p:nvSpPr>
        <p:spPr>
          <a:xfrm>
            <a:off x="4724188" y="1628130"/>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Send + receive instructions</a:t>
            </a:r>
          </a:p>
        </p:txBody>
      </p:sp>
      <p:sp>
        <p:nvSpPr>
          <p:cNvPr id="25" name="Rectangle: Rounded Corners 24">
            <a:extLst>
              <a:ext uri="{FF2B5EF4-FFF2-40B4-BE49-F238E27FC236}">
                <a16:creationId xmlns:a16="http://schemas.microsoft.com/office/drawing/2014/main" id="{4EB52CF0-956B-AB79-7E90-8AA4BFDE8078}"/>
              </a:ext>
              <a:ext uri="{C183D7F6-B498-43B3-948B-1728B52AA6E4}">
                <adec:decorative xmlns:adec="http://schemas.microsoft.com/office/drawing/2017/decorative" val="1"/>
              </a:ext>
            </a:extLst>
          </p:cNvPr>
          <p:cNvSpPr/>
          <p:nvPr/>
        </p:nvSpPr>
        <p:spPr>
          <a:xfrm>
            <a:off x="6580613" y="2930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Develop content</a:t>
            </a:r>
          </a:p>
        </p:txBody>
      </p:sp>
      <p:sp>
        <p:nvSpPr>
          <p:cNvPr id="26" name="Rectangle: Rounded Corners 25">
            <a:extLst>
              <a:ext uri="{FF2B5EF4-FFF2-40B4-BE49-F238E27FC236}">
                <a16:creationId xmlns:a16="http://schemas.microsoft.com/office/drawing/2014/main" id="{044F741B-7676-41F0-76E1-ECC2AEDC893E}"/>
              </a:ext>
              <a:ext uri="{C183D7F6-B498-43B3-948B-1728B52AA6E4}">
                <adec:decorative xmlns:adec="http://schemas.microsoft.com/office/drawing/2017/decorative" val="1"/>
              </a:ext>
            </a:extLst>
          </p:cNvPr>
          <p:cNvSpPr/>
          <p:nvPr/>
        </p:nvSpPr>
        <p:spPr>
          <a:xfrm>
            <a:off x="6879384" y="508782"/>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people</a:t>
            </a:r>
          </a:p>
        </p:txBody>
      </p:sp>
      <p:sp>
        <p:nvSpPr>
          <p:cNvPr id="27" name="Rectangle: Rounded Corners 26">
            <a:extLst>
              <a:ext uri="{FF2B5EF4-FFF2-40B4-BE49-F238E27FC236}">
                <a16:creationId xmlns:a16="http://schemas.microsoft.com/office/drawing/2014/main" id="{71D91945-A2E0-D2F9-58CE-F6EABA50EBBA}"/>
              </a:ext>
              <a:ext uri="{C183D7F6-B498-43B3-948B-1728B52AA6E4}">
                <adec:decorative xmlns:adec="http://schemas.microsoft.com/office/drawing/2017/decorative" val="1"/>
              </a:ext>
            </a:extLst>
          </p:cNvPr>
          <p:cNvSpPr/>
          <p:nvPr/>
        </p:nvSpPr>
        <p:spPr>
          <a:xfrm>
            <a:off x="7025015" y="734225"/>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Organize</a:t>
            </a:r>
          </a:p>
        </p:txBody>
      </p:sp>
      <p:sp>
        <p:nvSpPr>
          <p:cNvPr id="28" name="Rectangle: Rounded Corners 27">
            <a:extLst>
              <a:ext uri="{FF2B5EF4-FFF2-40B4-BE49-F238E27FC236}">
                <a16:creationId xmlns:a16="http://schemas.microsoft.com/office/drawing/2014/main" id="{7FBA4FE2-83A1-1336-5638-319F8601FEB4}"/>
              </a:ext>
              <a:ext uri="{C183D7F6-B498-43B3-948B-1728B52AA6E4}">
                <adec:decorative xmlns:adec="http://schemas.microsoft.com/office/drawing/2017/decorative" val="1"/>
              </a:ext>
            </a:extLst>
          </p:cNvPr>
          <p:cNvSpPr/>
          <p:nvPr/>
        </p:nvSpPr>
        <p:spPr>
          <a:xfrm>
            <a:off x="7103209" y="960579"/>
            <a:ext cx="1198372"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Portable Information Component</a:t>
            </a:r>
          </a:p>
        </p:txBody>
      </p:sp>
      <p:sp>
        <p:nvSpPr>
          <p:cNvPr id="29" name="Rectangle: Rounded Corners 28">
            <a:extLst>
              <a:ext uri="{FF2B5EF4-FFF2-40B4-BE49-F238E27FC236}">
                <a16:creationId xmlns:a16="http://schemas.microsoft.com/office/drawing/2014/main" id="{A4BD5B29-8A3C-9648-3037-FB7E87A20E66}"/>
              </a:ext>
              <a:ext uri="{C183D7F6-B498-43B3-948B-1728B52AA6E4}">
                <adec:decorative xmlns:adec="http://schemas.microsoft.com/office/drawing/2017/decorative" val="1"/>
              </a:ext>
            </a:extLst>
          </p:cNvPr>
          <p:cNvSpPr/>
          <p:nvPr/>
        </p:nvSpPr>
        <p:spPr>
          <a:xfrm>
            <a:off x="7055230" y="1189227"/>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Measure my impact</a:t>
            </a:r>
          </a:p>
        </p:txBody>
      </p:sp>
      <p:sp>
        <p:nvSpPr>
          <p:cNvPr id="30" name="Rectangle: Rounded Corners 29">
            <a:extLst>
              <a:ext uri="{FF2B5EF4-FFF2-40B4-BE49-F238E27FC236}">
                <a16:creationId xmlns:a16="http://schemas.microsoft.com/office/drawing/2014/main" id="{D6A89A7C-2661-6C6A-3CD7-A82B9E3749F5}"/>
              </a:ext>
              <a:ext uri="{C183D7F6-B498-43B3-948B-1728B52AA6E4}">
                <adec:decorative xmlns:adec="http://schemas.microsoft.com/office/drawing/2017/decorative" val="1"/>
              </a:ext>
            </a:extLst>
          </p:cNvPr>
          <p:cNvSpPr/>
          <p:nvPr/>
        </p:nvSpPr>
        <p:spPr>
          <a:xfrm>
            <a:off x="6963768" y="1402539"/>
            <a:ext cx="1047908" cy="138403"/>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tasks</a:t>
            </a:r>
          </a:p>
        </p:txBody>
      </p:sp>
      <p:pic>
        <p:nvPicPr>
          <p:cNvPr id="31" name="Graphic 30" descr="User">
            <a:extLst>
              <a:ext uri="{FF2B5EF4-FFF2-40B4-BE49-F238E27FC236}">
                <a16:creationId xmlns:a16="http://schemas.microsoft.com/office/drawing/2014/main" id="{D5AB8183-56D5-6B6F-3AA3-CCC795110E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40776" y="767161"/>
            <a:ext cx="628740" cy="628742"/>
          </a:xfrm>
          <a:prstGeom prst="rect">
            <a:avLst/>
          </a:prstGeom>
        </p:spPr>
      </p:pic>
      <p:pic>
        <p:nvPicPr>
          <p:cNvPr id="32" name="Picture 31" descr="Icon&#10;&#10;Description automatically generated">
            <a:extLst>
              <a:ext uri="{FF2B5EF4-FFF2-40B4-BE49-F238E27FC236}">
                <a16:creationId xmlns:a16="http://schemas.microsoft.com/office/drawing/2014/main" id="{4973D6FA-2F6E-B1E3-FFA5-A879B71CD3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29974" y="1566494"/>
            <a:ext cx="188545" cy="188545"/>
          </a:xfrm>
          <a:prstGeom prst="rect">
            <a:avLst/>
          </a:prstGeom>
        </p:spPr>
      </p:pic>
      <p:sp>
        <p:nvSpPr>
          <p:cNvPr id="33" name="Oval 32">
            <a:extLst>
              <a:ext uri="{FF2B5EF4-FFF2-40B4-BE49-F238E27FC236}">
                <a16:creationId xmlns:a16="http://schemas.microsoft.com/office/drawing/2014/main" id="{46EF6E87-6BD1-DB2B-A4FD-551E48CF927C}"/>
              </a:ext>
            </a:extLst>
          </p:cNvPr>
          <p:cNvSpPr/>
          <p:nvPr/>
        </p:nvSpPr>
        <p:spPr>
          <a:xfrm>
            <a:off x="5746753" y="573138"/>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C1F1B551-E6F7-68E6-6B96-37DF0DCEAEF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116564" y="1441062"/>
            <a:ext cx="297727" cy="297728"/>
          </a:xfrm>
          <a:prstGeom prst="rect">
            <a:avLst/>
          </a:prstGeom>
        </p:spPr>
      </p:pic>
      <p:grpSp>
        <p:nvGrpSpPr>
          <p:cNvPr id="88" name="Group 87">
            <a:extLst>
              <a:ext uri="{FF2B5EF4-FFF2-40B4-BE49-F238E27FC236}">
                <a16:creationId xmlns:a16="http://schemas.microsoft.com/office/drawing/2014/main" id="{C8F1C58D-71F9-0C07-F762-036ECB9DE799}"/>
              </a:ext>
            </a:extLst>
          </p:cNvPr>
          <p:cNvGrpSpPr/>
          <p:nvPr/>
        </p:nvGrpSpPr>
        <p:grpSpPr>
          <a:xfrm>
            <a:off x="4012040" y="147444"/>
            <a:ext cx="5657546" cy="1733371"/>
            <a:chOff x="2483890" y="2081454"/>
            <a:chExt cx="8667097" cy="2721591"/>
          </a:xfrm>
        </p:grpSpPr>
        <p:grpSp>
          <p:nvGrpSpPr>
            <p:cNvPr id="89" name="Group 88">
              <a:extLst>
                <a:ext uri="{FF2B5EF4-FFF2-40B4-BE49-F238E27FC236}">
                  <a16:creationId xmlns:a16="http://schemas.microsoft.com/office/drawing/2014/main" id="{9D31A6AC-8122-34A5-51A4-7FA871129BFF}"/>
                </a:ext>
              </a:extLst>
            </p:cNvPr>
            <p:cNvGrpSpPr/>
            <p:nvPr/>
          </p:nvGrpSpPr>
          <p:grpSpPr>
            <a:xfrm>
              <a:off x="8035760" y="2081454"/>
              <a:ext cx="3115227" cy="2721591"/>
              <a:chOff x="8035760" y="2081454"/>
              <a:chExt cx="3115227" cy="2721591"/>
            </a:xfrm>
          </p:grpSpPr>
          <p:pic>
            <p:nvPicPr>
              <p:cNvPr id="99" name="Picture 98" descr="Logo&#10;&#10;Description automatically generated">
                <a:extLst>
                  <a:ext uri="{FF2B5EF4-FFF2-40B4-BE49-F238E27FC236}">
                    <a16:creationId xmlns:a16="http://schemas.microsoft.com/office/drawing/2014/main" id="{B8A6577C-14CE-5F8F-C613-4A6505F558D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330944" y="4131672"/>
                <a:ext cx="1503697" cy="671373"/>
              </a:xfrm>
              <a:prstGeom prst="rect">
                <a:avLst/>
              </a:prstGeom>
            </p:spPr>
          </p:pic>
          <p:pic>
            <p:nvPicPr>
              <p:cNvPr id="100" name="Picture 99" descr="Microsoft Teams app icon">
                <a:extLst>
                  <a:ext uri="{FF2B5EF4-FFF2-40B4-BE49-F238E27FC236}">
                    <a16:creationId xmlns:a16="http://schemas.microsoft.com/office/drawing/2014/main" id="{13636BD2-95A8-C067-25B1-EE95DDCA26A4}"/>
                  </a:ext>
                </a:extLst>
              </p:cNvPr>
              <p:cNvPicPr>
                <a:picLocks noChangeAspect="1"/>
              </p:cNvPicPr>
              <p:nvPr/>
            </p:nvPicPr>
            <p:blipFill>
              <a:blip r:embed="rId13"/>
              <a:stretch>
                <a:fillRect/>
              </a:stretch>
            </p:blipFill>
            <p:spPr>
              <a:xfrm>
                <a:off x="8513200" y="2473487"/>
                <a:ext cx="574770" cy="574770"/>
              </a:xfrm>
              <a:prstGeom prst="rect">
                <a:avLst/>
              </a:prstGeom>
              <a:noFill/>
              <a:ln w="12700" cap="flat">
                <a:noFill/>
                <a:prstDash val="dash"/>
                <a:miter/>
              </a:ln>
            </p:spPr>
          </p:pic>
          <p:pic>
            <p:nvPicPr>
              <p:cNvPr id="101" name="Picture 100" descr="Excel app icon">
                <a:extLst>
                  <a:ext uri="{FF2B5EF4-FFF2-40B4-BE49-F238E27FC236}">
                    <a16:creationId xmlns:a16="http://schemas.microsoft.com/office/drawing/2014/main" id="{D3E39297-82EF-87F4-84B0-7D621D6A68FC}"/>
                  </a:ext>
                </a:extLst>
              </p:cNvPr>
              <p:cNvPicPr>
                <a:picLocks noChangeAspect="1"/>
              </p:cNvPicPr>
              <p:nvPr/>
            </p:nvPicPr>
            <p:blipFill>
              <a:blip r:embed="rId14"/>
              <a:stretch>
                <a:fillRect/>
              </a:stretch>
            </p:blipFill>
            <p:spPr>
              <a:xfrm>
                <a:off x="8035760" y="2127055"/>
                <a:ext cx="574195" cy="574193"/>
              </a:xfrm>
              <a:prstGeom prst="rect">
                <a:avLst/>
              </a:prstGeom>
              <a:noFill/>
              <a:ln w="12700" cap="flat">
                <a:noFill/>
                <a:prstDash val="dash"/>
                <a:miter/>
              </a:ln>
            </p:spPr>
          </p:pic>
          <p:pic>
            <p:nvPicPr>
              <p:cNvPr id="102" name="Picture 101" descr="OneNote app icon">
                <a:extLst>
                  <a:ext uri="{FF2B5EF4-FFF2-40B4-BE49-F238E27FC236}">
                    <a16:creationId xmlns:a16="http://schemas.microsoft.com/office/drawing/2014/main" id="{A5035E9A-07BB-288A-9FBD-32DDB87A649C}"/>
                  </a:ext>
                </a:extLst>
              </p:cNvPr>
              <p:cNvPicPr>
                <a:picLocks noChangeAspect="1"/>
              </p:cNvPicPr>
              <p:nvPr/>
            </p:nvPicPr>
            <p:blipFill>
              <a:blip r:embed="rId15"/>
              <a:stretch>
                <a:fillRect/>
              </a:stretch>
            </p:blipFill>
            <p:spPr>
              <a:xfrm>
                <a:off x="8470249" y="2127055"/>
                <a:ext cx="574195" cy="574193"/>
              </a:xfrm>
              <a:prstGeom prst="rect">
                <a:avLst/>
              </a:prstGeom>
              <a:noFill/>
              <a:ln w="12700" cap="flat">
                <a:noFill/>
                <a:prstDash val="dash"/>
                <a:miter/>
              </a:ln>
            </p:spPr>
          </p:pic>
          <p:pic>
            <p:nvPicPr>
              <p:cNvPr id="103" name="Picture 102" descr="PowerPoint app icon">
                <a:extLst>
                  <a:ext uri="{FF2B5EF4-FFF2-40B4-BE49-F238E27FC236}">
                    <a16:creationId xmlns:a16="http://schemas.microsoft.com/office/drawing/2014/main" id="{B76A72BB-19BE-CD2D-F6A0-4B3CBE6A1D0F}"/>
                  </a:ext>
                </a:extLst>
              </p:cNvPr>
              <p:cNvPicPr>
                <a:picLocks noChangeAspect="1"/>
              </p:cNvPicPr>
              <p:nvPr/>
            </p:nvPicPr>
            <p:blipFill>
              <a:blip r:embed="rId16"/>
              <a:stretch>
                <a:fillRect/>
              </a:stretch>
            </p:blipFill>
            <p:spPr>
              <a:xfrm>
                <a:off x="9282358" y="2127055"/>
                <a:ext cx="574195" cy="574193"/>
              </a:xfrm>
              <a:prstGeom prst="rect">
                <a:avLst/>
              </a:prstGeom>
              <a:noFill/>
              <a:ln w="12700" cap="flat">
                <a:noFill/>
                <a:prstDash val="dash"/>
                <a:miter/>
              </a:ln>
            </p:spPr>
          </p:pic>
          <p:pic>
            <p:nvPicPr>
              <p:cNvPr id="104" name="Picture 103" descr="A close up of a logo&#10;&#10;Description automatically generated">
                <a:extLst>
                  <a:ext uri="{FF2B5EF4-FFF2-40B4-BE49-F238E27FC236}">
                    <a16:creationId xmlns:a16="http://schemas.microsoft.com/office/drawing/2014/main" id="{F67F8C34-751B-E500-0536-2D88FD1A1214}"/>
                  </a:ext>
                </a:extLst>
              </p:cNvPr>
              <p:cNvPicPr>
                <a:picLocks noChangeAspect="1"/>
              </p:cNvPicPr>
              <p:nvPr/>
            </p:nvPicPr>
            <p:blipFill>
              <a:blip r:embed="rId17"/>
              <a:stretch>
                <a:fillRect/>
              </a:stretch>
            </p:blipFill>
            <p:spPr>
              <a:xfrm>
                <a:off x="8880292" y="2127055"/>
                <a:ext cx="574195" cy="574193"/>
              </a:xfrm>
              <a:prstGeom prst="rect">
                <a:avLst/>
              </a:prstGeom>
              <a:noFill/>
              <a:ln w="12700" cap="flat">
                <a:noFill/>
                <a:prstDash val="dash"/>
                <a:miter/>
              </a:ln>
            </p:spPr>
          </p:pic>
          <p:pic>
            <p:nvPicPr>
              <p:cNvPr id="105" name="Picture 104" descr="A picture containing table&#10;&#10;Description automatically generated">
                <a:extLst>
                  <a:ext uri="{FF2B5EF4-FFF2-40B4-BE49-F238E27FC236}">
                    <a16:creationId xmlns:a16="http://schemas.microsoft.com/office/drawing/2014/main" id="{C9A05B98-C83A-8458-69F3-D2F9452D1576}"/>
                  </a:ext>
                </a:extLst>
              </p:cNvPr>
              <p:cNvPicPr>
                <a:picLocks noChangeAspect="1"/>
              </p:cNvPicPr>
              <p:nvPr/>
            </p:nvPicPr>
            <p:blipFill>
              <a:blip r:embed="rId18"/>
              <a:stretch>
                <a:fillRect/>
              </a:stretch>
            </p:blipFill>
            <p:spPr>
              <a:xfrm>
                <a:off x="10054712" y="2081454"/>
                <a:ext cx="617357" cy="617357"/>
              </a:xfrm>
              <a:prstGeom prst="rect">
                <a:avLst/>
              </a:prstGeom>
            </p:spPr>
          </p:pic>
          <p:pic>
            <p:nvPicPr>
              <p:cNvPr id="106" name="Picture 105" descr="A close up of a logo&#10;&#10;Description automatically generated">
                <a:extLst>
                  <a:ext uri="{FF2B5EF4-FFF2-40B4-BE49-F238E27FC236}">
                    <a16:creationId xmlns:a16="http://schemas.microsoft.com/office/drawing/2014/main" id="{29EA7199-F5E0-A8AF-8AA4-FB097A3F21B8}"/>
                  </a:ext>
                </a:extLst>
              </p:cNvPr>
              <p:cNvPicPr>
                <a:picLocks noChangeAspect="1"/>
              </p:cNvPicPr>
              <p:nvPr/>
            </p:nvPicPr>
            <p:blipFill>
              <a:blip r:embed="rId19"/>
              <a:stretch>
                <a:fillRect/>
              </a:stretch>
            </p:blipFill>
            <p:spPr>
              <a:xfrm>
                <a:off x="9643411" y="2083891"/>
                <a:ext cx="617357" cy="617357"/>
              </a:xfrm>
              <a:prstGeom prst="rect">
                <a:avLst/>
              </a:prstGeom>
            </p:spPr>
          </p:pic>
          <p:pic>
            <p:nvPicPr>
              <p:cNvPr id="107" name="Picture 106" descr="A close up of a logo&#10;&#10;Description automatically generated">
                <a:extLst>
                  <a:ext uri="{FF2B5EF4-FFF2-40B4-BE49-F238E27FC236}">
                    <a16:creationId xmlns:a16="http://schemas.microsoft.com/office/drawing/2014/main" id="{56B63EB9-675B-507E-2543-356A8BF52BBC}"/>
                  </a:ext>
                </a:extLst>
              </p:cNvPr>
              <p:cNvPicPr>
                <a:picLocks noChangeAspect="1"/>
              </p:cNvPicPr>
              <p:nvPr/>
            </p:nvPicPr>
            <p:blipFill>
              <a:blip r:embed="rId20"/>
              <a:stretch>
                <a:fillRect/>
              </a:stretch>
            </p:blipFill>
            <p:spPr>
              <a:xfrm>
                <a:off x="10533630" y="2094899"/>
                <a:ext cx="617357" cy="617357"/>
              </a:xfrm>
              <a:prstGeom prst="rect">
                <a:avLst/>
              </a:prstGeom>
            </p:spPr>
          </p:pic>
          <p:pic>
            <p:nvPicPr>
              <p:cNvPr id="108" name="Picture 2" descr="Shape&#10;&#10;Description automatically generated">
                <a:extLst>
                  <a:ext uri="{FF2B5EF4-FFF2-40B4-BE49-F238E27FC236}">
                    <a16:creationId xmlns:a16="http://schemas.microsoft.com/office/drawing/2014/main" id="{E90CE490-31D4-BC51-D728-3949B30D222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723245" y="3960326"/>
                <a:ext cx="256587" cy="256159"/>
              </a:xfrm>
              <a:prstGeom prst="rect">
                <a:avLst/>
              </a:prstGeom>
              <a:noFill/>
            </p:spPr>
          </p:pic>
          <p:pic>
            <p:nvPicPr>
              <p:cNvPr id="109" name="Picture 2">
                <a:extLst>
                  <a:ext uri="{FF2B5EF4-FFF2-40B4-BE49-F238E27FC236}">
                    <a16:creationId xmlns:a16="http://schemas.microsoft.com/office/drawing/2014/main" id="{564CBFCB-DCB5-D138-F4E5-8A4CA897C5B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162051" y="3289914"/>
                <a:ext cx="274651" cy="274651"/>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109" descr="Viva Goals icon">
                <a:extLst>
                  <a:ext uri="{FF2B5EF4-FFF2-40B4-BE49-F238E27FC236}">
                    <a16:creationId xmlns:a16="http://schemas.microsoft.com/office/drawing/2014/main" id="{5303892F-E6AF-B577-E970-19329D0EFAEA}"/>
                  </a:ext>
                </a:extLst>
              </p:cNvPr>
              <p:cNvPicPr>
                <a:picLocks noChangeAspect="1"/>
              </p:cNvPicPr>
              <p:nvPr/>
            </p:nvPicPr>
            <p:blipFill rotWithShape="1">
              <a:blip r:embed="rId23" cstate="screen">
                <a:extLst>
                  <a:ext uri="{28A0092B-C50C-407E-A947-70E740481C1C}">
                    <a14:useLocalDpi xmlns:a14="http://schemas.microsoft.com/office/drawing/2010/main"/>
                  </a:ext>
                </a:extLst>
              </a:blip>
              <a:srcRect l="-30504" t="-29669" r="-28372" b="-29440"/>
              <a:stretch/>
            </p:blipFill>
            <p:spPr>
              <a:xfrm>
                <a:off x="8778169" y="3545284"/>
                <a:ext cx="427996" cy="428632"/>
              </a:xfrm>
              <a:prstGeom prst="rect">
                <a:avLst/>
              </a:prstGeom>
              <a:noFill/>
              <a:ln w="6350">
                <a:noFill/>
              </a:ln>
            </p:spPr>
          </p:pic>
          <p:pic>
            <p:nvPicPr>
              <p:cNvPr id="111" name="Picture 110" descr="Logo for Insights">
                <a:extLst>
                  <a:ext uri="{FF2B5EF4-FFF2-40B4-BE49-F238E27FC236}">
                    <a16:creationId xmlns:a16="http://schemas.microsoft.com/office/drawing/2014/main" id="{75952A6B-E916-E7A5-CC97-DDC6170679C6}"/>
                  </a:ext>
                </a:extLst>
              </p:cNvPr>
              <p:cNvPicPr>
                <a:picLocks noChangeAspect="1"/>
              </p:cNvPicPr>
              <p:nvPr/>
            </p:nvPicPr>
            <p:blipFill>
              <a:blip r:embed="rId24">
                <a:extLst>
                  <a:ext uri="{28A0092B-C50C-407E-A947-70E740481C1C}">
                    <a14:useLocalDpi xmlns:a14="http://schemas.microsoft.com/office/drawing/2010/main" val="0"/>
                  </a:ext>
                </a:extLst>
              </a:blip>
              <a:srcRect/>
              <a:stretch/>
            </p:blipFill>
            <p:spPr>
              <a:xfrm>
                <a:off x="9155121" y="2931034"/>
                <a:ext cx="290352" cy="290352"/>
              </a:xfrm>
              <a:prstGeom prst="rect">
                <a:avLst/>
              </a:prstGeom>
            </p:spPr>
          </p:pic>
          <p:pic>
            <p:nvPicPr>
              <p:cNvPr id="112" name="Graphic 111">
                <a:extLst>
                  <a:ext uri="{FF2B5EF4-FFF2-40B4-BE49-F238E27FC236}">
                    <a16:creationId xmlns:a16="http://schemas.microsoft.com/office/drawing/2014/main" id="{6F8E7199-093D-674D-6EEE-377D7C8F47D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83532" y="2926221"/>
                <a:ext cx="334345" cy="334345"/>
              </a:xfrm>
              <a:prstGeom prst="rect">
                <a:avLst/>
              </a:prstGeom>
            </p:spPr>
          </p:pic>
          <p:pic>
            <p:nvPicPr>
              <p:cNvPr id="113" name="Graphic 112">
                <a:extLst>
                  <a:ext uri="{FF2B5EF4-FFF2-40B4-BE49-F238E27FC236}">
                    <a16:creationId xmlns:a16="http://schemas.microsoft.com/office/drawing/2014/main" id="{2FB2E6FC-DB7D-0A2C-3B74-B34D14FFE74C}"/>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9046260" y="3950375"/>
                <a:ext cx="334996" cy="334996"/>
              </a:xfrm>
              <a:prstGeom prst="rect">
                <a:avLst/>
              </a:prstGeom>
            </p:spPr>
          </p:pic>
        </p:grpSp>
        <p:grpSp>
          <p:nvGrpSpPr>
            <p:cNvPr id="90" name="Group 89">
              <a:extLst>
                <a:ext uri="{FF2B5EF4-FFF2-40B4-BE49-F238E27FC236}">
                  <a16:creationId xmlns:a16="http://schemas.microsoft.com/office/drawing/2014/main" id="{F8E036C3-ABD6-BD25-0AEE-7375B0807161}"/>
                </a:ext>
              </a:extLst>
            </p:cNvPr>
            <p:cNvGrpSpPr/>
            <p:nvPr/>
          </p:nvGrpSpPr>
          <p:grpSpPr>
            <a:xfrm>
              <a:off x="2483890" y="2272824"/>
              <a:ext cx="1234385" cy="2405125"/>
              <a:chOff x="2483890" y="2272824"/>
              <a:chExt cx="1234385" cy="2405125"/>
            </a:xfrm>
          </p:grpSpPr>
          <p:pic>
            <p:nvPicPr>
              <p:cNvPr id="91" name="Picture 90" descr="A close up of a logo&#10;&#10;Description automatically generated">
                <a:extLst>
                  <a:ext uri="{FF2B5EF4-FFF2-40B4-BE49-F238E27FC236}">
                    <a16:creationId xmlns:a16="http://schemas.microsoft.com/office/drawing/2014/main" id="{AC026489-65FB-C0E8-3530-01BAC44E8CB6}"/>
                  </a:ext>
                </a:extLst>
              </p:cNvPr>
              <p:cNvPicPr>
                <a:picLocks noChangeAspect="1"/>
              </p:cNvPicPr>
              <p:nvPr/>
            </p:nvPicPr>
            <p:blipFill>
              <a:blip r:embed="rId27"/>
              <a:stretch>
                <a:fillRect/>
              </a:stretch>
            </p:blipFill>
            <p:spPr>
              <a:xfrm>
                <a:off x="2483890" y="3463667"/>
                <a:ext cx="676555" cy="676551"/>
              </a:xfrm>
              <a:prstGeom prst="rect">
                <a:avLst/>
              </a:prstGeom>
              <a:noFill/>
              <a:ln w="12700" cap="flat">
                <a:noFill/>
                <a:prstDash val="dash"/>
                <a:miter/>
              </a:ln>
            </p:spPr>
          </p:pic>
          <p:pic>
            <p:nvPicPr>
              <p:cNvPr id="92" name="Picture 91">
                <a:extLst>
                  <a:ext uri="{FF2B5EF4-FFF2-40B4-BE49-F238E27FC236}">
                    <a16:creationId xmlns:a16="http://schemas.microsoft.com/office/drawing/2014/main" id="{D38E5A38-D174-FA2A-90B0-4AF04FD82F67}"/>
                  </a:ext>
                </a:extLst>
              </p:cNvPr>
              <p:cNvPicPr>
                <a:picLocks noChangeAspect="1"/>
              </p:cNvPicPr>
              <p:nvPr/>
            </p:nvPicPr>
            <p:blipFill>
              <a:blip r:embed="rId28"/>
              <a:stretch>
                <a:fillRect/>
              </a:stretch>
            </p:blipFill>
            <p:spPr>
              <a:xfrm>
                <a:off x="2822191" y="2937624"/>
                <a:ext cx="367364" cy="321442"/>
              </a:xfrm>
              <a:prstGeom prst="rect">
                <a:avLst/>
              </a:prstGeom>
            </p:spPr>
          </p:pic>
          <p:pic>
            <p:nvPicPr>
              <p:cNvPr id="93" name="Picture 92" descr="Logo for Insights">
                <a:extLst>
                  <a:ext uri="{FF2B5EF4-FFF2-40B4-BE49-F238E27FC236}">
                    <a16:creationId xmlns:a16="http://schemas.microsoft.com/office/drawing/2014/main" id="{0F70C95A-8701-95BB-A2DC-241D9D382998}"/>
                  </a:ext>
                </a:extLst>
              </p:cNvPr>
              <p:cNvPicPr>
                <a:picLocks noChangeAspect="1"/>
              </p:cNvPicPr>
              <p:nvPr/>
            </p:nvPicPr>
            <p:blipFill>
              <a:blip r:embed="rId24">
                <a:extLst>
                  <a:ext uri="{28A0092B-C50C-407E-A947-70E740481C1C}">
                    <a14:useLocalDpi xmlns:a14="http://schemas.microsoft.com/office/drawing/2010/main" val="0"/>
                  </a:ext>
                </a:extLst>
              </a:blip>
              <a:srcRect/>
              <a:stretch/>
            </p:blipFill>
            <p:spPr>
              <a:xfrm>
                <a:off x="3048494" y="2614256"/>
                <a:ext cx="290352" cy="290352"/>
              </a:xfrm>
              <a:prstGeom prst="rect">
                <a:avLst/>
              </a:prstGeom>
            </p:spPr>
          </p:pic>
          <p:graphicFrame>
            <p:nvGraphicFramePr>
              <p:cNvPr id="94" name="Object 93">
                <a:extLst>
                  <a:ext uri="{FF2B5EF4-FFF2-40B4-BE49-F238E27FC236}">
                    <a16:creationId xmlns:a16="http://schemas.microsoft.com/office/drawing/2014/main" id="{9C51FE3F-5D28-655F-53E9-44FAA938D14F}"/>
                  </a:ext>
                </a:extLst>
              </p:cNvPr>
              <p:cNvGraphicFramePr>
                <a:graphicFrameLocks noChangeAspect="1"/>
              </p:cNvGraphicFramePr>
              <p:nvPr>
                <p:extLst>
                  <p:ext uri="{D42A27DB-BD31-4B8C-83A1-F6EECF244321}">
                    <p14:modId xmlns:p14="http://schemas.microsoft.com/office/powerpoint/2010/main" val="3913125526"/>
                  </p:ext>
                </p:extLst>
              </p:nvPr>
            </p:nvGraphicFramePr>
            <p:xfrm>
              <a:off x="2748499" y="3949906"/>
              <a:ext cx="375863" cy="375863"/>
            </p:xfrm>
            <a:graphic>
              <a:graphicData uri="http://schemas.openxmlformats.org/presentationml/2006/ole">
                <mc:AlternateContent xmlns:mc="http://schemas.openxmlformats.org/markup-compatibility/2006">
                  <mc:Choice xmlns:v="urn:schemas-microsoft-com:vml" Requires="v">
                    <p:oleObj name="Acrobat Document" r:id="rId29" imgW="304355" imgH="304467" progId="AcroExch.Document.DC">
                      <p:embed/>
                    </p:oleObj>
                  </mc:Choice>
                  <mc:Fallback>
                    <p:oleObj name="Acrobat Document" r:id="rId29" imgW="304355" imgH="304467" progId="AcroExch.Document.DC">
                      <p:embed/>
                      <p:pic>
                        <p:nvPicPr>
                          <p:cNvPr id="94" name="Object 93">
                            <a:extLst>
                              <a:ext uri="{FF2B5EF4-FFF2-40B4-BE49-F238E27FC236}">
                                <a16:creationId xmlns:a16="http://schemas.microsoft.com/office/drawing/2014/main" id="{9C51FE3F-5D28-655F-53E9-44FAA938D14F}"/>
                              </a:ext>
                            </a:extLst>
                          </p:cNvPr>
                          <p:cNvPicPr/>
                          <p:nvPr/>
                        </p:nvPicPr>
                        <p:blipFill>
                          <a:blip r:embed="rId30"/>
                          <a:stretch>
                            <a:fillRect/>
                          </a:stretch>
                        </p:blipFill>
                        <p:spPr>
                          <a:xfrm>
                            <a:off x="2748499" y="3949906"/>
                            <a:ext cx="375863" cy="375863"/>
                          </a:xfrm>
                          <a:prstGeom prst="rect">
                            <a:avLst/>
                          </a:prstGeom>
                        </p:spPr>
                      </p:pic>
                    </p:oleObj>
                  </mc:Fallback>
                </mc:AlternateContent>
              </a:graphicData>
            </a:graphic>
          </p:graphicFrame>
          <p:pic>
            <p:nvPicPr>
              <p:cNvPr id="95" name="Picture 94" descr="A close up of a logo&#10;&#10;Description automatically generated">
                <a:extLst>
                  <a:ext uri="{FF2B5EF4-FFF2-40B4-BE49-F238E27FC236}">
                    <a16:creationId xmlns:a16="http://schemas.microsoft.com/office/drawing/2014/main" id="{A603FBDD-62F5-53E2-158A-2D0216A8DA89}"/>
                  </a:ext>
                </a:extLst>
              </p:cNvPr>
              <p:cNvPicPr>
                <a:picLocks noChangeAspect="1"/>
              </p:cNvPicPr>
              <p:nvPr/>
            </p:nvPicPr>
            <p:blipFill>
              <a:blip r:embed="rId27"/>
              <a:stretch>
                <a:fillRect/>
              </a:stretch>
            </p:blipFill>
            <p:spPr>
              <a:xfrm>
                <a:off x="2483890" y="3091677"/>
                <a:ext cx="676555" cy="676551"/>
              </a:xfrm>
              <a:prstGeom prst="rect">
                <a:avLst/>
              </a:prstGeom>
              <a:noFill/>
              <a:ln w="12700" cap="flat">
                <a:noFill/>
                <a:prstDash val="dash"/>
                <a:miter/>
              </a:ln>
            </p:spPr>
          </p:pic>
          <p:pic>
            <p:nvPicPr>
              <p:cNvPr id="96" name="Picture 2" descr="Outlook for Windows - Windows に無料でダウンロードしてインストールする | Microsoft Store">
                <a:extLst>
                  <a:ext uri="{FF2B5EF4-FFF2-40B4-BE49-F238E27FC236}">
                    <a16:creationId xmlns:a16="http://schemas.microsoft.com/office/drawing/2014/main" id="{2332EA67-5811-E1E7-271A-8A2385B5F391}"/>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110026" y="4269522"/>
                <a:ext cx="408427" cy="408427"/>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8" descr="Microsoft_Edge_logo – FirmeCrete">
                <a:extLst>
                  <a:ext uri="{FF2B5EF4-FFF2-40B4-BE49-F238E27FC236}">
                    <a16:creationId xmlns:a16="http://schemas.microsoft.com/office/drawing/2014/main" id="{2274AB00-2554-5CFF-6493-BEF69F6B902E}"/>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430453" y="2275975"/>
                <a:ext cx="287822" cy="287822"/>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97">
                <a:extLst>
                  <a:ext uri="{FF2B5EF4-FFF2-40B4-BE49-F238E27FC236}">
                    <a16:creationId xmlns:a16="http://schemas.microsoft.com/office/drawing/2014/main" id="{EE384F96-4249-09F4-F620-E9044DE76817}"/>
                  </a:ext>
                </a:extLst>
              </p:cNvPr>
              <p:cNvPicPr>
                <a:picLocks noChangeAspect="1"/>
              </p:cNvPicPr>
              <p:nvPr/>
            </p:nvPicPr>
            <p:blipFill rotWithShape="1">
              <a:blip r:embed="rId33"/>
              <a:srcRect l="11651"/>
              <a:stretch/>
            </p:blipFill>
            <p:spPr>
              <a:xfrm>
                <a:off x="3048628" y="2272824"/>
                <a:ext cx="287822" cy="283936"/>
              </a:xfrm>
              <a:prstGeom prst="rect">
                <a:avLst/>
              </a:prstGeom>
            </p:spPr>
          </p:pic>
        </p:grpSp>
      </p:grpSp>
    </p:spTree>
    <p:extLst>
      <p:ext uri="{BB962C8B-B14F-4D97-AF65-F5344CB8AC3E}">
        <p14:creationId xmlns:p14="http://schemas.microsoft.com/office/powerpoint/2010/main" val="29546614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65BFC88D-FDFF-D141-E189-F2B1CB923229}"/>
              </a:ext>
            </a:extLst>
          </p:cNvPr>
          <p:cNvSpPr txBox="1">
            <a:spLocks/>
          </p:cNvSpPr>
          <p:nvPr/>
        </p:nvSpPr>
        <p:spPr>
          <a:xfrm>
            <a:off x="434975" y="241300"/>
            <a:ext cx="11563350" cy="758825"/>
          </a:xfrm>
          <a:prstGeom prst="rect">
            <a:avLst/>
          </a:prstGeom>
        </p:spPr>
        <p:txBody>
          <a:bodyPr vert="horz" wrap="square" lIns="0" tIns="164592" rIns="0" bIns="0" rtlCol="0" anchor="t">
            <a:noAutofit/>
          </a:bodyPr>
          <a:lstStyle>
            <a:lvl1pPr algn="l" defTabSz="932742" rtl="0" eaLnBrk="1" latinLnBrk="0" hangingPunct="1">
              <a:lnSpc>
                <a:spcPct val="90000"/>
              </a:lnSpc>
              <a:spcBef>
                <a:spcPct val="0"/>
              </a:spcBef>
              <a:buNone/>
              <a:defRPr lang="en-US" sz="3200" b="0" kern="1200" cap="none" spc="-150" baseline="0" dirty="0" smtClean="0">
                <a:ln w="3175">
                  <a:noFill/>
                </a:ln>
                <a:solidFill>
                  <a:srgbClr val="000000"/>
                </a:solidFill>
                <a:effectLst/>
                <a:latin typeface="+mj-lt"/>
                <a:ea typeface="+mn-ea"/>
                <a:cs typeface="Segoe UI" pitchFamily="34" charset="0"/>
              </a:defRPr>
            </a:lvl1pPr>
          </a:lstStyle>
          <a:p>
            <a:pPr marL="0" marR="0" lvl="0" indent="0" algn="l" defTabSz="932742" rtl="0" eaLnBrk="1" fontAlgn="auto" latinLnBrk="0" hangingPunct="1">
              <a:lnSpc>
                <a:spcPct val="90000"/>
              </a:lnSpc>
              <a:spcBef>
                <a:spcPct val="0"/>
              </a:spcBef>
              <a:spcAft>
                <a:spcPts val="0"/>
              </a:spcAft>
              <a:buClrTx/>
              <a:buSzTx/>
              <a:buFontTx/>
              <a:buNone/>
              <a:tabLst/>
              <a:defRPr/>
            </a:pPr>
            <a:r>
              <a:rPr kumimoji="0" lang="en-AU" sz="3200" b="0" i="0" u="none" strike="noStrike" kern="1200" cap="none" spc="-150" normalizeH="0" baseline="0" noProof="0">
                <a:ln w="3175">
                  <a:noFill/>
                </a:ln>
                <a:solidFill>
                  <a:srgbClr val="000000"/>
                </a:solidFill>
                <a:effectLst/>
                <a:uLnTx/>
                <a:uFillTx/>
                <a:latin typeface="Calibri Light" panose="020F0302020204030204"/>
                <a:ea typeface="+mn-ea"/>
                <a:cs typeface="Segoe UI" pitchFamily="34" charset="0"/>
              </a:rPr>
              <a:t>Team focus</a:t>
            </a:r>
          </a:p>
        </p:txBody>
      </p:sp>
      <p:sp>
        <p:nvSpPr>
          <p:cNvPr id="3" name="TextBox 2">
            <a:extLst>
              <a:ext uri="{FF2B5EF4-FFF2-40B4-BE49-F238E27FC236}">
                <a16:creationId xmlns:a16="http://schemas.microsoft.com/office/drawing/2014/main" id="{8E75AA31-C54C-CE66-D65A-8E5BBF260A32}"/>
              </a:ext>
            </a:extLst>
          </p:cNvPr>
          <p:cNvSpPr txBox="1"/>
          <p:nvPr/>
        </p:nvSpPr>
        <p:spPr>
          <a:xfrm>
            <a:off x="2138284" y="5969518"/>
            <a:ext cx="7837226" cy="502317"/>
          </a:xfrm>
          <a:prstGeom prst="rect">
            <a:avLst/>
          </a:prstGeom>
          <a:noFill/>
        </p:spPr>
        <p:txBody>
          <a:bodyPr wrap="square" lIns="0" tIns="0" rIns="0" bIns="0" rtlCol="0">
            <a:spAutoFit/>
          </a:bodyPr>
          <a:lstStyle/>
          <a:p>
            <a:pPr algn="ctr">
              <a:defRPr/>
            </a:pPr>
            <a:r>
              <a:rPr lang="en-GB" sz="1632">
                <a:solidFill>
                  <a:srgbClr val="4472C4"/>
                </a:solidFill>
                <a:latin typeface="Calibri" panose="020F0502020204030204"/>
              </a:rPr>
              <a:t>Team</a:t>
            </a:r>
            <a:r>
              <a:rPr lang="en-GB" sz="1632">
                <a:gradFill>
                  <a:gsLst>
                    <a:gs pos="2917">
                      <a:prstClr val="black"/>
                    </a:gs>
                    <a:gs pos="30000">
                      <a:prstClr val="black"/>
                    </a:gs>
                  </a:gsLst>
                  <a:lin ang="5400000" scaled="0"/>
                </a:gradFill>
                <a:latin typeface="Calibri" panose="020F0502020204030204"/>
              </a:rPr>
              <a:t>: A group of individuals with </a:t>
            </a:r>
            <a:r>
              <a:rPr lang="en-GB" sz="1632" b="1">
                <a:gradFill>
                  <a:gsLst>
                    <a:gs pos="2917">
                      <a:prstClr val="black"/>
                    </a:gs>
                    <a:gs pos="30000">
                      <a:prstClr val="black"/>
                    </a:gs>
                  </a:gsLst>
                  <a:lin ang="5400000" scaled="0"/>
                </a:gradFill>
                <a:latin typeface="Calibri" panose="020F0502020204030204"/>
              </a:rPr>
              <a:t>interdependent activities </a:t>
            </a:r>
            <a:r>
              <a:rPr lang="en-GB" sz="1632">
                <a:gradFill>
                  <a:gsLst>
                    <a:gs pos="2917">
                      <a:prstClr val="black"/>
                    </a:gs>
                    <a:gs pos="30000">
                      <a:prstClr val="black"/>
                    </a:gs>
                  </a:gsLst>
                  <a:lin ang="5400000" scaled="0"/>
                </a:gradFill>
                <a:latin typeface="Calibri" panose="020F0502020204030204"/>
              </a:rPr>
              <a:t>that work together towards a </a:t>
            </a:r>
            <a:r>
              <a:rPr lang="en-GB" sz="1632" b="1">
                <a:gradFill>
                  <a:gsLst>
                    <a:gs pos="2917">
                      <a:prstClr val="black"/>
                    </a:gs>
                    <a:gs pos="30000">
                      <a:prstClr val="black"/>
                    </a:gs>
                  </a:gsLst>
                  <a:lin ang="5400000" scaled="0"/>
                </a:gradFill>
                <a:latin typeface="Calibri" panose="020F0502020204030204"/>
              </a:rPr>
              <a:t>common outcome</a:t>
            </a:r>
            <a:r>
              <a:rPr lang="en-GB" sz="1632">
                <a:gradFill>
                  <a:gsLst>
                    <a:gs pos="2917">
                      <a:prstClr val="black"/>
                    </a:gs>
                    <a:gs pos="30000">
                      <a:prstClr val="black"/>
                    </a:gs>
                  </a:gsLst>
                  <a:lin ang="5400000" scaled="0"/>
                </a:gradFill>
                <a:latin typeface="Calibri" panose="020F0502020204030204"/>
              </a:rPr>
              <a:t>.</a:t>
            </a:r>
            <a:endParaRPr lang="en-AU" sz="1632">
              <a:gradFill>
                <a:gsLst>
                  <a:gs pos="2917">
                    <a:prstClr val="black"/>
                  </a:gs>
                  <a:gs pos="30000">
                    <a:prstClr val="black"/>
                  </a:gs>
                </a:gsLst>
                <a:lin ang="5400000" scaled="0"/>
              </a:gradFill>
              <a:latin typeface="Calibri" panose="020F0502020204030204"/>
            </a:endParaRPr>
          </a:p>
        </p:txBody>
      </p:sp>
      <p:grpSp>
        <p:nvGrpSpPr>
          <p:cNvPr id="4" name="Group 3">
            <a:extLst>
              <a:ext uri="{FF2B5EF4-FFF2-40B4-BE49-F238E27FC236}">
                <a16:creationId xmlns:a16="http://schemas.microsoft.com/office/drawing/2014/main" id="{4149212C-CEBE-E352-E5E2-631F13F22A93}"/>
              </a:ext>
            </a:extLst>
          </p:cNvPr>
          <p:cNvGrpSpPr/>
          <p:nvPr/>
        </p:nvGrpSpPr>
        <p:grpSpPr>
          <a:xfrm>
            <a:off x="4878589" y="2435726"/>
            <a:ext cx="2109600" cy="2109600"/>
            <a:chOff x="4878589" y="2435726"/>
            <a:chExt cx="2109600" cy="2109600"/>
          </a:xfrm>
        </p:grpSpPr>
        <p:sp>
          <p:nvSpPr>
            <p:cNvPr id="5" name="Oval 4">
              <a:extLst>
                <a:ext uri="{FF2B5EF4-FFF2-40B4-BE49-F238E27FC236}">
                  <a16:creationId xmlns:a16="http://schemas.microsoft.com/office/drawing/2014/main" id="{A08A457F-864E-2366-F315-3910CF9E0F55}"/>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6" name="Graphic 5" descr="Users">
              <a:extLst>
                <a:ext uri="{FF2B5EF4-FFF2-40B4-BE49-F238E27FC236}">
                  <a16:creationId xmlns:a16="http://schemas.microsoft.com/office/drawing/2014/main" id="{756241B7-ECC8-AACA-5A8D-BAF95E38BD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45318" y="2802456"/>
              <a:ext cx="1376142" cy="1376140"/>
            </a:xfrm>
            <a:prstGeom prst="rect">
              <a:avLst/>
            </a:prstGeom>
          </p:spPr>
        </p:pic>
      </p:grpSp>
      <p:sp>
        <p:nvSpPr>
          <p:cNvPr id="7" name="TextBox 6">
            <a:extLst>
              <a:ext uri="{FF2B5EF4-FFF2-40B4-BE49-F238E27FC236}">
                <a16:creationId xmlns:a16="http://schemas.microsoft.com/office/drawing/2014/main" id="{234AA911-47EA-2C75-24E5-1F40231C8ECF}"/>
              </a:ext>
              <a:ext uri="{C183D7F6-B498-43B3-948B-1728B52AA6E4}">
                <adec:decorative xmlns:adec="http://schemas.microsoft.com/office/drawing/2017/decorative" val="1"/>
              </a:ext>
            </a:extLst>
          </p:cNvPr>
          <p:cNvSpPr txBox="1"/>
          <p:nvPr/>
        </p:nvSpPr>
        <p:spPr>
          <a:xfrm>
            <a:off x="5203610" y="4815815"/>
            <a:ext cx="1486255" cy="461665"/>
          </a:xfrm>
          <a:prstGeom prst="rect">
            <a:avLst/>
          </a:prstGeom>
          <a:noFill/>
        </p:spPr>
        <p:txBody>
          <a:bodyPr wrap="square">
            <a:spAutoFit/>
          </a:bodyPr>
          <a:lstStyle/>
          <a:p>
            <a:pPr algn="ctr">
              <a:defRPr/>
            </a:pPr>
            <a:r>
              <a:rPr lang="en-AU" sz="2400" b="1">
                <a:solidFill>
                  <a:srgbClr val="4472C4"/>
                </a:solidFill>
                <a:latin typeface="Calibri Light" panose="020F0302020204030204"/>
              </a:rPr>
              <a:t>Team</a:t>
            </a:r>
          </a:p>
        </p:txBody>
      </p:sp>
      <p:grpSp>
        <p:nvGrpSpPr>
          <p:cNvPr id="8" name="Group 7" descr="Team Characteristics are&#10;Outcomes, &#10;Leader,&#10;Processes,&#10;Skills,&#10;Roles &amp; responsibilities,&#10;Membership">
            <a:extLst>
              <a:ext uri="{FF2B5EF4-FFF2-40B4-BE49-F238E27FC236}">
                <a16:creationId xmlns:a16="http://schemas.microsoft.com/office/drawing/2014/main" id="{7C9F6B10-1731-80FD-1A3C-9A5E19E45D5F}"/>
              </a:ext>
              <a:ext uri="{C183D7F6-B498-43B3-948B-1728B52AA6E4}">
                <adec:decorative xmlns:adec="http://schemas.microsoft.com/office/drawing/2017/decorative" val="0"/>
              </a:ext>
            </a:extLst>
          </p:cNvPr>
          <p:cNvGrpSpPr/>
          <p:nvPr/>
        </p:nvGrpSpPr>
        <p:grpSpPr>
          <a:xfrm>
            <a:off x="4810933" y="467920"/>
            <a:ext cx="2253264" cy="1865976"/>
            <a:chOff x="4985204" y="1350873"/>
            <a:chExt cx="1874520" cy="1708966"/>
          </a:xfrm>
        </p:grpSpPr>
        <p:sp>
          <p:nvSpPr>
            <p:cNvPr id="9" name="Isosceles Triangle 8">
              <a:extLst>
                <a:ext uri="{FF2B5EF4-FFF2-40B4-BE49-F238E27FC236}">
                  <a16:creationId xmlns:a16="http://schemas.microsoft.com/office/drawing/2014/main" id="{8AAA2B8B-BD95-5A9B-8875-0A9BE7023356}"/>
                </a:ext>
              </a:extLst>
            </p:cNvPr>
            <p:cNvSpPr/>
            <p:nvPr/>
          </p:nvSpPr>
          <p:spPr bwMode="auto">
            <a:xfrm rot="10800000">
              <a:off x="5753493" y="2871521"/>
              <a:ext cx="337942" cy="188318"/>
            </a:xfrm>
            <a:prstGeom prst="triangle">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endParaRPr kumimoji="0" lang="en-AU" sz="2040" b="0" i="0" u="none" strike="noStrike" kern="0" cap="none" spc="0" normalizeH="0" baseline="0" noProof="0" err="1">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sp>
          <p:nvSpPr>
            <p:cNvPr id="10" name="Rectangle 9">
              <a:extLst>
                <a:ext uri="{FF2B5EF4-FFF2-40B4-BE49-F238E27FC236}">
                  <a16:creationId xmlns:a16="http://schemas.microsoft.com/office/drawing/2014/main" id="{FE1582C2-BB72-DA36-1E13-4F566743EB2F}"/>
                </a:ext>
              </a:extLst>
            </p:cNvPr>
            <p:cNvSpPr/>
            <p:nvPr/>
          </p:nvSpPr>
          <p:spPr bwMode="auto">
            <a:xfrm>
              <a:off x="4985204" y="1535285"/>
              <a:ext cx="1874520" cy="1354597"/>
            </a:xfrm>
            <a:prstGeom prst="rect">
              <a:avLst/>
            </a:prstGeom>
            <a:solidFill>
              <a:sysClr val="window" lastClr="FFFFFF">
                <a:lumMod val="95000"/>
              </a:sysClr>
            </a:solidFill>
            <a:ln w="6350" cap="flat" cmpd="sng" algn="ctr">
              <a:noFill/>
              <a:prstDash val="solid"/>
              <a:miter lim="800000"/>
              <a:headEnd type="none" w="med" len="med"/>
              <a:tailEnd type="none" w="med" len="med"/>
            </a:ln>
            <a:effectLst/>
          </p:spPr>
          <p:txBody>
            <a:bodyPr rot="0" spcFirstLastPara="0" vertOverflow="overflow" horzOverflow="overflow" vert="horz" wrap="square" lIns="93260" tIns="93260" rIns="93260" bIns="93260" numCol="1" spcCol="0" rtlCol="0" fromWordArt="0" anchor="t" anchorCtr="0" forceAA="0" compatLnSpc="1">
              <a:prstTxWarp prst="textNoShape">
                <a:avLst/>
              </a:prstTxWarp>
              <a:noAutofit/>
            </a:bodyPr>
            <a:lstStyle/>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Outcomes</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Leader</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Processes</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Skills</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Roles &amp; responsibilities</a:t>
              </a:r>
            </a:p>
            <a:p>
              <a:pPr marL="123051" marR="0" lvl="0" indent="-123051" defTabSz="951028" eaLnBrk="1" fontAlgn="base" latinLnBrk="0" hangingPunct="1">
                <a:lnSpc>
                  <a:spcPct val="100000"/>
                </a:lnSpc>
                <a:spcBef>
                  <a:spcPts val="306"/>
                </a:spcBef>
                <a:spcAft>
                  <a:spcPct val="0"/>
                </a:spcAft>
                <a:buClrTx/>
                <a:buSzTx/>
                <a:buFont typeface="Arial" panose="020B0604020202020204" pitchFamily="34" charset="0"/>
                <a:buChar char="•"/>
                <a:tabLst/>
                <a:defRPr/>
              </a:pPr>
              <a:r>
                <a:rPr kumimoji="0" lang="en-GB" sz="12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Membership</a:t>
              </a:r>
            </a:p>
          </p:txBody>
        </p:sp>
        <p:sp>
          <p:nvSpPr>
            <p:cNvPr id="11" name="Rectangle 10">
              <a:extLst>
                <a:ext uri="{FF2B5EF4-FFF2-40B4-BE49-F238E27FC236}">
                  <a16:creationId xmlns:a16="http://schemas.microsoft.com/office/drawing/2014/main" id="{6ACE6BB1-601B-068C-B029-848F2BCBAE9F}"/>
                </a:ext>
              </a:extLst>
            </p:cNvPr>
            <p:cNvSpPr/>
            <p:nvPr/>
          </p:nvSpPr>
          <p:spPr bwMode="auto">
            <a:xfrm>
              <a:off x="4985204" y="1350873"/>
              <a:ext cx="1874520" cy="236848"/>
            </a:xfrm>
            <a:prstGeom prst="rect">
              <a:avLst/>
            </a:prstGeom>
            <a:solidFill>
              <a:srgbClr val="002060"/>
            </a:solidFill>
            <a:ln w="6350" cap="flat" cmpd="sng" algn="ctr">
              <a:noFill/>
              <a:prstDash val="solid"/>
              <a:miter lim="800000"/>
              <a:headEnd type="none" w="med" len="med"/>
              <a:tailEnd type="none" w="med" len="med"/>
            </a:ln>
            <a:effectLst/>
          </p:spPr>
          <p:txBody>
            <a:bodyPr rot="0" spcFirstLastPara="0" vertOverflow="overflow" horzOverflow="overflow" vert="horz" wrap="square" lIns="110150" tIns="36717" rIns="186521" bIns="149217" numCol="1" spcCol="0" rtlCol="0" fromWordArt="0" anchor="t" anchorCtr="0" forceAA="0" compatLnSpc="1">
              <a:prstTxWarp prst="textNoShape">
                <a:avLst/>
              </a:prstTxWarp>
              <a:noAutofit/>
            </a:bodyPr>
            <a:lstStyle/>
            <a:p>
              <a:pPr marL="0" marR="0" lvl="0" indent="0" defTabSz="951028" eaLnBrk="1" fontAlgn="base" latinLnBrk="0" hangingPunct="1">
                <a:lnSpc>
                  <a:spcPct val="100000"/>
                </a:lnSpc>
                <a:spcBef>
                  <a:spcPct val="0"/>
                </a:spcBef>
                <a:spcAft>
                  <a:spcPct val="0"/>
                </a:spcAft>
                <a:buClrTx/>
                <a:buSzTx/>
                <a:buFontTx/>
                <a:buNone/>
                <a:tabLst/>
                <a:defRPr/>
              </a:pPr>
              <a:r>
                <a:rPr kumimoji="0" lang="en-GB"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rPr>
                <a:t>Team Characteristics</a:t>
              </a:r>
              <a:endParaRPr kumimoji="0" lang="en-AU" sz="1122" b="0" i="0" u="none" strike="noStrike" kern="0" cap="none" spc="0" normalizeH="0" baseline="0" noProof="0">
                <a:ln>
                  <a:noFill/>
                </a:ln>
                <a:gradFill>
                  <a:gsLst>
                    <a:gs pos="0">
                      <a:srgbClr val="FFFFFF"/>
                    </a:gs>
                    <a:gs pos="100000">
                      <a:srgbClr val="FFFFFF"/>
                    </a:gs>
                  </a:gsLst>
                  <a:lin ang="5400000" scaled="0"/>
                </a:gradFill>
                <a:effectLst/>
                <a:uLnTx/>
                <a:uFillTx/>
                <a:latin typeface="Calibri" panose="020F0502020204030204"/>
                <a:ea typeface="Segoe UI" pitchFamily="34" charset="0"/>
                <a:cs typeface="Segoe UI" pitchFamily="34" charset="0"/>
              </a:endParaRPr>
            </a:p>
          </p:txBody>
        </p:sp>
      </p:grpSp>
      <p:sp>
        <p:nvSpPr>
          <p:cNvPr id="12" name="Rectangle: Rounded Corners 11">
            <a:extLst>
              <a:ext uri="{FF2B5EF4-FFF2-40B4-BE49-F238E27FC236}">
                <a16:creationId xmlns:a16="http://schemas.microsoft.com/office/drawing/2014/main" id="{69023B6C-034D-0195-80F9-1CE29204A57F}"/>
              </a:ext>
              <a:ext uri="{C183D7F6-B498-43B3-948B-1728B52AA6E4}">
                <adec:decorative xmlns:adec="http://schemas.microsoft.com/office/drawing/2017/decorative" val="1"/>
              </a:ext>
            </a:extLst>
          </p:cNvPr>
          <p:cNvSpPr/>
          <p:nvPr/>
        </p:nvSpPr>
        <p:spPr>
          <a:xfrm>
            <a:off x="3424916" y="2608266"/>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13" name="Rectangle: Rounded Corners 12">
            <a:extLst>
              <a:ext uri="{FF2B5EF4-FFF2-40B4-BE49-F238E27FC236}">
                <a16:creationId xmlns:a16="http://schemas.microsoft.com/office/drawing/2014/main" id="{B7ECD2CB-4996-9E76-875E-F96B0490BF04}"/>
              </a:ext>
              <a:ext uri="{C183D7F6-B498-43B3-948B-1728B52AA6E4}">
                <adec:decorative xmlns:adec="http://schemas.microsoft.com/office/drawing/2017/decorative" val="1"/>
              </a:ext>
            </a:extLst>
          </p:cNvPr>
          <p:cNvSpPr/>
          <p:nvPr/>
        </p:nvSpPr>
        <p:spPr>
          <a:xfrm>
            <a:off x="3809841" y="2261198"/>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14" name="Rectangle: Rounded Corners 13">
            <a:extLst>
              <a:ext uri="{FF2B5EF4-FFF2-40B4-BE49-F238E27FC236}">
                <a16:creationId xmlns:a16="http://schemas.microsoft.com/office/drawing/2014/main" id="{FE964183-F28C-312D-B5BA-C8BC0DC8CEC7}"/>
              </a:ext>
              <a:ext uri="{C183D7F6-B498-43B3-948B-1728B52AA6E4}">
                <adec:decorative xmlns:adec="http://schemas.microsoft.com/office/drawing/2017/decorative" val="1"/>
              </a:ext>
            </a:extLst>
          </p:cNvPr>
          <p:cNvSpPr/>
          <p:nvPr/>
        </p:nvSpPr>
        <p:spPr>
          <a:xfrm>
            <a:off x="3055294" y="3996541"/>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15" name="Rectangle: Rounded Corners 14">
            <a:extLst>
              <a:ext uri="{FF2B5EF4-FFF2-40B4-BE49-F238E27FC236}">
                <a16:creationId xmlns:a16="http://schemas.microsoft.com/office/drawing/2014/main" id="{39C92CAA-9F1B-95C1-3618-EC20FCB217A4}"/>
              </a:ext>
              <a:ext uri="{C183D7F6-B498-43B3-948B-1728B52AA6E4}">
                <adec:decorative xmlns:adec="http://schemas.microsoft.com/office/drawing/2017/decorative" val="1"/>
              </a:ext>
            </a:extLst>
          </p:cNvPr>
          <p:cNvSpPr/>
          <p:nvPr/>
        </p:nvSpPr>
        <p:spPr>
          <a:xfrm>
            <a:off x="6766981" y="4343605"/>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16" name="Rectangle: Rounded Corners 15">
            <a:extLst>
              <a:ext uri="{FF2B5EF4-FFF2-40B4-BE49-F238E27FC236}">
                <a16:creationId xmlns:a16="http://schemas.microsoft.com/office/drawing/2014/main" id="{1084C1C9-F88F-8DE7-DCB5-A18070473E39}"/>
              </a:ext>
              <a:ext uri="{C183D7F6-B498-43B3-948B-1728B52AA6E4}">
                <adec:decorative xmlns:adec="http://schemas.microsoft.com/office/drawing/2017/decorative" val="1"/>
              </a:ext>
            </a:extLst>
          </p:cNvPr>
          <p:cNvSpPr/>
          <p:nvPr/>
        </p:nvSpPr>
        <p:spPr>
          <a:xfrm>
            <a:off x="3010588" y="3649473"/>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17" name="Rectangle: Rounded Corners 16">
            <a:extLst>
              <a:ext uri="{FF2B5EF4-FFF2-40B4-BE49-F238E27FC236}">
                <a16:creationId xmlns:a16="http://schemas.microsoft.com/office/drawing/2014/main" id="{680D21AD-3BB9-D3D7-3201-BFE1932555FA}"/>
              </a:ext>
              <a:ext uri="{C183D7F6-B498-43B3-948B-1728B52AA6E4}">
                <adec:decorative xmlns:adec="http://schemas.microsoft.com/office/drawing/2017/decorative" val="1"/>
              </a:ext>
            </a:extLst>
          </p:cNvPr>
          <p:cNvSpPr/>
          <p:nvPr/>
        </p:nvSpPr>
        <p:spPr>
          <a:xfrm>
            <a:off x="3023547" y="3302404"/>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18" name="Rectangle: Rounded Corners 17">
            <a:extLst>
              <a:ext uri="{FF2B5EF4-FFF2-40B4-BE49-F238E27FC236}">
                <a16:creationId xmlns:a16="http://schemas.microsoft.com/office/drawing/2014/main" id="{32F12C96-AEA5-0221-493B-693085CB0037}"/>
              </a:ext>
              <a:ext uri="{C183D7F6-B498-43B3-948B-1728B52AA6E4}">
                <adec:decorative xmlns:adec="http://schemas.microsoft.com/office/drawing/2017/decorative" val="1"/>
              </a:ext>
            </a:extLst>
          </p:cNvPr>
          <p:cNvSpPr/>
          <p:nvPr/>
        </p:nvSpPr>
        <p:spPr>
          <a:xfrm>
            <a:off x="3150824" y="2955335"/>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19" name="Rectangle: Rounded Corners 18">
            <a:extLst>
              <a:ext uri="{FF2B5EF4-FFF2-40B4-BE49-F238E27FC236}">
                <a16:creationId xmlns:a16="http://schemas.microsoft.com/office/drawing/2014/main" id="{BE300104-2DC2-96B2-B96E-0F5794138662}"/>
              </a:ext>
              <a:ext uri="{C183D7F6-B498-43B3-948B-1728B52AA6E4}">
                <adec:decorative xmlns:adec="http://schemas.microsoft.com/office/drawing/2017/decorative" val="1"/>
              </a:ext>
            </a:extLst>
          </p:cNvPr>
          <p:cNvSpPr/>
          <p:nvPr/>
        </p:nvSpPr>
        <p:spPr>
          <a:xfrm>
            <a:off x="3502654" y="4343605"/>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0" name="Rectangle: Rounded Corners 19">
            <a:extLst>
              <a:ext uri="{FF2B5EF4-FFF2-40B4-BE49-F238E27FC236}">
                <a16:creationId xmlns:a16="http://schemas.microsoft.com/office/drawing/2014/main" id="{77CC3A28-5D0B-D579-5A11-DFEE33B6F149}"/>
              </a:ext>
              <a:ext uri="{C183D7F6-B498-43B3-948B-1728B52AA6E4}">
                <adec:decorative xmlns:adec="http://schemas.microsoft.com/office/drawing/2017/decorative" val="1"/>
              </a:ext>
            </a:extLst>
          </p:cNvPr>
          <p:cNvSpPr/>
          <p:nvPr/>
        </p:nvSpPr>
        <p:spPr>
          <a:xfrm>
            <a:off x="6399561" y="2261198"/>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21" name="Rectangle: Rounded Corners 20">
            <a:extLst>
              <a:ext uri="{FF2B5EF4-FFF2-40B4-BE49-F238E27FC236}">
                <a16:creationId xmlns:a16="http://schemas.microsoft.com/office/drawing/2014/main" id="{7195550C-3C6C-E22D-3E11-939EC133B0A7}"/>
              </a:ext>
              <a:ext uri="{C183D7F6-B498-43B3-948B-1728B52AA6E4}">
                <adec:decorative xmlns:adec="http://schemas.microsoft.com/office/drawing/2017/decorative" val="1"/>
              </a:ext>
            </a:extLst>
          </p:cNvPr>
          <p:cNvSpPr/>
          <p:nvPr/>
        </p:nvSpPr>
        <p:spPr>
          <a:xfrm>
            <a:off x="6864187" y="2597721"/>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22" name="Rectangle: Rounded Corners 21">
            <a:extLst>
              <a:ext uri="{FF2B5EF4-FFF2-40B4-BE49-F238E27FC236}">
                <a16:creationId xmlns:a16="http://schemas.microsoft.com/office/drawing/2014/main" id="{91179B5D-DB22-37DA-30A1-98333A76564F}"/>
              </a:ext>
              <a:ext uri="{C183D7F6-B498-43B3-948B-1728B52AA6E4}">
                <adec:decorative xmlns:adec="http://schemas.microsoft.com/office/drawing/2017/decorative" val="1"/>
              </a:ext>
            </a:extLst>
          </p:cNvPr>
          <p:cNvSpPr/>
          <p:nvPr/>
        </p:nvSpPr>
        <p:spPr>
          <a:xfrm>
            <a:off x="7091332" y="2949352"/>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23" name="Rectangle: Rounded Corners 22">
            <a:extLst>
              <a:ext uri="{FF2B5EF4-FFF2-40B4-BE49-F238E27FC236}">
                <a16:creationId xmlns:a16="http://schemas.microsoft.com/office/drawing/2014/main" id="{6C2D108D-4954-36C3-14D3-A81BE9315267}"/>
              </a:ext>
              <a:ext uri="{C183D7F6-B498-43B3-948B-1728B52AA6E4}">
                <adec:decorative xmlns:adec="http://schemas.microsoft.com/office/drawing/2017/decorative" val="1"/>
              </a:ext>
            </a:extLst>
          </p:cNvPr>
          <p:cNvSpPr/>
          <p:nvPr/>
        </p:nvSpPr>
        <p:spPr>
          <a:xfrm>
            <a:off x="7213295" y="3302404"/>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24" name="Rectangle: Rounded Corners 23">
            <a:extLst>
              <a:ext uri="{FF2B5EF4-FFF2-40B4-BE49-F238E27FC236}">
                <a16:creationId xmlns:a16="http://schemas.microsoft.com/office/drawing/2014/main" id="{36DA6022-43F4-470C-2A2B-19DA9CD602C5}"/>
              </a:ext>
              <a:ext uri="{C183D7F6-B498-43B3-948B-1728B52AA6E4}">
                <adec:decorative xmlns:adec="http://schemas.microsoft.com/office/drawing/2017/decorative" val="1"/>
              </a:ext>
            </a:extLst>
          </p:cNvPr>
          <p:cNvSpPr/>
          <p:nvPr/>
        </p:nvSpPr>
        <p:spPr>
          <a:xfrm>
            <a:off x="7138459" y="3659034"/>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25" name="Rectangle: Rounded Corners 24">
            <a:extLst>
              <a:ext uri="{FF2B5EF4-FFF2-40B4-BE49-F238E27FC236}">
                <a16:creationId xmlns:a16="http://schemas.microsoft.com/office/drawing/2014/main" id="{F7B9B071-B433-121C-E16D-7CEEF04947EE}"/>
              </a:ext>
              <a:ext uri="{C183D7F6-B498-43B3-948B-1728B52AA6E4}">
                <adec:decorative xmlns:adec="http://schemas.microsoft.com/office/drawing/2017/decorative" val="1"/>
              </a:ext>
            </a:extLst>
          </p:cNvPr>
          <p:cNvSpPr/>
          <p:nvPr/>
        </p:nvSpPr>
        <p:spPr>
          <a:xfrm>
            <a:off x="6995802" y="3991744"/>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26" name="Rectangle: Rounded Corners 25">
            <a:extLst>
              <a:ext uri="{FF2B5EF4-FFF2-40B4-BE49-F238E27FC236}">
                <a16:creationId xmlns:a16="http://schemas.microsoft.com/office/drawing/2014/main" id="{1DDA4225-CE69-3301-1C5D-B25023067AB4}"/>
              </a:ext>
              <a:ext uri="{C183D7F6-B498-43B3-948B-1728B52AA6E4}">
                <adec:decorative xmlns:adec="http://schemas.microsoft.com/office/drawing/2017/decorative" val="1"/>
              </a:ext>
            </a:extLst>
          </p:cNvPr>
          <p:cNvSpPr/>
          <p:nvPr/>
        </p:nvSpPr>
        <p:spPr>
          <a:xfrm>
            <a:off x="6178573" y="943249"/>
            <a:ext cx="1634458" cy="215872"/>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27" name="Group 26" descr="Microsoft Teams is the main tool used in the Team context">
            <a:extLst>
              <a:ext uri="{FF2B5EF4-FFF2-40B4-BE49-F238E27FC236}">
                <a16:creationId xmlns:a16="http://schemas.microsoft.com/office/drawing/2014/main" id="{FA7E8BB8-3D8B-99B4-29C7-E440AB3A0A78}"/>
              </a:ext>
            </a:extLst>
          </p:cNvPr>
          <p:cNvGrpSpPr/>
          <p:nvPr/>
        </p:nvGrpSpPr>
        <p:grpSpPr>
          <a:xfrm>
            <a:off x="4776645" y="5261530"/>
            <a:ext cx="2478058" cy="613386"/>
            <a:chOff x="4776645" y="5261530"/>
            <a:chExt cx="2478058" cy="613386"/>
          </a:xfrm>
        </p:grpSpPr>
        <p:sp>
          <p:nvSpPr>
            <p:cNvPr id="28" name="Rectangle 27">
              <a:extLst>
                <a:ext uri="{FF2B5EF4-FFF2-40B4-BE49-F238E27FC236}">
                  <a16:creationId xmlns:a16="http://schemas.microsoft.com/office/drawing/2014/main" id="{977A0208-B803-1AA0-6162-4781B96BA161}"/>
                </a:ext>
              </a:extLst>
            </p:cNvPr>
            <p:cNvSpPr/>
            <p:nvPr/>
          </p:nvSpPr>
          <p:spPr bwMode="auto">
            <a:xfrm>
              <a:off x="4776645" y="5408254"/>
              <a:ext cx="2436522" cy="319939"/>
            </a:xfrm>
            <a:prstGeom prst="rect">
              <a:avLst/>
            </a:prstGeom>
            <a:solidFill>
              <a:sysClr val="window" lastClr="FFFFFF">
                <a:lumMod val="95000"/>
              </a:sysClr>
            </a:solidFill>
            <a:ln w="6350" cap="flat" cmpd="sng" algn="ctr">
              <a:solidFill>
                <a:sysClr val="window" lastClr="FFFFFF">
                  <a:lumMod val="75000"/>
                </a:sysClr>
              </a:solidFill>
              <a:prstDash val="solid"/>
              <a:miter lim="800000"/>
              <a:headEnd type="none" w="med" len="med"/>
              <a:tailEnd type="none" w="med" len="med"/>
            </a:ln>
            <a:effectLst/>
          </p:spPr>
          <p:txBody>
            <a:bodyPr rot="0" spcFirstLastPara="0" vertOverflow="overflow" horzOverflow="overflow" vert="horz" wrap="square" lIns="186521" tIns="149217" rIns="186521" bIns="149217" numCol="1" spcCol="0" rtlCol="0" fromWordArt="0" anchor="ctr" anchorCtr="0" forceAA="0" compatLnSpc="1">
              <a:prstTxWarp prst="textNoShape">
                <a:avLst/>
              </a:prstTxWarp>
              <a:noAutofit/>
            </a:bodyPr>
            <a:lstStyle/>
            <a:p>
              <a:pPr marL="0" marR="0" lvl="0" indent="0" algn="ctr" defTabSz="951028" eaLnBrk="1" fontAlgn="base" latinLnBrk="0" hangingPunct="1">
                <a:lnSpc>
                  <a:spcPct val="100000"/>
                </a:lnSpc>
                <a:spcBef>
                  <a:spcPct val="0"/>
                </a:spcBef>
                <a:spcAft>
                  <a:spcPct val="0"/>
                </a:spcAft>
                <a:buClrTx/>
                <a:buSzTx/>
                <a:buFontTx/>
                <a:buNone/>
                <a:tabLst/>
                <a:defRPr/>
              </a:pPr>
              <a:r>
                <a:rPr kumimoji="0" lang="en-AU" sz="1428" b="1" i="0" u="none" strike="noStrike" kern="0" cap="none" spc="0" normalizeH="0" baseline="0" noProof="0">
                  <a:ln>
                    <a:noFill/>
                  </a:ln>
                  <a:solidFill>
                    <a:srgbClr val="4472C4"/>
                  </a:solidFill>
                  <a:effectLst/>
                  <a:uLnTx/>
                  <a:uFillTx/>
                  <a:latin typeface="Calibri" panose="020F0502020204030204"/>
                  <a:ea typeface="Segoe UI" pitchFamily="34" charset="0"/>
                  <a:cs typeface="Segoe UI" pitchFamily="34" charset="0"/>
                </a:rPr>
                <a:t>Microsoft Teams</a:t>
              </a:r>
            </a:p>
          </p:txBody>
        </p:sp>
        <p:pic>
          <p:nvPicPr>
            <p:cNvPr id="29" name="Picture 28" descr="Microsoft Teams app icon">
              <a:extLst>
                <a:ext uri="{FF2B5EF4-FFF2-40B4-BE49-F238E27FC236}">
                  <a16:creationId xmlns:a16="http://schemas.microsoft.com/office/drawing/2014/main" id="{F1ED2B68-35DC-15CE-95AB-11F05C00AAB2}"/>
                </a:ext>
              </a:extLst>
            </p:cNvPr>
            <p:cNvPicPr>
              <a:picLocks noChangeAspect="1"/>
            </p:cNvPicPr>
            <p:nvPr/>
          </p:nvPicPr>
          <p:blipFill>
            <a:blip r:embed="rId5"/>
            <a:stretch>
              <a:fillRect/>
            </a:stretch>
          </p:blipFill>
          <p:spPr>
            <a:xfrm>
              <a:off x="6692844" y="5261530"/>
              <a:ext cx="561859" cy="613386"/>
            </a:xfrm>
            <a:prstGeom prst="rect">
              <a:avLst/>
            </a:prstGeom>
          </p:spPr>
        </p:pic>
      </p:grpSp>
      <p:grpSp>
        <p:nvGrpSpPr>
          <p:cNvPr id="30" name="Group 29">
            <a:extLst>
              <a:ext uri="{FF2B5EF4-FFF2-40B4-BE49-F238E27FC236}">
                <a16:creationId xmlns:a16="http://schemas.microsoft.com/office/drawing/2014/main" id="{1EBE51CD-4596-CBD2-7DBD-060ED34959EA}"/>
              </a:ext>
            </a:extLst>
          </p:cNvPr>
          <p:cNvGrpSpPr/>
          <p:nvPr/>
        </p:nvGrpSpPr>
        <p:grpSpPr>
          <a:xfrm>
            <a:off x="7908561" y="717787"/>
            <a:ext cx="897039" cy="486398"/>
            <a:chOff x="7908561" y="717787"/>
            <a:chExt cx="897039" cy="486398"/>
          </a:xfrm>
        </p:grpSpPr>
        <p:pic>
          <p:nvPicPr>
            <p:cNvPr id="31" name="Picture 30">
              <a:extLst>
                <a:ext uri="{FF2B5EF4-FFF2-40B4-BE49-F238E27FC236}">
                  <a16:creationId xmlns:a16="http://schemas.microsoft.com/office/drawing/2014/main" id="{F698F9E3-1F88-699E-1B50-05374C54D0A4}"/>
                </a:ext>
              </a:extLst>
            </p:cNvPr>
            <p:cNvPicPr>
              <a:picLocks noChangeAspect="1"/>
            </p:cNvPicPr>
            <p:nvPr/>
          </p:nvPicPr>
          <p:blipFill>
            <a:blip r:embed="rId6"/>
            <a:stretch>
              <a:fillRect/>
            </a:stretch>
          </p:blipFill>
          <p:spPr>
            <a:xfrm>
              <a:off x="8526186" y="717787"/>
              <a:ext cx="279414" cy="184159"/>
            </a:xfrm>
            <a:prstGeom prst="rect">
              <a:avLst/>
            </a:prstGeom>
          </p:spPr>
        </p:pic>
        <p:pic>
          <p:nvPicPr>
            <p:cNvPr id="32" name="Picture 31" descr="Logo for Insights">
              <a:extLst>
                <a:ext uri="{FF2B5EF4-FFF2-40B4-BE49-F238E27FC236}">
                  <a16:creationId xmlns:a16="http://schemas.microsoft.com/office/drawing/2014/main" id="{2B70C046-1A21-E447-CD95-70BEB32C452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33" name="Oval 32">
            <a:extLst>
              <a:ext uri="{FF2B5EF4-FFF2-40B4-BE49-F238E27FC236}">
                <a16:creationId xmlns:a16="http://schemas.microsoft.com/office/drawing/2014/main" id="{2478F342-11FB-A108-D75A-7AE384003D10}"/>
              </a:ext>
            </a:extLst>
          </p:cNvPr>
          <p:cNvSpPr/>
          <p:nvPr/>
        </p:nvSpPr>
        <p:spPr>
          <a:xfrm>
            <a:off x="5164692" y="2722716"/>
            <a:ext cx="1561413" cy="1561413"/>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410A77BD-D38C-A70A-1BA4-F327CCBDF69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32587" y="4055528"/>
            <a:ext cx="457200" cy="457200"/>
          </a:xfrm>
          <a:prstGeom prst="rect">
            <a:avLst/>
          </a:prstGeom>
        </p:spPr>
      </p:pic>
      <p:grpSp>
        <p:nvGrpSpPr>
          <p:cNvPr id="56" name="Group 55">
            <a:extLst>
              <a:ext uri="{FF2B5EF4-FFF2-40B4-BE49-F238E27FC236}">
                <a16:creationId xmlns:a16="http://schemas.microsoft.com/office/drawing/2014/main" id="{C113B226-3425-1FA0-2C9E-7989021719A1}"/>
              </a:ext>
            </a:extLst>
          </p:cNvPr>
          <p:cNvGrpSpPr/>
          <p:nvPr/>
        </p:nvGrpSpPr>
        <p:grpSpPr>
          <a:xfrm>
            <a:off x="2470138" y="2014213"/>
            <a:ext cx="7141694" cy="2742085"/>
            <a:chOff x="2470138" y="2014213"/>
            <a:chExt cx="7141694" cy="2742085"/>
          </a:xfrm>
        </p:grpSpPr>
        <p:pic>
          <p:nvPicPr>
            <p:cNvPr id="36" name="Picture 35" descr="Microsoft Teams app icon">
              <a:extLst>
                <a:ext uri="{FF2B5EF4-FFF2-40B4-BE49-F238E27FC236}">
                  <a16:creationId xmlns:a16="http://schemas.microsoft.com/office/drawing/2014/main" id="{57420A8C-1A00-BF33-562E-2FE1C251DCB9}"/>
                </a:ext>
              </a:extLst>
            </p:cNvPr>
            <p:cNvPicPr>
              <a:picLocks noChangeAspect="1"/>
            </p:cNvPicPr>
            <p:nvPr/>
          </p:nvPicPr>
          <p:blipFill>
            <a:blip r:embed="rId5"/>
            <a:stretch>
              <a:fillRect/>
            </a:stretch>
          </p:blipFill>
          <p:spPr>
            <a:xfrm>
              <a:off x="8591656" y="3805810"/>
              <a:ext cx="561859" cy="613386"/>
            </a:xfrm>
            <a:prstGeom prst="rect">
              <a:avLst/>
            </a:prstGeom>
          </p:spPr>
        </p:pic>
        <p:pic>
          <p:nvPicPr>
            <p:cNvPr id="38" name="Picture 37">
              <a:extLst>
                <a:ext uri="{FF2B5EF4-FFF2-40B4-BE49-F238E27FC236}">
                  <a16:creationId xmlns:a16="http://schemas.microsoft.com/office/drawing/2014/main" id="{155F3DBD-E742-A34D-E410-3D33BAAE7AAC}"/>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contrast="40000"/>
                      </a14:imgEffect>
                    </a14:imgLayer>
                  </a14:imgProps>
                </a:ext>
              </a:extLst>
            </a:blip>
            <a:stretch>
              <a:fillRect/>
            </a:stretch>
          </p:blipFill>
          <p:spPr>
            <a:xfrm>
              <a:off x="2690574" y="3965875"/>
              <a:ext cx="291288" cy="297485"/>
            </a:xfrm>
            <a:prstGeom prst="rect">
              <a:avLst/>
            </a:prstGeom>
          </p:spPr>
        </p:pic>
        <p:pic>
          <p:nvPicPr>
            <p:cNvPr id="39" name="Picture 38" descr="Microsoft Teams app icon">
              <a:extLst>
                <a:ext uri="{FF2B5EF4-FFF2-40B4-BE49-F238E27FC236}">
                  <a16:creationId xmlns:a16="http://schemas.microsoft.com/office/drawing/2014/main" id="{18D046D1-7865-2F4B-894D-C294EA5B5A15}"/>
                </a:ext>
              </a:extLst>
            </p:cNvPr>
            <p:cNvPicPr>
              <a:picLocks noChangeAspect="1"/>
            </p:cNvPicPr>
            <p:nvPr/>
          </p:nvPicPr>
          <p:blipFill>
            <a:blip r:embed="rId5"/>
            <a:stretch>
              <a:fillRect/>
            </a:stretch>
          </p:blipFill>
          <p:spPr>
            <a:xfrm>
              <a:off x="2470138" y="3102642"/>
              <a:ext cx="570111" cy="570111"/>
            </a:xfrm>
            <a:prstGeom prst="rect">
              <a:avLst/>
            </a:prstGeom>
          </p:spPr>
        </p:pic>
        <p:pic>
          <p:nvPicPr>
            <p:cNvPr id="40" name="Picture 39" descr="OneNote app icon">
              <a:extLst>
                <a:ext uri="{FF2B5EF4-FFF2-40B4-BE49-F238E27FC236}">
                  <a16:creationId xmlns:a16="http://schemas.microsoft.com/office/drawing/2014/main" id="{14568678-FFA0-4151-1D3A-5DB12978C5A6}"/>
                </a:ext>
              </a:extLst>
            </p:cNvPr>
            <p:cNvPicPr>
              <a:picLocks noChangeAspect="1"/>
            </p:cNvPicPr>
            <p:nvPr/>
          </p:nvPicPr>
          <p:blipFill>
            <a:blip r:embed="rId12"/>
            <a:stretch>
              <a:fillRect/>
            </a:stretch>
          </p:blipFill>
          <p:spPr>
            <a:xfrm>
              <a:off x="2841640" y="2419063"/>
              <a:ext cx="571368" cy="571368"/>
            </a:xfrm>
            <a:prstGeom prst="rect">
              <a:avLst/>
            </a:prstGeom>
          </p:spPr>
        </p:pic>
        <p:pic>
          <p:nvPicPr>
            <p:cNvPr id="41" name="Picture 40" descr="Microsoft Teams app icon">
              <a:extLst>
                <a:ext uri="{FF2B5EF4-FFF2-40B4-BE49-F238E27FC236}">
                  <a16:creationId xmlns:a16="http://schemas.microsoft.com/office/drawing/2014/main" id="{98240D43-83EB-08D0-27DB-494894CE2742}"/>
                </a:ext>
              </a:extLst>
            </p:cNvPr>
            <p:cNvPicPr>
              <a:picLocks noChangeAspect="1"/>
            </p:cNvPicPr>
            <p:nvPr/>
          </p:nvPicPr>
          <p:blipFill>
            <a:blip r:embed="rId5"/>
            <a:stretch>
              <a:fillRect/>
            </a:stretch>
          </p:blipFill>
          <p:spPr>
            <a:xfrm>
              <a:off x="3273820" y="2068411"/>
              <a:ext cx="570111" cy="570111"/>
            </a:xfrm>
            <a:prstGeom prst="rect">
              <a:avLst/>
            </a:prstGeom>
          </p:spPr>
        </p:pic>
        <p:pic>
          <p:nvPicPr>
            <p:cNvPr id="42" name="Picture 41" descr="Microsoft Teams app icon">
              <a:extLst>
                <a:ext uri="{FF2B5EF4-FFF2-40B4-BE49-F238E27FC236}">
                  <a16:creationId xmlns:a16="http://schemas.microsoft.com/office/drawing/2014/main" id="{4D75793C-F1BE-E21C-77A3-8121C33D4E76}"/>
                </a:ext>
              </a:extLst>
            </p:cNvPr>
            <p:cNvPicPr>
              <a:picLocks noChangeAspect="1"/>
            </p:cNvPicPr>
            <p:nvPr/>
          </p:nvPicPr>
          <p:blipFill>
            <a:blip r:embed="rId5"/>
            <a:stretch>
              <a:fillRect/>
            </a:stretch>
          </p:blipFill>
          <p:spPr>
            <a:xfrm>
              <a:off x="7996595" y="2014213"/>
              <a:ext cx="570111" cy="570111"/>
            </a:xfrm>
            <a:prstGeom prst="rect">
              <a:avLst/>
            </a:prstGeom>
          </p:spPr>
        </p:pic>
        <p:pic>
          <p:nvPicPr>
            <p:cNvPr id="43" name="Picture 42" descr="A close up of a logo&#10;&#10;Description automatically generated">
              <a:extLst>
                <a:ext uri="{FF2B5EF4-FFF2-40B4-BE49-F238E27FC236}">
                  <a16:creationId xmlns:a16="http://schemas.microsoft.com/office/drawing/2014/main" id="{70458110-9C81-4EDE-200A-8FF7DE9E2094}"/>
                </a:ext>
              </a:extLst>
            </p:cNvPr>
            <p:cNvPicPr>
              <a:picLocks noChangeAspect="1"/>
            </p:cNvPicPr>
            <p:nvPr/>
          </p:nvPicPr>
          <p:blipFill>
            <a:blip r:embed="rId13"/>
            <a:stretch>
              <a:fillRect/>
            </a:stretch>
          </p:blipFill>
          <p:spPr>
            <a:xfrm>
              <a:off x="8430038" y="2369134"/>
              <a:ext cx="609425" cy="609425"/>
            </a:xfrm>
            <a:prstGeom prst="rect">
              <a:avLst/>
            </a:prstGeom>
          </p:spPr>
        </p:pic>
        <p:pic>
          <p:nvPicPr>
            <p:cNvPr id="44" name="Picture 43" descr="Microsoft Teams app icon">
              <a:extLst>
                <a:ext uri="{FF2B5EF4-FFF2-40B4-BE49-F238E27FC236}">
                  <a16:creationId xmlns:a16="http://schemas.microsoft.com/office/drawing/2014/main" id="{F052842C-1D07-5A29-FE85-5D66D4AED4AA}"/>
                </a:ext>
              </a:extLst>
            </p:cNvPr>
            <p:cNvPicPr>
              <a:picLocks noChangeAspect="1"/>
            </p:cNvPicPr>
            <p:nvPr/>
          </p:nvPicPr>
          <p:blipFill>
            <a:blip r:embed="rId5"/>
            <a:stretch>
              <a:fillRect/>
            </a:stretch>
          </p:blipFill>
          <p:spPr>
            <a:xfrm>
              <a:off x="8671895" y="2732072"/>
              <a:ext cx="570111" cy="570111"/>
            </a:xfrm>
            <a:prstGeom prst="rect">
              <a:avLst/>
            </a:prstGeom>
          </p:spPr>
        </p:pic>
        <p:pic>
          <p:nvPicPr>
            <p:cNvPr id="45" name="Picture 2" descr="See the source image">
              <a:extLst>
                <a:ext uri="{FF2B5EF4-FFF2-40B4-BE49-F238E27FC236}">
                  <a16:creationId xmlns:a16="http://schemas.microsoft.com/office/drawing/2014/main" id="{9573CECB-2344-0F14-6C3E-9431E2ACE00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PowerPoint app icon">
              <a:extLst>
                <a:ext uri="{FF2B5EF4-FFF2-40B4-BE49-F238E27FC236}">
                  <a16:creationId xmlns:a16="http://schemas.microsoft.com/office/drawing/2014/main" id="{AC47FAE4-0452-ACBD-777B-92201A96B06C}"/>
                </a:ext>
              </a:extLst>
            </p:cNvPr>
            <p:cNvPicPr>
              <a:picLocks noChangeAspect="1"/>
            </p:cNvPicPr>
            <p:nvPr/>
          </p:nvPicPr>
          <p:blipFill>
            <a:blip r:embed="rId15"/>
            <a:stretch>
              <a:fillRect/>
            </a:stretch>
          </p:blipFill>
          <p:spPr>
            <a:xfrm>
              <a:off x="8388530" y="2024198"/>
              <a:ext cx="574195" cy="574193"/>
            </a:xfrm>
            <a:prstGeom prst="rect">
              <a:avLst/>
            </a:prstGeom>
            <a:noFill/>
            <a:ln w="12700" cap="flat">
              <a:noFill/>
              <a:prstDash val="dash"/>
              <a:miter/>
            </a:ln>
          </p:spPr>
        </p:pic>
        <p:pic>
          <p:nvPicPr>
            <p:cNvPr id="47" name="Picture 46" descr="Icon&#10;&#10;Description automatically generated">
              <a:extLst>
                <a:ext uri="{FF2B5EF4-FFF2-40B4-BE49-F238E27FC236}">
                  <a16:creationId xmlns:a16="http://schemas.microsoft.com/office/drawing/2014/main" id="{A7F287E1-0F4C-4110-FD40-B625F87055E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48" name="Picture 2" descr="Shape&#10;&#10;Description automatically generated">
              <a:extLst>
                <a:ext uri="{FF2B5EF4-FFF2-40B4-BE49-F238E27FC236}">
                  <a16:creationId xmlns:a16="http://schemas.microsoft.com/office/drawing/2014/main" id="{A0A1ECFB-F715-BD6E-B28B-70D81A71EDA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49" name="Picture 48" descr="Microsoft Teams app icon">
              <a:extLst>
                <a:ext uri="{FF2B5EF4-FFF2-40B4-BE49-F238E27FC236}">
                  <a16:creationId xmlns:a16="http://schemas.microsoft.com/office/drawing/2014/main" id="{2E89A3C8-8BF6-720D-B415-948243EA24F6}"/>
                </a:ext>
              </a:extLst>
            </p:cNvPr>
            <p:cNvPicPr>
              <a:picLocks noChangeAspect="1"/>
            </p:cNvPicPr>
            <p:nvPr/>
          </p:nvPicPr>
          <p:blipFill>
            <a:blip r:embed="rId5"/>
            <a:stretch>
              <a:fillRect/>
            </a:stretch>
          </p:blipFill>
          <p:spPr>
            <a:xfrm>
              <a:off x="2560710" y="4142912"/>
              <a:ext cx="561859" cy="613386"/>
            </a:xfrm>
            <a:prstGeom prst="rect">
              <a:avLst/>
            </a:prstGeom>
          </p:spPr>
        </p:pic>
        <p:pic>
          <p:nvPicPr>
            <p:cNvPr id="50" name="Picture 2">
              <a:extLst>
                <a:ext uri="{FF2B5EF4-FFF2-40B4-BE49-F238E27FC236}">
                  <a16:creationId xmlns:a16="http://schemas.microsoft.com/office/drawing/2014/main" id="{DCFC38C9-C6B1-4690-3731-DE4E1F98CB3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descr="Viva Goals icon">
              <a:extLst>
                <a:ext uri="{FF2B5EF4-FFF2-40B4-BE49-F238E27FC236}">
                  <a16:creationId xmlns:a16="http://schemas.microsoft.com/office/drawing/2014/main" id="{6485A027-796A-5E00-7A37-65E2E0438D70}"/>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52" name="Graphic 51">
              <a:extLst>
                <a:ext uri="{FF2B5EF4-FFF2-40B4-BE49-F238E27FC236}">
                  <a16:creationId xmlns:a16="http://schemas.microsoft.com/office/drawing/2014/main" id="{709B3B75-0AA0-ADB9-39F6-19B070FB1AB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624572" y="3599471"/>
              <a:ext cx="334996" cy="334996"/>
            </a:xfrm>
            <a:prstGeom prst="rect">
              <a:avLst/>
            </a:prstGeom>
          </p:spPr>
        </p:pic>
        <p:pic>
          <p:nvPicPr>
            <p:cNvPr id="53" name="Graphic 52">
              <a:extLst>
                <a:ext uri="{FF2B5EF4-FFF2-40B4-BE49-F238E27FC236}">
                  <a16:creationId xmlns:a16="http://schemas.microsoft.com/office/drawing/2014/main" id="{33352051-1E1A-17D1-B15D-2C70DFC1C82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675592" y="2901904"/>
              <a:ext cx="334996" cy="334996"/>
            </a:xfrm>
            <a:prstGeom prst="rect">
              <a:avLst/>
            </a:prstGeom>
          </p:spPr>
        </p:pic>
        <p:pic>
          <p:nvPicPr>
            <p:cNvPr id="55" name="Picture 2" descr="Outlook for Windows - Windows に無料でダウンロードしてインストールする | Microsoft Store">
              <a:extLst>
                <a:ext uri="{FF2B5EF4-FFF2-40B4-BE49-F238E27FC236}">
                  <a16:creationId xmlns:a16="http://schemas.microsoft.com/office/drawing/2014/main" id="{703F88CA-6D73-6F81-0846-C78CEA026305}"/>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34838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250"/>
                                        <p:tgtEl>
                                          <p:spTgt spid="19"/>
                                        </p:tgtEl>
                                      </p:cBhvr>
                                    </p:animEffect>
                                  </p:childTnLst>
                                </p:cTn>
                              </p:par>
                            </p:childTnLst>
                          </p:cTn>
                        </p:par>
                        <p:par>
                          <p:cTn id="15" fill="hold">
                            <p:stCondLst>
                              <p:cond delay="250"/>
                            </p:stCondLst>
                            <p:childTnLst>
                              <p:par>
                                <p:cTn id="16" presetID="10"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250"/>
                                        <p:tgtEl>
                                          <p:spTgt spid="14"/>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250"/>
                                        <p:tgtEl>
                                          <p:spTgt spid="16"/>
                                        </p:tgtEl>
                                      </p:cBhvr>
                                    </p:animEffect>
                                  </p:childTnLst>
                                </p:cTn>
                              </p:par>
                            </p:childTnLst>
                          </p:cTn>
                        </p:par>
                        <p:par>
                          <p:cTn id="23" fill="hold">
                            <p:stCondLst>
                              <p:cond delay="75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250"/>
                                        <p:tgtEl>
                                          <p:spTgt spid="17"/>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250"/>
                                        <p:tgtEl>
                                          <p:spTgt spid="18"/>
                                        </p:tgtEl>
                                      </p:cBhvr>
                                    </p:animEffect>
                                  </p:childTnLst>
                                </p:cTn>
                              </p:par>
                            </p:childTnLst>
                          </p:cTn>
                        </p:par>
                        <p:par>
                          <p:cTn id="31" fill="hold">
                            <p:stCondLst>
                              <p:cond delay="1250"/>
                            </p:stCondLst>
                            <p:childTnLst>
                              <p:par>
                                <p:cTn id="32" presetID="10"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250"/>
                                        <p:tgtEl>
                                          <p:spTgt spid="12"/>
                                        </p:tgtEl>
                                      </p:cBhvr>
                                    </p:animEffec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250"/>
                                        <p:tgtEl>
                                          <p:spTgt spid="13"/>
                                        </p:tgtEl>
                                      </p:cBhvr>
                                    </p:animEffect>
                                  </p:childTnLst>
                                </p:cTn>
                              </p:par>
                            </p:childTnLst>
                          </p:cTn>
                        </p:par>
                        <p:par>
                          <p:cTn id="39" fill="hold">
                            <p:stCondLst>
                              <p:cond delay="1750"/>
                            </p:stCondLst>
                            <p:childTnLst>
                              <p:par>
                                <p:cTn id="40" presetID="10" presetClass="entr" presetSubtype="0"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250"/>
                                        <p:tgtEl>
                                          <p:spTgt spid="20"/>
                                        </p:tgtEl>
                                      </p:cBhvr>
                                    </p:animEffect>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250"/>
                                        <p:tgtEl>
                                          <p:spTgt spid="21"/>
                                        </p:tgtEl>
                                      </p:cBhvr>
                                    </p:animEffect>
                                  </p:childTnLst>
                                </p:cTn>
                              </p:par>
                            </p:childTnLst>
                          </p:cTn>
                        </p:par>
                        <p:par>
                          <p:cTn id="47" fill="hold">
                            <p:stCondLst>
                              <p:cond delay="2250"/>
                            </p:stCondLst>
                            <p:childTnLst>
                              <p:par>
                                <p:cTn id="48" presetID="10" presetClass="entr" presetSubtype="0" fill="hold" grpId="0"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250"/>
                                        <p:tgtEl>
                                          <p:spTgt spid="22"/>
                                        </p:tgtEl>
                                      </p:cBhvr>
                                    </p:animEffect>
                                  </p:childTnLst>
                                </p:cTn>
                              </p:par>
                            </p:childTnLst>
                          </p:cTn>
                        </p:par>
                        <p:par>
                          <p:cTn id="51" fill="hold">
                            <p:stCondLst>
                              <p:cond delay="2500"/>
                            </p:stCondLst>
                            <p:childTnLst>
                              <p:par>
                                <p:cTn id="52" presetID="10" presetClass="entr" presetSubtype="0" fill="hold" grpId="0" nodeType="after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250"/>
                                        <p:tgtEl>
                                          <p:spTgt spid="23"/>
                                        </p:tgtEl>
                                      </p:cBhvr>
                                    </p:animEffect>
                                  </p:childTnLst>
                                </p:cTn>
                              </p:par>
                            </p:childTnLst>
                          </p:cTn>
                        </p:par>
                        <p:par>
                          <p:cTn id="55" fill="hold">
                            <p:stCondLst>
                              <p:cond delay="2750"/>
                            </p:stCondLst>
                            <p:childTnLst>
                              <p:par>
                                <p:cTn id="56" presetID="10" presetClass="entr" presetSubtype="0" fill="hold" grpId="0" nodeType="after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250"/>
                                        <p:tgtEl>
                                          <p:spTgt spid="24"/>
                                        </p:tgtEl>
                                      </p:cBhvr>
                                    </p:animEffect>
                                  </p:childTnLst>
                                </p:cTn>
                              </p:par>
                            </p:childTnLst>
                          </p:cTn>
                        </p:par>
                        <p:par>
                          <p:cTn id="59" fill="hold">
                            <p:stCondLst>
                              <p:cond delay="3000"/>
                            </p:stCondLst>
                            <p:childTnLst>
                              <p:par>
                                <p:cTn id="60" presetID="10" presetClass="entr" presetSubtype="0" fill="hold" grpId="0" nodeType="after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250"/>
                                        <p:tgtEl>
                                          <p:spTgt spid="25"/>
                                        </p:tgtEl>
                                      </p:cBhvr>
                                    </p:animEffect>
                                  </p:childTnLst>
                                </p:cTn>
                              </p:par>
                            </p:childTnLst>
                          </p:cTn>
                        </p:par>
                        <p:par>
                          <p:cTn id="63" fill="hold">
                            <p:stCondLst>
                              <p:cond delay="3250"/>
                            </p:stCondLst>
                            <p:childTnLst>
                              <p:par>
                                <p:cTn id="64" presetID="10" presetClass="entr" presetSubtype="0" fill="hold" grpId="0" nodeType="after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50"/>
                                        <p:tgtEl>
                                          <p:spTgt spid="15"/>
                                        </p:tgtEl>
                                      </p:cBhvr>
                                    </p:animEffect>
                                  </p:childTnLst>
                                </p:cTn>
                              </p:par>
                            </p:childTnLst>
                          </p:cTn>
                        </p:par>
                        <p:par>
                          <p:cTn id="67" fill="hold">
                            <p:stCondLst>
                              <p:cond delay="3500"/>
                            </p:stCondLst>
                            <p:childTnLst>
                              <p:par>
                                <p:cTn id="68" presetID="10" presetClass="entr" presetSubtype="0" fill="hold" grpId="0" nodeType="after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250"/>
                                        <p:tgtEl>
                                          <p:spTgt spid="2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56"/>
                                        </p:tgtEl>
                                        <p:attrNameLst>
                                          <p:attrName>style.visibility</p:attrName>
                                        </p:attrNameLst>
                                      </p:cBhvr>
                                      <p:to>
                                        <p:strVal val="visible"/>
                                      </p:to>
                                    </p:set>
                                    <p:animEffect transition="in" filter="fade">
                                      <p:cBhvr>
                                        <p:cTn id="75" dur="500"/>
                                        <p:tgtEl>
                                          <p:spTgt spid="56"/>
                                        </p:tgtEl>
                                      </p:cBhvr>
                                    </p:animEffect>
                                  </p:childTnLst>
                                </p:cTn>
                              </p:par>
                              <p:par>
                                <p:cTn id="76" presetID="10" presetClass="entr" presetSubtype="0" fill="hold"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fade">
                                      <p:cBhvr>
                                        <p:cTn id="83" dur="500"/>
                                        <p:tgtEl>
                                          <p:spTgt spid="27"/>
                                        </p:tgtEl>
                                      </p:cBhvr>
                                    </p:animEffect>
                                  </p:childTnLst>
                                </p:cTn>
                              </p:par>
                            </p:childTnLst>
                          </p:cTn>
                        </p:par>
                        <p:par>
                          <p:cTn id="84" fill="hold">
                            <p:stCondLst>
                              <p:cond delay="500"/>
                            </p:stCondLst>
                            <p:childTnLst>
                              <p:par>
                                <p:cTn id="85" presetID="10" presetClass="entr" presetSubtype="0" fill="hold" grpId="0" nodeType="after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childTnLst>
                          </p:cTn>
                        </p:par>
                        <p:par>
                          <p:cTn id="88" fill="hold">
                            <p:stCondLst>
                              <p:cond delay="1000"/>
                            </p:stCondLst>
                            <p:childTnLst>
                              <p:par>
                                <p:cTn id="89" presetID="10" presetClass="entr" presetSubtype="0" fill="hold" nodeType="afterEffect">
                                  <p:stCondLst>
                                    <p:cond delay="0"/>
                                  </p:stCondLst>
                                  <p:childTnLst>
                                    <p:set>
                                      <p:cBhvr>
                                        <p:cTn id="90" dur="1" fill="hold">
                                          <p:stCondLst>
                                            <p:cond delay="0"/>
                                          </p:stCondLst>
                                        </p:cTn>
                                        <p:tgtEl>
                                          <p:spTgt spid="34"/>
                                        </p:tgtEl>
                                        <p:attrNameLst>
                                          <p:attrName>style.visibility</p:attrName>
                                        </p:attrNameLst>
                                      </p:cBhvr>
                                      <p:to>
                                        <p:strVal val="visible"/>
                                      </p:to>
                                    </p:set>
                                    <p:animEffect transition="in" filter="fade">
                                      <p:cBhvr>
                                        <p:cTn id="9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405219D-EEC9-828E-8FC4-EABF1D6C553B}"/>
              </a:ext>
            </a:extLst>
          </p:cNvPr>
          <p:cNvGrpSpPr/>
          <p:nvPr/>
        </p:nvGrpSpPr>
        <p:grpSpPr>
          <a:xfrm>
            <a:off x="7075615" y="474542"/>
            <a:ext cx="4585773" cy="6059608"/>
            <a:chOff x="3803113" y="1071466"/>
            <a:chExt cx="4585773" cy="4715069"/>
          </a:xfrm>
        </p:grpSpPr>
        <p:sp>
          <p:nvSpPr>
            <p:cNvPr id="3" name="Rectangle: Rounded Corners 2">
              <a:extLst>
                <a:ext uri="{FF2B5EF4-FFF2-40B4-BE49-F238E27FC236}">
                  <a16:creationId xmlns:a16="http://schemas.microsoft.com/office/drawing/2014/main" id="{F8327FF5-BC50-13CD-33AF-D19DA9BAB50C}"/>
                </a:ext>
              </a:extLst>
            </p:cNvPr>
            <p:cNvSpPr/>
            <p:nvPr/>
          </p:nvSpPr>
          <p:spPr bwMode="auto">
            <a:xfrm>
              <a:off x="3803113" y="1071466"/>
              <a:ext cx="4585773" cy="4715069"/>
            </a:xfrm>
            <a:prstGeom prst="roundRect">
              <a:avLst>
                <a:gd name="adj" fmla="val 1769"/>
              </a:avLst>
            </a:prstGeom>
            <a:solidFill>
              <a:sysClr val="window" lastClr="FFFFFF"/>
            </a:solidFill>
            <a:ln w="6350" cap="flat" cmpd="sng" algn="ctr">
              <a:solidFill>
                <a:sysClr val="window" lastClr="FFFFFF">
                  <a:lumMod val="85000"/>
                </a:sysClr>
              </a:solid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gradFill>
                  <a:gsLst>
                    <a:gs pos="0">
                      <a:srgbClr val="FFFFFF"/>
                    </a:gs>
                    <a:gs pos="100000">
                      <a:srgbClr val="FFFFFF"/>
                    </a:gs>
                  </a:gsLst>
                  <a:lin ang="5400000" scaled="0"/>
                </a:gradFill>
                <a:effectLst/>
                <a:uLnTx/>
                <a:uFillTx/>
                <a:latin typeface="Calibri" panose="020F0502020204030204"/>
                <a:ea typeface="+mn-ea"/>
                <a:cs typeface="Segoe UI" pitchFamily="34" charset="0"/>
              </a:endParaRPr>
            </a:p>
          </p:txBody>
        </p:sp>
        <p:sp>
          <p:nvSpPr>
            <p:cNvPr id="4" name="Freeform 29">
              <a:extLst>
                <a:ext uri="{FF2B5EF4-FFF2-40B4-BE49-F238E27FC236}">
                  <a16:creationId xmlns:a16="http://schemas.microsoft.com/office/drawing/2014/main" id="{D2E146A8-D818-6A27-665B-B923CECB213C}"/>
                </a:ext>
              </a:extLst>
            </p:cNvPr>
            <p:cNvSpPr/>
            <p:nvPr/>
          </p:nvSpPr>
          <p:spPr bwMode="auto">
            <a:xfrm rot="10800000">
              <a:off x="3807742" y="5750960"/>
              <a:ext cx="4581144" cy="35575"/>
            </a:xfrm>
            <a:custGeom>
              <a:avLst/>
              <a:gdLst>
                <a:gd name="connsiteX0" fmla="*/ 3324520 w 3324520"/>
                <a:gd name="connsiteY0" fmla="*/ 54238 h 54238"/>
                <a:gd name="connsiteX1" fmla="*/ 0 w 3324520"/>
                <a:gd name="connsiteY1" fmla="*/ 54238 h 54238"/>
                <a:gd name="connsiteX2" fmla="*/ 15071 w 3324520"/>
                <a:gd name="connsiteY2" fmla="*/ 17853 h 54238"/>
                <a:gd name="connsiteX3" fmla="*/ 58173 w 3324520"/>
                <a:gd name="connsiteY3" fmla="*/ 0 h 54238"/>
                <a:gd name="connsiteX4" fmla="*/ 3266347 w 3324520"/>
                <a:gd name="connsiteY4" fmla="*/ 0 h 54238"/>
                <a:gd name="connsiteX5" fmla="*/ 3309449 w 3324520"/>
                <a:gd name="connsiteY5" fmla="*/ 17853 h 5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4520" h="54238">
                  <a:moveTo>
                    <a:pt x="3324520" y="54238"/>
                  </a:moveTo>
                  <a:lnTo>
                    <a:pt x="0" y="54238"/>
                  </a:lnTo>
                  <a:lnTo>
                    <a:pt x="15071" y="17853"/>
                  </a:lnTo>
                  <a:cubicBezTo>
                    <a:pt x="26102" y="6823"/>
                    <a:pt x="41341" y="0"/>
                    <a:pt x="58173" y="0"/>
                  </a:cubicBezTo>
                  <a:lnTo>
                    <a:pt x="3266347" y="0"/>
                  </a:lnTo>
                  <a:cubicBezTo>
                    <a:pt x="3283180" y="0"/>
                    <a:pt x="3298418" y="6823"/>
                    <a:pt x="3309449" y="17853"/>
                  </a:cubicBezTo>
                  <a:close/>
                </a:path>
              </a:pathLst>
            </a:custGeom>
            <a:gradFill flip="none" rotWithShape="1">
              <a:gsLst>
                <a:gs pos="42000">
                  <a:srgbClr val="4472C4"/>
                </a:gs>
                <a:gs pos="0">
                  <a:srgbClr val="4DDBF8"/>
                </a:gs>
                <a:gs pos="80000">
                  <a:srgbClr val="8678D6"/>
                </a:gs>
              </a:gsLst>
              <a:lin ang="10800000" scaled="1"/>
              <a:tileRect/>
            </a:gradFill>
            <a:ln w="6350" cap="flat" cmpd="sng" algn="ctr">
              <a:noFill/>
              <a:prstDash val="solid"/>
              <a:miter lim="800000"/>
              <a:headEnd type="none" w="med" len="med"/>
              <a:tailEnd type="none" w="med" len="med"/>
            </a:ln>
            <a:effectLst/>
          </p:spPr>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367" rtl="0" eaLnBrk="1" latinLnBrk="0" hangingPunct="1">
                <a:defRPr sz="1765" kern="1200">
                  <a:solidFill>
                    <a:schemeClr val="lt1"/>
                  </a:solidFill>
                  <a:latin typeface="+mn-lt"/>
                  <a:ea typeface="+mn-ea"/>
                  <a:cs typeface="+mn-cs"/>
                </a:defRPr>
              </a:lvl1pPr>
              <a:lvl2pPr marL="457183" algn="l" defTabSz="914367" rtl="0" eaLnBrk="1" latinLnBrk="0" hangingPunct="1">
                <a:defRPr sz="1765" kern="1200">
                  <a:solidFill>
                    <a:schemeClr val="lt1"/>
                  </a:solidFill>
                  <a:latin typeface="+mn-lt"/>
                  <a:ea typeface="+mn-ea"/>
                  <a:cs typeface="+mn-cs"/>
                </a:defRPr>
              </a:lvl2pPr>
              <a:lvl3pPr marL="914367" algn="l" defTabSz="914367" rtl="0" eaLnBrk="1" latinLnBrk="0" hangingPunct="1">
                <a:defRPr sz="1765" kern="1200">
                  <a:solidFill>
                    <a:schemeClr val="lt1"/>
                  </a:solidFill>
                  <a:latin typeface="+mn-lt"/>
                  <a:ea typeface="+mn-ea"/>
                  <a:cs typeface="+mn-cs"/>
                </a:defRPr>
              </a:lvl3pPr>
              <a:lvl4pPr marL="1371550" algn="l" defTabSz="914367" rtl="0" eaLnBrk="1" latinLnBrk="0" hangingPunct="1">
                <a:defRPr sz="1765" kern="1200">
                  <a:solidFill>
                    <a:schemeClr val="lt1"/>
                  </a:solidFill>
                  <a:latin typeface="+mn-lt"/>
                  <a:ea typeface="+mn-ea"/>
                  <a:cs typeface="+mn-cs"/>
                </a:defRPr>
              </a:lvl4pPr>
              <a:lvl5pPr marL="1828734" algn="l" defTabSz="914367" rtl="0" eaLnBrk="1" latinLnBrk="0" hangingPunct="1">
                <a:defRPr sz="1765" kern="1200">
                  <a:solidFill>
                    <a:schemeClr val="lt1"/>
                  </a:solidFill>
                  <a:latin typeface="+mn-lt"/>
                  <a:ea typeface="+mn-ea"/>
                  <a:cs typeface="+mn-cs"/>
                </a:defRPr>
              </a:lvl5pPr>
              <a:lvl6pPr marL="2285918" algn="l" defTabSz="914367" rtl="0" eaLnBrk="1" latinLnBrk="0" hangingPunct="1">
                <a:defRPr sz="1765" kern="1200">
                  <a:solidFill>
                    <a:schemeClr val="lt1"/>
                  </a:solidFill>
                  <a:latin typeface="+mn-lt"/>
                  <a:ea typeface="+mn-ea"/>
                  <a:cs typeface="+mn-cs"/>
                </a:defRPr>
              </a:lvl6pPr>
              <a:lvl7pPr marL="2743101" algn="l" defTabSz="914367" rtl="0" eaLnBrk="1" latinLnBrk="0" hangingPunct="1">
                <a:defRPr sz="1765" kern="1200">
                  <a:solidFill>
                    <a:schemeClr val="lt1"/>
                  </a:solidFill>
                  <a:latin typeface="+mn-lt"/>
                  <a:ea typeface="+mn-ea"/>
                  <a:cs typeface="+mn-cs"/>
                </a:defRPr>
              </a:lvl7pPr>
              <a:lvl8pPr marL="3200284" algn="l" defTabSz="914367" rtl="0" eaLnBrk="1" latinLnBrk="0" hangingPunct="1">
                <a:defRPr sz="1765" kern="1200">
                  <a:solidFill>
                    <a:schemeClr val="lt1"/>
                  </a:solidFill>
                  <a:latin typeface="+mn-lt"/>
                  <a:ea typeface="+mn-ea"/>
                  <a:cs typeface="+mn-cs"/>
                </a:defRPr>
              </a:lvl8pPr>
              <a:lvl9pPr marL="3657469" algn="l" defTabSz="914367" rtl="0" eaLnBrk="1" latinLnBrk="0" hangingPunct="1">
                <a:defRPr sz="1765"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Calibri" panose="020F0502020204030204"/>
                <a:ea typeface="+mn-ea"/>
                <a:cs typeface="Segoe UI" pitchFamily="34" charset="0"/>
              </a:endParaRPr>
            </a:p>
          </p:txBody>
        </p:sp>
      </p:grpSp>
      <p:sp>
        <p:nvSpPr>
          <p:cNvPr id="76" name="Oval 75">
            <a:extLst>
              <a:ext uri="{FF2B5EF4-FFF2-40B4-BE49-F238E27FC236}">
                <a16:creationId xmlns:a16="http://schemas.microsoft.com/office/drawing/2014/main" id="{CD30CF33-AC25-D56F-4513-0C49E081B271}"/>
              </a:ext>
            </a:extLst>
          </p:cNvPr>
          <p:cNvSpPr/>
          <p:nvPr/>
        </p:nvSpPr>
        <p:spPr>
          <a:xfrm>
            <a:off x="8107841" y="1661420"/>
            <a:ext cx="2749506" cy="2749506"/>
          </a:xfrm>
          <a:prstGeom prst="ellipse">
            <a:avLst/>
          </a:prstGeom>
          <a:solidFill>
            <a:schemeClr val="accent1">
              <a:lumMod val="20000"/>
              <a:lumOff val="8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2FAF913C-6C95-064E-F389-05EDF0AAAB35}"/>
              </a:ext>
              <a:ext uri="{C183D7F6-B498-43B3-948B-1728B52AA6E4}">
                <adec:decorative xmlns:adec="http://schemas.microsoft.com/office/drawing/2017/decorative" val="1"/>
              </a:ext>
            </a:extLst>
          </p:cNvPr>
          <p:cNvSpPr/>
          <p:nvPr/>
        </p:nvSpPr>
        <p:spPr>
          <a:xfrm>
            <a:off x="1829732" y="2826480"/>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Capture notes</a:t>
            </a:r>
          </a:p>
        </p:txBody>
      </p:sp>
      <p:sp>
        <p:nvSpPr>
          <p:cNvPr id="22" name="Rectangle: Rounded Corners 21">
            <a:extLst>
              <a:ext uri="{FF2B5EF4-FFF2-40B4-BE49-F238E27FC236}">
                <a16:creationId xmlns:a16="http://schemas.microsoft.com/office/drawing/2014/main" id="{E3556387-3A0A-E05A-2A51-D1A4F6AD21AE}"/>
              </a:ext>
              <a:ext uri="{C183D7F6-B498-43B3-948B-1728B52AA6E4}">
                <adec:decorative xmlns:adec="http://schemas.microsoft.com/office/drawing/2017/decorative" val="1"/>
              </a:ext>
            </a:extLst>
          </p:cNvPr>
          <p:cNvSpPr/>
          <p:nvPr/>
        </p:nvSpPr>
        <p:spPr>
          <a:xfrm>
            <a:off x="2075688"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meetings</a:t>
            </a:r>
          </a:p>
        </p:txBody>
      </p:sp>
      <p:sp>
        <p:nvSpPr>
          <p:cNvPr id="23" name="Rectangle: Rounded Corners 22">
            <a:extLst>
              <a:ext uri="{FF2B5EF4-FFF2-40B4-BE49-F238E27FC236}">
                <a16:creationId xmlns:a16="http://schemas.microsoft.com/office/drawing/2014/main" id="{01BDE159-A51D-504E-67EC-F69E0D8EAE9E}"/>
              </a:ext>
              <a:ext uri="{C183D7F6-B498-43B3-948B-1728B52AA6E4}">
                <adec:decorative xmlns:adec="http://schemas.microsoft.com/office/drawing/2017/decorative" val="1"/>
              </a:ext>
            </a:extLst>
          </p:cNvPr>
          <p:cNvSpPr/>
          <p:nvPr/>
        </p:nvSpPr>
        <p:spPr>
          <a:xfrm>
            <a:off x="1593554" y="3713548"/>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time</a:t>
            </a:r>
          </a:p>
        </p:txBody>
      </p:sp>
      <p:sp>
        <p:nvSpPr>
          <p:cNvPr id="24" name="Rectangle: Rounded Corners 23">
            <a:extLst>
              <a:ext uri="{FF2B5EF4-FFF2-40B4-BE49-F238E27FC236}">
                <a16:creationId xmlns:a16="http://schemas.microsoft.com/office/drawing/2014/main" id="{A9F58413-1DCF-5940-365D-73FE138834FD}"/>
              </a:ext>
              <a:ext uri="{C183D7F6-B498-43B3-948B-1728B52AA6E4}">
                <adec:decorative xmlns:adec="http://schemas.microsoft.com/office/drawing/2017/decorative" val="1"/>
              </a:ext>
            </a:extLst>
          </p:cNvPr>
          <p:cNvSpPr/>
          <p:nvPr/>
        </p:nvSpPr>
        <p:spPr>
          <a:xfrm>
            <a:off x="3965216"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Performance insights</a:t>
            </a:r>
          </a:p>
        </p:txBody>
      </p:sp>
      <p:sp>
        <p:nvSpPr>
          <p:cNvPr id="25" name="Rectangle: Rounded Corners 24">
            <a:extLst>
              <a:ext uri="{FF2B5EF4-FFF2-40B4-BE49-F238E27FC236}">
                <a16:creationId xmlns:a16="http://schemas.microsoft.com/office/drawing/2014/main" id="{ACBC62D1-07F8-5A64-C672-18DB59B1113B}"/>
              </a:ext>
              <a:ext uri="{C183D7F6-B498-43B3-948B-1728B52AA6E4}">
                <adec:decorative xmlns:adec="http://schemas.microsoft.com/office/drawing/2017/decorative" val="1"/>
              </a:ext>
            </a:extLst>
          </p:cNvPr>
          <p:cNvSpPr/>
          <p:nvPr/>
        </p:nvSpPr>
        <p:spPr>
          <a:xfrm>
            <a:off x="1564988" y="349178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team tasks</a:t>
            </a:r>
          </a:p>
        </p:txBody>
      </p:sp>
      <p:sp>
        <p:nvSpPr>
          <p:cNvPr id="26" name="Rectangle: Rounded Corners 25">
            <a:extLst>
              <a:ext uri="{FF2B5EF4-FFF2-40B4-BE49-F238E27FC236}">
                <a16:creationId xmlns:a16="http://schemas.microsoft.com/office/drawing/2014/main" id="{E9AB5058-BE43-63E5-71C7-CFED56ACC9FF}"/>
              </a:ext>
              <a:ext uri="{C183D7F6-B498-43B3-948B-1728B52AA6E4}">
                <adec:decorative xmlns:adec="http://schemas.microsoft.com/office/drawing/2017/decorative" val="1"/>
              </a:ext>
            </a:extLst>
          </p:cNvPr>
          <p:cNvSpPr/>
          <p:nvPr/>
        </p:nvSpPr>
        <p:spPr>
          <a:xfrm>
            <a:off x="157326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Store team files</a:t>
            </a:r>
          </a:p>
        </p:txBody>
      </p:sp>
      <p:sp>
        <p:nvSpPr>
          <p:cNvPr id="27" name="Rectangle: Rounded Corners 26">
            <a:extLst>
              <a:ext uri="{FF2B5EF4-FFF2-40B4-BE49-F238E27FC236}">
                <a16:creationId xmlns:a16="http://schemas.microsoft.com/office/drawing/2014/main" id="{5E8E86CE-36A8-EE8A-0669-1ACC6E5AD3D3}"/>
              </a:ext>
              <a:ext uri="{C183D7F6-B498-43B3-948B-1728B52AA6E4}">
                <adec:decorative xmlns:adec="http://schemas.microsoft.com/office/drawing/2017/decorative" val="1"/>
              </a:ext>
            </a:extLst>
          </p:cNvPr>
          <p:cNvSpPr/>
          <p:nvPr/>
        </p:nvSpPr>
        <p:spPr>
          <a:xfrm>
            <a:off x="1654595" y="3048247"/>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Schedule work dependencies</a:t>
            </a:r>
          </a:p>
        </p:txBody>
      </p:sp>
      <p:sp>
        <p:nvSpPr>
          <p:cNvPr id="28" name="Rectangle: Rounded Corners 27">
            <a:extLst>
              <a:ext uri="{FF2B5EF4-FFF2-40B4-BE49-F238E27FC236}">
                <a16:creationId xmlns:a16="http://schemas.microsoft.com/office/drawing/2014/main" id="{694874B0-13D2-5478-2A2A-D282622104C7}"/>
              </a:ext>
              <a:ext uri="{C183D7F6-B498-43B3-948B-1728B52AA6E4}">
                <adec:decorative xmlns:adec="http://schemas.microsoft.com/office/drawing/2017/decorative" val="1"/>
              </a:ext>
            </a:extLst>
          </p:cNvPr>
          <p:cNvSpPr/>
          <p:nvPr/>
        </p:nvSpPr>
        <p:spPr>
          <a:xfrm>
            <a:off x="1879404" y="393531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instructions</a:t>
            </a:r>
          </a:p>
        </p:txBody>
      </p:sp>
      <p:sp>
        <p:nvSpPr>
          <p:cNvPr id="29" name="Rectangle: Rounded Corners 28">
            <a:extLst>
              <a:ext uri="{FF2B5EF4-FFF2-40B4-BE49-F238E27FC236}">
                <a16:creationId xmlns:a16="http://schemas.microsoft.com/office/drawing/2014/main" id="{359029A7-0C4A-499B-0053-DA5FFE94DF27}"/>
              </a:ext>
              <a:ext uri="{C183D7F6-B498-43B3-948B-1728B52AA6E4}">
                <adec:decorative xmlns:adec="http://schemas.microsoft.com/office/drawing/2017/decorative" val="1"/>
              </a:ext>
            </a:extLst>
          </p:cNvPr>
          <p:cNvSpPr/>
          <p:nvPr/>
        </p:nvSpPr>
        <p:spPr>
          <a:xfrm>
            <a:off x="3730445" y="260471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Share screen/present</a:t>
            </a:r>
          </a:p>
        </p:txBody>
      </p:sp>
      <p:sp>
        <p:nvSpPr>
          <p:cNvPr id="30" name="Rectangle: Rounded Corners 29">
            <a:extLst>
              <a:ext uri="{FF2B5EF4-FFF2-40B4-BE49-F238E27FC236}">
                <a16:creationId xmlns:a16="http://schemas.microsoft.com/office/drawing/2014/main" id="{B668C673-B871-1822-55EF-AFF3FC7A5064}"/>
              </a:ext>
              <a:ext uri="{C183D7F6-B498-43B3-948B-1728B52AA6E4}">
                <adec:decorative xmlns:adec="http://schemas.microsoft.com/office/drawing/2017/decorative" val="1"/>
              </a:ext>
            </a:extLst>
          </p:cNvPr>
          <p:cNvSpPr/>
          <p:nvPr/>
        </p:nvSpPr>
        <p:spPr>
          <a:xfrm>
            <a:off x="4027328" y="2819742"/>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Our internal brand</a:t>
            </a:r>
          </a:p>
        </p:txBody>
      </p:sp>
      <p:sp>
        <p:nvSpPr>
          <p:cNvPr id="31" name="Rectangle: Rounded Corners 30">
            <a:extLst>
              <a:ext uri="{FF2B5EF4-FFF2-40B4-BE49-F238E27FC236}">
                <a16:creationId xmlns:a16="http://schemas.microsoft.com/office/drawing/2014/main" id="{1BCEBD05-D7F0-6C5B-C586-B1C19ED5D82D}"/>
              </a:ext>
              <a:ext uri="{C183D7F6-B498-43B3-948B-1728B52AA6E4}">
                <adec:decorative xmlns:adec="http://schemas.microsoft.com/office/drawing/2017/decorative" val="1"/>
              </a:ext>
            </a:extLst>
          </p:cNvPr>
          <p:cNvSpPr/>
          <p:nvPr/>
        </p:nvSpPr>
        <p:spPr>
          <a:xfrm>
            <a:off x="4172467" y="304442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Chat with team members</a:t>
            </a:r>
          </a:p>
        </p:txBody>
      </p:sp>
      <p:sp>
        <p:nvSpPr>
          <p:cNvPr id="32" name="Rectangle: Rounded Corners 31">
            <a:extLst>
              <a:ext uri="{FF2B5EF4-FFF2-40B4-BE49-F238E27FC236}">
                <a16:creationId xmlns:a16="http://schemas.microsoft.com/office/drawing/2014/main" id="{3D2ED9A7-54F2-C2A8-15AE-63099582C5A9}"/>
              </a:ext>
              <a:ext uri="{C183D7F6-B498-43B3-948B-1728B52AA6E4}">
                <adec:decorative xmlns:adec="http://schemas.microsoft.com/office/drawing/2017/decorative" val="1"/>
              </a:ext>
            </a:extLst>
          </p:cNvPr>
          <p:cNvSpPr/>
          <p:nvPr/>
        </p:nvSpPr>
        <p:spPr>
          <a:xfrm>
            <a:off x="4250398" y="3270014"/>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Track information &amp; work</a:t>
            </a:r>
          </a:p>
        </p:txBody>
      </p:sp>
      <p:sp>
        <p:nvSpPr>
          <p:cNvPr id="33" name="Rectangle: Rounded Corners 32">
            <a:extLst>
              <a:ext uri="{FF2B5EF4-FFF2-40B4-BE49-F238E27FC236}">
                <a16:creationId xmlns:a16="http://schemas.microsoft.com/office/drawing/2014/main" id="{9AB55AFB-917E-B354-025C-9E2972678253}"/>
              </a:ext>
              <a:ext uri="{C183D7F6-B498-43B3-948B-1728B52AA6E4}">
                <adec:decorative xmlns:adec="http://schemas.microsoft.com/office/drawing/2017/decorative" val="1"/>
              </a:ext>
            </a:extLst>
          </p:cNvPr>
          <p:cNvSpPr/>
          <p:nvPr/>
        </p:nvSpPr>
        <p:spPr>
          <a:xfrm>
            <a:off x="4202580" y="3497891"/>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Ideate</a:t>
            </a:r>
          </a:p>
        </p:txBody>
      </p:sp>
      <p:sp>
        <p:nvSpPr>
          <p:cNvPr id="34" name="Rectangle: Rounded Corners 33">
            <a:extLst>
              <a:ext uri="{FF2B5EF4-FFF2-40B4-BE49-F238E27FC236}">
                <a16:creationId xmlns:a16="http://schemas.microsoft.com/office/drawing/2014/main" id="{82DE6B02-A5AB-9BD5-C003-56B10D0CC65C}"/>
              </a:ext>
              <a:ext uri="{C183D7F6-B498-43B3-948B-1728B52AA6E4}">
                <adec:decorative xmlns:adec="http://schemas.microsoft.com/office/drawing/2017/decorative" val="1"/>
              </a:ext>
            </a:extLst>
          </p:cNvPr>
          <p:cNvSpPr/>
          <p:nvPr/>
        </p:nvSpPr>
        <p:spPr>
          <a:xfrm>
            <a:off x="4111426" y="3710483"/>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Manage shift-work</a:t>
            </a:r>
          </a:p>
        </p:txBody>
      </p:sp>
      <p:sp>
        <p:nvSpPr>
          <p:cNvPr id="35" name="Rectangle: Rounded Corners 34">
            <a:extLst>
              <a:ext uri="{FF2B5EF4-FFF2-40B4-BE49-F238E27FC236}">
                <a16:creationId xmlns:a16="http://schemas.microsoft.com/office/drawing/2014/main" id="{BAB18E7D-8F5F-6D11-12DE-070879034737}"/>
              </a:ext>
              <a:ext uri="{C183D7F6-B498-43B3-948B-1728B52AA6E4}">
                <adec:decorative xmlns:adec="http://schemas.microsoft.com/office/drawing/2017/decorative" val="1"/>
              </a:ext>
            </a:extLst>
          </p:cNvPr>
          <p:cNvSpPr/>
          <p:nvPr/>
        </p:nvSpPr>
        <p:spPr>
          <a:xfrm>
            <a:off x="2829613" y="2394536"/>
            <a:ext cx="1044372" cy="137936"/>
          </a:xfrm>
          <a:prstGeom prst="roundRect">
            <a:avLst>
              <a:gd name="adj" fmla="val 50000"/>
            </a:avLst>
          </a:prstGeom>
          <a:solidFill>
            <a:sysClr val="window" lastClr="FFFFFF">
              <a:lumMod val="95000"/>
            </a:sysClr>
          </a:solidFill>
          <a:ln w="3175" cap="flat" cmpd="sng" algn="ctr">
            <a:solidFill>
              <a:sysClr val="window" lastClr="FFFFFF">
                <a:lumMod val="50000"/>
              </a:sys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600" b="0" i="0" u="none" strike="noStrike" kern="0" cap="none" spc="0" normalizeH="0" baseline="0" noProof="0">
                <a:ln>
                  <a:noFill/>
                </a:ln>
                <a:solidFill>
                  <a:prstClr val="black">
                    <a:lumMod val="65000"/>
                    <a:lumOff val="35000"/>
                  </a:prstClr>
                </a:solidFill>
                <a:effectLst/>
                <a:uLnTx/>
                <a:uFillTx/>
                <a:latin typeface="Calibri" panose="020F0502020204030204"/>
                <a:ea typeface="+mn-ea"/>
                <a:cs typeface="+mn-cs"/>
              </a:rPr>
              <a:t>Team wellbeing</a:t>
            </a:r>
          </a:p>
        </p:txBody>
      </p:sp>
      <p:grpSp>
        <p:nvGrpSpPr>
          <p:cNvPr id="36" name="Group 35">
            <a:extLst>
              <a:ext uri="{FF2B5EF4-FFF2-40B4-BE49-F238E27FC236}">
                <a16:creationId xmlns:a16="http://schemas.microsoft.com/office/drawing/2014/main" id="{90BD0821-D30E-4B7A-D6FB-AF5543DFEF50}"/>
              </a:ext>
            </a:extLst>
          </p:cNvPr>
          <p:cNvGrpSpPr/>
          <p:nvPr/>
        </p:nvGrpSpPr>
        <p:grpSpPr>
          <a:xfrm>
            <a:off x="3953938" y="2279529"/>
            <a:ext cx="497283" cy="269640"/>
            <a:chOff x="7908561" y="717787"/>
            <a:chExt cx="897039" cy="486398"/>
          </a:xfrm>
        </p:grpSpPr>
        <p:pic>
          <p:nvPicPr>
            <p:cNvPr id="37" name="Picture 36">
              <a:extLst>
                <a:ext uri="{FF2B5EF4-FFF2-40B4-BE49-F238E27FC236}">
                  <a16:creationId xmlns:a16="http://schemas.microsoft.com/office/drawing/2014/main" id="{04C6F9C1-8D16-4F16-16A4-0A29E845DDD0}"/>
                </a:ext>
              </a:extLst>
            </p:cNvPr>
            <p:cNvPicPr>
              <a:picLocks noChangeAspect="1"/>
            </p:cNvPicPr>
            <p:nvPr/>
          </p:nvPicPr>
          <p:blipFill>
            <a:blip r:embed="rId3"/>
            <a:stretch>
              <a:fillRect/>
            </a:stretch>
          </p:blipFill>
          <p:spPr>
            <a:xfrm>
              <a:off x="8526186" y="717787"/>
              <a:ext cx="279414" cy="184159"/>
            </a:xfrm>
            <a:prstGeom prst="rect">
              <a:avLst/>
            </a:prstGeom>
          </p:spPr>
        </p:pic>
        <p:pic>
          <p:nvPicPr>
            <p:cNvPr id="38" name="Picture 37" descr="Logo for Insights">
              <a:extLst>
                <a:ext uri="{FF2B5EF4-FFF2-40B4-BE49-F238E27FC236}">
                  <a16:creationId xmlns:a16="http://schemas.microsoft.com/office/drawing/2014/main" id="{2E5FD3B5-C0A3-8560-9250-D9911A6E237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08561" y="898185"/>
              <a:ext cx="306000" cy="306000"/>
            </a:xfrm>
            <a:prstGeom prst="rect">
              <a:avLst/>
            </a:prstGeom>
          </p:spPr>
        </p:pic>
      </p:grpSp>
      <p:sp>
        <p:nvSpPr>
          <p:cNvPr id="39" name="TextBox 38">
            <a:extLst>
              <a:ext uri="{FF2B5EF4-FFF2-40B4-BE49-F238E27FC236}">
                <a16:creationId xmlns:a16="http://schemas.microsoft.com/office/drawing/2014/main" id="{4E70BB12-9808-BA1F-F596-86A2D92D67B0}"/>
              </a:ext>
              <a:ext uri="{C183D7F6-B498-43B3-948B-1728B52AA6E4}">
                <adec:decorative xmlns:adec="http://schemas.microsoft.com/office/drawing/2017/decorative" val="1"/>
              </a:ext>
            </a:extLst>
          </p:cNvPr>
          <p:cNvSpPr txBox="1"/>
          <p:nvPr/>
        </p:nvSpPr>
        <p:spPr>
          <a:xfrm>
            <a:off x="2902473" y="4116859"/>
            <a:ext cx="1085668" cy="307777"/>
          </a:xfrm>
          <a:prstGeom prst="rect">
            <a:avLst/>
          </a:prstGeom>
          <a:noFill/>
        </p:spPr>
        <p:txBody>
          <a:bodyPr wrap="square">
            <a:spAutoFit/>
          </a:bodyPr>
          <a:lstStyle/>
          <a:p>
            <a:pPr algn="ctr">
              <a:defRPr/>
            </a:pPr>
            <a:r>
              <a:rPr lang="en-AU" sz="1400">
                <a:solidFill>
                  <a:srgbClr val="4472C4"/>
                </a:solidFill>
                <a:latin typeface="Calibri" panose="020F0502020204030204"/>
              </a:rPr>
              <a:t>Team</a:t>
            </a:r>
          </a:p>
        </p:txBody>
      </p:sp>
      <p:grpSp>
        <p:nvGrpSpPr>
          <p:cNvPr id="40" name="Group 39">
            <a:extLst>
              <a:ext uri="{FF2B5EF4-FFF2-40B4-BE49-F238E27FC236}">
                <a16:creationId xmlns:a16="http://schemas.microsoft.com/office/drawing/2014/main" id="{A59AF8FE-5E92-1E00-AF27-C79C7D456572}"/>
              </a:ext>
            </a:extLst>
          </p:cNvPr>
          <p:cNvGrpSpPr/>
          <p:nvPr/>
        </p:nvGrpSpPr>
        <p:grpSpPr>
          <a:xfrm>
            <a:off x="2773933" y="2721043"/>
            <a:ext cx="1318903" cy="1318903"/>
            <a:chOff x="4878589" y="2435726"/>
            <a:chExt cx="2109600" cy="2109600"/>
          </a:xfrm>
        </p:grpSpPr>
        <p:sp>
          <p:nvSpPr>
            <p:cNvPr id="41" name="Oval 40">
              <a:extLst>
                <a:ext uri="{FF2B5EF4-FFF2-40B4-BE49-F238E27FC236}">
                  <a16:creationId xmlns:a16="http://schemas.microsoft.com/office/drawing/2014/main" id="{C51A85F5-CB1B-5BB8-3B7D-6BDBD1D2C5FF}"/>
                </a:ext>
              </a:extLst>
            </p:cNvPr>
            <p:cNvSpPr/>
            <p:nvPr/>
          </p:nvSpPr>
          <p:spPr>
            <a:xfrm>
              <a:off x="4878589" y="2435726"/>
              <a:ext cx="2109600" cy="2109600"/>
            </a:xfrm>
            <a:prstGeom prst="ellipse">
              <a:avLst/>
            </a:prstGeom>
            <a:solidFill>
              <a:sysClr val="window" lastClr="FFFFFF"/>
            </a:solidFill>
            <a:ln w="12700" cap="flat" cmpd="sng" algn="ctr">
              <a:solidFill>
                <a:sysClr val="window" lastClr="FFFFFF">
                  <a:lumMod val="85000"/>
                </a:sysClr>
              </a:solidFill>
              <a:prstDash val="solid"/>
              <a:miter lim="800000"/>
            </a:ln>
            <a:effectLst>
              <a:outerShdw blurRad="63500" sx="102000" sy="102000" algn="ctr" rotWithShape="0">
                <a:prstClr val="black">
                  <a:alpha val="40000"/>
                </a:prst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05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42" name="Graphic 41" descr="Users">
              <a:extLst>
                <a:ext uri="{FF2B5EF4-FFF2-40B4-BE49-F238E27FC236}">
                  <a16:creationId xmlns:a16="http://schemas.microsoft.com/office/drawing/2014/main" id="{2042C408-A266-B95D-2AF3-B622EAAB75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5318" y="2802456"/>
              <a:ext cx="1376142" cy="1376140"/>
            </a:xfrm>
            <a:prstGeom prst="rect">
              <a:avLst/>
            </a:prstGeom>
          </p:spPr>
        </p:pic>
      </p:grpSp>
      <p:sp>
        <p:nvSpPr>
          <p:cNvPr id="62" name="Oval 61">
            <a:extLst>
              <a:ext uri="{FF2B5EF4-FFF2-40B4-BE49-F238E27FC236}">
                <a16:creationId xmlns:a16="http://schemas.microsoft.com/office/drawing/2014/main" id="{48A5A3D7-BBB8-7EB1-648B-736418EE2206}"/>
              </a:ext>
            </a:extLst>
          </p:cNvPr>
          <p:cNvSpPr/>
          <p:nvPr/>
        </p:nvSpPr>
        <p:spPr>
          <a:xfrm>
            <a:off x="2930868" y="2868319"/>
            <a:ext cx="1016788" cy="1016788"/>
          </a:xfrm>
          <a:prstGeom prst="ellipse">
            <a:avLst/>
          </a:prstGeom>
          <a:noFill/>
          <a:ln w="76200" cap="flat" cmpd="sng" algn="ctr">
            <a:gradFill flip="none" rotWithShape="1">
              <a:gsLst>
                <a:gs pos="100000">
                  <a:srgbClr val="BDD7EE"/>
                </a:gs>
                <a:gs pos="55000">
                  <a:sysClr val="window" lastClr="FFFFFF">
                    <a:lumMod val="95000"/>
                  </a:sysClr>
                </a:gs>
              </a:gsLst>
              <a:path path="circle">
                <a:fillToRect l="100000" t="100000"/>
              </a:path>
              <a:tileRect r="-100000" b="-100000"/>
            </a:gradFill>
            <a:prstDash val="solid"/>
            <a:miter lim="800000"/>
            <a:extLst>
              <a:ext uri="{C807C97D-BFC1-408E-A445-0C87EB9F89A2}">
                <ask:lineSketchStyleProps xmlns:ask="http://schemas.microsoft.com/office/drawing/2018/sketchyshapes" sd="1219033472">
                  <a:custGeom>
                    <a:avLst/>
                    <a:gdLst>
                      <a:gd name="connsiteX0" fmla="*/ 0 w 1561413"/>
                      <a:gd name="connsiteY0" fmla="*/ 780707 h 1561413"/>
                      <a:gd name="connsiteX1" fmla="*/ 780707 w 1561413"/>
                      <a:gd name="connsiteY1" fmla="*/ 0 h 1561413"/>
                      <a:gd name="connsiteX2" fmla="*/ 1561414 w 1561413"/>
                      <a:gd name="connsiteY2" fmla="*/ 780707 h 1561413"/>
                      <a:gd name="connsiteX3" fmla="*/ 780707 w 1561413"/>
                      <a:gd name="connsiteY3" fmla="*/ 1561414 h 1561413"/>
                      <a:gd name="connsiteX4" fmla="*/ 0 w 1561413"/>
                      <a:gd name="connsiteY4" fmla="*/ 780707 h 1561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13" h="1561413" extrusionOk="0">
                        <a:moveTo>
                          <a:pt x="0" y="780707"/>
                        </a:moveTo>
                        <a:cubicBezTo>
                          <a:pt x="-18852" y="337906"/>
                          <a:pt x="300376" y="18450"/>
                          <a:pt x="780707" y="0"/>
                        </a:cubicBezTo>
                        <a:cubicBezTo>
                          <a:pt x="1321605" y="23100"/>
                          <a:pt x="1462994" y="352663"/>
                          <a:pt x="1561414" y="780707"/>
                        </a:cubicBezTo>
                        <a:cubicBezTo>
                          <a:pt x="1478905" y="1292455"/>
                          <a:pt x="1205817" y="1594928"/>
                          <a:pt x="780707" y="1561414"/>
                        </a:cubicBezTo>
                        <a:cubicBezTo>
                          <a:pt x="302711" y="1535796"/>
                          <a:pt x="24407" y="1223542"/>
                          <a:pt x="0" y="780707"/>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3" name="Graphic 62">
            <a:extLst>
              <a:ext uri="{FF2B5EF4-FFF2-40B4-BE49-F238E27FC236}">
                <a16:creationId xmlns:a16="http://schemas.microsoft.com/office/drawing/2014/main" id="{0C796B29-CC27-2BA3-D5A2-4091D973E9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00679" y="3736243"/>
            <a:ext cx="297727" cy="297728"/>
          </a:xfrm>
          <a:prstGeom prst="rect">
            <a:avLst/>
          </a:prstGeom>
        </p:spPr>
      </p:pic>
      <p:grpSp>
        <p:nvGrpSpPr>
          <p:cNvPr id="90" name="Group 89">
            <a:extLst>
              <a:ext uri="{FF2B5EF4-FFF2-40B4-BE49-F238E27FC236}">
                <a16:creationId xmlns:a16="http://schemas.microsoft.com/office/drawing/2014/main" id="{CBDDB387-9E42-CB34-3CE1-C90657EC581F}"/>
              </a:ext>
            </a:extLst>
          </p:cNvPr>
          <p:cNvGrpSpPr/>
          <p:nvPr/>
        </p:nvGrpSpPr>
        <p:grpSpPr>
          <a:xfrm>
            <a:off x="8268413" y="3780201"/>
            <a:ext cx="998600" cy="935897"/>
            <a:chOff x="7957072" y="3351131"/>
            <a:chExt cx="998600" cy="935897"/>
          </a:xfrm>
        </p:grpSpPr>
        <p:pic>
          <p:nvPicPr>
            <p:cNvPr id="69" name="Graphic 68" descr="User with solid fill">
              <a:extLst>
                <a:ext uri="{FF2B5EF4-FFF2-40B4-BE49-F238E27FC236}">
                  <a16:creationId xmlns:a16="http://schemas.microsoft.com/office/drawing/2014/main" id="{C00FF3A9-6210-4235-CD37-D238A4A028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19775" y="3351131"/>
              <a:ext cx="935897" cy="935897"/>
            </a:xfrm>
            <a:prstGeom prst="rect">
              <a:avLst/>
            </a:prstGeom>
            <a:effectLst>
              <a:outerShdw blurRad="63500" sx="102000" sy="102000" algn="ctr" rotWithShape="0">
                <a:prstClr val="black">
                  <a:alpha val="40000"/>
                </a:prstClr>
              </a:outerShdw>
            </a:effectLst>
          </p:spPr>
        </p:pic>
        <p:pic>
          <p:nvPicPr>
            <p:cNvPr id="88" name="Graphic 87">
              <a:extLst>
                <a:ext uri="{FF2B5EF4-FFF2-40B4-BE49-F238E27FC236}">
                  <a16:creationId xmlns:a16="http://schemas.microsoft.com/office/drawing/2014/main" id="{07B87B03-62A0-65DD-597C-6D75437125B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57072" y="3983252"/>
              <a:ext cx="150769" cy="150770"/>
            </a:xfrm>
            <a:prstGeom prst="rect">
              <a:avLst/>
            </a:prstGeom>
          </p:spPr>
        </p:pic>
      </p:grpSp>
      <p:grpSp>
        <p:nvGrpSpPr>
          <p:cNvPr id="91" name="Group 90">
            <a:extLst>
              <a:ext uri="{FF2B5EF4-FFF2-40B4-BE49-F238E27FC236}">
                <a16:creationId xmlns:a16="http://schemas.microsoft.com/office/drawing/2014/main" id="{6E13C5C5-A997-8B3C-CE95-2B46819B6973}"/>
              </a:ext>
            </a:extLst>
          </p:cNvPr>
          <p:cNvGrpSpPr/>
          <p:nvPr/>
        </p:nvGrpSpPr>
        <p:grpSpPr>
          <a:xfrm>
            <a:off x="7649533" y="2945118"/>
            <a:ext cx="968945" cy="935897"/>
            <a:chOff x="7507836" y="2518790"/>
            <a:chExt cx="968945" cy="935897"/>
          </a:xfrm>
        </p:grpSpPr>
        <p:pic>
          <p:nvPicPr>
            <p:cNvPr id="73" name="Graphic 72" descr="User with solid fill">
              <a:extLst>
                <a:ext uri="{FF2B5EF4-FFF2-40B4-BE49-F238E27FC236}">
                  <a16:creationId xmlns:a16="http://schemas.microsoft.com/office/drawing/2014/main" id="{873FD764-BF68-9003-9C71-E059E8B6158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40884" y="2518790"/>
              <a:ext cx="935897" cy="935897"/>
            </a:xfrm>
            <a:prstGeom prst="rect">
              <a:avLst/>
            </a:prstGeom>
            <a:effectLst>
              <a:outerShdw blurRad="63500" sx="102000" sy="102000" algn="ctr" rotWithShape="0">
                <a:prstClr val="black">
                  <a:alpha val="40000"/>
                </a:prstClr>
              </a:outerShdw>
            </a:effectLst>
          </p:spPr>
        </p:pic>
        <p:pic>
          <p:nvPicPr>
            <p:cNvPr id="89" name="Graphic 88">
              <a:extLst>
                <a:ext uri="{FF2B5EF4-FFF2-40B4-BE49-F238E27FC236}">
                  <a16:creationId xmlns:a16="http://schemas.microsoft.com/office/drawing/2014/main" id="{7DB15F15-7B5A-96A8-2720-75F714DF4EB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07836" y="3148454"/>
              <a:ext cx="150769" cy="150770"/>
            </a:xfrm>
            <a:prstGeom prst="rect">
              <a:avLst/>
            </a:prstGeom>
          </p:spPr>
        </p:pic>
      </p:grpSp>
      <p:grpSp>
        <p:nvGrpSpPr>
          <p:cNvPr id="97" name="Group 96">
            <a:extLst>
              <a:ext uri="{FF2B5EF4-FFF2-40B4-BE49-F238E27FC236}">
                <a16:creationId xmlns:a16="http://schemas.microsoft.com/office/drawing/2014/main" id="{DC7E3E4E-5952-E507-7E15-101308A400C8}"/>
              </a:ext>
            </a:extLst>
          </p:cNvPr>
          <p:cNvGrpSpPr/>
          <p:nvPr/>
        </p:nvGrpSpPr>
        <p:grpSpPr>
          <a:xfrm>
            <a:off x="7744946" y="1853997"/>
            <a:ext cx="979506" cy="935897"/>
            <a:chOff x="7948885" y="1658922"/>
            <a:chExt cx="979506" cy="935897"/>
          </a:xfrm>
        </p:grpSpPr>
        <p:pic>
          <p:nvPicPr>
            <p:cNvPr id="71" name="Graphic 70" descr="User with solid fill">
              <a:extLst>
                <a:ext uri="{FF2B5EF4-FFF2-40B4-BE49-F238E27FC236}">
                  <a16:creationId xmlns:a16="http://schemas.microsoft.com/office/drawing/2014/main" id="{5B6BC596-86CA-DA5A-4131-28189913303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92494" y="1658922"/>
              <a:ext cx="935897" cy="935897"/>
            </a:xfrm>
            <a:prstGeom prst="rect">
              <a:avLst/>
            </a:prstGeom>
            <a:effectLst>
              <a:outerShdw blurRad="63500" sx="102000" sy="102000" algn="ctr" rotWithShape="0">
                <a:prstClr val="black">
                  <a:alpha val="40000"/>
                </a:prstClr>
              </a:outerShdw>
            </a:effectLst>
          </p:spPr>
        </p:pic>
        <p:pic>
          <p:nvPicPr>
            <p:cNvPr id="92" name="Graphic 91">
              <a:extLst>
                <a:ext uri="{FF2B5EF4-FFF2-40B4-BE49-F238E27FC236}">
                  <a16:creationId xmlns:a16="http://schemas.microsoft.com/office/drawing/2014/main" id="{CFC554EC-CF21-AAC7-94C9-23B6E07FEAD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48885" y="2304150"/>
              <a:ext cx="150769" cy="150770"/>
            </a:xfrm>
            <a:prstGeom prst="rect">
              <a:avLst/>
            </a:prstGeom>
          </p:spPr>
        </p:pic>
      </p:grpSp>
      <p:grpSp>
        <p:nvGrpSpPr>
          <p:cNvPr id="98" name="Group 97">
            <a:extLst>
              <a:ext uri="{FF2B5EF4-FFF2-40B4-BE49-F238E27FC236}">
                <a16:creationId xmlns:a16="http://schemas.microsoft.com/office/drawing/2014/main" id="{18C12638-4526-117C-796D-8559A2D16F98}"/>
              </a:ext>
            </a:extLst>
          </p:cNvPr>
          <p:cNvGrpSpPr/>
          <p:nvPr/>
        </p:nvGrpSpPr>
        <p:grpSpPr>
          <a:xfrm>
            <a:off x="10224464" y="1853997"/>
            <a:ext cx="975328" cy="935897"/>
            <a:chOff x="10035408" y="1649405"/>
            <a:chExt cx="975328" cy="935897"/>
          </a:xfrm>
        </p:grpSpPr>
        <p:pic>
          <p:nvPicPr>
            <p:cNvPr id="70" name="Graphic 69" descr="User with solid fill">
              <a:extLst>
                <a:ext uri="{FF2B5EF4-FFF2-40B4-BE49-F238E27FC236}">
                  <a16:creationId xmlns:a16="http://schemas.microsoft.com/office/drawing/2014/main" id="{BEC3BD6A-69C4-3C25-37BB-DAD9DAAB4FB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35408" y="1649405"/>
              <a:ext cx="935897" cy="935897"/>
            </a:xfrm>
            <a:prstGeom prst="rect">
              <a:avLst/>
            </a:prstGeom>
            <a:effectLst>
              <a:outerShdw blurRad="63500" sx="102000" sy="102000" algn="ctr" rotWithShape="0">
                <a:prstClr val="black">
                  <a:alpha val="40000"/>
                </a:prstClr>
              </a:outerShdw>
            </a:effectLst>
          </p:spPr>
        </p:pic>
        <p:pic>
          <p:nvPicPr>
            <p:cNvPr id="94" name="Graphic 93">
              <a:extLst>
                <a:ext uri="{FF2B5EF4-FFF2-40B4-BE49-F238E27FC236}">
                  <a16:creationId xmlns:a16="http://schemas.microsoft.com/office/drawing/2014/main" id="{BAFEDDAF-7831-8999-81B3-323E54DF54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59967" y="2255189"/>
              <a:ext cx="150769" cy="150770"/>
            </a:xfrm>
            <a:prstGeom prst="rect">
              <a:avLst/>
            </a:prstGeom>
          </p:spPr>
        </p:pic>
      </p:grpSp>
      <p:grpSp>
        <p:nvGrpSpPr>
          <p:cNvPr id="99" name="Group 98">
            <a:extLst>
              <a:ext uri="{FF2B5EF4-FFF2-40B4-BE49-F238E27FC236}">
                <a16:creationId xmlns:a16="http://schemas.microsoft.com/office/drawing/2014/main" id="{DB8E5F15-567F-C5F9-2475-C0B8F626E698}"/>
              </a:ext>
            </a:extLst>
          </p:cNvPr>
          <p:cNvGrpSpPr/>
          <p:nvPr/>
        </p:nvGrpSpPr>
        <p:grpSpPr>
          <a:xfrm>
            <a:off x="10398006" y="2945118"/>
            <a:ext cx="984232" cy="935897"/>
            <a:chOff x="10475328" y="2535593"/>
            <a:chExt cx="984232" cy="935897"/>
          </a:xfrm>
        </p:grpSpPr>
        <p:pic>
          <p:nvPicPr>
            <p:cNvPr id="72" name="Graphic 71" descr="User with solid fill">
              <a:extLst>
                <a:ext uri="{FF2B5EF4-FFF2-40B4-BE49-F238E27FC236}">
                  <a16:creationId xmlns:a16="http://schemas.microsoft.com/office/drawing/2014/main" id="{09941EF2-7665-247E-523E-D44676E3847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75328" y="2535593"/>
              <a:ext cx="935897" cy="935897"/>
            </a:xfrm>
            <a:prstGeom prst="rect">
              <a:avLst/>
            </a:prstGeom>
            <a:effectLst>
              <a:outerShdw blurRad="63500" sx="102000" sy="102000" algn="ctr" rotWithShape="0">
                <a:prstClr val="black">
                  <a:alpha val="40000"/>
                </a:prstClr>
              </a:outerShdw>
            </a:effectLst>
          </p:spPr>
        </p:pic>
        <p:pic>
          <p:nvPicPr>
            <p:cNvPr id="95" name="Graphic 94">
              <a:extLst>
                <a:ext uri="{FF2B5EF4-FFF2-40B4-BE49-F238E27FC236}">
                  <a16:creationId xmlns:a16="http://schemas.microsoft.com/office/drawing/2014/main" id="{01B56612-CD96-BF80-2C0C-11D22D367C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08791" y="3165990"/>
              <a:ext cx="150769" cy="150770"/>
            </a:xfrm>
            <a:prstGeom prst="rect">
              <a:avLst/>
            </a:prstGeom>
          </p:spPr>
        </p:pic>
      </p:grpSp>
      <p:grpSp>
        <p:nvGrpSpPr>
          <p:cNvPr id="100" name="Group 99">
            <a:extLst>
              <a:ext uri="{FF2B5EF4-FFF2-40B4-BE49-F238E27FC236}">
                <a16:creationId xmlns:a16="http://schemas.microsoft.com/office/drawing/2014/main" id="{83A02C82-DBB4-0F33-7F83-E1652CCB9254}"/>
              </a:ext>
            </a:extLst>
          </p:cNvPr>
          <p:cNvGrpSpPr/>
          <p:nvPr/>
        </p:nvGrpSpPr>
        <p:grpSpPr>
          <a:xfrm>
            <a:off x="9675709" y="3780201"/>
            <a:ext cx="992698" cy="935897"/>
            <a:chOff x="10010747" y="3432676"/>
            <a:chExt cx="992698" cy="935897"/>
          </a:xfrm>
        </p:grpSpPr>
        <p:pic>
          <p:nvPicPr>
            <p:cNvPr id="68" name="Graphic 67" descr="User with solid fill">
              <a:extLst>
                <a:ext uri="{FF2B5EF4-FFF2-40B4-BE49-F238E27FC236}">
                  <a16:creationId xmlns:a16="http://schemas.microsoft.com/office/drawing/2014/main" id="{EBC33AA8-4F79-3C82-6B9E-9EEE0CB45E0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10747" y="3432676"/>
              <a:ext cx="935897" cy="935897"/>
            </a:xfrm>
            <a:prstGeom prst="rect">
              <a:avLst/>
            </a:prstGeom>
            <a:effectLst>
              <a:outerShdw blurRad="63500" sx="102000" sy="102000" algn="ctr" rotWithShape="0">
                <a:prstClr val="black">
                  <a:alpha val="40000"/>
                </a:prstClr>
              </a:outerShdw>
            </a:effectLst>
          </p:spPr>
        </p:pic>
        <p:pic>
          <p:nvPicPr>
            <p:cNvPr id="96" name="Graphic 95">
              <a:extLst>
                <a:ext uri="{FF2B5EF4-FFF2-40B4-BE49-F238E27FC236}">
                  <a16:creationId xmlns:a16="http://schemas.microsoft.com/office/drawing/2014/main" id="{7D3203C6-84C8-E6B2-A05D-CD7ACDE098C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52676" y="4065002"/>
              <a:ext cx="150769" cy="150770"/>
            </a:xfrm>
            <a:prstGeom prst="rect">
              <a:avLst/>
            </a:prstGeom>
          </p:spPr>
        </p:pic>
      </p:grpSp>
      <p:grpSp>
        <p:nvGrpSpPr>
          <p:cNvPr id="102" name="Group 101">
            <a:extLst>
              <a:ext uri="{FF2B5EF4-FFF2-40B4-BE49-F238E27FC236}">
                <a16:creationId xmlns:a16="http://schemas.microsoft.com/office/drawing/2014/main" id="{A64D332B-3ED5-0089-AB96-D494852C5DAF}"/>
              </a:ext>
            </a:extLst>
          </p:cNvPr>
          <p:cNvGrpSpPr/>
          <p:nvPr/>
        </p:nvGrpSpPr>
        <p:grpSpPr>
          <a:xfrm>
            <a:off x="8972000" y="1029816"/>
            <a:ext cx="972170" cy="935897"/>
            <a:chOff x="8972000" y="1029816"/>
            <a:chExt cx="972170" cy="935897"/>
          </a:xfrm>
        </p:grpSpPr>
        <p:pic>
          <p:nvPicPr>
            <p:cNvPr id="74" name="Graphic 73" descr="User with solid fill">
              <a:extLst>
                <a:ext uri="{FF2B5EF4-FFF2-40B4-BE49-F238E27FC236}">
                  <a16:creationId xmlns:a16="http://schemas.microsoft.com/office/drawing/2014/main" id="{0C164E6B-051D-0456-3AC3-D356438D9E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08273" y="1029816"/>
              <a:ext cx="935897" cy="935897"/>
            </a:xfrm>
            <a:prstGeom prst="rect">
              <a:avLst/>
            </a:prstGeom>
            <a:effectLst>
              <a:outerShdw blurRad="63500" sx="102000" sy="102000" algn="ctr" rotWithShape="0">
                <a:prstClr val="black">
                  <a:alpha val="40000"/>
                </a:prstClr>
              </a:outerShdw>
            </a:effectLst>
          </p:spPr>
        </p:pic>
        <p:pic>
          <p:nvPicPr>
            <p:cNvPr id="93" name="Graphic 92">
              <a:extLst>
                <a:ext uri="{FF2B5EF4-FFF2-40B4-BE49-F238E27FC236}">
                  <a16:creationId xmlns:a16="http://schemas.microsoft.com/office/drawing/2014/main" id="{A2551C7F-F17A-0339-1583-6835BEECEBE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72000" y="1673115"/>
              <a:ext cx="150769" cy="150770"/>
            </a:xfrm>
            <a:prstGeom prst="rect">
              <a:avLst/>
            </a:prstGeom>
          </p:spPr>
        </p:pic>
        <p:sp>
          <p:nvSpPr>
            <p:cNvPr id="101" name="TextBox 100">
              <a:extLst>
                <a:ext uri="{FF2B5EF4-FFF2-40B4-BE49-F238E27FC236}">
                  <a16:creationId xmlns:a16="http://schemas.microsoft.com/office/drawing/2014/main" id="{A8113CF0-9F8B-31EE-62DC-C1F0EDB8DE24}"/>
                </a:ext>
              </a:extLst>
            </p:cNvPr>
            <p:cNvSpPr txBox="1"/>
            <p:nvPr/>
          </p:nvSpPr>
          <p:spPr>
            <a:xfrm>
              <a:off x="9317363" y="1554126"/>
              <a:ext cx="317716" cy="246221"/>
            </a:xfrm>
            <a:prstGeom prst="rect">
              <a:avLst/>
            </a:prstGeom>
            <a:noFill/>
          </p:spPr>
          <p:txBody>
            <a:bodyPr wrap="none" rtlCol="0">
              <a:spAutoFit/>
            </a:bodyPr>
            <a:lstStyle/>
            <a:p>
              <a:pPr algn="ctr"/>
              <a:r>
                <a:rPr lang="en-AU" sz="1000">
                  <a:solidFill>
                    <a:schemeClr val="accent2">
                      <a:lumMod val="60000"/>
                      <a:lumOff val="40000"/>
                    </a:schemeClr>
                  </a:solidFill>
                  <a:latin typeface="+mj-lt"/>
                </a:rPr>
                <a:t>TL</a:t>
              </a:r>
            </a:p>
          </p:txBody>
        </p:sp>
      </p:grpSp>
      <p:sp>
        <p:nvSpPr>
          <p:cNvPr id="103" name="TextBox 1">
            <a:extLst>
              <a:ext uri="{FF2B5EF4-FFF2-40B4-BE49-F238E27FC236}">
                <a16:creationId xmlns:a16="http://schemas.microsoft.com/office/drawing/2014/main" id="{8AC92E18-4A45-6C16-DAFD-E52D6DEDFB1A}"/>
              </a:ext>
            </a:extLst>
          </p:cNvPr>
          <p:cNvSpPr txBox="1"/>
          <p:nvPr/>
        </p:nvSpPr>
        <p:spPr>
          <a:xfrm>
            <a:off x="7717198" y="520174"/>
            <a:ext cx="3530791" cy="456215"/>
          </a:xfrm>
          <a:prstGeom prst="rect">
            <a:avLst/>
          </a:prstGeom>
          <a:noFill/>
        </p:spPr>
        <p:txBody>
          <a:bodyPr wrap="square" anchor="ctr">
            <a:spAutoFit/>
          </a:bodyPr>
          <a:ls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algn="ctr" defTabSz="914400">
              <a:lnSpc>
                <a:spcPct val="150000"/>
              </a:lnSpc>
              <a:defRPr/>
            </a:pPr>
            <a:r>
              <a:rPr lang="en-CA" sz="1800">
                <a:solidFill>
                  <a:srgbClr val="000000"/>
                </a:solidFill>
                <a:latin typeface="Segoe UI Semibold"/>
                <a:cs typeface="Segoe UI"/>
              </a:rPr>
              <a:t>Team members empowered</a:t>
            </a:r>
          </a:p>
        </p:txBody>
      </p:sp>
      <p:sp>
        <p:nvSpPr>
          <p:cNvPr id="6" name="Rectangle: Rounded Corners 15">
            <a:extLst>
              <a:ext uri="{FF2B5EF4-FFF2-40B4-BE49-F238E27FC236}">
                <a16:creationId xmlns:a16="http://schemas.microsoft.com/office/drawing/2014/main" id="{A7F0753B-624C-2C59-4420-691A5142A5C2}"/>
              </a:ext>
            </a:extLst>
          </p:cNvPr>
          <p:cNvSpPr/>
          <p:nvPr/>
        </p:nvSpPr>
        <p:spPr>
          <a:xfrm>
            <a:off x="7616846" y="4994023"/>
            <a:ext cx="3703342" cy="1338945"/>
          </a:xfrm>
          <a:prstGeom prst="roundRect">
            <a:avLst>
              <a:gd name="adj" fmla="val 7992"/>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050" b="1">
                <a:solidFill>
                  <a:schemeClr val="accent5"/>
                </a:solidFill>
                <a:latin typeface="+mj-lt"/>
              </a:rPr>
              <a:t>“Copilot empowered Individuals” enhance team outcomes</a:t>
            </a:r>
            <a:endParaRPr lang="en-GB" sz="1050">
              <a:solidFill>
                <a:schemeClr val="accent5"/>
              </a:solidFill>
              <a:latin typeface="Segoe UI"/>
            </a:endParaRPr>
          </a:p>
          <a:p>
            <a:endParaRPr lang="en-GB" sz="600">
              <a:solidFill>
                <a:schemeClr val="accent5"/>
              </a:solidFill>
              <a:latin typeface="Segoe UI"/>
            </a:endParaRPr>
          </a:p>
          <a:p>
            <a:pPr marL="171450" indent="-171450">
              <a:buFont typeface="Arial" panose="020B0604020202020204" pitchFamily="34" charset="0"/>
              <a:buChar char="•"/>
            </a:pPr>
            <a:r>
              <a:rPr lang="en-GB" sz="1050" i="1">
                <a:solidFill>
                  <a:schemeClr val="accent5"/>
                </a:solidFill>
                <a:latin typeface="Segoe UI"/>
              </a:rPr>
              <a:t>The outcome is larger than the sum of its parts</a:t>
            </a:r>
          </a:p>
          <a:p>
            <a:pPr marL="171450" indent="-171450">
              <a:buFont typeface="Arial" panose="020B0604020202020204" pitchFamily="34" charset="0"/>
              <a:buChar char="•"/>
            </a:pPr>
            <a:r>
              <a:rPr lang="en-GB" sz="1050">
                <a:solidFill>
                  <a:schemeClr val="accent5"/>
                </a:solidFill>
                <a:latin typeface="Segoe UI"/>
              </a:rPr>
              <a:t>Collective outcomes are improved by individual decisions – e.g. meetings minutes are automatically transcribed.</a:t>
            </a:r>
          </a:p>
          <a:p>
            <a:pPr marL="171450" indent="-171450">
              <a:buFont typeface="Arial" panose="020B0604020202020204" pitchFamily="34" charset="0"/>
              <a:buChar char="•"/>
            </a:pPr>
            <a:r>
              <a:rPr lang="en-GB" sz="1050">
                <a:solidFill>
                  <a:schemeClr val="accent5"/>
                </a:solidFill>
                <a:latin typeface="Segoe UI"/>
              </a:rPr>
              <a:t>Collective ideation is enriched in Whiteboard</a:t>
            </a:r>
          </a:p>
        </p:txBody>
      </p:sp>
      <p:grpSp>
        <p:nvGrpSpPr>
          <p:cNvPr id="86" name="Group 85">
            <a:extLst>
              <a:ext uri="{FF2B5EF4-FFF2-40B4-BE49-F238E27FC236}">
                <a16:creationId xmlns:a16="http://schemas.microsoft.com/office/drawing/2014/main" id="{E350C7E7-C73D-80B9-B6C2-AE397CB98C38}"/>
              </a:ext>
            </a:extLst>
          </p:cNvPr>
          <p:cNvGrpSpPr/>
          <p:nvPr/>
        </p:nvGrpSpPr>
        <p:grpSpPr>
          <a:xfrm>
            <a:off x="8107841" y="1823885"/>
            <a:ext cx="2749506" cy="3170138"/>
            <a:chOff x="8107841" y="1823885"/>
            <a:chExt cx="2749506" cy="3170138"/>
          </a:xfrm>
        </p:grpSpPr>
        <p:cxnSp>
          <p:nvCxnSpPr>
            <p:cNvPr id="64" name="Straight Arrow Connector 63">
              <a:extLst>
                <a:ext uri="{FF2B5EF4-FFF2-40B4-BE49-F238E27FC236}">
                  <a16:creationId xmlns:a16="http://schemas.microsoft.com/office/drawing/2014/main" id="{58A2CCDA-6C91-4BB2-5526-80EF3673C90A}"/>
                </a:ext>
              </a:extLst>
            </p:cNvPr>
            <p:cNvCxnSpPr>
              <a:cxnSpLocks/>
              <a:stCxn id="6" idx="0"/>
            </p:cNvCxnSpPr>
            <p:nvPr/>
          </p:nvCxnSpPr>
          <p:spPr>
            <a:xfrm flipH="1" flipV="1">
              <a:off x="8816077" y="4563092"/>
              <a:ext cx="652440" cy="430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9D3568F5-D0AC-A645-87A7-83239753AE48}"/>
                </a:ext>
              </a:extLst>
            </p:cNvPr>
            <p:cNvCxnSpPr/>
            <p:nvPr/>
          </p:nvCxnSpPr>
          <p:spPr>
            <a:xfrm flipV="1">
              <a:off x="9468517" y="4563092"/>
              <a:ext cx="700735" cy="430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14BE5397-FC7D-0E32-E114-87F6A65285DC}"/>
                </a:ext>
              </a:extLst>
            </p:cNvPr>
            <p:cNvCxnSpPr>
              <a:cxnSpLocks/>
              <a:stCxn id="6" idx="0"/>
            </p:cNvCxnSpPr>
            <p:nvPr/>
          </p:nvCxnSpPr>
          <p:spPr>
            <a:xfrm flipV="1">
              <a:off x="9468517" y="1823885"/>
              <a:ext cx="0" cy="3170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462AE338-4DED-1913-0A92-E8F571893BF4}"/>
                </a:ext>
              </a:extLst>
            </p:cNvPr>
            <p:cNvCxnSpPr/>
            <p:nvPr/>
          </p:nvCxnSpPr>
          <p:spPr>
            <a:xfrm flipV="1">
              <a:off x="9468517" y="2649995"/>
              <a:ext cx="1252035" cy="2344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AD6003FF-BA9E-DD30-5CB2-40F55A145B8A}"/>
                </a:ext>
              </a:extLst>
            </p:cNvPr>
            <p:cNvCxnSpPr>
              <a:cxnSpLocks/>
              <a:stCxn id="6" idx="0"/>
            </p:cNvCxnSpPr>
            <p:nvPr/>
          </p:nvCxnSpPr>
          <p:spPr>
            <a:xfrm flipH="1" flipV="1">
              <a:off x="8268413" y="2649995"/>
              <a:ext cx="1200104" cy="2344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95B46582-A092-A7DF-57FD-330EB3002620}"/>
                </a:ext>
              </a:extLst>
            </p:cNvPr>
            <p:cNvCxnSpPr/>
            <p:nvPr/>
          </p:nvCxnSpPr>
          <p:spPr>
            <a:xfrm flipV="1">
              <a:off x="9468517" y="3736243"/>
              <a:ext cx="1388830" cy="12577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88FBAFC6-F70B-00F1-EDFC-1B8B3D29BD56}"/>
                </a:ext>
              </a:extLst>
            </p:cNvPr>
            <p:cNvCxnSpPr/>
            <p:nvPr/>
          </p:nvCxnSpPr>
          <p:spPr>
            <a:xfrm flipH="1" flipV="1">
              <a:off x="8107841" y="3736243"/>
              <a:ext cx="1360676" cy="12577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81" name="Flowchart: Document 80">
            <a:extLst>
              <a:ext uri="{FF2B5EF4-FFF2-40B4-BE49-F238E27FC236}">
                <a16:creationId xmlns:a16="http://schemas.microsoft.com/office/drawing/2014/main" id="{85666D94-4C4E-AA09-BE8C-08CDF0188405}"/>
              </a:ext>
            </a:extLst>
          </p:cNvPr>
          <p:cNvSpPr/>
          <p:nvPr/>
        </p:nvSpPr>
        <p:spPr>
          <a:xfrm>
            <a:off x="8861661" y="2516896"/>
            <a:ext cx="1307591" cy="1263117"/>
          </a:xfrm>
          <a:prstGeom prst="flowChartDocument">
            <a:avLst/>
          </a:prstGeom>
          <a:solidFill>
            <a:schemeClr val="accent1">
              <a:lumMod val="40000"/>
              <a:lumOff val="60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en-AU" sz="800">
                <a:solidFill>
                  <a:schemeClr val="accent2"/>
                </a:solidFill>
                <a:latin typeface="+mj-lt"/>
              </a:rPr>
              <a:t>Team Characteristics</a:t>
            </a:r>
          </a:p>
          <a:p>
            <a:pPr marL="171450" indent="-171450">
              <a:buFont typeface="Arial" panose="020B0604020202020204" pitchFamily="34" charset="0"/>
              <a:buChar char="•"/>
            </a:pPr>
            <a:r>
              <a:rPr lang="en-AU" sz="800">
                <a:solidFill>
                  <a:schemeClr val="accent2"/>
                </a:solidFill>
              </a:rPr>
              <a:t>Outcomes</a:t>
            </a:r>
          </a:p>
          <a:p>
            <a:pPr marL="171450" indent="-171450">
              <a:buFont typeface="Arial" panose="020B0604020202020204" pitchFamily="34" charset="0"/>
              <a:buChar char="•"/>
            </a:pPr>
            <a:r>
              <a:rPr lang="en-AU" sz="800">
                <a:solidFill>
                  <a:schemeClr val="accent2"/>
                </a:solidFill>
              </a:rPr>
              <a:t>Leader</a:t>
            </a:r>
          </a:p>
          <a:p>
            <a:pPr marL="171450" indent="-171450">
              <a:buFont typeface="Arial" panose="020B0604020202020204" pitchFamily="34" charset="0"/>
              <a:buChar char="•"/>
            </a:pPr>
            <a:r>
              <a:rPr lang="en-AU" sz="800">
                <a:solidFill>
                  <a:schemeClr val="accent2"/>
                </a:solidFill>
              </a:rPr>
              <a:t>Processes</a:t>
            </a:r>
          </a:p>
          <a:p>
            <a:pPr marL="171450" indent="-171450">
              <a:buFont typeface="Arial" panose="020B0604020202020204" pitchFamily="34" charset="0"/>
              <a:buChar char="•"/>
            </a:pPr>
            <a:r>
              <a:rPr lang="en-AU" sz="800">
                <a:solidFill>
                  <a:schemeClr val="accent2"/>
                </a:solidFill>
              </a:rPr>
              <a:t>Skills</a:t>
            </a:r>
          </a:p>
          <a:p>
            <a:pPr marL="171450" indent="-171450">
              <a:buFont typeface="Arial" panose="020B0604020202020204" pitchFamily="34" charset="0"/>
              <a:buChar char="•"/>
            </a:pPr>
            <a:r>
              <a:rPr lang="en-AU" sz="800">
                <a:solidFill>
                  <a:schemeClr val="accent2"/>
                </a:solidFill>
              </a:rPr>
              <a:t>Roles &amp; responsibilities</a:t>
            </a:r>
          </a:p>
          <a:p>
            <a:pPr marL="171450" indent="-171450">
              <a:buFont typeface="Arial" panose="020B0604020202020204" pitchFamily="34" charset="0"/>
              <a:buChar char="•"/>
            </a:pPr>
            <a:r>
              <a:rPr lang="en-AU" sz="800">
                <a:solidFill>
                  <a:schemeClr val="accent2"/>
                </a:solidFill>
              </a:rPr>
              <a:t>Membership</a:t>
            </a:r>
          </a:p>
        </p:txBody>
      </p:sp>
      <p:grpSp>
        <p:nvGrpSpPr>
          <p:cNvPr id="5" name="Group 4">
            <a:extLst>
              <a:ext uri="{FF2B5EF4-FFF2-40B4-BE49-F238E27FC236}">
                <a16:creationId xmlns:a16="http://schemas.microsoft.com/office/drawing/2014/main" id="{D972EA69-B4D2-F529-DED3-73C6253C459D}"/>
              </a:ext>
            </a:extLst>
          </p:cNvPr>
          <p:cNvGrpSpPr/>
          <p:nvPr/>
        </p:nvGrpSpPr>
        <p:grpSpPr>
          <a:xfrm>
            <a:off x="1226405" y="2479800"/>
            <a:ext cx="4585773" cy="1709242"/>
            <a:chOff x="2470138" y="2014213"/>
            <a:chExt cx="7141694" cy="2742085"/>
          </a:xfrm>
        </p:grpSpPr>
        <p:pic>
          <p:nvPicPr>
            <p:cNvPr id="7" name="Picture 6" descr="Microsoft Teams app icon">
              <a:extLst>
                <a:ext uri="{FF2B5EF4-FFF2-40B4-BE49-F238E27FC236}">
                  <a16:creationId xmlns:a16="http://schemas.microsoft.com/office/drawing/2014/main" id="{8F50D58D-4FC4-2245-3398-3075402CE821}"/>
                </a:ext>
              </a:extLst>
            </p:cNvPr>
            <p:cNvPicPr>
              <a:picLocks noChangeAspect="1"/>
            </p:cNvPicPr>
            <p:nvPr/>
          </p:nvPicPr>
          <p:blipFill>
            <a:blip r:embed="rId11"/>
            <a:stretch>
              <a:fillRect/>
            </a:stretch>
          </p:blipFill>
          <p:spPr>
            <a:xfrm>
              <a:off x="8591656" y="3805810"/>
              <a:ext cx="561859" cy="613386"/>
            </a:xfrm>
            <a:prstGeom prst="rect">
              <a:avLst/>
            </a:prstGeom>
          </p:spPr>
        </p:pic>
        <p:pic>
          <p:nvPicPr>
            <p:cNvPr id="8" name="Picture 7">
              <a:extLst>
                <a:ext uri="{FF2B5EF4-FFF2-40B4-BE49-F238E27FC236}">
                  <a16:creationId xmlns:a16="http://schemas.microsoft.com/office/drawing/2014/main" id="{7B09E740-1CE9-554A-45BA-AEBDB4183AB6}"/>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contrast="40000"/>
                      </a14:imgEffect>
                    </a14:imgLayer>
                  </a14:imgProps>
                </a:ext>
              </a:extLst>
            </a:blip>
            <a:stretch>
              <a:fillRect/>
            </a:stretch>
          </p:blipFill>
          <p:spPr>
            <a:xfrm>
              <a:off x="2690574" y="3965875"/>
              <a:ext cx="291288" cy="297485"/>
            </a:xfrm>
            <a:prstGeom prst="rect">
              <a:avLst/>
            </a:prstGeom>
          </p:spPr>
        </p:pic>
        <p:pic>
          <p:nvPicPr>
            <p:cNvPr id="9" name="Picture 8" descr="Microsoft Teams app icon">
              <a:extLst>
                <a:ext uri="{FF2B5EF4-FFF2-40B4-BE49-F238E27FC236}">
                  <a16:creationId xmlns:a16="http://schemas.microsoft.com/office/drawing/2014/main" id="{3E4B7EF2-0A11-B03F-08CD-56AD4369E07D}"/>
                </a:ext>
              </a:extLst>
            </p:cNvPr>
            <p:cNvPicPr>
              <a:picLocks noChangeAspect="1"/>
            </p:cNvPicPr>
            <p:nvPr/>
          </p:nvPicPr>
          <p:blipFill>
            <a:blip r:embed="rId11"/>
            <a:stretch>
              <a:fillRect/>
            </a:stretch>
          </p:blipFill>
          <p:spPr>
            <a:xfrm>
              <a:off x="2470138" y="3102642"/>
              <a:ext cx="570111" cy="570111"/>
            </a:xfrm>
            <a:prstGeom prst="rect">
              <a:avLst/>
            </a:prstGeom>
          </p:spPr>
        </p:pic>
        <p:pic>
          <p:nvPicPr>
            <p:cNvPr id="10" name="Picture 9" descr="OneNote app icon">
              <a:extLst>
                <a:ext uri="{FF2B5EF4-FFF2-40B4-BE49-F238E27FC236}">
                  <a16:creationId xmlns:a16="http://schemas.microsoft.com/office/drawing/2014/main" id="{E07FF0BD-0104-706E-D4D3-EFAE4118FC2D}"/>
                </a:ext>
              </a:extLst>
            </p:cNvPr>
            <p:cNvPicPr>
              <a:picLocks noChangeAspect="1"/>
            </p:cNvPicPr>
            <p:nvPr/>
          </p:nvPicPr>
          <p:blipFill>
            <a:blip r:embed="rId14"/>
            <a:stretch>
              <a:fillRect/>
            </a:stretch>
          </p:blipFill>
          <p:spPr>
            <a:xfrm>
              <a:off x="2841640" y="2419063"/>
              <a:ext cx="571368" cy="571368"/>
            </a:xfrm>
            <a:prstGeom prst="rect">
              <a:avLst/>
            </a:prstGeom>
          </p:spPr>
        </p:pic>
        <p:pic>
          <p:nvPicPr>
            <p:cNvPr id="11" name="Picture 10" descr="Microsoft Teams app icon">
              <a:extLst>
                <a:ext uri="{FF2B5EF4-FFF2-40B4-BE49-F238E27FC236}">
                  <a16:creationId xmlns:a16="http://schemas.microsoft.com/office/drawing/2014/main" id="{AE65005D-FE08-EEB2-64A5-31433F221577}"/>
                </a:ext>
              </a:extLst>
            </p:cNvPr>
            <p:cNvPicPr>
              <a:picLocks noChangeAspect="1"/>
            </p:cNvPicPr>
            <p:nvPr/>
          </p:nvPicPr>
          <p:blipFill>
            <a:blip r:embed="rId11"/>
            <a:stretch>
              <a:fillRect/>
            </a:stretch>
          </p:blipFill>
          <p:spPr>
            <a:xfrm>
              <a:off x="3273820" y="2068411"/>
              <a:ext cx="570111" cy="570111"/>
            </a:xfrm>
            <a:prstGeom prst="rect">
              <a:avLst/>
            </a:prstGeom>
          </p:spPr>
        </p:pic>
        <p:pic>
          <p:nvPicPr>
            <p:cNvPr id="12" name="Picture 11" descr="Microsoft Teams app icon">
              <a:extLst>
                <a:ext uri="{FF2B5EF4-FFF2-40B4-BE49-F238E27FC236}">
                  <a16:creationId xmlns:a16="http://schemas.microsoft.com/office/drawing/2014/main" id="{66FE4707-BD23-6EA1-1171-AC3DFEB88874}"/>
                </a:ext>
              </a:extLst>
            </p:cNvPr>
            <p:cNvPicPr>
              <a:picLocks noChangeAspect="1"/>
            </p:cNvPicPr>
            <p:nvPr/>
          </p:nvPicPr>
          <p:blipFill>
            <a:blip r:embed="rId11"/>
            <a:stretch>
              <a:fillRect/>
            </a:stretch>
          </p:blipFill>
          <p:spPr>
            <a:xfrm>
              <a:off x="7996595" y="2014213"/>
              <a:ext cx="570111" cy="570111"/>
            </a:xfrm>
            <a:prstGeom prst="rect">
              <a:avLst/>
            </a:prstGeom>
          </p:spPr>
        </p:pic>
        <p:pic>
          <p:nvPicPr>
            <p:cNvPr id="13" name="Picture 12" descr="A close up of a logo&#10;&#10;Description automatically generated">
              <a:extLst>
                <a:ext uri="{FF2B5EF4-FFF2-40B4-BE49-F238E27FC236}">
                  <a16:creationId xmlns:a16="http://schemas.microsoft.com/office/drawing/2014/main" id="{9C89FA36-AD97-3A74-2522-9D4C190FCA51}"/>
                </a:ext>
              </a:extLst>
            </p:cNvPr>
            <p:cNvPicPr>
              <a:picLocks noChangeAspect="1"/>
            </p:cNvPicPr>
            <p:nvPr/>
          </p:nvPicPr>
          <p:blipFill>
            <a:blip r:embed="rId15"/>
            <a:stretch>
              <a:fillRect/>
            </a:stretch>
          </p:blipFill>
          <p:spPr>
            <a:xfrm>
              <a:off x="8430038" y="2369134"/>
              <a:ext cx="609425" cy="609425"/>
            </a:xfrm>
            <a:prstGeom prst="rect">
              <a:avLst/>
            </a:prstGeom>
          </p:spPr>
        </p:pic>
        <p:pic>
          <p:nvPicPr>
            <p:cNvPr id="14" name="Picture 13" descr="Microsoft Teams app icon">
              <a:extLst>
                <a:ext uri="{FF2B5EF4-FFF2-40B4-BE49-F238E27FC236}">
                  <a16:creationId xmlns:a16="http://schemas.microsoft.com/office/drawing/2014/main" id="{9C72CA1B-B5B5-7840-D8D0-18B335F30767}"/>
                </a:ext>
              </a:extLst>
            </p:cNvPr>
            <p:cNvPicPr>
              <a:picLocks noChangeAspect="1"/>
            </p:cNvPicPr>
            <p:nvPr/>
          </p:nvPicPr>
          <p:blipFill>
            <a:blip r:embed="rId11"/>
            <a:stretch>
              <a:fillRect/>
            </a:stretch>
          </p:blipFill>
          <p:spPr>
            <a:xfrm>
              <a:off x="8671895" y="2732072"/>
              <a:ext cx="570111" cy="570111"/>
            </a:xfrm>
            <a:prstGeom prst="rect">
              <a:avLst/>
            </a:prstGeom>
          </p:spPr>
        </p:pic>
        <p:pic>
          <p:nvPicPr>
            <p:cNvPr id="15" name="Picture 2" descr="See the source image">
              <a:extLst>
                <a:ext uri="{FF2B5EF4-FFF2-40B4-BE49-F238E27FC236}">
                  <a16:creationId xmlns:a16="http://schemas.microsoft.com/office/drawing/2014/main" id="{2B4D0ED9-28A5-F1F2-D478-D232EEFF84B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05484" y="3622186"/>
              <a:ext cx="289567" cy="28956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PowerPoint app icon">
              <a:extLst>
                <a:ext uri="{FF2B5EF4-FFF2-40B4-BE49-F238E27FC236}">
                  <a16:creationId xmlns:a16="http://schemas.microsoft.com/office/drawing/2014/main" id="{609193CF-AD26-582B-29AA-44E3E707A0E3}"/>
                </a:ext>
              </a:extLst>
            </p:cNvPr>
            <p:cNvPicPr>
              <a:picLocks noChangeAspect="1"/>
            </p:cNvPicPr>
            <p:nvPr/>
          </p:nvPicPr>
          <p:blipFill>
            <a:blip r:embed="rId17"/>
            <a:stretch>
              <a:fillRect/>
            </a:stretch>
          </p:blipFill>
          <p:spPr>
            <a:xfrm>
              <a:off x="8388530" y="2024198"/>
              <a:ext cx="574195" cy="574193"/>
            </a:xfrm>
            <a:prstGeom prst="rect">
              <a:avLst/>
            </a:prstGeom>
            <a:noFill/>
            <a:ln w="12700" cap="flat">
              <a:noFill/>
              <a:prstDash val="dash"/>
              <a:miter/>
            </a:ln>
          </p:spPr>
        </p:pic>
        <p:pic>
          <p:nvPicPr>
            <p:cNvPr id="17" name="Picture 16" descr="Icon&#10;&#10;Description automatically generated">
              <a:extLst>
                <a:ext uri="{FF2B5EF4-FFF2-40B4-BE49-F238E27FC236}">
                  <a16:creationId xmlns:a16="http://schemas.microsoft.com/office/drawing/2014/main" id="{CE29BF5F-0BD9-D138-D9FA-00DA91D686D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655386" y="4191779"/>
              <a:ext cx="516678" cy="516678"/>
            </a:xfrm>
            <a:prstGeom prst="rect">
              <a:avLst/>
            </a:prstGeom>
          </p:spPr>
        </p:pic>
        <p:pic>
          <p:nvPicPr>
            <p:cNvPr id="18" name="Picture 2" descr="Shape&#10;&#10;Description automatically generated">
              <a:extLst>
                <a:ext uri="{FF2B5EF4-FFF2-40B4-BE49-F238E27FC236}">
                  <a16:creationId xmlns:a16="http://schemas.microsoft.com/office/drawing/2014/main" id="{6C9181F1-635A-ECF3-5C9B-95632B559AC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907210" y="3260090"/>
              <a:ext cx="256587" cy="256159"/>
            </a:xfrm>
            <a:prstGeom prst="rect">
              <a:avLst/>
            </a:prstGeom>
            <a:noFill/>
          </p:spPr>
        </p:pic>
        <p:pic>
          <p:nvPicPr>
            <p:cNvPr id="19" name="Picture 18" descr="Microsoft Teams app icon">
              <a:extLst>
                <a:ext uri="{FF2B5EF4-FFF2-40B4-BE49-F238E27FC236}">
                  <a16:creationId xmlns:a16="http://schemas.microsoft.com/office/drawing/2014/main" id="{73EC215E-80EB-7A9F-9E53-1CD3BAACF685}"/>
                </a:ext>
              </a:extLst>
            </p:cNvPr>
            <p:cNvPicPr>
              <a:picLocks noChangeAspect="1"/>
            </p:cNvPicPr>
            <p:nvPr/>
          </p:nvPicPr>
          <p:blipFill>
            <a:blip r:embed="rId11"/>
            <a:stretch>
              <a:fillRect/>
            </a:stretch>
          </p:blipFill>
          <p:spPr>
            <a:xfrm>
              <a:off x="2560710" y="4142912"/>
              <a:ext cx="561859" cy="613386"/>
            </a:xfrm>
            <a:prstGeom prst="rect">
              <a:avLst/>
            </a:prstGeom>
          </p:spPr>
        </p:pic>
        <p:pic>
          <p:nvPicPr>
            <p:cNvPr id="20" name="Picture 2">
              <a:extLst>
                <a:ext uri="{FF2B5EF4-FFF2-40B4-BE49-F238E27FC236}">
                  <a16:creationId xmlns:a16="http://schemas.microsoft.com/office/drawing/2014/main" id="{7948D52C-976E-6769-5B03-E31F2140E88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305832" y="3210118"/>
              <a:ext cx="306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descr="Viva Goals icon">
              <a:extLst>
                <a:ext uri="{FF2B5EF4-FFF2-40B4-BE49-F238E27FC236}">
                  <a16:creationId xmlns:a16="http://schemas.microsoft.com/office/drawing/2014/main" id="{81391BD2-F9FA-B307-1993-9A8679197FCE}"/>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l="-30504" t="-29669" r="-28372" b="-29440"/>
            <a:stretch/>
          </p:blipFill>
          <p:spPr>
            <a:xfrm>
              <a:off x="8388530" y="4282398"/>
              <a:ext cx="373203" cy="373757"/>
            </a:xfrm>
            <a:prstGeom prst="rect">
              <a:avLst/>
            </a:prstGeom>
            <a:noFill/>
            <a:ln w="6350">
              <a:noFill/>
            </a:ln>
          </p:spPr>
        </p:pic>
        <p:pic>
          <p:nvPicPr>
            <p:cNvPr id="67" name="Graphic 66">
              <a:extLst>
                <a:ext uri="{FF2B5EF4-FFF2-40B4-BE49-F238E27FC236}">
                  <a16:creationId xmlns:a16="http://schemas.microsoft.com/office/drawing/2014/main" id="{145179B4-2AF5-26C2-A9B7-CF0D679FE2A0}"/>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624572" y="3599471"/>
              <a:ext cx="334996" cy="334996"/>
            </a:xfrm>
            <a:prstGeom prst="rect">
              <a:avLst/>
            </a:prstGeom>
          </p:spPr>
        </p:pic>
        <p:pic>
          <p:nvPicPr>
            <p:cNvPr id="77" name="Graphic 76">
              <a:extLst>
                <a:ext uri="{FF2B5EF4-FFF2-40B4-BE49-F238E27FC236}">
                  <a16:creationId xmlns:a16="http://schemas.microsoft.com/office/drawing/2014/main" id="{86E78F1F-3BC6-79BE-CF7E-F9699150E5D4}"/>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675592" y="2901904"/>
              <a:ext cx="334996" cy="334996"/>
            </a:xfrm>
            <a:prstGeom prst="rect">
              <a:avLst/>
            </a:prstGeom>
          </p:spPr>
        </p:pic>
        <p:pic>
          <p:nvPicPr>
            <p:cNvPr id="79" name="Picture 2" descr="Outlook for Windows - Windows に無料でダウンロードしてインストールする | Microsoft Store">
              <a:extLst>
                <a:ext uri="{FF2B5EF4-FFF2-40B4-BE49-F238E27FC236}">
                  <a16:creationId xmlns:a16="http://schemas.microsoft.com/office/drawing/2014/main" id="{87605407-BE4D-D973-92FA-D025E1BA5BD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054806" y="4245391"/>
              <a:ext cx="408427" cy="40842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56273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p:cTn id="7" dur="250" fill="hold"/>
                                        <p:tgtEl>
                                          <p:spTgt spid="90"/>
                                        </p:tgtEl>
                                        <p:attrNameLst>
                                          <p:attrName>ppt_w</p:attrName>
                                        </p:attrNameLst>
                                      </p:cBhvr>
                                      <p:tavLst>
                                        <p:tav tm="0">
                                          <p:val>
                                            <p:fltVal val="0"/>
                                          </p:val>
                                        </p:tav>
                                        <p:tav tm="100000">
                                          <p:val>
                                            <p:strVal val="#ppt_w"/>
                                          </p:val>
                                        </p:tav>
                                      </p:tavLst>
                                    </p:anim>
                                    <p:anim calcmode="lin" valueType="num">
                                      <p:cBhvr>
                                        <p:cTn id="8" dur="250" fill="hold"/>
                                        <p:tgtEl>
                                          <p:spTgt spid="90"/>
                                        </p:tgtEl>
                                        <p:attrNameLst>
                                          <p:attrName>ppt_h</p:attrName>
                                        </p:attrNameLst>
                                      </p:cBhvr>
                                      <p:tavLst>
                                        <p:tav tm="0">
                                          <p:val>
                                            <p:fltVal val="0"/>
                                          </p:val>
                                        </p:tav>
                                        <p:tav tm="100000">
                                          <p:val>
                                            <p:strVal val="#ppt_h"/>
                                          </p:val>
                                        </p:tav>
                                      </p:tavLst>
                                    </p:anim>
                                    <p:animEffect transition="in" filter="fade">
                                      <p:cBhvr>
                                        <p:cTn id="9" dur="250"/>
                                        <p:tgtEl>
                                          <p:spTgt spid="90"/>
                                        </p:tgtEl>
                                      </p:cBhvr>
                                    </p:animEffect>
                                  </p:childTnLst>
                                </p:cTn>
                              </p:par>
                            </p:childTnLst>
                          </p:cTn>
                        </p:par>
                        <p:par>
                          <p:cTn id="10" fill="hold">
                            <p:stCondLst>
                              <p:cond delay="250"/>
                            </p:stCondLst>
                            <p:childTnLst>
                              <p:par>
                                <p:cTn id="11" presetID="53" presetClass="entr" presetSubtype="16" fill="hold" nodeType="afterEffect">
                                  <p:stCondLst>
                                    <p:cond delay="0"/>
                                  </p:stCondLst>
                                  <p:childTnLst>
                                    <p:set>
                                      <p:cBhvr>
                                        <p:cTn id="12" dur="1" fill="hold">
                                          <p:stCondLst>
                                            <p:cond delay="0"/>
                                          </p:stCondLst>
                                        </p:cTn>
                                        <p:tgtEl>
                                          <p:spTgt spid="91"/>
                                        </p:tgtEl>
                                        <p:attrNameLst>
                                          <p:attrName>style.visibility</p:attrName>
                                        </p:attrNameLst>
                                      </p:cBhvr>
                                      <p:to>
                                        <p:strVal val="visible"/>
                                      </p:to>
                                    </p:set>
                                    <p:anim calcmode="lin" valueType="num">
                                      <p:cBhvr>
                                        <p:cTn id="13" dur="250" fill="hold"/>
                                        <p:tgtEl>
                                          <p:spTgt spid="91"/>
                                        </p:tgtEl>
                                        <p:attrNameLst>
                                          <p:attrName>ppt_w</p:attrName>
                                        </p:attrNameLst>
                                      </p:cBhvr>
                                      <p:tavLst>
                                        <p:tav tm="0">
                                          <p:val>
                                            <p:fltVal val="0"/>
                                          </p:val>
                                        </p:tav>
                                        <p:tav tm="100000">
                                          <p:val>
                                            <p:strVal val="#ppt_w"/>
                                          </p:val>
                                        </p:tav>
                                      </p:tavLst>
                                    </p:anim>
                                    <p:anim calcmode="lin" valueType="num">
                                      <p:cBhvr>
                                        <p:cTn id="14" dur="250" fill="hold"/>
                                        <p:tgtEl>
                                          <p:spTgt spid="91"/>
                                        </p:tgtEl>
                                        <p:attrNameLst>
                                          <p:attrName>ppt_h</p:attrName>
                                        </p:attrNameLst>
                                      </p:cBhvr>
                                      <p:tavLst>
                                        <p:tav tm="0">
                                          <p:val>
                                            <p:fltVal val="0"/>
                                          </p:val>
                                        </p:tav>
                                        <p:tav tm="100000">
                                          <p:val>
                                            <p:strVal val="#ppt_h"/>
                                          </p:val>
                                        </p:tav>
                                      </p:tavLst>
                                    </p:anim>
                                    <p:animEffect transition="in" filter="fade">
                                      <p:cBhvr>
                                        <p:cTn id="15" dur="250"/>
                                        <p:tgtEl>
                                          <p:spTgt spid="91"/>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97"/>
                                        </p:tgtEl>
                                        <p:attrNameLst>
                                          <p:attrName>style.visibility</p:attrName>
                                        </p:attrNameLst>
                                      </p:cBhvr>
                                      <p:to>
                                        <p:strVal val="visible"/>
                                      </p:to>
                                    </p:set>
                                    <p:anim calcmode="lin" valueType="num">
                                      <p:cBhvr>
                                        <p:cTn id="19" dur="250" fill="hold"/>
                                        <p:tgtEl>
                                          <p:spTgt spid="97"/>
                                        </p:tgtEl>
                                        <p:attrNameLst>
                                          <p:attrName>ppt_w</p:attrName>
                                        </p:attrNameLst>
                                      </p:cBhvr>
                                      <p:tavLst>
                                        <p:tav tm="0">
                                          <p:val>
                                            <p:fltVal val="0"/>
                                          </p:val>
                                        </p:tav>
                                        <p:tav tm="100000">
                                          <p:val>
                                            <p:strVal val="#ppt_w"/>
                                          </p:val>
                                        </p:tav>
                                      </p:tavLst>
                                    </p:anim>
                                    <p:anim calcmode="lin" valueType="num">
                                      <p:cBhvr>
                                        <p:cTn id="20" dur="250" fill="hold"/>
                                        <p:tgtEl>
                                          <p:spTgt spid="97"/>
                                        </p:tgtEl>
                                        <p:attrNameLst>
                                          <p:attrName>ppt_h</p:attrName>
                                        </p:attrNameLst>
                                      </p:cBhvr>
                                      <p:tavLst>
                                        <p:tav tm="0">
                                          <p:val>
                                            <p:fltVal val="0"/>
                                          </p:val>
                                        </p:tav>
                                        <p:tav tm="100000">
                                          <p:val>
                                            <p:strVal val="#ppt_h"/>
                                          </p:val>
                                        </p:tav>
                                      </p:tavLst>
                                    </p:anim>
                                    <p:animEffect transition="in" filter="fade">
                                      <p:cBhvr>
                                        <p:cTn id="21" dur="250"/>
                                        <p:tgtEl>
                                          <p:spTgt spid="97"/>
                                        </p:tgtEl>
                                      </p:cBhvr>
                                    </p:animEffect>
                                  </p:childTnLst>
                                </p:cTn>
                              </p:par>
                            </p:childTnLst>
                          </p:cTn>
                        </p:par>
                        <p:par>
                          <p:cTn id="22" fill="hold">
                            <p:stCondLst>
                              <p:cond delay="750"/>
                            </p:stCondLst>
                            <p:childTnLst>
                              <p:par>
                                <p:cTn id="23" presetID="53" presetClass="entr" presetSubtype="16" fill="hold" nodeType="afterEffect">
                                  <p:stCondLst>
                                    <p:cond delay="0"/>
                                  </p:stCondLst>
                                  <p:childTnLst>
                                    <p:set>
                                      <p:cBhvr>
                                        <p:cTn id="24" dur="1" fill="hold">
                                          <p:stCondLst>
                                            <p:cond delay="0"/>
                                          </p:stCondLst>
                                        </p:cTn>
                                        <p:tgtEl>
                                          <p:spTgt spid="102"/>
                                        </p:tgtEl>
                                        <p:attrNameLst>
                                          <p:attrName>style.visibility</p:attrName>
                                        </p:attrNameLst>
                                      </p:cBhvr>
                                      <p:to>
                                        <p:strVal val="visible"/>
                                      </p:to>
                                    </p:set>
                                    <p:anim calcmode="lin" valueType="num">
                                      <p:cBhvr>
                                        <p:cTn id="25" dur="250" fill="hold"/>
                                        <p:tgtEl>
                                          <p:spTgt spid="102"/>
                                        </p:tgtEl>
                                        <p:attrNameLst>
                                          <p:attrName>ppt_w</p:attrName>
                                        </p:attrNameLst>
                                      </p:cBhvr>
                                      <p:tavLst>
                                        <p:tav tm="0">
                                          <p:val>
                                            <p:fltVal val="0"/>
                                          </p:val>
                                        </p:tav>
                                        <p:tav tm="100000">
                                          <p:val>
                                            <p:strVal val="#ppt_w"/>
                                          </p:val>
                                        </p:tav>
                                      </p:tavLst>
                                    </p:anim>
                                    <p:anim calcmode="lin" valueType="num">
                                      <p:cBhvr>
                                        <p:cTn id="26" dur="250" fill="hold"/>
                                        <p:tgtEl>
                                          <p:spTgt spid="102"/>
                                        </p:tgtEl>
                                        <p:attrNameLst>
                                          <p:attrName>ppt_h</p:attrName>
                                        </p:attrNameLst>
                                      </p:cBhvr>
                                      <p:tavLst>
                                        <p:tav tm="0">
                                          <p:val>
                                            <p:fltVal val="0"/>
                                          </p:val>
                                        </p:tav>
                                        <p:tav tm="100000">
                                          <p:val>
                                            <p:strVal val="#ppt_h"/>
                                          </p:val>
                                        </p:tav>
                                      </p:tavLst>
                                    </p:anim>
                                    <p:animEffect transition="in" filter="fade">
                                      <p:cBhvr>
                                        <p:cTn id="27" dur="250"/>
                                        <p:tgtEl>
                                          <p:spTgt spid="102"/>
                                        </p:tgtEl>
                                      </p:cBhvr>
                                    </p:animEffect>
                                  </p:childTnLst>
                                </p:cTn>
                              </p:par>
                            </p:childTnLst>
                          </p:cTn>
                        </p:par>
                        <p:par>
                          <p:cTn id="28" fill="hold">
                            <p:stCondLst>
                              <p:cond delay="1000"/>
                            </p:stCondLst>
                            <p:childTnLst>
                              <p:par>
                                <p:cTn id="29" presetID="53" presetClass="entr" presetSubtype="16" fill="hold" nodeType="afterEffect">
                                  <p:stCondLst>
                                    <p:cond delay="0"/>
                                  </p:stCondLst>
                                  <p:childTnLst>
                                    <p:set>
                                      <p:cBhvr>
                                        <p:cTn id="30" dur="1" fill="hold">
                                          <p:stCondLst>
                                            <p:cond delay="0"/>
                                          </p:stCondLst>
                                        </p:cTn>
                                        <p:tgtEl>
                                          <p:spTgt spid="98"/>
                                        </p:tgtEl>
                                        <p:attrNameLst>
                                          <p:attrName>style.visibility</p:attrName>
                                        </p:attrNameLst>
                                      </p:cBhvr>
                                      <p:to>
                                        <p:strVal val="visible"/>
                                      </p:to>
                                    </p:set>
                                    <p:anim calcmode="lin" valueType="num">
                                      <p:cBhvr>
                                        <p:cTn id="31" dur="250" fill="hold"/>
                                        <p:tgtEl>
                                          <p:spTgt spid="98"/>
                                        </p:tgtEl>
                                        <p:attrNameLst>
                                          <p:attrName>ppt_w</p:attrName>
                                        </p:attrNameLst>
                                      </p:cBhvr>
                                      <p:tavLst>
                                        <p:tav tm="0">
                                          <p:val>
                                            <p:fltVal val="0"/>
                                          </p:val>
                                        </p:tav>
                                        <p:tav tm="100000">
                                          <p:val>
                                            <p:strVal val="#ppt_w"/>
                                          </p:val>
                                        </p:tav>
                                      </p:tavLst>
                                    </p:anim>
                                    <p:anim calcmode="lin" valueType="num">
                                      <p:cBhvr>
                                        <p:cTn id="32" dur="250" fill="hold"/>
                                        <p:tgtEl>
                                          <p:spTgt spid="98"/>
                                        </p:tgtEl>
                                        <p:attrNameLst>
                                          <p:attrName>ppt_h</p:attrName>
                                        </p:attrNameLst>
                                      </p:cBhvr>
                                      <p:tavLst>
                                        <p:tav tm="0">
                                          <p:val>
                                            <p:fltVal val="0"/>
                                          </p:val>
                                        </p:tav>
                                        <p:tav tm="100000">
                                          <p:val>
                                            <p:strVal val="#ppt_h"/>
                                          </p:val>
                                        </p:tav>
                                      </p:tavLst>
                                    </p:anim>
                                    <p:animEffect transition="in" filter="fade">
                                      <p:cBhvr>
                                        <p:cTn id="33" dur="250"/>
                                        <p:tgtEl>
                                          <p:spTgt spid="98"/>
                                        </p:tgtEl>
                                      </p:cBhvr>
                                    </p:animEffect>
                                  </p:childTnLst>
                                </p:cTn>
                              </p:par>
                            </p:childTnLst>
                          </p:cTn>
                        </p:par>
                        <p:par>
                          <p:cTn id="34" fill="hold">
                            <p:stCondLst>
                              <p:cond delay="1250"/>
                            </p:stCondLst>
                            <p:childTnLst>
                              <p:par>
                                <p:cTn id="35" presetID="53" presetClass="entr" presetSubtype="16" fill="hold" nodeType="afterEffect">
                                  <p:stCondLst>
                                    <p:cond delay="0"/>
                                  </p:stCondLst>
                                  <p:childTnLst>
                                    <p:set>
                                      <p:cBhvr>
                                        <p:cTn id="36" dur="1" fill="hold">
                                          <p:stCondLst>
                                            <p:cond delay="0"/>
                                          </p:stCondLst>
                                        </p:cTn>
                                        <p:tgtEl>
                                          <p:spTgt spid="99"/>
                                        </p:tgtEl>
                                        <p:attrNameLst>
                                          <p:attrName>style.visibility</p:attrName>
                                        </p:attrNameLst>
                                      </p:cBhvr>
                                      <p:to>
                                        <p:strVal val="visible"/>
                                      </p:to>
                                    </p:set>
                                    <p:anim calcmode="lin" valueType="num">
                                      <p:cBhvr>
                                        <p:cTn id="37" dur="250" fill="hold"/>
                                        <p:tgtEl>
                                          <p:spTgt spid="99"/>
                                        </p:tgtEl>
                                        <p:attrNameLst>
                                          <p:attrName>ppt_w</p:attrName>
                                        </p:attrNameLst>
                                      </p:cBhvr>
                                      <p:tavLst>
                                        <p:tav tm="0">
                                          <p:val>
                                            <p:fltVal val="0"/>
                                          </p:val>
                                        </p:tav>
                                        <p:tav tm="100000">
                                          <p:val>
                                            <p:strVal val="#ppt_w"/>
                                          </p:val>
                                        </p:tav>
                                      </p:tavLst>
                                    </p:anim>
                                    <p:anim calcmode="lin" valueType="num">
                                      <p:cBhvr>
                                        <p:cTn id="38" dur="250" fill="hold"/>
                                        <p:tgtEl>
                                          <p:spTgt spid="99"/>
                                        </p:tgtEl>
                                        <p:attrNameLst>
                                          <p:attrName>ppt_h</p:attrName>
                                        </p:attrNameLst>
                                      </p:cBhvr>
                                      <p:tavLst>
                                        <p:tav tm="0">
                                          <p:val>
                                            <p:fltVal val="0"/>
                                          </p:val>
                                        </p:tav>
                                        <p:tav tm="100000">
                                          <p:val>
                                            <p:strVal val="#ppt_h"/>
                                          </p:val>
                                        </p:tav>
                                      </p:tavLst>
                                    </p:anim>
                                    <p:animEffect transition="in" filter="fade">
                                      <p:cBhvr>
                                        <p:cTn id="39" dur="250"/>
                                        <p:tgtEl>
                                          <p:spTgt spid="99"/>
                                        </p:tgtEl>
                                      </p:cBhvr>
                                    </p:animEffect>
                                  </p:childTnLst>
                                </p:cTn>
                              </p:par>
                            </p:childTnLst>
                          </p:cTn>
                        </p:par>
                        <p:par>
                          <p:cTn id="40" fill="hold">
                            <p:stCondLst>
                              <p:cond delay="1500"/>
                            </p:stCondLst>
                            <p:childTnLst>
                              <p:par>
                                <p:cTn id="41" presetID="53" presetClass="entr" presetSubtype="16" fill="hold" nodeType="afterEffect">
                                  <p:stCondLst>
                                    <p:cond delay="0"/>
                                  </p:stCondLst>
                                  <p:childTnLst>
                                    <p:set>
                                      <p:cBhvr>
                                        <p:cTn id="42" dur="1" fill="hold">
                                          <p:stCondLst>
                                            <p:cond delay="0"/>
                                          </p:stCondLst>
                                        </p:cTn>
                                        <p:tgtEl>
                                          <p:spTgt spid="100"/>
                                        </p:tgtEl>
                                        <p:attrNameLst>
                                          <p:attrName>style.visibility</p:attrName>
                                        </p:attrNameLst>
                                      </p:cBhvr>
                                      <p:to>
                                        <p:strVal val="visible"/>
                                      </p:to>
                                    </p:set>
                                    <p:anim calcmode="lin" valueType="num">
                                      <p:cBhvr>
                                        <p:cTn id="43" dur="250" fill="hold"/>
                                        <p:tgtEl>
                                          <p:spTgt spid="100"/>
                                        </p:tgtEl>
                                        <p:attrNameLst>
                                          <p:attrName>ppt_w</p:attrName>
                                        </p:attrNameLst>
                                      </p:cBhvr>
                                      <p:tavLst>
                                        <p:tav tm="0">
                                          <p:val>
                                            <p:fltVal val="0"/>
                                          </p:val>
                                        </p:tav>
                                        <p:tav tm="100000">
                                          <p:val>
                                            <p:strVal val="#ppt_w"/>
                                          </p:val>
                                        </p:tav>
                                      </p:tavLst>
                                    </p:anim>
                                    <p:anim calcmode="lin" valueType="num">
                                      <p:cBhvr>
                                        <p:cTn id="44" dur="250" fill="hold"/>
                                        <p:tgtEl>
                                          <p:spTgt spid="100"/>
                                        </p:tgtEl>
                                        <p:attrNameLst>
                                          <p:attrName>ppt_h</p:attrName>
                                        </p:attrNameLst>
                                      </p:cBhvr>
                                      <p:tavLst>
                                        <p:tav tm="0">
                                          <p:val>
                                            <p:fltVal val="0"/>
                                          </p:val>
                                        </p:tav>
                                        <p:tav tm="100000">
                                          <p:val>
                                            <p:strVal val="#ppt_h"/>
                                          </p:val>
                                        </p:tav>
                                      </p:tavLst>
                                    </p:anim>
                                    <p:animEffect transition="in" filter="fade">
                                      <p:cBhvr>
                                        <p:cTn id="45" dur="250"/>
                                        <p:tgtEl>
                                          <p:spTgt spid="100"/>
                                        </p:tgtEl>
                                      </p:cBhvr>
                                    </p:animEffect>
                                  </p:childTnLst>
                                </p:cTn>
                              </p:par>
                            </p:childTnLst>
                          </p:cTn>
                        </p:par>
                        <p:par>
                          <p:cTn id="46" fill="hold">
                            <p:stCondLst>
                              <p:cond delay="1750"/>
                            </p:stCondLst>
                            <p:childTnLst>
                              <p:par>
                                <p:cTn id="47" presetID="10" presetClass="entr" presetSubtype="0" fill="hold" grpId="0" nodeType="afterEffect">
                                  <p:stCondLst>
                                    <p:cond delay="0"/>
                                  </p:stCondLst>
                                  <p:childTnLst>
                                    <p:set>
                                      <p:cBhvr>
                                        <p:cTn id="48" dur="1" fill="hold">
                                          <p:stCondLst>
                                            <p:cond delay="0"/>
                                          </p:stCondLst>
                                        </p:cTn>
                                        <p:tgtEl>
                                          <p:spTgt spid="81"/>
                                        </p:tgtEl>
                                        <p:attrNameLst>
                                          <p:attrName>style.visibility</p:attrName>
                                        </p:attrNameLst>
                                      </p:cBhvr>
                                      <p:to>
                                        <p:strVal val="visible"/>
                                      </p:to>
                                    </p:set>
                                    <p:animEffect transition="in" filter="fade">
                                      <p:cBhvr>
                                        <p:cTn id="49" dur="500"/>
                                        <p:tgtEl>
                                          <p:spTgt spid="8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childTnLst>
                                </p:cTn>
                              </p:par>
                            </p:childTnLst>
                          </p:cTn>
                        </p:par>
                        <p:par>
                          <p:cTn id="55" fill="hold">
                            <p:stCondLst>
                              <p:cond delay="500"/>
                            </p:stCondLst>
                            <p:childTnLst>
                              <p:par>
                                <p:cTn id="56" presetID="22" presetClass="entr" presetSubtype="4" fill="hold" nodeType="afterEffect">
                                  <p:stCondLst>
                                    <p:cond delay="0"/>
                                  </p:stCondLst>
                                  <p:childTnLst>
                                    <p:set>
                                      <p:cBhvr>
                                        <p:cTn id="57" dur="1" fill="hold">
                                          <p:stCondLst>
                                            <p:cond delay="0"/>
                                          </p:stCondLst>
                                        </p:cTn>
                                        <p:tgtEl>
                                          <p:spTgt spid="86"/>
                                        </p:tgtEl>
                                        <p:attrNameLst>
                                          <p:attrName>style.visibility</p:attrName>
                                        </p:attrNameLst>
                                      </p:cBhvr>
                                      <p:to>
                                        <p:strVal val="visible"/>
                                      </p:to>
                                    </p:set>
                                    <p:animEffect transition="in" filter="wipe(down)">
                                      <p:cBhvr>
                                        <p:cTn id="58"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1" grpId="0" animBg="1"/>
    </p:bldLst>
  </p:timing>
</p:sld>
</file>

<file path=ppt/theme/theme1.xml><?xml version="1.0" encoding="utf-8"?>
<a:theme xmlns:a="http://schemas.openxmlformats.org/drawingml/2006/main" name="M365 Copilot Theme">
  <a:themeElements>
    <a:clrScheme name="Copilot palle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Segoe UI">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EC02E0258A27448A29FB0FC0148545" ma:contentTypeVersion="20" ma:contentTypeDescription="Create a new document." ma:contentTypeScope="" ma:versionID="2fb632a906bc751ec7a8d138edb8e098">
  <xsd:schema xmlns:xsd="http://www.w3.org/2001/XMLSchema" xmlns:xs="http://www.w3.org/2001/XMLSchema" xmlns:p="http://schemas.microsoft.com/office/2006/metadata/properties" xmlns:ns1="http://schemas.microsoft.com/sharepoint/v3" xmlns:ns2="c8831e79-45ca-49a6-932b-0c7b060f5ae7" xmlns:ns3="bfdc5acb-5735-44fa-89b3-8c92d74224fa" xmlns:ns4="230e9df3-be65-4c73-a93b-d1236ebd677e" targetNamespace="http://schemas.microsoft.com/office/2006/metadata/properties" ma:root="true" ma:fieldsID="97d6c170d7bc49590836c6bf7870ba56" ns1:_="" ns2:_="" ns3:_="" ns4:_="">
    <xsd:import namespace="http://schemas.microsoft.com/sharepoint/v3"/>
    <xsd:import namespace="c8831e79-45ca-49a6-932b-0c7b060f5ae7"/>
    <xsd:import namespace="bfdc5acb-5735-44fa-89b3-8c92d74224fa"/>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2:MediaLengthInSeconds" minOccurs="0"/>
                <xsd:element ref="ns1:_ip_UnifiedCompliancePolicyProperties" minOccurs="0"/>
                <xsd:element ref="ns1:_ip_UnifiedCompliancePolicyUIAction"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31e79-45ca-49a6-932b-0c7b060f5a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dc5acb-5735-44fa-89b3-8c92d74224f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4b369ac6-3fab-4a1e-838d-ba41dc01fcb3}" ma:internalName="TaxCatchAll" ma:showField="CatchAllData" ma:web="bfdc5acb-5735-44fa-89b3-8c92d7422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MediaLengthInSeconds xmlns="c8831e79-45ca-49a6-932b-0c7b060f5ae7" xsi:nil="true"/>
    <lcf76f155ced4ddcb4097134ff3c332f xmlns="c8831e79-45ca-49a6-932b-0c7b060f5ae7">
      <Terms xmlns="http://schemas.microsoft.com/office/infopath/2007/PartnerControls"/>
    </lcf76f155ced4ddcb4097134ff3c332f>
    <TaxCatchAll xmlns="230e9df3-be65-4c73-a93b-d1236ebd677e" xsi:nil="true"/>
    <SharedWithUsers xmlns="bfdc5acb-5735-44fa-89b3-8c92d74224fa">
      <UserInfo>
        <DisplayName>Christian Keimel</DisplayName>
        <AccountId>27</AccountId>
        <AccountType/>
      </UserInfo>
      <UserInfo>
        <DisplayName>Limited Access System Group</DisplayName>
        <AccountId>13</AccountId>
        <AccountType/>
      </UserInfo>
      <UserInfo>
        <DisplayName>SharingLinks.77088779-42d2-4cac-a039-f429a13cebd3.OrganizationView.f3defe27-479c-482b-87ff-be53498efca7</DisplayName>
        <AccountId>19</AccountId>
        <AccountType/>
      </UserInfo>
      <UserInfo>
        <DisplayName>Stefanie Thommen</DisplayName>
        <AccountId>37</AccountId>
        <AccountType/>
      </UserInfo>
      <UserInfo>
        <DisplayName>SharingLinks.77088779-42d2-4cac-a039-f429a13cebd3.OrganizationEdit.6d5a6217-214d-49d6-bc3a-53cce91fb868</DisplayName>
        <AccountId>18</AccountId>
        <AccountType/>
      </UserInfo>
      <UserInfo>
        <DisplayName>Lucas Mack (Unify Consulting LLC)</DisplayName>
        <AccountId>58</AccountId>
        <AccountType/>
      </UserInfo>
      <UserInfo>
        <DisplayName>Bas Agbeko</DisplayName>
        <AccountId>49</AccountId>
        <AccountType/>
      </UserInfo>
      <UserInfo>
        <DisplayName>Ricardo Ortiz Fuentes</DisplayName>
        <AccountId>11</AccountId>
        <AccountType/>
      </UserInfo>
      <UserInfo>
        <DisplayName>Trevor Wu</DisplayName>
        <AccountId>67</AccountId>
        <AccountType/>
      </UserInfo>
      <UserInfo>
        <DisplayName>Elise Hoekstra</DisplayName>
        <AccountId>32</AccountId>
        <AccountType/>
      </UserInfo>
      <UserInfo>
        <DisplayName>Eugene Juric</DisplayName>
        <AccountId>350</AccountId>
        <AccountType/>
      </UserInfo>
      <UserInfo>
        <DisplayName>Mayank Bhatia</DisplayName>
        <AccountId>351</AccountId>
        <AccountType/>
      </UserInfo>
      <UserInfo>
        <DisplayName>Yu Sasayama</DisplayName>
        <AccountId>452</AccountId>
        <AccountType/>
      </UserInfo>
      <UserInfo>
        <DisplayName>Youngtaek Ahn</DisplayName>
        <AccountId>451</AccountId>
        <AccountType/>
      </UserInfo>
      <UserInfo>
        <DisplayName>Tanita Martin (SHE/HER)</DisplayName>
        <AccountId>87</AccountId>
        <AccountType/>
      </UserInfo>
      <UserInfo>
        <DisplayName>Claudia van der Velden</DisplayName>
        <AccountId>171</AccountId>
        <AccountType/>
      </UserInfo>
    </SharedWithUsers>
  </documentManagement>
</p:properties>
</file>

<file path=customXml/itemProps1.xml><?xml version="1.0" encoding="utf-8"?>
<ds:datastoreItem xmlns:ds="http://schemas.openxmlformats.org/officeDocument/2006/customXml" ds:itemID="{C21548A0-E4A7-4B75-BA0A-745975B9F4EE}">
  <ds:schemaRefs>
    <ds:schemaRef ds:uri="http://schemas.microsoft.com/sharepoint/v3/contenttype/forms"/>
  </ds:schemaRefs>
</ds:datastoreItem>
</file>

<file path=customXml/itemProps2.xml><?xml version="1.0" encoding="utf-8"?>
<ds:datastoreItem xmlns:ds="http://schemas.openxmlformats.org/officeDocument/2006/customXml" ds:itemID="{B547AD2B-0958-452B-BEBD-BB17F19C9E2F}">
  <ds:schemaRefs>
    <ds:schemaRef ds:uri="230e9df3-be65-4c73-a93b-d1236ebd677e"/>
    <ds:schemaRef ds:uri="bfdc5acb-5735-44fa-89b3-8c92d74224fa"/>
    <ds:schemaRef ds:uri="c8831e79-45ca-49a6-932b-0c7b060f5ae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7E3D55A-F72D-4D54-9814-9022EB3232D2}">
  <ds:schemaRefs>
    <ds:schemaRef ds:uri="230e9df3-be65-4c73-a93b-d1236ebd677e"/>
    <ds:schemaRef ds:uri="bfdc5acb-5735-44fa-89b3-8c92d74224fa"/>
    <ds:schemaRef ds:uri="c8831e79-45ca-49a6-932b-0c7b060f5ae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33</Slides>
  <Notes>7</Notes>
  <HiddenSlides>3</HiddenSlide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M365 Copilot Theme</vt:lpstr>
      <vt:lpstr>Speaker notes (1/2)</vt:lpstr>
      <vt:lpstr>Speaker notes (2/2)</vt:lpstr>
      <vt:lpstr>Modern Collaboration Architecture (MOCA)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http://aka.ms/MOCA</vt:lpstr>
      <vt:lpstr>Extended view: Designing scenarios using the  Modern Collaboration Architecture (MOCA) Framework</vt:lpstr>
      <vt:lpstr>Legend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365 Copilot Adoption Workbook</dc:title>
  <dc:creator>Karuana Gatimu;Jessie Hwang</dc:creator>
  <cp:revision>2</cp:revision>
  <dcterms:created xsi:type="dcterms:W3CDTF">2019-01-16T00:01:30Z</dcterms:created>
  <dcterms:modified xsi:type="dcterms:W3CDTF">2024-07-18T15:16:04Z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Ids_UIVersion_512">
    <vt:lpwstr>12</vt:lpwstr>
  </property>
  <property fmtid="{D5CDD505-2E9C-101B-9397-08002B2CF9AE}" pid="3" name="AuthorIds_UIVersion_3584">
    <vt:lpwstr>12</vt:lpwstr>
  </property>
  <property fmtid="{D5CDD505-2E9C-101B-9397-08002B2CF9AE}" pid="4" name="AuthorIds_UIVersion_41472">
    <vt:lpwstr>12</vt:lpwstr>
  </property>
  <property fmtid="{D5CDD505-2E9C-101B-9397-08002B2CF9AE}" pid="5" name="MediaServiceImageTags">
    <vt:lpwstr/>
  </property>
  <property fmtid="{D5CDD505-2E9C-101B-9397-08002B2CF9AE}" pid="6" name="Order">
    <vt:lpwstr>8200.00000000000</vt:lpwstr>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y fmtid="{D5CDD505-2E9C-101B-9397-08002B2CF9AE}" pid="13" name="ContentTypeId">
    <vt:lpwstr>0x0101004CEC02E0258A27448A29FB0FC0148545</vt:lpwstr>
  </property>
</Properties>
</file>