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2.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theme/theme3.xml" ContentType="application/vnd.openxmlformats-officedocument.theme+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05_456B635D.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33" r:id="rId5"/>
    <p:sldMasterId id="2147483840" r:id="rId6"/>
    <p:sldMasterId id="2147483897" r:id="rId7"/>
  </p:sldMasterIdLst>
  <p:notesMasterIdLst>
    <p:notesMasterId r:id="rId19"/>
  </p:notesMasterIdLst>
  <p:sldIdLst>
    <p:sldId id="256" r:id="rId8"/>
    <p:sldId id="257" r:id="rId9"/>
    <p:sldId id="453" r:id="rId10"/>
    <p:sldId id="280" r:id="rId11"/>
    <p:sldId id="258" r:id="rId12"/>
    <p:sldId id="259" r:id="rId13"/>
    <p:sldId id="260" r:id="rId14"/>
    <p:sldId id="2147482305" r:id="rId15"/>
    <p:sldId id="261" r:id="rId16"/>
    <p:sldId id="2147482306" r:id="rId17"/>
    <p:sldId id="26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F02E885-6761-A955-D4CF-271E44B57D52}" name="Laurel Dzneladze (Unify Consulting LLC)" initials="LD" userId="S::v-ldzneladze@microsoft.com::f014f1e7-200a-4a76-a22d-a9fbe68f592c" providerId="AD"/>
  <p188:author id="{46983A96-0CB7-2FC4-767C-0CB9A29ACD91}" name="Michael Holste" initials="MH" userId="S::miholste@microsoft.com::3e25461e-d352-4ff6-9c56-72d944834c3d" providerId="AD"/>
  <p188:author id="{F6DC99AF-5D8B-DDE3-49CF-53EB437080C1}" name="Allison Michels" initials="AM" userId="S::almichels@microsoft.com::7d06cd23-1dde-4fda-b9b6-bbe4e9a79d2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49F2C6-490C-4A29-887C-61816AD0F59F}" v="9" dt="2025-03-07T17:46:32.2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6" d="100"/>
          <a:sy n="136" d="100"/>
        </p:scale>
        <p:origin x="1148" y="3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heme" Target="theme/theme1.xml"/></Relationships>
</file>

<file path=ppt/comments/modernComment_105_456B635D.xml><?xml version="1.0" encoding="utf-8"?>
<p188:cmLst xmlns:a="http://schemas.openxmlformats.org/drawingml/2006/main" xmlns:r="http://schemas.openxmlformats.org/officeDocument/2006/relationships" xmlns:p188="http://schemas.microsoft.com/office/powerpoint/2018/8/main">
  <p188:cm id="{D4C87FF0-E522-4757-8C96-75F68A18BFAE}" authorId="{46983A96-0CB7-2FC4-767C-0CB9A29ACD91}" status="resolved" created="2025-02-28T19:20:07.888" complete="100000">
    <ac:deMkLst xmlns:ac="http://schemas.microsoft.com/office/drawing/2013/main/command">
      <pc:docMk xmlns:pc="http://schemas.microsoft.com/office/powerpoint/2013/main/command"/>
      <pc:sldMk xmlns:pc="http://schemas.microsoft.com/office/powerpoint/2013/main/command" cId="1164665693" sldId="261"/>
      <ac:spMk id="3" creationId="{039367AA-3410-C3A8-DD84-02CE169886C8}"/>
    </ac:deMkLst>
    <p188:txBody>
      <a:bodyPr/>
      <a:lstStyle/>
      <a:p>
        <a:r>
          <a:rPr lang="en-US"/>
          <a:t>[@Laurel Dzneladze] - link to the virtual events playbook and AMA resource?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F08590-58EA-4579-BA9C-58707C335BB3}" type="datetimeFigureOut">
              <a:rPr lang="en-US" smtClean="0"/>
              <a:t>3/7/2025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8F4DC1-9352-40A5-92EC-79F3C3FD7701}" type="slidenum">
              <a:rPr lang="en-US" smtClean="0"/>
              <a:t>‹#›</a:t>
            </a:fld>
            <a:endParaRPr lang="en-US"/>
          </a:p>
        </p:txBody>
      </p:sp>
    </p:spTree>
    <p:extLst>
      <p:ext uri="{BB962C8B-B14F-4D97-AF65-F5344CB8AC3E}">
        <p14:creationId xmlns:p14="http://schemas.microsoft.com/office/powerpoint/2010/main" val="52593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2513" rtl="0" eaLnBrk="1" fontAlgn="auto" latinLnBrk="0" hangingPunct="1">
              <a:lnSpc>
                <a:spcPct val="100000"/>
              </a:lnSpc>
              <a:spcBef>
                <a:spcPts val="0"/>
              </a:spcBef>
              <a:spcAft>
                <a:spcPts val="0"/>
              </a:spcAft>
              <a:buClrTx/>
              <a:buSzTx/>
              <a:buFontTx/>
              <a:buNone/>
              <a:tabLst/>
              <a:defRPr/>
            </a:pPr>
            <a:r>
              <a:rPr lang="en-US" sz="1050" b="1" i="0" kern="0"/>
              <a:t>Slide Objective: </a:t>
            </a:r>
            <a:r>
              <a:rPr lang="en-US" sz="1050" b="0" i="0" kern="0"/>
              <a:t>Land the business benefits of driving employee engagement.</a:t>
            </a:r>
          </a:p>
          <a:p>
            <a:pPr marL="0" marR="0" lvl="0" indent="0" algn="l" defTabSz="932513" rtl="0" eaLnBrk="1" fontAlgn="auto" latinLnBrk="0" hangingPunct="1">
              <a:lnSpc>
                <a:spcPct val="100000"/>
              </a:lnSpc>
              <a:spcBef>
                <a:spcPts val="0"/>
              </a:spcBef>
              <a:spcAft>
                <a:spcPts val="0"/>
              </a:spcAft>
              <a:buClrTx/>
              <a:buSzTx/>
              <a:buFontTx/>
              <a:buNone/>
              <a:tabLst/>
              <a:defRPr/>
            </a:pPr>
            <a:endParaRPr lang="en-US" sz="1050" b="0" i="0" kern="0"/>
          </a:p>
          <a:p>
            <a:pPr marL="0" marR="0" lvl="0" indent="0" algn="l" defTabSz="932513" rtl="0" eaLnBrk="1" fontAlgn="auto" latinLnBrk="0" hangingPunct="1">
              <a:lnSpc>
                <a:spcPct val="100000"/>
              </a:lnSpc>
              <a:spcBef>
                <a:spcPts val="0"/>
              </a:spcBef>
              <a:spcAft>
                <a:spcPts val="0"/>
              </a:spcAft>
              <a:buClrTx/>
              <a:buSzTx/>
              <a:buFontTx/>
              <a:buNone/>
              <a:tabLst/>
              <a:defRPr/>
            </a:pPr>
            <a:r>
              <a:rPr lang="en-US" sz="1050" b="1" i="0" kern="0"/>
              <a:t>Field Guidance:</a:t>
            </a:r>
          </a:p>
          <a:p>
            <a:pPr marL="285750" marR="0" lvl="0" indent="-285750" algn="l" defTabSz="93251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i="0" kern="0"/>
              <a:t>Lead with business outcomes and weave in product capabilities/differentiators in the talk track.</a:t>
            </a:r>
          </a:p>
          <a:p>
            <a:pPr marL="285750" marR="0" lvl="0" indent="-285750" algn="l" defTabSz="93251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i="0" kern="0"/>
              <a:t>Do not name apps/services/features unless customer asks or names it first to avoid overwhelming them and confusion.</a:t>
            </a:r>
          </a:p>
          <a:p>
            <a:pPr marL="285750" marR="0" lvl="0" indent="-285750" algn="l" defTabSz="93251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i="0" kern="0"/>
              <a:t>Apps and services needed for those capabilities are captured in parenthesis for your knowledge.</a:t>
            </a:r>
          </a:p>
          <a:p>
            <a:pPr marL="0" marR="0" lvl="0" indent="0" algn="l" defTabSz="932513" rtl="0" eaLnBrk="1" fontAlgn="auto" latinLnBrk="0" hangingPunct="1">
              <a:lnSpc>
                <a:spcPct val="100000"/>
              </a:lnSpc>
              <a:spcBef>
                <a:spcPts val="0"/>
              </a:spcBef>
              <a:spcAft>
                <a:spcPts val="0"/>
              </a:spcAft>
              <a:buClrTx/>
              <a:buSzTx/>
              <a:buFontTx/>
              <a:buNone/>
              <a:tabLst/>
              <a:defRPr/>
            </a:pPr>
            <a:endParaRPr lang="en-US" sz="1050" kern="1200">
              <a:solidFill>
                <a:schemeClr val="tx1"/>
              </a:solidFill>
              <a:effectLst/>
              <a:latin typeface="+mn-lt"/>
              <a:ea typeface="+mn-ea"/>
              <a:cs typeface="+mn-cs"/>
            </a:endParaRPr>
          </a:p>
          <a:p>
            <a:pPr marL="0" marR="0" lvl="0" indent="0" algn="l" defTabSz="932513" rtl="0" eaLnBrk="1" fontAlgn="auto" latinLnBrk="0" hangingPunct="1">
              <a:lnSpc>
                <a:spcPct val="100000"/>
              </a:lnSpc>
              <a:spcBef>
                <a:spcPts val="0"/>
              </a:spcBef>
              <a:spcAft>
                <a:spcPts val="0"/>
              </a:spcAft>
              <a:buClrTx/>
              <a:buSzTx/>
              <a:buFontTx/>
              <a:buNone/>
              <a:tabLst/>
              <a:defRPr/>
            </a:pPr>
            <a:r>
              <a:rPr lang="en-US" sz="1050" b="1" i="0" kern="0"/>
              <a:t>Talk Track Example:</a:t>
            </a:r>
          </a:p>
          <a:p>
            <a:pPr marL="0" marR="0" lvl="0" indent="0" algn="l" defTabSz="932513" rtl="0" eaLnBrk="1" fontAlgn="auto" latinLnBrk="0" hangingPunct="1">
              <a:lnSpc>
                <a:spcPct val="100000"/>
              </a:lnSpc>
              <a:spcBef>
                <a:spcPts val="0"/>
              </a:spcBef>
              <a:spcAft>
                <a:spcPts val="0"/>
              </a:spcAft>
              <a:buClrTx/>
              <a:buSzTx/>
              <a:buFontTx/>
              <a:buNone/>
              <a:tabLst/>
              <a:defRPr/>
            </a:pPr>
            <a:endParaRPr lang="en-US" sz="1050" b="1" i="0" kern="0">
              <a:solidFill>
                <a:schemeClr val="tx1"/>
              </a:solidFill>
              <a:effectLst/>
              <a:latin typeface="+mn-lt"/>
              <a:ea typeface="+mn-ea"/>
              <a:cs typeface="+mn-cs"/>
            </a:endParaRPr>
          </a:p>
          <a:p>
            <a:pPr marL="0" marR="0" lvl="0" indent="0" algn="l" defTabSz="932513" rtl="0" eaLnBrk="1" fontAlgn="auto" latinLnBrk="0" hangingPunct="1">
              <a:lnSpc>
                <a:spcPct val="100000"/>
              </a:lnSpc>
              <a:spcBef>
                <a:spcPts val="0"/>
              </a:spcBef>
              <a:spcAft>
                <a:spcPts val="0"/>
              </a:spcAft>
              <a:buClrTx/>
              <a:buSzTx/>
              <a:buFontTx/>
              <a:buNone/>
              <a:tabLst/>
              <a:defRPr/>
            </a:pPr>
            <a:r>
              <a:rPr lang="en-US" sz="1050" kern="1200">
                <a:solidFill>
                  <a:schemeClr val="tx1"/>
                </a:solidFill>
                <a:effectLst/>
                <a:latin typeface="+mn-lt"/>
                <a:ea typeface="+mn-ea"/>
                <a:cs typeface="+mn-cs"/>
              </a:rPr>
              <a:t>We’ve talked about why employee engagement is so critical. Now, I want to touch on some of the specific business outcomes of implementing such a solution. But first, I want to make it clear that this is all technology you already own through Microsoft 365. I’m not here to try and sell you anything else – we want to make sure you’re aware of all its capabilities. I’m here to help you get the most out of it, to show you how it works, and lay out a plan to help get you there.</a:t>
            </a:r>
          </a:p>
          <a:p>
            <a:pPr marL="0" marR="0" lvl="0" indent="0" algn="l" defTabSz="932513" rtl="0" eaLnBrk="1" fontAlgn="auto" latinLnBrk="0" hangingPunct="1">
              <a:lnSpc>
                <a:spcPct val="100000"/>
              </a:lnSpc>
              <a:spcBef>
                <a:spcPts val="0"/>
              </a:spcBef>
              <a:spcAft>
                <a:spcPts val="0"/>
              </a:spcAft>
              <a:buClrTx/>
              <a:buSzTx/>
              <a:buFontTx/>
              <a:buNone/>
              <a:tabLst/>
              <a:defRPr/>
            </a:pPr>
            <a:endParaRPr lang="en-US" sz="1050" kern="1200">
              <a:solidFill>
                <a:schemeClr val="tx1"/>
              </a:solidFill>
              <a:effectLst/>
              <a:latin typeface="+mn-lt"/>
              <a:ea typeface="+mn-ea"/>
              <a:cs typeface="+mn-cs"/>
            </a:endParaRPr>
          </a:p>
          <a:p>
            <a:pPr marL="0" marR="0" lvl="0" indent="0" algn="l" defTabSz="932513" rtl="0" eaLnBrk="1" fontAlgn="auto" latinLnBrk="0" hangingPunct="1">
              <a:lnSpc>
                <a:spcPct val="100000"/>
              </a:lnSpc>
              <a:spcBef>
                <a:spcPts val="0"/>
              </a:spcBef>
              <a:spcAft>
                <a:spcPts val="0"/>
              </a:spcAft>
              <a:buClrTx/>
              <a:buSzTx/>
              <a:buFontTx/>
              <a:buNone/>
              <a:tabLst/>
              <a:defRPr/>
            </a:pPr>
            <a:r>
              <a:rPr lang="en-US" sz="1050" b="0" i="0" kern="1200">
                <a:solidFill>
                  <a:schemeClr val="tx1"/>
                </a:solidFill>
                <a:effectLst/>
                <a:latin typeface="+mn-lt"/>
                <a:ea typeface="+mn-ea"/>
                <a:cs typeface="+mn-cs"/>
              </a:rPr>
              <a:t>One of the core levers to drive engagement is when employees understand the vision of the company and how their job accrues to that vision. We can provide your leadership team and employees with an interactive and social immersive interface that can be one of your vehicles for this (</a:t>
            </a:r>
            <a:r>
              <a:rPr lang="en-US" sz="1050" b="0" i="1" kern="1200">
                <a:solidFill>
                  <a:schemeClr val="tx1"/>
                </a:solidFill>
                <a:effectLst/>
                <a:latin typeface="+mn-lt"/>
                <a:ea typeface="+mn-ea"/>
                <a:cs typeface="+mn-cs"/>
              </a:rPr>
              <a:t>Yammer and Skype’s broadcast capabilities</a:t>
            </a:r>
            <a:r>
              <a:rPr lang="en-US" sz="1050" b="0" i="0" kern="1200">
                <a:solidFill>
                  <a:schemeClr val="tx1"/>
                </a:solidFill>
                <a:effectLst/>
                <a:latin typeface="+mn-lt"/>
                <a:ea typeface="+mn-ea"/>
                <a:cs typeface="+mn-cs"/>
              </a:rPr>
              <a:t>). With ongoing dialog </a:t>
            </a:r>
            <a:r>
              <a:rPr lang="en-US" sz="1050" b="0" i="1" kern="1200">
                <a:solidFill>
                  <a:schemeClr val="tx1"/>
                </a:solidFill>
                <a:effectLst/>
                <a:latin typeface="+mn-lt"/>
                <a:ea typeface="+mn-ea"/>
                <a:cs typeface="+mn-cs"/>
              </a:rPr>
              <a:t>(Yammer or Skype broadcast)</a:t>
            </a:r>
            <a:r>
              <a:rPr lang="en-US" sz="1050" b="0" i="0" kern="1200">
                <a:solidFill>
                  <a:schemeClr val="tx1"/>
                </a:solidFill>
                <a:effectLst/>
                <a:latin typeface="+mn-lt"/>
                <a:ea typeface="+mn-ea"/>
                <a:cs typeface="+mn-cs"/>
              </a:rPr>
              <a:t> and built-in insights and social listening tools </a:t>
            </a:r>
            <a:r>
              <a:rPr lang="en-US" sz="1050" b="0" i="1" kern="1200">
                <a:solidFill>
                  <a:schemeClr val="tx1"/>
                </a:solidFill>
                <a:effectLst/>
                <a:latin typeface="+mn-lt"/>
                <a:ea typeface="+mn-ea"/>
                <a:cs typeface="+mn-cs"/>
              </a:rPr>
              <a:t>(resp. Yammer group insights and Pulse in Skype broadcast) </a:t>
            </a:r>
            <a:r>
              <a:rPr lang="en-US" sz="1050" b="0" i="0" kern="1200">
                <a:solidFill>
                  <a:schemeClr val="tx1"/>
                </a:solidFill>
                <a:effectLst/>
                <a:latin typeface="+mn-lt"/>
                <a:ea typeface="+mn-ea"/>
                <a:cs typeface="+mn-cs"/>
              </a:rPr>
              <a:t>you can adjust your initiatives faster and react to workforce needs more quickly.</a:t>
            </a:r>
          </a:p>
          <a:p>
            <a:pPr marL="0" marR="0" lvl="0" indent="0" algn="l" defTabSz="932513" rtl="0" eaLnBrk="1" fontAlgn="auto" latinLnBrk="0" hangingPunct="1">
              <a:lnSpc>
                <a:spcPct val="100000"/>
              </a:lnSpc>
              <a:spcBef>
                <a:spcPts val="0"/>
              </a:spcBef>
              <a:spcAft>
                <a:spcPts val="0"/>
              </a:spcAft>
              <a:buClrTx/>
              <a:buSzTx/>
              <a:buFontTx/>
              <a:buNone/>
              <a:tabLst/>
              <a:defRPr/>
            </a:pPr>
            <a:endParaRPr lang="en-US" sz="1050" b="0" i="0" kern="1200">
              <a:solidFill>
                <a:schemeClr val="tx1"/>
              </a:solidFill>
              <a:effectLst/>
              <a:latin typeface="+mn-lt"/>
              <a:ea typeface="+mn-ea"/>
              <a:cs typeface="+mn-cs"/>
            </a:endParaRPr>
          </a:p>
          <a:p>
            <a:pPr marL="0" marR="0" lvl="0" indent="0" algn="l" defTabSz="932513" rtl="0" eaLnBrk="1" fontAlgn="auto" latinLnBrk="0" hangingPunct="1">
              <a:lnSpc>
                <a:spcPct val="100000"/>
              </a:lnSpc>
              <a:spcBef>
                <a:spcPts val="0"/>
              </a:spcBef>
              <a:spcAft>
                <a:spcPts val="0"/>
              </a:spcAft>
              <a:buClrTx/>
              <a:buSzTx/>
              <a:buFontTx/>
              <a:buNone/>
              <a:tabLst/>
              <a:defRPr/>
            </a:pPr>
            <a:r>
              <a:rPr lang="en-US" sz="1050" b="0" i="0" kern="1200">
                <a:solidFill>
                  <a:schemeClr val="tx1"/>
                </a:solidFill>
                <a:effectLst/>
                <a:latin typeface="+mn-lt"/>
                <a:ea typeface="+mn-ea"/>
                <a:cs typeface="+mn-cs"/>
              </a:rPr>
              <a:t>Leverage the same experience to foster a new culture of work that fosters creativity, ideation, and innovation across your organization. By shaping the behaviors that you want to see, you can empower employees, break down siloes, and get stronger engagement across your organization.</a:t>
            </a:r>
            <a:endParaRPr lang="en-US" sz="1050" kern="1200">
              <a:solidFill>
                <a:schemeClr val="tx1"/>
              </a:solidFill>
              <a:effectLst/>
              <a:latin typeface="+mn-lt"/>
              <a:ea typeface="+mn-ea"/>
              <a:cs typeface="+mn-cs"/>
            </a:endParaRPr>
          </a:p>
          <a:p>
            <a:pPr marL="0" marR="0" lvl="0" indent="0" algn="l" defTabSz="932513" rtl="0" eaLnBrk="1" fontAlgn="auto" latinLnBrk="0" hangingPunct="1">
              <a:lnSpc>
                <a:spcPct val="100000"/>
              </a:lnSpc>
              <a:spcBef>
                <a:spcPts val="0"/>
              </a:spcBef>
              <a:spcAft>
                <a:spcPts val="0"/>
              </a:spcAft>
              <a:buClrTx/>
              <a:buSzTx/>
              <a:buFontTx/>
              <a:buNone/>
              <a:tabLst/>
              <a:defRPr/>
            </a:pPr>
            <a:endParaRPr lang="en-US" sz="1050" kern="1200">
              <a:solidFill>
                <a:schemeClr val="tx1"/>
              </a:solidFill>
              <a:effectLst/>
              <a:latin typeface="+mn-lt"/>
              <a:ea typeface="+mn-ea"/>
              <a:cs typeface="+mn-cs"/>
            </a:endParaRPr>
          </a:p>
          <a:p>
            <a:r>
              <a:rPr lang="en-US" sz="1050"/>
              <a:t>All of this of course in a complete secure and compliant end-to-end solution that allows you to securely manage access and prevent confidential information to leak.</a:t>
            </a:r>
          </a:p>
          <a:p>
            <a:endParaRPr lang="en-US" sz="1050"/>
          </a:p>
          <a:p>
            <a:r>
              <a:rPr lang="en-US" sz="1050"/>
              <a:t>So how to get started?</a:t>
            </a:r>
          </a:p>
        </p:txBody>
      </p:sp>
      <p:sp>
        <p:nvSpPr>
          <p:cNvPr id="4" name="Slide Number Placeholder 3"/>
          <p:cNvSpPr>
            <a:spLocks noGrp="1"/>
          </p:cNvSpPr>
          <p:nvPr>
            <p:ph type="sldNum" sz="quarter" idx="10"/>
          </p:nvPr>
        </p:nvSpPr>
        <p:spPr/>
        <p:txBody>
          <a:bodyPr/>
          <a:lstStyle/>
          <a:p>
            <a:fld id="{C71D549F-8022-4AE4-8B8D-5F6EA48A2C7F}" type="slidenum">
              <a:rPr lang="en-US" smtClean="0"/>
              <a:t>3</a:t>
            </a:fld>
            <a:endParaRPr lang="en-US"/>
          </a:p>
        </p:txBody>
      </p:sp>
    </p:spTree>
    <p:extLst>
      <p:ext uri="{BB962C8B-B14F-4D97-AF65-F5344CB8AC3E}">
        <p14:creationId xmlns:p14="http://schemas.microsoft.com/office/powerpoint/2010/main" val="220693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A75C1-2C7E-584C-5324-671011327E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486539-8346-CF2D-1160-E4A4DF51FC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D0C611-D170-F1F6-DB2F-7FD8C34A7386}"/>
              </a:ext>
            </a:extLst>
          </p:cNvPr>
          <p:cNvSpPr>
            <a:spLocks noGrp="1"/>
          </p:cNvSpPr>
          <p:nvPr>
            <p:ph type="body" idx="1"/>
          </p:nvPr>
        </p:nvSpPr>
        <p:spPr/>
        <p:txBody>
          <a:bodyPr/>
          <a:lstStyle/>
          <a:p>
            <a:pPr marL="0" indent="0">
              <a:buFont typeface="Arial" panose="020B0604020202020204" pitchFamily="34" charset="0"/>
              <a:buNone/>
            </a:pPr>
            <a:endParaRPr lang="en-US" sz="1200">
              <a:cs typeface="Calibri"/>
            </a:endParaRPr>
          </a:p>
        </p:txBody>
      </p:sp>
      <p:sp>
        <p:nvSpPr>
          <p:cNvPr id="4" name="Slide Number Placeholder 3">
            <a:extLst>
              <a:ext uri="{FF2B5EF4-FFF2-40B4-BE49-F238E27FC236}">
                <a16:creationId xmlns:a16="http://schemas.microsoft.com/office/drawing/2014/main" id="{5E3C660E-03DD-5D6F-E8BE-B1D3AF4BCF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E055DB-3FCC-496E-B8F7-D1BBECA7461C}"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2917764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50" b="1" i="0">
                <a:latin typeface="Segoe UI"/>
                <a:cs typeface="Segoe UI"/>
              </a:rPr>
              <a:t>For leaders and corporate communicators, this integration offers a new way to reach </a:t>
            </a:r>
            <a:r>
              <a:rPr lang="en-US" sz="850" b="1" i="1">
                <a:latin typeface="Segoe UI"/>
                <a:cs typeface="Segoe UI"/>
              </a:rPr>
              <a:t>all your employee</a:t>
            </a:r>
            <a:r>
              <a:rPr lang="en-US" sz="850" b="1" i="0">
                <a:latin typeface="Segoe UI"/>
                <a:cs typeface="Segoe UI"/>
              </a:rPr>
              <a:t>s</a:t>
            </a:r>
            <a:r>
              <a:rPr lang="en-US" sz="850" b="1">
                <a:latin typeface="Segoe UI"/>
                <a:cs typeface="Segoe UI"/>
              </a:rPr>
              <a:t>.</a:t>
            </a:r>
            <a:r>
              <a:rPr lang="en-US" sz="850">
                <a:latin typeface="Segoe UI"/>
                <a:cs typeface="Segoe UI"/>
              </a:rPr>
              <a:t>.. from</a:t>
            </a:r>
            <a:r>
              <a:rPr lang="en-US" sz="850" i="0">
                <a:latin typeface="Segoe UI"/>
                <a:cs typeface="Segoe UI"/>
              </a:rPr>
              <a:t> the Frontline up through every level of your company… </a:t>
            </a:r>
            <a:r>
              <a:rPr lang="en-US" sz="850">
                <a:latin typeface="Segoe UI"/>
                <a:cs typeface="Segoe UI"/>
              </a:rPr>
              <a:t>helping engage</a:t>
            </a:r>
            <a:r>
              <a:rPr lang="en-US" sz="850" i="0">
                <a:latin typeface="Segoe UI"/>
                <a:cs typeface="Segoe UI"/>
              </a:rPr>
              <a:t> in two-way dialogue, </a:t>
            </a:r>
            <a:r>
              <a:rPr lang="en-US" sz="850">
                <a:latin typeface="Segoe UI"/>
                <a:cs typeface="Segoe UI"/>
              </a:rPr>
              <a:t>share</a:t>
            </a:r>
            <a:r>
              <a:rPr lang="en-US" sz="850" i="0">
                <a:latin typeface="Segoe UI"/>
                <a:cs typeface="Segoe UI"/>
              </a:rPr>
              <a:t> what’s top of mind, and </a:t>
            </a:r>
            <a:r>
              <a:rPr lang="en-US" sz="850">
                <a:latin typeface="Segoe UI"/>
                <a:cs typeface="Segoe UI"/>
              </a:rPr>
              <a:t>see</a:t>
            </a:r>
            <a:r>
              <a:rPr lang="en-US" sz="850" i="0">
                <a:latin typeface="Segoe UI"/>
                <a:cs typeface="Segoe UI"/>
              </a:rPr>
              <a:t> rich engagement details</a:t>
            </a:r>
            <a:r>
              <a:rPr lang="en-US" sz="900">
                <a:latin typeface="Segoe UI"/>
                <a:cs typeface="Segoe UI"/>
              </a:rPr>
              <a:t>.</a:t>
            </a:r>
          </a:p>
          <a:p>
            <a:endParaRPr lang="en-US" sz="900">
              <a:cs typeface="Segoe UI Semilight" panose="020B0402040204020203" pitchFamily="34" charset="0"/>
            </a:endParaRPr>
          </a:p>
          <a:p>
            <a:r>
              <a:rPr lang="en-US" sz="900">
                <a:latin typeface="Segoe UI"/>
                <a:cs typeface="Segoe UI"/>
              </a:rPr>
              <a:t>After Storyline, next we’ll bring Communities into Teams, which will further increase the reach of your comms impact.</a:t>
            </a:r>
          </a:p>
          <a:p>
            <a:endParaRPr lang="en-US" sz="900">
              <a:cs typeface="Segoe UI Semilight" panose="020B0402040204020203" pitchFamily="34" charset="0"/>
            </a:endParaRPr>
          </a:p>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3/7/2025 9:32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8</a:t>
            </a:fld>
            <a:endParaRPr lang="en-US"/>
          </a:p>
        </p:txBody>
      </p:sp>
    </p:spTree>
    <p:extLst>
      <p:ext uri="{BB962C8B-B14F-4D97-AF65-F5344CB8AC3E}">
        <p14:creationId xmlns:p14="http://schemas.microsoft.com/office/powerpoint/2010/main" val="405251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8F4DC1-9352-40A5-92EC-79F3C3FD7701}" type="slidenum">
              <a:rPr lang="en-US" smtClean="0"/>
              <a:t>9</a:t>
            </a:fld>
            <a:endParaRPr lang="en-US"/>
          </a:p>
        </p:txBody>
      </p:sp>
    </p:spTree>
    <p:extLst>
      <p:ext uri="{BB962C8B-B14F-4D97-AF65-F5344CB8AC3E}">
        <p14:creationId xmlns:p14="http://schemas.microsoft.com/office/powerpoint/2010/main" val="34289196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Master" Target="../slideMasters/slideMaster2.xml"/><Relationship Id="rId4" Type="http://schemas.openxmlformats.org/officeDocument/2006/relationships/image" Target="../media/image89.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Master" Target="../slideMasters/slideMaster2.xml"/><Relationship Id="rId5" Type="http://schemas.openxmlformats.org/officeDocument/2006/relationships/image" Target="../media/image93.png"/><Relationship Id="rId4" Type="http://schemas.openxmlformats.org/officeDocument/2006/relationships/image" Target="../media/image92.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Master" Target="../slideMasters/slideMaster2.xml"/><Relationship Id="rId4" Type="http://schemas.openxmlformats.org/officeDocument/2006/relationships/image" Target="../media/image98.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Master" Target="../slideMasters/slideMaster2.xml"/><Relationship Id="rId5" Type="http://schemas.openxmlformats.org/officeDocument/2006/relationships/image" Target="../media/image102.png"/><Relationship Id="rId4" Type="http://schemas.openxmlformats.org/officeDocument/2006/relationships/image" Target="../media/image101.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3.png"/><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10.png"/><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10.png"/><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10.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10.png"/><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10.png"/><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10.png"/><Relationship Id="rId1" Type="http://schemas.openxmlformats.org/officeDocument/2006/relationships/slideMaster" Target="../slideMasters/slideMaster2.xml"/><Relationship Id="rId4" Type="http://schemas.openxmlformats.org/officeDocument/2006/relationships/image" Target="../media/image105.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10.png"/><Relationship Id="rId1" Type="http://schemas.openxmlformats.org/officeDocument/2006/relationships/slideMaster" Target="../slideMasters/slideMaster2.xml"/><Relationship Id="rId4" Type="http://schemas.openxmlformats.org/officeDocument/2006/relationships/image" Target="../media/image107.png"/></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Master" Target="../slideMasters/slideMaster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2.png"/><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5.png"/><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5.png"/><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16.emf"/><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Master" Target="../slideMasters/slideMaster3.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png"/><Relationship Id="rId1" Type="http://schemas.openxmlformats.org/officeDocument/2006/relationships/slideMaster" Target="../slideMasters/slideMaster3.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Master" Target="../slideMasters/slideMaster3.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Master" Target="../slideMasters/slideMaster3.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Master" Target="../slideMasters/slideMaster3.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Master" Target="../slideMasters/slideMaster3.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Master" Target="../slideMasters/slideMaster3.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Master" Target="../slideMasters/slideMaster3.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Master" Target="../slideMasters/slideMaster3.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Master" Target="../slideMasters/slideMaster3.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8.jpeg"/><Relationship Id="rId1" Type="http://schemas.openxmlformats.org/officeDocument/2006/relationships/slideMaster" Target="../slideMasters/slideMaster3.xml"/><Relationship Id="rId4" Type="http://schemas.openxmlformats.org/officeDocument/2006/relationships/image" Target="../media/image120.jpeg"/></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8.jpeg"/><Relationship Id="rId1" Type="http://schemas.openxmlformats.org/officeDocument/2006/relationships/slideMaster" Target="../slideMasters/slideMaster3.xml"/><Relationship Id="rId5" Type="http://schemas.openxmlformats.org/officeDocument/2006/relationships/image" Target="../media/image125.jpeg"/><Relationship Id="rId4" Type="http://schemas.openxmlformats.org/officeDocument/2006/relationships/image" Target="../media/image120.jpe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Master" Target="../slideMasters/slideMaster3.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Master" Target="../slideMasters/slideMaster3.xml"/><Relationship Id="rId4" Type="http://schemas.openxmlformats.org/officeDocument/2006/relationships/image" Target="../media/image130.jpe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Master" Target="../slideMasters/slideMaster3.xml"/><Relationship Id="rId5" Type="http://schemas.openxmlformats.org/officeDocument/2006/relationships/image" Target="../media/image134.jpeg"/><Relationship Id="rId4" Type="http://schemas.openxmlformats.org/officeDocument/2006/relationships/image" Target="../media/image133.jpe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8.jpeg"/><Relationship Id="rId1" Type="http://schemas.openxmlformats.org/officeDocument/2006/relationships/slideMaster" Target="../slideMasters/slideMaster3.xml"/><Relationship Id="rId6" Type="http://schemas.openxmlformats.org/officeDocument/2006/relationships/image" Target="../media/image135.jpeg"/><Relationship Id="rId5" Type="http://schemas.openxmlformats.org/officeDocument/2006/relationships/image" Target="../media/image125.jpeg"/><Relationship Id="rId4" Type="http://schemas.openxmlformats.org/officeDocument/2006/relationships/image" Target="../media/image120.jpe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8.jpeg"/><Relationship Id="rId1" Type="http://schemas.openxmlformats.org/officeDocument/2006/relationships/slideMaster" Target="../slideMasters/slideMaster3.xml"/><Relationship Id="rId4" Type="http://schemas.openxmlformats.org/officeDocument/2006/relationships/image" Target="../media/image120.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8.jpeg"/><Relationship Id="rId1" Type="http://schemas.openxmlformats.org/officeDocument/2006/relationships/slideMaster" Target="../slideMasters/slideMaster3.xml"/><Relationship Id="rId5" Type="http://schemas.openxmlformats.org/officeDocument/2006/relationships/image" Target="../media/image125.jpeg"/><Relationship Id="rId4" Type="http://schemas.openxmlformats.org/officeDocument/2006/relationships/image" Target="../media/image120.jpeg"/></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8.jpeg"/><Relationship Id="rId1" Type="http://schemas.openxmlformats.org/officeDocument/2006/relationships/slideMaster" Target="../slideMasters/slideMaster3.xml"/><Relationship Id="rId6" Type="http://schemas.openxmlformats.org/officeDocument/2006/relationships/image" Target="../media/image135.jpeg"/><Relationship Id="rId5" Type="http://schemas.openxmlformats.org/officeDocument/2006/relationships/image" Target="../media/image125.jpeg"/><Relationship Id="rId4" Type="http://schemas.openxmlformats.org/officeDocument/2006/relationships/image" Target="../media/image120.jpeg"/></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Master" Target="../slideMasters/slideMaster3.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138.svg"/><Relationship Id="rId2" Type="http://schemas.openxmlformats.org/officeDocument/2006/relationships/image" Target="../media/image137.png"/><Relationship Id="rId1" Type="http://schemas.openxmlformats.org/officeDocument/2006/relationships/slideMaster" Target="../slideMasters/slideMaster4.xml"/><Relationship Id="rId5" Type="http://schemas.openxmlformats.org/officeDocument/2006/relationships/image" Target="../media/image140.jpeg"/><Relationship Id="rId4" Type="http://schemas.openxmlformats.org/officeDocument/2006/relationships/image" Target="../media/image139.png"/></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Master" Target="../slideMasters/slideMaster4.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Master" Target="../slideMasters/slideMaster4.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Master" Target="../slideMasters/slideMaster4.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Master" Target="../slideMasters/slideMaster4.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Master" Target="../slideMasters/slideMaster4.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Master" Target="../slideMasters/slideMaster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16.jpe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1.xml"/><Relationship Id="rId5" Type="http://schemas.openxmlformats.org/officeDocument/2006/relationships/image" Target="../media/image20.jpeg"/><Relationship Id="rId4" Type="http://schemas.openxmlformats.org/officeDocument/2006/relationships/image" Target="../media/image19.jpe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25.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1.xml"/><Relationship Id="rId5" Type="http://schemas.openxmlformats.org/officeDocument/2006/relationships/image" Target="../media/image29.jpeg"/><Relationship Id="rId4" Type="http://schemas.openxmlformats.org/officeDocument/2006/relationships/image" Target="../media/image28.jpe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Master" Target="../slideMasters/slideMaster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Master" Target="../slideMasters/slideMaster1.xml"/><Relationship Id="rId4" Type="http://schemas.openxmlformats.org/officeDocument/2006/relationships/image" Target="../media/image37.jpe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Master" Target="../slideMasters/slideMaster1.xml"/><Relationship Id="rId5" Type="http://schemas.openxmlformats.org/officeDocument/2006/relationships/image" Target="../media/image38.jpeg"/><Relationship Id="rId4" Type="http://schemas.openxmlformats.org/officeDocument/2006/relationships/image" Target="../media/image37.jpe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Master" Target="../slideMasters/slideMaster1.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Master" Target="../slideMasters/slideMaster1.xml"/><Relationship Id="rId4" Type="http://schemas.openxmlformats.org/officeDocument/2006/relationships/image" Target="../media/image47.png"/></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Master" Target="../slideMasters/slideMaster1.xml"/><Relationship Id="rId5" Type="http://schemas.openxmlformats.org/officeDocument/2006/relationships/image" Target="../media/image53.svg"/><Relationship Id="rId4" Type="http://schemas.openxmlformats.org/officeDocument/2006/relationships/image" Target="../media/image52.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Master" Target="../slideMasters/slideMaster1.xml"/><Relationship Id="rId4" Type="http://schemas.openxmlformats.org/officeDocument/2006/relationships/image" Target="../media/image58.sv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5.emf"/><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8.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9.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emf"/><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Walkin">
    <p:bg bwMode="black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MS logo white - EMF">
            <a:extLst>
              <a:ext uri="{FF2B5EF4-FFF2-40B4-BE49-F238E27FC236}">
                <a16:creationId xmlns:a16="http://schemas.microsoft.com/office/drawing/2014/main" id="{D097E9EF-B216-4E85-A979-78D3C6F371D2}"/>
              </a:ext>
            </a:extLst>
          </p:cNvPr>
          <p:cNvPicPr>
            <a:picLocks noChangeAspect="1"/>
          </p:cNvPicPr>
          <p:nvPr/>
        </p:nvPicPr>
        <p:blipFill rotWithShape="1">
          <a:blip r:embed="rId3"/>
          <a:srcRect l="11763" t="27714" r="11763" b="27714"/>
          <a:stretch/>
        </p:blipFill>
        <p:spPr bwMode="white">
          <a:xfrm>
            <a:off x="574675" y="540417"/>
            <a:ext cx="1808480" cy="387404"/>
          </a:xfrm>
          <a:prstGeom prst="rect">
            <a:avLst/>
          </a:prstGeom>
        </p:spPr>
      </p:pic>
    </p:spTree>
    <p:extLst>
      <p:ext uri="{BB962C8B-B14F-4D97-AF65-F5344CB8AC3E}">
        <p14:creationId xmlns:p14="http://schemas.microsoft.com/office/powerpoint/2010/main" val="2451558098"/>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2">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35C23-B328-96BA-EED2-DE16E313B20E}"/>
              </a:ext>
            </a:extLst>
          </p:cNvPr>
          <p:cNvSpPr>
            <a:spLocks noGrp="1"/>
          </p:cNvSpPr>
          <p:nvPr>
            <p:ph type="title"/>
          </p:nvPr>
        </p:nvSpPr>
        <p:spPr/>
        <p:txBody>
          <a:bodyPr/>
          <a:lstStyle/>
          <a:p>
            <a:r>
              <a:rPr lang="en-US"/>
              <a:t>Click to edit Master title style</a:t>
            </a:r>
          </a:p>
        </p:txBody>
      </p:sp>
      <p:sp>
        <p:nvSpPr>
          <p:cNvPr id="3" name="Text Placeholder 11">
            <a:extLst>
              <a:ext uri="{FF2B5EF4-FFF2-40B4-BE49-F238E27FC236}">
                <a16:creationId xmlns:a16="http://schemas.microsoft.com/office/drawing/2014/main" id="{D0FAB463-6A45-699A-0A13-D9E2E110A9EC}"/>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4" name="Text Placeholder 7">
            <a:extLst>
              <a:ext uri="{FF2B5EF4-FFF2-40B4-BE49-F238E27FC236}">
                <a16:creationId xmlns:a16="http://schemas.microsoft.com/office/drawing/2014/main" id="{88630648-08DE-F395-6A62-398755574CFE}"/>
              </a:ext>
            </a:extLst>
          </p:cNvPr>
          <p:cNvSpPr>
            <a:spLocks noGrp="1"/>
          </p:cNvSpPr>
          <p:nvPr>
            <p:ph type="body" sz="quarter" idx="14"/>
          </p:nvPr>
        </p:nvSpPr>
        <p:spPr>
          <a:xfrm>
            <a:off x="584200" y="2283115"/>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5" name="Text Placeholder 11">
            <a:extLst>
              <a:ext uri="{FF2B5EF4-FFF2-40B4-BE49-F238E27FC236}">
                <a16:creationId xmlns:a16="http://schemas.microsoft.com/office/drawing/2014/main" id="{F5FE1442-403B-B03F-C9C0-65A7881A0D7B}"/>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6" name="Text Placeholder 9">
            <a:extLst>
              <a:ext uri="{FF2B5EF4-FFF2-40B4-BE49-F238E27FC236}">
                <a16:creationId xmlns:a16="http://schemas.microsoft.com/office/drawing/2014/main" id="{96029F02-5F47-3D3F-2320-14EE60AF0CD0}"/>
              </a:ext>
            </a:extLst>
          </p:cNvPr>
          <p:cNvSpPr>
            <a:spLocks noGrp="1"/>
          </p:cNvSpPr>
          <p:nvPr>
            <p:ph type="body" sz="quarter" idx="15"/>
          </p:nvPr>
        </p:nvSpPr>
        <p:spPr>
          <a:xfrm>
            <a:off x="3413125" y="2276475"/>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7" name="Text Placeholder 11">
            <a:extLst>
              <a:ext uri="{FF2B5EF4-FFF2-40B4-BE49-F238E27FC236}">
                <a16:creationId xmlns:a16="http://schemas.microsoft.com/office/drawing/2014/main" id="{B3F9C0F3-86E3-1586-F3CA-6375DD24196B}"/>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04CEDB4A-51A7-3CE8-6980-A6FC8EDC383E}"/>
              </a:ext>
            </a:extLst>
          </p:cNvPr>
          <p:cNvSpPr>
            <a:spLocks noGrp="1"/>
          </p:cNvSpPr>
          <p:nvPr>
            <p:ph type="body" sz="quarter" idx="19"/>
          </p:nvPr>
        </p:nvSpPr>
        <p:spPr>
          <a:xfrm>
            <a:off x="6244208" y="2283115"/>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9" name="Text Placeholder 11">
            <a:extLst>
              <a:ext uri="{FF2B5EF4-FFF2-40B4-BE49-F238E27FC236}">
                <a16:creationId xmlns:a16="http://schemas.microsoft.com/office/drawing/2014/main" id="{BEB0D704-F543-6282-480A-28D09E179D1D}"/>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FEC4FC9B-A442-E918-89C7-774880FDD008}"/>
              </a:ext>
            </a:extLst>
          </p:cNvPr>
          <p:cNvSpPr>
            <a:spLocks noGrp="1"/>
          </p:cNvSpPr>
          <p:nvPr>
            <p:ph type="body" sz="quarter" idx="21"/>
          </p:nvPr>
        </p:nvSpPr>
        <p:spPr>
          <a:xfrm>
            <a:off x="9073133" y="2276475"/>
            <a:ext cx="2532063" cy="1600438"/>
          </a:xfrm>
        </p:spPr>
        <p:txBody>
          <a:bodyPr vert="horz" wrap="square" lIns="0" tIns="0" rIns="0" bIns="0" rtlCol="0">
            <a:spAutoFit/>
          </a:bodyPr>
          <a:lstStyle>
            <a:lvl1pPr>
              <a:defRPr lang="en-US" sz="1600"/>
            </a:lvl1pPr>
            <a:lvl2pPr>
              <a:defRPr lang="en-US" sz="1600"/>
            </a:lvl2pPr>
            <a:lvl3pPr>
              <a:defRPr lang="en-US" sz="1600"/>
            </a:lvl3pPr>
            <a:lvl4pPr>
              <a:defRPr lang="en-US" sz="140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Tree>
    <p:extLst>
      <p:ext uri="{BB962C8B-B14F-4D97-AF65-F5344CB8AC3E}">
        <p14:creationId xmlns:p14="http://schemas.microsoft.com/office/powerpoint/2010/main" val="1904721434"/>
      </p:ext>
    </p:extLst>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1_Section Title graphic 2">
    <p:spTree>
      <p:nvGrpSpPr>
        <p:cNvPr id="1" name=""/>
        <p:cNvGrpSpPr/>
        <p:nvPr/>
      </p:nvGrpSpPr>
      <p:grpSpPr>
        <a:xfrm>
          <a:off x="0" y="0"/>
          <a:ext cx="0" cy="0"/>
          <a:chOff x="0" y="0"/>
          <a:chExt cx="0" cy="0"/>
        </a:xfrm>
      </p:grpSpPr>
      <p:pic>
        <p:nvPicPr>
          <p:cNvPr id="5" name="Picture 4" descr="Computer generated graphic of a vibrant and cheerful work station.">
            <a:extLst>
              <a:ext uri="{FF2B5EF4-FFF2-40B4-BE49-F238E27FC236}">
                <a16:creationId xmlns:a16="http://schemas.microsoft.com/office/drawing/2014/main" id="{4D8B0274-0436-AC9E-80EC-E8CF0A29207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6909"/>
          <a:stretch/>
        </p:blipFill>
        <p:spPr>
          <a:xfrm>
            <a:off x="6096000" y="0"/>
            <a:ext cx="6096000" cy="6858000"/>
          </a:xfrm>
          <a:prstGeom prst="rect">
            <a:avLst/>
          </a:prstGeom>
        </p:spPr>
      </p:pic>
      <p:sp>
        <p:nvSpPr>
          <p:cNvPr id="2" name="Title 1"/>
          <p:cNvSpPr>
            <a:spLocks noGrp="1"/>
          </p:cNvSpPr>
          <p:nvPr>
            <p:ph type="title" hasCustomPrompt="1"/>
          </p:nvPr>
        </p:nvSpPr>
        <p:spPr>
          <a:xfrm>
            <a:off x="585217" y="3103519"/>
            <a:ext cx="3992360" cy="430887"/>
          </a:xfrm>
        </p:spPr>
        <p:txBody>
          <a:bodyPr vert="horz" wrap="square" lIns="0" tIns="0" rIns="0" bIns="0" rtlCol="0" anchor="b">
            <a:spAutoFit/>
          </a:bodyPr>
          <a:lstStyle>
            <a:lvl1pPr>
              <a:defRPr lang="en-US">
                <a:solidFill>
                  <a:schemeClr val="accent1"/>
                </a:solidFill>
              </a:defRPr>
            </a:lvl1pPr>
          </a:lstStyle>
          <a:p>
            <a:pPr lvl="0"/>
            <a:r>
              <a:rPr lang="en-US"/>
              <a:t>Section title</a:t>
            </a:r>
          </a:p>
        </p:txBody>
      </p:sp>
    </p:spTree>
    <p:extLst>
      <p:ext uri="{BB962C8B-B14F-4D97-AF65-F5344CB8AC3E}">
        <p14:creationId xmlns:p14="http://schemas.microsoft.com/office/powerpoint/2010/main" val="575375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4_Section Title graphic 2">
    <p:spTree>
      <p:nvGrpSpPr>
        <p:cNvPr id="1" name=""/>
        <p:cNvGrpSpPr/>
        <p:nvPr/>
      </p:nvGrpSpPr>
      <p:grpSpPr>
        <a:xfrm>
          <a:off x="0" y="0"/>
          <a:ext cx="0" cy="0"/>
          <a:chOff x="0" y="0"/>
          <a:chExt cx="0" cy="0"/>
        </a:xfrm>
      </p:grpSpPr>
      <p:pic>
        <p:nvPicPr>
          <p:cNvPr id="4" name="Picture 3" descr="Graphic image of a man and woman placed inside of a circle grid.">
            <a:extLst>
              <a:ext uri="{FF2B5EF4-FFF2-40B4-BE49-F238E27FC236}">
                <a16:creationId xmlns:a16="http://schemas.microsoft.com/office/drawing/2014/main" id="{740DD853-A881-FBD4-A8FC-106405887BBA}"/>
              </a:ext>
            </a:extLst>
          </p:cNvPr>
          <p:cNvPicPr>
            <a:picLocks noChangeAspect="1"/>
          </p:cNvPicPr>
          <p:nvPr/>
        </p:nvPicPr>
        <p:blipFill>
          <a:blip r:embed="rId2" cstate="screen">
            <a:extLst>
              <a:ext uri="{28A0092B-C50C-407E-A947-70E740481C1C}">
                <a14:useLocalDpi xmlns:a14="http://schemas.microsoft.com/office/drawing/2010/main"/>
              </a:ext>
            </a:extLst>
          </a:blip>
          <a:srcRect l="2921" r="2921"/>
          <a:stretch/>
        </p:blipFill>
        <p:spPr>
          <a:xfrm>
            <a:off x="5875153" y="425446"/>
            <a:ext cx="5861764" cy="6138867"/>
          </a:xfrm>
          <a:prstGeom prst="rect">
            <a:avLst/>
          </a:prstGeom>
        </p:spPr>
      </p:pic>
      <p:sp>
        <p:nvSpPr>
          <p:cNvPr id="2" name="Title 1"/>
          <p:cNvSpPr>
            <a:spLocks noGrp="1"/>
          </p:cNvSpPr>
          <p:nvPr>
            <p:ph type="title" hasCustomPrompt="1"/>
          </p:nvPr>
        </p:nvSpPr>
        <p:spPr>
          <a:xfrm>
            <a:off x="585217" y="3035808"/>
            <a:ext cx="4193082"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1" i="0" kern="1200" cap="none" spc="-50" baseline="0" dirty="0">
                <a:ln w="3175">
                  <a:noFill/>
                </a:ln>
                <a:solidFill>
                  <a:schemeClr val="accent1"/>
                </a:solidFill>
                <a:effectLst/>
                <a:latin typeface="Segoe UI Semibold" panose="020B0502040204020203" pitchFamily="34" charset="0"/>
                <a:ea typeface="+mn-ea"/>
                <a:cs typeface="Segoe UI Semibold" panose="020B0502040204020203" pitchFamily="34" charset="0"/>
              </a:defRPr>
            </a:lvl1pPr>
          </a:lstStyle>
          <a:p>
            <a:r>
              <a:rPr lang="en-US"/>
              <a:t>Section title</a:t>
            </a:r>
          </a:p>
        </p:txBody>
      </p:sp>
    </p:spTree>
    <p:extLst>
      <p:ext uri="{BB962C8B-B14F-4D97-AF65-F5344CB8AC3E}">
        <p14:creationId xmlns:p14="http://schemas.microsoft.com/office/powerpoint/2010/main" val="55456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3_Section Title graphic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0DD853-A881-FBD4-A8FC-106405887BB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6909"/>
          <a:stretch/>
        </p:blipFill>
        <p:spPr>
          <a:xfrm>
            <a:off x="6096000" y="-1"/>
            <a:ext cx="6095999" cy="6858001"/>
          </a:xfrm>
          <a:prstGeom prst="rect">
            <a:avLst/>
          </a:prstGeom>
        </p:spPr>
      </p:pic>
      <p:sp>
        <p:nvSpPr>
          <p:cNvPr id="2" name="Title 1"/>
          <p:cNvSpPr>
            <a:spLocks noGrp="1"/>
          </p:cNvSpPr>
          <p:nvPr>
            <p:ph type="title" hasCustomPrompt="1"/>
          </p:nvPr>
        </p:nvSpPr>
        <p:spPr>
          <a:xfrm>
            <a:off x="585217" y="3035808"/>
            <a:ext cx="4159628"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1" i="0" kern="1200" cap="none" spc="-50" baseline="0" dirty="0">
                <a:ln w="3175">
                  <a:noFill/>
                </a:ln>
                <a:solidFill>
                  <a:schemeClr val="bg2"/>
                </a:solidFill>
                <a:effectLst/>
                <a:latin typeface="Segoe UI Semibold" panose="020B0502040204020203" pitchFamily="34" charset="0"/>
                <a:ea typeface="+mn-ea"/>
                <a:cs typeface="Segoe UI Semibold" panose="020B0502040204020203" pitchFamily="34" charset="0"/>
              </a:defRPr>
            </a:lvl1pPr>
          </a:lstStyle>
          <a:p>
            <a:r>
              <a:rPr lang="en-US"/>
              <a:t>Section title</a:t>
            </a:r>
          </a:p>
        </p:txBody>
      </p:sp>
    </p:spTree>
    <p:extLst>
      <p:ext uri="{BB962C8B-B14F-4D97-AF65-F5344CB8AC3E}">
        <p14:creationId xmlns:p14="http://schemas.microsoft.com/office/powerpoint/2010/main" val="2354486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1" i="0" kern="1200" cap="none" spc="-50" baseline="0" dirty="0">
                <a:ln w="3175">
                  <a:noFill/>
                </a:ln>
                <a:solidFill>
                  <a:schemeClr val="accent1"/>
                </a:solidFill>
                <a:effectLst/>
                <a:latin typeface="Segoe UI Semibold" panose="020B0502040204020203" pitchFamily="34" charset="0"/>
                <a:ea typeface="+mn-ea"/>
                <a:cs typeface="Segoe UI Semibold" panose="020B0502040204020203" pitchFamily="34" charset="0"/>
              </a:defRPr>
            </a:lvl1pPr>
          </a:lstStyle>
          <a:p>
            <a:r>
              <a:rPr lang="en-US"/>
              <a:t>Section title</a:t>
            </a:r>
          </a:p>
        </p:txBody>
      </p:sp>
    </p:spTree>
    <p:extLst>
      <p:ext uri="{BB962C8B-B14F-4D97-AF65-F5344CB8AC3E}">
        <p14:creationId xmlns:p14="http://schemas.microsoft.com/office/powerpoint/2010/main" val="323587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1_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1" i="0" kern="1200" cap="none" spc="-50" baseline="0" dirty="0">
                <a:ln w="3175">
                  <a:noFill/>
                </a:ln>
                <a:solidFill>
                  <a:schemeClr val="tx1"/>
                </a:solidFill>
                <a:effectLst/>
                <a:latin typeface="Segoe UI Semibold" panose="020B0502040204020203" pitchFamily="34" charset="0"/>
                <a:ea typeface="+mn-ea"/>
                <a:cs typeface="Segoe UI Semibold" panose="020B0502040204020203" pitchFamily="34" charset="0"/>
              </a:defRPr>
            </a:lvl1pPr>
          </a:lstStyle>
          <a:p>
            <a:r>
              <a:rPr lang="en-US"/>
              <a:t>Section title</a:t>
            </a:r>
          </a:p>
        </p:txBody>
      </p:sp>
    </p:spTree>
    <p:extLst>
      <p:ext uri="{BB962C8B-B14F-4D97-AF65-F5344CB8AC3E}">
        <p14:creationId xmlns:p14="http://schemas.microsoft.com/office/powerpoint/2010/main" val="2252557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eams photo">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436688"/>
            <a:ext cx="4309079" cy="246221"/>
          </a:xfrm>
          <a:prstGeom prst="rect">
            <a:avLst/>
          </a:prstGeo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itle 6">
            <a:extLst>
              <a:ext uri="{FF2B5EF4-FFF2-40B4-BE49-F238E27FC236}">
                <a16:creationId xmlns:a16="http://schemas.microsoft.com/office/drawing/2014/main" id="{A6E8F057-5D16-5A57-F5BC-038DAA0A7EAA}"/>
              </a:ext>
            </a:extLst>
          </p:cNvPr>
          <p:cNvSpPr>
            <a:spLocks noGrp="1"/>
          </p:cNvSpPr>
          <p:nvPr>
            <p:ph type="title"/>
          </p:nvPr>
        </p:nvSpPr>
        <p:spPr>
          <a:xfrm>
            <a:off x="588263" y="457200"/>
            <a:ext cx="11018520" cy="430887"/>
          </a:xfrm>
        </p:spPr>
        <p:txBody>
          <a:bodyPr/>
          <a:lstStyle>
            <a:lvl1pPr>
              <a:defRPr sz="2800" b="1" i="0">
                <a:latin typeface="Segoe UI Semibold" panose="020B0502040204020203" pitchFamily="34" charset="0"/>
                <a:cs typeface="Segoe UI Semibold" panose="020B0502040204020203" pitchFamily="34" charset="0"/>
              </a:defRPr>
            </a:lvl1pPr>
          </a:lstStyle>
          <a:p>
            <a:r>
              <a:rPr lang="en-US"/>
              <a:t>Click to edit Master title style</a:t>
            </a:r>
          </a:p>
        </p:txBody>
      </p:sp>
      <p:sp>
        <p:nvSpPr>
          <p:cNvPr id="6" name="Content Placeholder 13" descr="This photo is a 'placeholder' only. Drag or drop your photo here, or click and tap the center to insert a photo.">
            <a:extLst>
              <a:ext uri="{FF2B5EF4-FFF2-40B4-BE49-F238E27FC236}">
                <a16:creationId xmlns:a16="http://schemas.microsoft.com/office/drawing/2014/main" id="{32CE3E10-2039-12AE-CC87-57D41C446A40}"/>
              </a:ext>
            </a:extLst>
          </p:cNvPr>
          <p:cNvSpPr>
            <a:spLocks noGrp="1"/>
          </p:cNvSpPr>
          <p:nvPr>
            <p:ph sz="quarter" idx="14" hasCustomPrompt="1"/>
          </p:nvPr>
        </p:nvSpPr>
        <p:spPr>
          <a:xfrm>
            <a:off x="6096000" y="1440444"/>
            <a:ext cx="5519928" cy="4828594"/>
          </a:xfrm>
          <a:blipFill dpi="0" rotWithShape="1">
            <a:blip r:embed="rId2" cstate="screen">
              <a:extLst>
                <a:ext uri="{28A0092B-C50C-407E-A947-70E740481C1C}">
                  <a14:useLocalDpi xmlns:a14="http://schemas.microsoft.com/office/drawing/2010/main"/>
                </a:ext>
              </a:extLst>
            </a:blip>
            <a:srcRect/>
            <a:stretch>
              <a:fillRect l="-36783" t="-11439" r="-36207" b="237"/>
            </a:stretch>
          </a:blipFill>
          <a:effectLst/>
        </p:spPr>
        <p:txBody>
          <a:bodyPr tIns="822960"/>
          <a:lstStyle>
            <a:lvl1pPr marL="0" indent="0" algn="ctr">
              <a:lnSpc>
                <a:spcPts val="1150"/>
              </a:lnSpc>
              <a:spcBef>
                <a:spcPts val="0"/>
              </a:spcBef>
              <a:buFontTx/>
              <a:buNone/>
              <a:defRPr sz="1100" b="0" i="0">
                <a:solidFill>
                  <a:schemeClr val="bg2"/>
                </a:solidFill>
                <a:latin typeface="Segoe UI" panose="020B0502040204020203" pitchFamily="34" charset="0"/>
                <a:cs typeface="Segoe UI" panose="020B0502040204020203" pitchFamily="34" charset="0"/>
              </a:defRPr>
            </a:lvl1pPr>
          </a:lstStyle>
          <a:p>
            <a:pPr lvl="0"/>
            <a:r>
              <a:rPr lang="en-US"/>
              <a:t>Drag &amp; drop your </a:t>
            </a:r>
            <a:br>
              <a:rPr lang="en-US"/>
            </a:br>
            <a:r>
              <a:rPr lang="en-US"/>
              <a:t>photo here</a:t>
            </a:r>
            <a:br>
              <a:rPr lang="en-US"/>
            </a:br>
            <a:r>
              <a:rPr lang="en-US"/>
              <a:t> or tap the icon below </a:t>
            </a:r>
            <a:br>
              <a:rPr lang="en-US"/>
            </a:br>
            <a:r>
              <a:rPr lang="en-US"/>
              <a:t>to insert</a:t>
            </a:r>
          </a:p>
        </p:txBody>
      </p:sp>
    </p:spTree>
    <p:extLst>
      <p:ext uri="{BB962C8B-B14F-4D97-AF65-F5344CB8AC3E}">
        <p14:creationId xmlns:p14="http://schemas.microsoft.com/office/powerpoint/2010/main" val="98194799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Teams photo + phone">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436688"/>
            <a:ext cx="4023637" cy="246221"/>
          </a:xfrm>
          <a:prstGeom prst="rect">
            <a:avLst/>
          </a:prstGeo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Title 6">
            <a:extLst>
              <a:ext uri="{FF2B5EF4-FFF2-40B4-BE49-F238E27FC236}">
                <a16:creationId xmlns:a16="http://schemas.microsoft.com/office/drawing/2014/main" id="{99173D87-19EA-04C2-B895-84BF930F365F}"/>
              </a:ext>
            </a:extLst>
          </p:cNvPr>
          <p:cNvSpPr>
            <a:spLocks noGrp="1"/>
          </p:cNvSpPr>
          <p:nvPr>
            <p:ph type="title"/>
          </p:nvPr>
        </p:nvSpPr>
        <p:spPr>
          <a:xfrm>
            <a:off x="588263" y="457200"/>
            <a:ext cx="11018520" cy="430887"/>
          </a:xfrm>
        </p:spPr>
        <p:txBody>
          <a:bodyPr/>
          <a:lstStyle>
            <a:lvl1pPr>
              <a:defRPr sz="2800" b="1" i="0">
                <a:latin typeface="Segoe UI Semibold" panose="020B0502040204020203" pitchFamily="34" charset="0"/>
                <a:cs typeface="Segoe UI Semibold" panose="020B0502040204020203" pitchFamily="34" charset="0"/>
              </a:defRPr>
            </a:lvl1pPr>
          </a:lstStyle>
          <a:p>
            <a:r>
              <a:rPr lang="en-US"/>
              <a:t>Click to edit Master title style</a:t>
            </a:r>
          </a:p>
        </p:txBody>
      </p:sp>
      <p:sp>
        <p:nvSpPr>
          <p:cNvPr id="5" name="Content Placeholder 13" descr="This photo is a 'placeholder' only. Drag or drop your photo here, or click and tap the center to insert a photo.">
            <a:extLst>
              <a:ext uri="{FF2B5EF4-FFF2-40B4-BE49-F238E27FC236}">
                <a16:creationId xmlns:a16="http://schemas.microsoft.com/office/drawing/2014/main" id="{5DC2722A-B914-4AB3-B3B3-7FCC3FDCD486}"/>
              </a:ext>
            </a:extLst>
          </p:cNvPr>
          <p:cNvSpPr>
            <a:spLocks noGrp="1"/>
          </p:cNvSpPr>
          <p:nvPr>
            <p:ph sz="quarter" idx="14" hasCustomPrompt="1"/>
          </p:nvPr>
        </p:nvSpPr>
        <p:spPr>
          <a:xfrm>
            <a:off x="6095999" y="1436687"/>
            <a:ext cx="2609083" cy="3465576"/>
          </a:xfrm>
          <a:blipFill dpi="0" rotWithShape="1">
            <a:blip r:embed="rId2"/>
            <a:srcRect/>
            <a:stretch>
              <a:fillRect l="-1610" t="-2178" r="-1010" b="-443"/>
            </a:stretch>
          </a:blipFill>
          <a:effectLst/>
        </p:spPr>
        <p:txBody>
          <a:bodyPr tIns="822960"/>
          <a:lstStyle>
            <a:lvl1pPr marL="0" indent="0" algn="ctr">
              <a:lnSpc>
                <a:spcPts val="1150"/>
              </a:lnSpc>
              <a:spcBef>
                <a:spcPts val="0"/>
              </a:spcBef>
              <a:buFontTx/>
              <a:buNone/>
              <a:defRPr sz="1100" b="0" i="0">
                <a:solidFill>
                  <a:schemeClr val="bg2"/>
                </a:solidFill>
                <a:latin typeface="Segoe UI" panose="020B0502040204020203" pitchFamily="34" charset="0"/>
                <a:cs typeface="Segoe UI" panose="020B0502040204020203" pitchFamily="34" charset="0"/>
              </a:defRPr>
            </a:lvl1pPr>
          </a:lstStyle>
          <a:p>
            <a:pPr lvl="0"/>
            <a:r>
              <a:rPr lang="en-US"/>
              <a:t>Drag &amp; drop your </a:t>
            </a:r>
            <a:br>
              <a:rPr lang="en-US"/>
            </a:br>
            <a:r>
              <a:rPr lang="en-US"/>
              <a:t>photo here</a:t>
            </a:r>
            <a:br>
              <a:rPr lang="en-US"/>
            </a:br>
            <a:r>
              <a:rPr lang="en-US"/>
              <a:t> or tap the icon below </a:t>
            </a:r>
            <a:br>
              <a:rPr lang="en-US"/>
            </a:br>
            <a:r>
              <a:rPr lang="en-US"/>
              <a:t>to insert</a:t>
            </a:r>
          </a:p>
        </p:txBody>
      </p:sp>
      <p:sp>
        <p:nvSpPr>
          <p:cNvPr id="12" name="Content Placeholder 13" descr="This photo is a 'placeholder' only. Drag or drop your photo here, or click and tap the center to insert a photo.">
            <a:extLst>
              <a:ext uri="{FF2B5EF4-FFF2-40B4-BE49-F238E27FC236}">
                <a16:creationId xmlns:a16="http://schemas.microsoft.com/office/drawing/2014/main" id="{472302E8-33D2-375D-E6DF-46102EAAFCBB}"/>
              </a:ext>
            </a:extLst>
          </p:cNvPr>
          <p:cNvSpPr>
            <a:spLocks noGrp="1"/>
          </p:cNvSpPr>
          <p:nvPr>
            <p:ph sz="quarter" idx="16" hasCustomPrompt="1"/>
          </p:nvPr>
        </p:nvSpPr>
        <p:spPr>
          <a:xfrm>
            <a:off x="9005454" y="1436687"/>
            <a:ext cx="2609083" cy="3465576"/>
          </a:xfrm>
          <a:blipFill dpi="0" rotWithShape="1">
            <a:blip r:embed="rId2"/>
            <a:srcRect/>
            <a:stretch>
              <a:fillRect l="-1610" t="-2178" r="-1010" b="-443"/>
            </a:stretch>
          </a:blipFill>
          <a:effectLst/>
        </p:spPr>
        <p:txBody>
          <a:bodyPr tIns="822960"/>
          <a:lstStyle>
            <a:lvl1pPr marL="0" indent="0" algn="ctr">
              <a:lnSpc>
                <a:spcPts val="1150"/>
              </a:lnSpc>
              <a:spcBef>
                <a:spcPts val="0"/>
              </a:spcBef>
              <a:buFontTx/>
              <a:buNone/>
              <a:defRPr sz="1100" b="0" i="0">
                <a:solidFill>
                  <a:schemeClr val="bg2"/>
                </a:solidFill>
                <a:latin typeface="Segoe UI" panose="020B0502040204020203" pitchFamily="34" charset="0"/>
                <a:cs typeface="Segoe UI" panose="020B0502040204020203" pitchFamily="34" charset="0"/>
              </a:defRPr>
            </a:lvl1pPr>
          </a:lstStyle>
          <a:p>
            <a:pPr lvl="0"/>
            <a:r>
              <a:rPr lang="en-US"/>
              <a:t>Drag &amp; drop your </a:t>
            </a:r>
            <a:br>
              <a:rPr lang="en-US"/>
            </a:br>
            <a:r>
              <a:rPr lang="en-US"/>
              <a:t>photo here</a:t>
            </a:r>
            <a:br>
              <a:rPr lang="en-US"/>
            </a:br>
            <a:r>
              <a:rPr lang="en-US"/>
              <a:t> or tap the icon below </a:t>
            </a:r>
            <a:br>
              <a:rPr lang="en-US"/>
            </a:br>
            <a:r>
              <a:rPr lang="en-US"/>
              <a:t>to insert</a:t>
            </a:r>
          </a:p>
        </p:txBody>
      </p:sp>
    </p:spTree>
    <p:extLst>
      <p:ext uri="{BB962C8B-B14F-4D97-AF65-F5344CB8AC3E}">
        <p14:creationId xmlns:p14="http://schemas.microsoft.com/office/powerpoint/2010/main" val="128015183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Teams photo 2">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B2BA0A9A-C742-7928-5B07-AF90A93BC117}"/>
              </a:ext>
            </a:extLst>
          </p:cNvPr>
          <p:cNvSpPr>
            <a:spLocks noGrp="1"/>
          </p:cNvSpPr>
          <p:nvPr>
            <p:ph type="body" sz="half" idx="2"/>
          </p:nvPr>
        </p:nvSpPr>
        <p:spPr>
          <a:xfrm>
            <a:off x="576072" y="1436688"/>
            <a:ext cx="4023637" cy="246221"/>
          </a:xfrm>
          <a:prstGeom prst="rect">
            <a:avLst/>
          </a:prstGeo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itle 6">
            <a:extLst>
              <a:ext uri="{FF2B5EF4-FFF2-40B4-BE49-F238E27FC236}">
                <a16:creationId xmlns:a16="http://schemas.microsoft.com/office/drawing/2014/main" id="{60E664F8-C67B-8619-C4E8-8638BD388AFA}"/>
              </a:ext>
            </a:extLst>
          </p:cNvPr>
          <p:cNvSpPr>
            <a:spLocks noGrp="1"/>
          </p:cNvSpPr>
          <p:nvPr>
            <p:ph type="title"/>
          </p:nvPr>
        </p:nvSpPr>
        <p:spPr>
          <a:xfrm>
            <a:off x="588263" y="457200"/>
            <a:ext cx="11018520" cy="430887"/>
          </a:xfrm>
        </p:spPr>
        <p:txBody>
          <a:bodyPr/>
          <a:lstStyle>
            <a:lvl1pPr>
              <a:defRPr sz="2800" b="1" i="0">
                <a:latin typeface="Segoe UI Semibold" panose="020B0502040204020203" pitchFamily="34" charset="0"/>
                <a:cs typeface="Segoe UI Semibold" panose="020B0502040204020203" pitchFamily="34" charset="0"/>
              </a:defRPr>
            </a:lvl1pPr>
          </a:lstStyle>
          <a:p>
            <a:r>
              <a:rPr lang="en-US"/>
              <a:t>Click to edit Master title style</a:t>
            </a:r>
          </a:p>
        </p:txBody>
      </p:sp>
      <p:sp>
        <p:nvSpPr>
          <p:cNvPr id="6" name="Content Placeholder 13" descr="This photo is a 'placeholder' only. Drag or drop your photo here, or click and tap the center to insert a photo.">
            <a:extLst>
              <a:ext uri="{FF2B5EF4-FFF2-40B4-BE49-F238E27FC236}">
                <a16:creationId xmlns:a16="http://schemas.microsoft.com/office/drawing/2014/main" id="{4FAC5B4A-F3EB-8225-68AA-ED2E4FAF014B}"/>
              </a:ext>
            </a:extLst>
          </p:cNvPr>
          <p:cNvSpPr>
            <a:spLocks noGrp="1"/>
          </p:cNvSpPr>
          <p:nvPr>
            <p:ph sz="quarter" idx="14" hasCustomPrompt="1"/>
          </p:nvPr>
        </p:nvSpPr>
        <p:spPr>
          <a:xfrm>
            <a:off x="6096001" y="1440441"/>
            <a:ext cx="5519928" cy="3833257"/>
          </a:xfrm>
          <a:blipFill dpi="0" rotWithShape="1">
            <a:blip r:embed="rId2" cstate="screen">
              <a:extLst>
                <a:ext uri="{28A0092B-C50C-407E-A947-70E740481C1C}">
                  <a14:useLocalDpi xmlns:a14="http://schemas.microsoft.com/office/drawing/2010/main"/>
                </a:ext>
              </a:extLst>
            </a:blip>
            <a:srcRect/>
            <a:stretch>
              <a:fillRect/>
            </a:stretch>
          </a:blipFill>
          <a:effectLst>
            <a:outerShdw blurRad="254000" dist="12700" dir="5400000" sx="101000" sy="101000" algn="ctr" rotWithShape="0">
              <a:srgbClr val="000000">
                <a:alpha val="20000"/>
              </a:srgbClr>
            </a:outerShdw>
          </a:effectLst>
        </p:spPr>
        <p:txBody>
          <a:bodyPr tIns="1280160"/>
          <a:lstStyle>
            <a:lvl1pPr marL="0" indent="0" algn="ctr">
              <a:lnSpc>
                <a:spcPts val="1150"/>
              </a:lnSpc>
              <a:spcBef>
                <a:spcPts val="0"/>
              </a:spcBef>
              <a:buFontTx/>
              <a:buNone/>
              <a:defRPr sz="1100" b="0" i="0">
                <a:solidFill>
                  <a:schemeClr val="bg2"/>
                </a:solidFill>
                <a:latin typeface="Segoe UI" panose="020B0502040204020203" pitchFamily="34" charset="0"/>
                <a:cs typeface="Segoe UI" panose="020B0502040204020203" pitchFamily="34" charset="0"/>
              </a:defRPr>
            </a:lvl1pPr>
          </a:lstStyle>
          <a:p>
            <a:pPr lvl="0"/>
            <a:r>
              <a:rPr lang="en-US"/>
              <a:t>Drag &amp; drop your </a:t>
            </a:r>
            <a:br>
              <a:rPr lang="en-US"/>
            </a:br>
            <a:r>
              <a:rPr lang="en-US"/>
              <a:t>photo here</a:t>
            </a:r>
            <a:br>
              <a:rPr lang="en-US"/>
            </a:br>
            <a:r>
              <a:rPr lang="en-US"/>
              <a:t> or tap the icon below </a:t>
            </a:r>
            <a:br>
              <a:rPr lang="en-US"/>
            </a:br>
            <a:r>
              <a:rPr lang="en-US"/>
              <a:t>to insert</a:t>
            </a:r>
          </a:p>
        </p:txBody>
      </p:sp>
    </p:spTree>
    <p:extLst>
      <p:ext uri="{BB962C8B-B14F-4D97-AF65-F5344CB8AC3E}">
        <p14:creationId xmlns:p14="http://schemas.microsoft.com/office/powerpoint/2010/main" val="317933250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p:nvPr>
        </p:nvSpPr>
        <p:spPr bwMode="ltGray">
          <a:xfrm>
            <a:off x="6096000" y="0"/>
            <a:ext cx="6096000" cy="6858000"/>
          </a:xfrm>
          <a:blipFill dpi="0" rotWithShape="1">
            <a:blip r:embed="rId2">
              <a:extLst>
                <a:ext uri="{28A0092B-C50C-407E-A947-70E740481C1C}">
                  <a14:useLocalDpi xmlns:a14="http://schemas.microsoft.com/office/drawing/2010/main"/>
                </a:ext>
              </a:extLst>
            </a:blip>
            <a:srcRect/>
            <a:stretch>
              <a:fillRect l="-4836" r="-7664"/>
            </a:stretch>
          </a:blipFill>
        </p:spPr>
        <p:txBody>
          <a:bodyPr lIns="0" tIns="2651760" rIns="0" anchor="t" anchorCtr="0">
            <a:noAutofit/>
          </a:bodyPr>
          <a:lstStyle>
            <a:lvl1pPr marL="0" indent="0" algn="ctr">
              <a:lnSpc>
                <a:spcPts val="1150"/>
              </a:lnSpc>
              <a:buNone/>
              <a:defRPr sz="1100" b="0" i="0">
                <a:solidFill>
                  <a:schemeClr val="accent4"/>
                </a:solidFill>
                <a:latin typeface="Segoe UI" panose="020B0502040204020203" pitchFamily="34" charset="0"/>
                <a:cs typeface="Segoe UI" panose="020B0502040204020203" pitchFamily="34" charset="0"/>
              </a:defRPr>
            </a:lvl1pPr>
          </a:lstStyle>
          <a:p>
            <a:r>
              <a:rPr lang="en-US"/>
              <a:t>Click icon to add picture</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338554"/>
          </a:xfrm>
        </p:spPr>
        <p:txBody>
          <a:bodyPr/>
          <a:lstStyle>
            <a:lvl1pPr marL="0" indent="0">
              <a:buNone/>
              <a:defRPr sz="2200" b="0" i="0">
                <a:latin typeface="Segoe UI" panose="020B0502040204020203" pitchFamily="34" charset="0"/>
                <a:cs typeface="Segoe UI" panose="020B0502040204020203" pitchFamily="34" charset="0"/>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2693312"/>
            <a:ext cx="4158362" cy="430887"/>
          </a:xfrm>
        </p:spPr>
        <p:txBody>
          <a:bodyPr anchor="b"/>
          <a:lstStyle>
            <a:lvl1pPr>
              <a:defRPr>
                <a:solidFill>
                  <a:schemeClr val="accent1"/>
                </a:solidFill>
              </a:defRPr>
            </a:lvl1pPr>
          </a:lstStyle>
          <a:p>
            <a:r>
              <a:rPr lang="en-US"/>
              <a:t>Title square photo layout </a:t>
            </a:r>
          </a:p>
        </p:txBody>
      </p:sp>
    </p:spTree>
    <p:extLst>
      <p:ext uri="{BB962C8B-B14F-4D97-AF65-F5344CB8AC3E}">
        <p14:creationId xmlns:p14="http://schemas.microsoft.com/office/powerpoint/2010/main" val="483869538"/>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2996525"/>
            <a:ext cx="4159950" cy="861774"/>
          </a:xfrm>
        </p:spPr>
        <p:txBody>
          <a:bodyPr anchor="ctr"/>
          <a:lstStyle>
            <a:lvl1pPr>
              <a:defRPr>
                <a:solidFill>
                  <a:srgbClr val="C03BC4"/>
                </a:solidFill>
              </a:defRPr>
            </a:lvl1pPr>
          </a:lstStyle>
          <a:p>
            <a:r>
              <a:rPr lang="en-US"/>
              <a:t>Click to edit Master title style</a:t>
            </a:r>
          </a:p>
        </p:txBody>
      </p:sp>
      <p:sp>
        <p:nvSpPr>
          <p:cNvPr id="2" name="Picture Placeholder" descr="This photo is a 'placeholder' only. Drag or drop your photo here, or click and tap the center to insert a photo.">
            <a:extLst>
              <a:ext uri="{FF2B5EF4-FFF2-40B4-BE49-F238E27FC236}">
                <a16:creationId xmlns:a16="http://schemas.microsoft.com/office/drawing/2014/main" id="{B0930046-2AEE-69A1-CD4A-4A4775476125}"/>
              </a:ext>
            </a:extLst>
          </p:cNvPr>
          <p:cNvSpPr>
            <a:spLocks noGrp="1"/>
          </p:cNvSpPr>
          <p:nvPr>
            <p:ph type="pic" sz="quarter" idx="11" hasCustomPrompt="1"/>
          </p:nvPr>
        </p:nvSpPr>
        <p:spPr bwMode="ltGray">
          <a:xfrm>
            <a:off x="6096000" y="0"/>
            <a:ext cx="6096000" cy="6858000"/>
          </a:xfrm>
          <a:blipFill dpi="0" rotWithShape="1">
            <a:blip r:embed="rId2">
              <a:extLst>
                <a:ext uri="{28A0092B-C50C-407E-A947-70E740481C1C}">
                  <a14:useLocalDpi xmlns:a14="http://schemas.microsoft.com/office/drawing/2010/main"/>
                </a:ext>
              </a:extLst>
            </a:blip>
            <a:srcRect/>
            <a:stretch>
              <a:fillRect l="-4836" r="-7664"/>
            </a:stretch>
          </a:blipFill>
        </p:spPr>
        <p:txBody>
          <a:bodyPr lIns="0" tIns="2651760" rIns="0" anchor="t" anchorCtr="0">
            <a:noAutofit/>
          </a:bodyPr>
          <a:lstStyle>
            <a:lvl1pPr marL="0" indent="0" algn="ctr">
              <a:lnSpc>
                <a:spcPts val="1150"/>
              </a:lnSpc>
              <a:buNone/>
              <a:defRPr sz="11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below </a:t>
            </a:r>
            <a:br>
              <a:rPr lang="en-US"/>
            </a:br>
            <a:r>
              <a:rPr lang="en-US"/>
              <a:t>to insert</a:t>
            </a:r>
          </a:p>
        </p:txBody>
      </p:sp>
    </p:spTree>
    <p:extLst>
      <p:ext uri="{BB962C8B-B14F-4D97-AF65-F5344CB8AC3E}">
        <p14:creationId xmlns:p14="http://schemas.microsoft.com/office/powerpoint/2010/main" val="1434183830"/>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hank You 1">
    <p:bg>
      <p:bgPr>
        <a:solidFill>
          <a:srgbClr val="2A446F"/>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D5E66A2-08AF-EF03-4094-BBCFC3F8210F}"/>
              </a:ext>
            </a:extLst>
          </p:cNvPr>
          <p:cNvSpPr>
            <a:spLocks noGrp="1"/>
          </p:cNvSpPr>
          <p:nvPr>
            <p:ph type="title" hasCustomPrompt="1"/>
          </p:nvPr>
        </p:nvSpPr>
        <p:spPr>
          <a:xfrm>
            <a:off x="584200" y="2798286"/>
            <a:ext cx="4663440" cy="738664"/>
          </a:xfrm>
          <a:noFill/>
        </p:spPr>
        <p:txBody>
          <a:bodyPr wrap="square" lIns="0" tIns="0" rIns="0" bIns="0" anchor="b" anchorCtr="0">
            <a:spAutoFit/>
          </a:bodyPr>
          <a:lstStyle>
            <a:lvl1pPr>
              <a:defRPr sz="4800" spc="-50" baseline="0">
                <a:solidFill>
                  <a:srgbClr val="FFFFFF"/>
                </a:solidFill>
                <a:latin typeface="+mj-lt"/>
                <a:cs typeface="Segoe UI" panose="020B0502040204020203" pitchFamily="34" charset="0"/>
              </a:defRPr>
            </a:lvl1pPr>
          </a:lstStyle>
          <a:p>
            <a:r>
              <a:rPr lang="en-US"/>
              <a:t>Thank you</a:t>
            </a:r>
          </a:p>
        </p:txBody>
      </p:sp>
      <p:sp>
        <p:nvSpPr>
          <p:cNvPr id="5" name="Text Placeholder 4">
            <a:extLst>
              <a:ext uri="{FF2B5EF4-FFF2-40B4-BE49-F238E27FC236}">
                <a16:creationId xmlns:a16="http://schemas.microsoft.com/office/drawing/2014/main" id="{39F3FE2A-24FE-9E71-3C43-294359A0FBF6}"/>
              </a:ext>
            </a:extLst>
          </p:cNvPr>
          <p:cNvSpPr>
            <a:spLocks noGrp="1"/>
          </p:cNvSpPr>
          <p:nvPr>
            <p:ph type="body" sz="quarter" idx="12" hasCustomPrompt="1"/>
          </p:nvPr>
        </p:nvSpPr>
        <p:spPr>
          <a:xfrm>
            <a:off x="584199" y="4847464"/>
            <a:ext cx="3898901" cy="246221"/>
          </a:xfrm>
          <a:noFill/>
        </p:spPr>
        <p:txBody>
          <a:bodyPr wrap="square" lIns="0" tIns="0" rIns="0" bIns="0" anchor="b" anchorCtr="0">
            <a:spAutoFit/>
          </a:bodyPr>
          <a:lstStyle>
            <a:lvl1pPr marL="0" indent="0">
              <a:spcBef>
                <a:spcPts val="0"/>
              </a:spcBef>
              <a:buNone/>
              <a:defRPr sz="1600" spc="0" baseline="0">
                <a:solidFill>
                  <a:srgbClr val="FFFFFF"/>
                </a:solidFill>
                <a:latin typeface="+mj-lt"/>
                <a:cs typeface="Segoe UI" panose="020B0502040204020203" pitchFamily="34" charset="0"/>
              </a:defRPr>
            </a:lvl1pPr>
          </a:lstStyle>
          <a:p>
            <a:pPr lvl="0"/>
            <a:r>
              <a:rPr lang="en-US"/>
              <a:t>Speaker name</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333BA4A8-3095-088C-F56A-8C275CFE8309}"/>
              </a:ext>
            </a:extLst>
          </p:cNvPr>
          <p:cNvSpPr>
            <a:spLocks noGrp="1"/>
          </p:cNvSpPr>
          <p:nvPr>
            <p:ph type="pic" sz="quarter" idx="11" hasCustomPrompt="1"/>
          </p:nvPr>
        </p:nvSpPr>
        <p:spPr bwMode="ltGray">
          <a:xfrm>
            <a:off x="6416674" y="585788"/>
            <a:ext cx="5481638" cy="5978525"/>
          </a:xfrm>
          <a:blipFill>
            <a:blip r:embed="rId2"/>
            <a:stretch>
              <a:fillRect l="-3706" r="-5358"/>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pic>
        <p:nvPicPr>
          <p:cNvPr id="7" name="MS logo white - EMF">
            <a:extLst>
              <a:ext uri="{FF2B5EF4-FFF2-40B4-BE49-F238E27FC236}">
                <a16:creationId xmlns:a16="http://schemas.microsoft.com/office/drawing/2014/main" id="{5C6DAC05-B3B4-90F3-C5A2-447DC069FD30}"/>
              </a:ext>
            </a:extLst>
          </p:cNvPr>
          <p:cNvPicPr>
            <a:picLocks noChangeAspect="1"/>
          </p:cNvPicPr>
          <p:nvPr/>
        </p:nvPicPr>
        <p:blipFill rotWithShape="1">
          <a:blip r:embed="rId3"/>
          <a:srcRect l="11763" t="27714" r="11763" b="27714"/>
          <a:stretch/>
        </p:blipFill>
        <p:spPr bwMode="black">
          <a:xfrm>
            <a:off x="574675" y="540417"/>
            <a:ext cx="1808480" cy="387404"/>
          </a:xfrm>
          <a:prstGeom prst="rect">
            <a:avLst/>
          </a:prstGeom>
        </p:spPr>
      </p:pic>
      <p:sp>
        <p:nvSpPr>
          <p:cNvPr id="8" name="Text Placeholder 4">
            <a:extLst>
              <a:ext uri="{FF2B5EF4-FFF2-40B4-BE49-F238E27FC236}">
                <a16:creationId xmlns:a16="http://schemas.microsoft.com/office/drawing/2014/main" id="{862A915D-76A8-4E04-59ED-3A0499A6A20B}"/>
              </a:ext>
            </a:extLst>
          </p:cNvPr>
          <p:cNvSpPr>
            <a:spLocks noGrp="1"/>
          </p:cNvSpPr>
          <p:nvPr>
            <p:ph type="body" sz="quarter" idx="13" hasCustomPrompt="1"/>
          </p:nvPr>
        </p:nvSpPr>
        <p:spPr>
          <a:xfrm>
            <a:off x="584199" y="5106140"/>
            <a:ext cx="3898901" cy="184666"/>
          </a:xfrm>
          <a:noFill/>
        </p:spPr>
        <p:txBody>
          <a:bodyPr wrap="square" lIns="0" tIns="0" rIns="0" bIns="0">
            <a:spAutoFit/>
          </a:bodyPr>
          <a:lstStyle>
            <a:lvl1pPr marL="0" indent="0">
              <a:spcBef>
                <a:spcPts val="0"/>
              </a:spcBef>
              <a:buNone/>
              <a:defRPr sz="1200" spc="0" baseline="0">
                <a:solidFill>
                  <a:srgbClr val="FFFFFF"/>
                </a:solidFill>
                <a:latin typeface="+mn-lt"/>
                <a:cs typeface="Segoe UI" panose="020B0502040204020203" pitchFamily="34" charset="0"/>
              </a:defRPr>
            </a:lvl1pPr>
          </a:lstStyle>
          <a:p>
            <a:pPr lvl="0"/>
            <a:r>
              <a:rPr lang="en-US"/>
              <a:t>Contact information</a:t>
            </a:r>
          </a:p>
        </p:txBody>
      </p:sp>
    </p:spTree>
    <p:extLst>
      <p:ext uri="{BB962C8B-B14F-4D97-AF65-F5344CB8AC3E}">
        <p14:creationId xmlns:p14="http://schemas.microsoft.com/office/powerpoint/2010/main" val="107485111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861774"/>
          </a:xfrm>
        </p:spPr>
        <p:txBody>
          <a:bodyPr anchor="t"/>
          <a:lstStyle>
            <a:lvl1pPr>
              <a:defRPr sz="2800">
                <a:solidFill>
                  <a:schemeClr val="accent1"/>
                </a:solidFill>
              </a:defRPr>
            </a:lvl1pPr>
          </a:lstStyle>
          <a:p>
            <a:r>
              <a:rPr lang="en-US"/>
              <a:t>Square photo layout with smaller text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b="0" i="0">
                <a:solidFill>
                  <a:srgbClr val="A3A3A3"/>
                </a:solidFill>
                <a:latin typeface="Segoe UI" panose="020B0502040204020203" pitchFamily="34" charset="0"/>
              </a:rPr>
              <a:t>ELT layout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7B1F03DB-F86E-C9A8-D4BA-8510A84E577A}"/>
              </a:ext>
            </a:extLst>
          </p:cNvPr>
          <p:cNvSpPr>
            <a:spLocks noGrp="1"/>
          </p:cNvSpPr>
          <p:nvPr>
            <p:ph type="pic" sz="quarter" idx="11" hasCustomPrompt="1"/>
          </p:nvPr>
        </p:nvSpPr>
        <p:spPr bwMode="ltGray">
          <a:xfrm>
            <a:off x="6096000" y="0"/>
            <a:ext cx="6096000" cy="6858000"/>
          </a:xfrm>
          <a:blipFill dpi="0" rotWithShape="1">
            <a:blip r:embed="rId2">
              <a:extLst>
                <a:ext uri="{28A0092B-C50C-407E-A947-70E740481C1C}">
                  <a14:useLocalDpi xmlns:a14="http://schemas.microsoft.com/office/drawing/2010/main"/>
                </a:ext>
              </a:extLst>
            </a:blip>
            <a:srcRect/>
            <a:stretch>
              <a:fillRect l="-4836" r="-7664"/>
            </a:stretch>
          </a:blipFill>
        </p:spPr>
        <p:txBody>
          <a:bodyPr lIns="0" tIns="2651760" rIns="0" anchor="t" anchorCtr="0">
            <a:noAutofit/>
          </a:bodyPr>
          <a:lstStyle>
            <a:lvl1pPr marL="0" indent="0" algn="ctr">
              <a:lnSpc>
                <a:spcPts val="1150"/>
              </a:lnSpc>
              <a:buNone/>
              <a:defRPr sz="11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below </a:t>
            </a:r>
            <a:br>
              <a:rPr lang="en-US"/>
            </a:br>
            <a:r>
              <a:rPr lang="en-US"/>
              <a:t>to insert</a:t>
            </a:r>
          </a:p>
        </p:txBody>
      </p:sp>
    </p:spTree>
    <p:extLst>
      <p:ext uri="{BB962C8B-B14F-4D97-AF65-F5344CB8AC3E}">
        <p14:creationId xmlns:p14="http://schemas.microsoft.com/office/powerpoint/2010/main" val="3559410784"/>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8" name="Picture Placeholder" descr="This photo is a 'placeholder' only. Drag or drop your photo here, or click and tap the center to insert a photo.">
            <a:extLst>
              <a:ext uri="{FF2B5EF4-FFF2-40B4-BE49-F238E27FC236}">
                <a16:creationId xmlns:a16="http://schemas.microsoft.com/office/drawing/2014/main" id="{FD9D0DEC-DCC4-B460-6AC3-FF3F6499EFC7}"/>
              </a:ext>
            </a:extLst>
          </p:cNvPr>
          <p:cNvSpPr>
            <a:spLocks noGrp="1"/>
          </p:cNvSpPr>
          <p:nvPr>
            <p:ph type="pic" sz="quarter" idx="12" hasCustomPrompt="1"/>
          </p:nvPr>
        </p:nvSpPr>
        <p:spPr bwMode="ltGray">
          <a:xfrm>
            <a:off x="0" y="0"/>
            <a:ext cx="12192000" cy="4572000"/>
          </a:xfrm>
          <a:blipFill dpi="0" rotWithShape="1">
            <a:blip r:embed="rId2">
              <a:extLst>
                <a:ext uri="{28A0092B-C50C-407E-A947-70E740481C1C}">
                  <a14:useLocalDpi xmlns:a14="http://schemas.microsoft.com/office/drawing/2010/main"/>
                </a:ext>
              </a:extLst>
            </a:blip>
            <a:srcRect/>
            <a:stretch>
              <a:fillRect/>
            </a:stretch>
          </a:blipFill>
        </p:spPr>
        <p:txBody>
          <a:bodyPr lIns="0" tIns="2560320" rIns="0" anchor="t" anchorCtr="0">
            <a:noAutofit/>
          </a:bodyPr>
          <a:lstStyle>
            <a:lvl1pPr marL="0" indent="0" algn="ctr">
              <a:lnSpc>
                <a:spcPts val="1150"/>
              </a:lnSpc>
              <a:buNone/>
              <a:defRPr sz="11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above </a:t>
            </a:r>
            <a:br>
              <a:rPr lang="en-US"/>
            </a:br>
            <a:r>
              <a:rPr lang="en-US"/>
              <a:t>to insert</a:t>
            </a:r>
          </a:p>
        </p:txBody>
      </p:sp>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497683"/>
            <a:ext cx="11018520" cy="430887"/>
          </a:xfrm>
        </p:spPr>
        <p:txBody>
          <a:bodyPr anchor="ctr"/>
          <a:lstStyle>
            <a:lvl1pPr algn="ctr">
              <a:defRPr sz="2800" b="1" i="0">
                <a:solidFill>
                  <a:schemeClr val="accent1"/>
                </a:solidFill>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650445645"/>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3" name="Picture Placeholder" descr="This photo is a 'placeholder' only. Drag or drop your photo here, or click and tap the center to insert a photo.">
            <a:extLst>
              <a:ext uri="{FF2B5EF4-FFF2-40B4-BE49-F238E27FC236}">
                <a16:creationId xmlns:a16="http://schemas.microsoft.com/office/drawing/2014/main" id="{F77AFD1A-5F7C-D140-CA9C-3DEEF4F70363}"/>
              </a:ext>
            </a:extLst>
          </p:cNvPr>
          <p:cNvSpPr>
            <a:spLocks noGrp="1"/>
          </p:cNvSpPr>
          <p:nvPr>
            <p:ph type="pic" sz="quarter" idx="12" hasCustomPrompt="1"/>
          </p:nvPr>
        </p:nvSpPr>
        <p:spPr bwMode="ltGray">
          <a:xfrm>
            <a:off x="0" y="2286000"/>
            <a:ext cx="12192000" cy="4572000"/>
          </a:xfrm>
          <a:blipFill dpi="0" rotWithShape="1">
            <a:blip r:embed="rId2">
              <a:extLst>
                <a:ext uri="{28A0092B-C50C-407E-A947-70E740481C1C}">
                  <a14:useLocalDpi xmlns:a14="http://schemas.microsoft.com/office/drawing/2010/main"/>
                </a:ext>
              </a:extLst>
            </a:blip>
            <a:srcRect/>
            <a:stretch>
              <a:fillRect/>
            </a:stretch>
          </a:blipFill>
        </p:spPr>
        <p:txBody>
          <a:bodyPr lIns="0" tIns="2560320" rIns="0" anchor="t" anchorCtr="0">
            <a:noAutofit/>
          </a:bodyPr>
          <a:lstStyle>
            <a:lvl1pPr marL="0" indent="0" algn="ctr">
              <a:lnSpc>
                <a:spcPts val="1150"/>
              </a:lnSpc>
              <a:buNone/>
              <a:defRPr sz="11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above </a:t>
            </a:r>
            <a:br>
              <a:rPr lang="en-US"/>
            </a:br>
            <a:r>
              <a:rPr lang="en-US"/>
              <a:t>to insert</a:t>
            </a:r>
          </a:p>
        </p:txBody>
      </p:sp>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927842"/>
            <a:ext cx="11018520" cy="430887"/>
          </a:xfrm>
        </p:spPr>
        <p:txBody>
          <a:bodyPr anchor="ctr"/>
          <a:lstStyle>
            <a:lvl1pPr algn="ctr">
              <a:defRPr sz="2800" b="1" i="0">
                <a:solidFill>
                  <a:schemeClr val="accent1"/>
                </a:solidFill>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320760867"/>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276999"/>
          </a:xfrm>
        </p:spPr>
        <p:txBody>
          <a:bodyPr/>
          <a:lstStyle>
            <a:lvl1pPr marL="0" indent="0" algn="l">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7" name="Picture Placeholder" descr="This photo is a 'placeholder' only. Drag or drop your photo here, or click and tap the center to insert a photo.">
            <a:extLst>
              <a:ext uri="{FF2B5EF4-FFF2-40B4-BE49-F238E27FC236}">
                <a16:creationId xmlns:a16="http://schemas.microsoft.com/office/drawing/2014/main" id="{9732F6AA-9B79-ED06-86B0-D35C6C33425F}"/>
              </a:ext>
            </a:extLst>
          </p:cNvPr>
          <p:cNvSpPr>
            <a:spLocks noGrp="1"/>
          </p:cNvSpPr>
          <p:nvPr>
            <p:ph type="pic" sz="quarter" idx="19" hasCustomPrompt="1"/>
          </p:nvPr>
        </p:nvSpPr>
        <p:spPr bwMode="ltGray">
          <a:xfrm>
            <a:off x="6242433" y="2025651"/>
            <a:ext cx="5365940" cy="3473450"/>
          </a:xfrm>
          <a:blipFill dpi="0" rotWithShape="1">
            <a:blip r:embed="rId2">
              <a:extLst>
                <a:ext uri="{28A0092B-C50C-407E-A947-70E740481C1C}">
                  <a14:useLocalDpi xmlns:a14="http://schemas.microsoft.com/office/drawing/2010/main"/>
                </a:ext>
              </a:extLst>
            </a:blip>
            <a:srcRect/>
            <a:stretch>
              <a:fillRect/>
            </a:stretch>
          </a:blipFill>
        </p:spPr>
        <p:txBody>
          <a:bodyPr lIns="0" tIns="1005840" rIns="0" anchor="t" anchorCtr="0">
            <a:noAutofit/>
          </a:bodyPr>
          <a:lstStyle>
            <a:lvl1pPr marL="0" indent="0" algn="ctr">
              <a:lnSpc>
                <a:spcPts val="1150"/>
              </a:lnSpc>
              <a:buNone/>
              <a:defRPr sz="11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below </a:t>
            </a:r>
            <a:br>
              <a:rPr lang="en-US"/>
            </a:br>
            <a:r>
              <a:rPr lang="en-US"/>
              <a:t>to insert</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276999"/>
          </a:xfrm>
        </p:spPr>
        <p:txBody>
          <a:bodyPr/>
          <a:lstStyle>
            <a:lvl1pPr marL="0" indent="0" algn="l">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3CD8B83D-AB42-4329-1869-A362F97F76EE}"/>
              </a:ext>
            </a:extLst>
          </p:cNvPr>
          <p:cNvSpPr>
            <a:spLocks noGrp="1"/>
          </p:cNvSpPr>
          <p:nvPr>
            <p:ph type="pic" sz="quarter" idx="11" hasCustomPrompt="1"/>
          </p:nvPr>
        </p:nvSpPr>
        <p:spPr bwMode="ltGray">
          <a:xfrm>
            <a:off x="582612" y="2025651"/>
            <a:ext cx="5365940" cy="3473450"/>
          </a:xfrm>
          <a:blipFill dpi="0" rotWithShape="1">
            <a:blip r:embed="rId3">
              <a:extLst>
                <a:ext uri="{28A0092B-C50C-407E-A947-70E740481C1C}">
                  <a14:useLocalDpi xmlns:a14="http://schemas.microsoft.com/office/drawing/2010/main"/>
                </a:ext>
              </a:extLst>
            </a:blip>
            <a:srcRect/>
            <a:stretch>
              <a:fillRect/>
            </a:stretch>
          </a:blipFill>
        </p:spPr>
        <p:txBody>
          <a:bodyPr lIns="0" tIns="1005840" rIns="0" anchor="t" anchorCtr="0">
            <a:noAutofit/>
          </a:bodyPr>
          <a:lstStyle>
            <a:lvl1pPr marL="0" indent="0" algn="ctr">
              <a:lnSpc>
                <a:spcPts val="1150"/>
              </a:lnSpc>
              <a:buNone/>
              <a:defRPr sz="11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below </a:t>
            </a:r>
            <a:br>
              <a:rPr lang="en-US"/>
            </a:br>
            <a:r>
              <a:rPr lang="en-US"/>
              <a:t>to insert</a:t>
            </a:r>
          </a:p>
        </p:txBody>
      </p:sp>
      <p:sp>
        <p:nvSpPr>
          <p:cNvPr id="2" name="Title 6">
            <a:extLst>
              <a:ext uri="{FF2B5EF4-FFF2-40B4-BE49-F238E27FC236}">
                <a16:creationId xmlns:a16="http://schemas.microsoft.com/office/drawing/2014/main" id="{442DA346-7E8E-3D0D-EC0F-9053002DA740}"/>
              </a:ext>
            </a:extLst>
          </p:cNvPr>
          <p:cNvSpPr>
            <a:spLocks noGrp="1"/>
          </p:cNvSpPr>
          <p:nvPr>
            <p:ph type="title"/>
          </p:nvPr>
        </p:nvSpPr>
        <p:spPr>
          <a:xfrm>
            <a:off x="588263" y="457200"/>
            <a:ext cx="11018520" cy="430887"/>
          </a:xfrm>
        </p:spPr>
        <p:txBody>
          <a:bodyPr/>
          <a:lstStyle>
            <a:lvl1pPr>
              <a:defRPr sz="2800" b="1" i="0">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679916981"/>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276999"/>
          </a:xfrm>
        </p:spPr>
        <p:txBody>
          <a:bodyPr/>
          <a:lstStyle>
            <a:lvl1pPr marL="0" indent="0" algn="l">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8" name="Picture Placeholder" descr="This photo is a 'placeholder' only. Drag or drop your photo here, or click and tap the center to insert a photo.">
            <a:extLst>
              <a:ext uri="{FF2B5EF4-FFF2-40B4-BE49-F238E27FC236}">
                <a16:creationId xmlns:a16="http://schemas.microsoft.com/office/drawing/2014/main" id="{4337DB58-D625-06E4-B925-5B3FE2017663}"/>
              </a:ext>
            </a:extLst>
          </p:cNvPr>
          <p:cNvSpPr>
            <a:spLocks noGrp="1"/>
          </p:cNvSpPr>
          <p:nvPr>
            <p:ph type="pic" sz="quarter" idx="20" hasCustomPrompt="1"/>
          </p:nvPr>
        </p:nvSpPr>
        <p:spPr bwMode="ltGray">
          <a:xfrm>
            <a:off x="8139549" y="2025651"/>
            <a:ext cx="3474720" cy="3473450"/>
          </a:xfrm>
          <a:blipFill dpi="0" rotWithShape="1">
            <a:blip r:embed="rId2" cstate="screen">
              <a:extLst>
                <a:ext uri="{28A0092B-C50C-407E-A947-70E740481C1C}">
                  <a14:useLocalDpi xmlns:a14="http://schemas.microsoft.com/office/drawing/2010/main"/>
                </a:ext>
              </a:extLst>
            </a:blip>
            <a:srcRect/>
            <a:stretch>
              <a:fillRect/>
            </a:stretch>
          </a:blipFill>
        </p:spPr>
        <p:txBody>
          <a:bodyPr lIns="0" tIns="1005840" rIns="0" anchor="t" anchorCtr="0">
            <a:noAutofit/>
          </a:bodyPr>
          <a:lstStyle>
            <a:lvl1pPr marL="0" indent="0" algn="ctr">
              <a:lnSpc>
                <a:spcPts val="1150"/>
              </a:lnSpc>
              <a:buNone/>
              <a:defRPr sz="11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276999"/>
          </a:xfrm>
        </p:spPr>
        <p:txBody>
          <a:bodyPr/>
          <a:lstStyle>
            <a:lvl1pPr marL="0" indent="0" algn="l">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7" name="Picture Placeholder" descr="This photo is a 'placeholder' only. Drag or drop your photo here, or click and tap the center to insert a photo.">
            <a:extLst>
              <a:ext uri="{FF2B5EF4-FFF2-40B4-BE49-F238E27FC236}">
                <a16:creationId xmlns:a16="http://schemas.microsoft.com/office/drawing/2014/main" id="{603EF7FD-0002-1710-348B-B64EE1882711}"/>
              </a:ext>
            </a:extLst>
          </p:cNvPr>
          <p:cNvSpPr>
            <a:spLocks noGrp="1"/>
          </p:cNvSpPr>
          <p:nvPr>
            <p:ph type="pic" sz="quarter" idx="19" hasCustomPrompt="1"/>
          </p:nvPr>
        </p:nvSpPr>
        <p:spPr bwMode="ltGray">
          <a:xfrm>
            <a:off x="4366336" y="2025651"/>
            <a:ext cx="3474720" cy="3473450"/>
          </a:xfrm>
          <a:blipFill dpi="0" rotWithShape="1">
            <a:blip r:embed="rId3" cstate="screen">
              <a:extLst>
                <a:ext uri="{28A0092B-C50C-407E-A947-70E740481C1C}">
                  <a14:useLocalDpi xmlns:a14="http://schemas.microsoft.com/office/drawing/2010/main"/>
                </a:ext>
              </a:extLst>
            </a:blip>
            <a:srcRect/>
            <a:stretch>
              <a:fillRect/>
            </a:stretch>
          </a:blipFill>
        </p:spPr>
        <p:txBody>
          <a:bodyPr lIns="0" tIns="1005840" rIns="0" anchor="t" anchorCtr="0">
            <a:noAutofit/>
          </a:bodyPr>
          <a:lstStyle>
            <a:lvl1pPr marL="0" indent="0" algn="ctr">
              <a:lnSpc>
                <a:spcPts val="1150"/>
              </a:lnSpc>
              <a:buNone/>
              <a:defRPr sz="11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below </a:t>
            </a:r>
            <a:br>
              <a:rPr lang="en-US"/>
            </a:br>
            <a:r>
              <a:rPr lang="en-US"/>
              <a:t>to insert</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276999"/>
          </a:xfrm>
        </p:spPr>
        <p:txBody>
          <a:bodyPr/>
          <a:lstStyle>
            <a:lvl1pPr marL="0" indent="0" algn="l">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9DF1E040-0941-6869-558C-C2463306AEFA}"/>
              </a:ext>
            </a:extLst>
          </p:cNvPr>
          <p:cNvSpPr>
            <a:spLocks noGrp="1"/>
          </p:cNvSpPr>
          <p:nvPr>
            <p:ph type="pic" sz="quarter" idx="11" hasCustomPrompt="1"/>
          </p:nvPr>
        </p:nvSpPr>
        <p:spPr bwMode="ltGray">
          <a:xfrm>
            <a:off x="582612" y="2025651"/>
            <a:ext cx="3474720" cy="3473450"/>
          </a:xfrm>
          <a:blipFill dpi="0" rotWithShape="1">
            <a:blip r:embed="rId4" cstate="screen">
              <a:extLst>
                <a:ext uri="{28A0092B-C50C-407E-A947-70E740481C1C}">
                  <a14:useLocalDpi xmlns:a14="http://schemas.microsoft.com/office/drawing/2010/main"/>
                </a:ext>
              </a:extLst>
            </a:blip>
            <a:srcRect/>
            <a:stretch>
              <a:fillRect/>
            </a:stretch>
          </a:blipFill>
        </p:spPr>
        <p:txBody>
          <a:bodyPr lIns="0" tIns="1005840" rIns="0" anchor="t" anchorCtr="0">
            <a:noAutofit/>
          </a:bodyPr>
          <a:lstStyle>
            <a:lvl1pPr marL="0" indent="0" algn="ctr">
              <a:lnSpc>
                <a:spcPts val="1150"/>
              </a:lnSpc>
              <a:buNone/>
              <a:defRPr sz="11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below </a:t>
            </a:r>
            <a:br>
              <a:rPr lang="en-US"/>
            </a:br>
            <a:r>
              <a:rPr lang="en-US"/>
              <a:t>to insert</a:t>
            </a: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430887"/>
          </a:xfrm>
        </p:spPr>
        <p:txBody>
          <a:bodyPr/>
          <a:lstStyle>
            <a:lvl1pPr>
              <a:defRPr b="1" i="0">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582571811"/>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8" name="Picture Placeholder" descr="This photo is a 'placeholder' only. Drag or drop your photo here, or click and tap the center to insert a photo.">
            <a:extLst>
              <a:ext uri="{FF2B5EF4-FFF2-40B4-BE49-F238E27FC236}">
                <a16:creationId xmlns:a16="http://schemas.microsoft.com/office/drawing/2014/main" id="{CB4A9C70-A9D5-92AD-7CB9-B4E9280B95CC}"/>
              </a:ext>
            </a:extLst>
          </p:cNvPr>
          <p:cNvSpPr>
            <a:spLocks noGrp="1"/>
          </p:cNvSpPr>
          <p:nvPr>
            <p:ph type="pic" sz="quarter" idx="23" hasCustomPrompt="1"/>
          </p:nvPr>
        </p:nvSpPr>
        <p:spPr bwMode="ltGray">
          <a:xfrm>
            <a:off x="9074970" y="2025651"/>
            <a:ext cx="2533813" cy="2532887"/>
          </a:xfrm>
          <a:blipFill dpi="0" rotWithShape="1">
            <a:blip r:embed="rId2" cstate="screen">
              <a:extLst>
                <a:ext uri="{28A0092B-C50C-407E-A947-70E740481C1C}">
                  <a14:useLocalDpi xmlns:a14="http://schemas.microsoft.com/office/drawing/2010/main"/>
                </a:ext>
              </a:extLst>
            </a:blip>
            <a:srcRect/>
            <a:stretch>
              <a:fillRect/>
            </a:stretch>
          </a:blipFill>
        </p:spPr>
        <p:txBody>
          <a:bodyPr lIns="0" tIns="685800" rIns="0" anchor="t" anchorCtr="0">
            <a:noAutofit/>
          </a:bodyPr>
          <a:lstStyle>
            <a:lvl1pPr marL="0" indent="0" algn="ctr">
              <a:lnSpc>
                <a:spcPts val="900"/>
              </a:lnSpc>
              <a:buNone/>
              <a:defRPr sz="9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553998"/>
          </a:xfrm>
        </p:spPr>
        <p:txBody>
          <a:bodyPr/>
          <a:lstStyle>
            <a:lvl1pPr marL="0" indent="0" algn="l">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553998"/>
          </a:xfrm>
        </p:spPr>
        <p:txBody>
          <a:bodyPr/>
          <a:lstStyle>
            <a:lvl1pPr marL="0" indent="0" algn="l">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7" name="Picture Placeholder" descr="This photo is a 'placeholder' only. Drag or drop your photo here, or click and tap the center to insert a photo.">
            <a:extLst>
              <a:ext uri="{FF2B5EF4-FFF2-40B4-BE49-F238E27FC236}">
                <a16:creationId xmlns:a16="http://schemas.microsoft.com/office/drawing/2014/main" id="{2B83E35C-8D0E-DB17-DA47-F1FEC2B0AD0D}"/>
              </a:ext>
            </a:extLst>
          </p:cNvPr>
          <p:cNvSpPr>
            <a:spLocks noGrp="1"/>
          </p:cNvSpPr>
          <p:nvPr>
            <p:ph type="pic" sz="quarter" idx="22" hasCustomPrompt="1"/>
          </p:nvPr>
        </p:nvSpPr>
        <p:spPr bwMode="ltGray">
          <a:xfrm>
            <a:off x="6247688" y="2025651"/>
            <a:ext cx="2533813" cy="2532887"/>
          </a:xfrm>
          <a:blipFill dpi="0" rotWithShape="1">
            <a:blip r:embed="rId3" cstate="screen">
              <a:extLst>
                <a:ext uri="{28A0092B-C50C-407E-A947-70E740481C1C}">
                  <a14:useLocalDpi xmlns:a14="http://schemas.microsoft.com/office/drawing/2010/main"/>
                </a:ext>
              </a:extLst>
            </a:blip>
            <a:srcRect/>
            <a:stretch>
              <a:fillRect/>
            </a:stretch>
          </a:blipFill>
        </p:spPr>
        <p:txBody>
          <a:bodyPr lIns="0" tIns="685800" rIns="0" anchor="t" anchorCtr="0">
            <a:noAutofit/>
          </a:bodyPr>
          <a:lstStyle>
            <a:lvl1pPr marL="0" indent="0" algn="ctr">
              <a:lnSpc>
                <a:spcPts val="900"/>
              </a:lnSpc>
              <a:buNone/>
              <a:defRPr sz="9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553998"/>
          </a:xfrm>
        </p:spPr>
        <p:txBody>
          <a:bodyPr/>
          <a:lstStyle>
            <a:lvl1pPr marL="0" indent="0" algn="l">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98E40177-582B-E8A8-116F-186B1D7A836E}"/>
              </a:ext>
            </a:extLst>
          </p:cNvPr>
          <p:cNvSpPr>
            <a:spLocks noGrp="1"/>
          </p:cNvSpPr>
          <p:nvPr>
            <p:ph type="pic" sz="quarter" idx="21" hasCustomPrompt="1"/>
          </p:nvPr>
        </p:nvSpPr>
        <p:spPr bwMode="ltGray">
          <a:xfrm>
            <a:off x="3415150" y="2025651"/>
            <a:ext cx="2533813" cy="2532887"/>
          </a:xfrm>
          <a:blipFill dpi="0" rotWithShape="1">
            <a:blip r:embed="rId4" cstate="screen">
              <a:extLst>
                <a:ext uri="{28A0092B-C50C-407E-A947-70E740481C1C}">
                  <a14:useLocalDpi xmlns:a14="http://schemas.microsoft.com/office/drawing/2010/main"/>
                </a:ext>
              </a:extLst>
            </a:blip>
            <a:srcRect/>
            <a:stretch>
              <a:fillRect/>
            </a:stretch>
          </a:blipFill>
        </p:spPr>
        <p:txBody>
          <a:bodyPr lIns="0" tIns="685800" rIns="0" anchor="t" anchorCtr="0">
            <a:noAutofit/>
          </a:bodyPr>
          <a:lstStyle>
            <a:lvl1pPr marL="0" indent="0" algn="ctr">
              <a:lnSpc>
                <a:spcPts val="900"/>
              </a:lnSpc>
              <a:buNone/>
              <a:defRPr sz="9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below </a:t>
            </a:r>
            <a:br>
              <a:rPr lang="en-US"/>
            </a:br>
            <a:r>
              <a:rPr lang="en-US"/>
              <a:t>to insert</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553998"/>
          </a:xfrm>
        </p:spPr>
        <p:txBody>
          <a:bodyPr/>
          <a:lstStyle>
            <a:lvl1pPr marL="0" indent="0" algn="l">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2" name="Picture Placeholder" descr="This photo is a 'placeholder' only. Drag or drop your photo here, or click and tap the center to insert a photo.">
            <a:extLst>
              <a:ext uri="{FF2B5EF4-FFF2-40B4-BE49-F238E27FC236}">
                <a16:creationId xmlns:a16="http://schemas.microsoft.com/office/drawing/2014/main" id="{C4F1881F-1874-7379-72E2-44128D2A9BCD}"/>
              </a:ext>
            </a:extLst>
          </p:cNvPr>
          <p:cNvSpPr>
            <a:spLocks noGrp="1"/>
          </p:cNvSpPr>
          <p:nvPr>
            <p:ph type="pic" sz="quarter" idx="11" hasCustomPrompt="1"/>
          </p:nvPr>
        </p:nvSpPr>
        <p:spPr bwMode="ltGray">
          <a:xfrm>
            <a:off x="582612" y="2025651"/>
            <a:ext cx="2533813" cy="2532887"/>
          </a:xfrm>
          <a:blipFill dpi="0" rotWithShape="1">
            <a:blip r:embed="rId5" cstate="screen">
              <a:extLst>
                <a:ext uri="{28A0092B-C50C-407E-A947-70E740481C1C}">
                  <a14:useLocalDpi xmlns:a14="http://schemas.microsoft.com/office/drawing/2010/main"/>
                </a:ext>
              </a:extLst>
            </a:blip>
            <a:srcRect/>
            <a:stretch>
              <a:fillRect/>
            </a:stretch>
          </a:blipFill>
        </p:spPr>
        <p:txBody>
          <a:bodyPr lIns="0" tIns="685800" rIns="0" anchor="t" anchorCtr="0">
            <a:noAutofit/>
          </a:bodyPr>
          <a:lstStyle>
            <a:lvl1pPr marL="0" indent="0" algn="ctr">
              <a:lnSpc>
                <a:spcPts val="900"/>
              </a:lnSpc>
              <a:buNone/>
              <a:defRPr sz="9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below </a:t>
            </a:r>
            <a:br>
              <a:rPr lang="en-US"/>
            </a:br>
            <a:r>
              <a:rPr lang="en-US"/>
              <a:t>to insert</a:t>
            </a:r>
          </a:p>
        </p:txBody>
      </p:sp>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430887"/>
          </a:xfrm>
        </p:spPr>
        <p:txBody>
          <a:bodyPr/>
          <a:lstStyle>
            <a:lvl1pPr>
              <a:defRPr b="1" i="0">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136394881"/>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276999"/>
          </a:xfrm>
        </p:spPr>
        <p:txBody>
          <a:bodyPr/>
          <a:lstStyle>
            <a:lvl1pPr marL="0" indent="0" algn="ctr">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1CD858CF-2184-A979-4D7F-332EC818A928}"/>
              </a:ext>
            </a:extLst>
          </p:cNvPr>
          <p:cNvSpPr>
            <a:spLocks noGrp="1"/>
          </p:cNvSpPr>
          <p:nvPr>
            <p:ph type="pic" sz="quarter" idx="18" hasCustomPrompt="1"/>
          </p:nvPr>
        </p:nvSpPr>
        <p:spPr bwMode="ltGray">
          <a:xfrm>
            <a:off x="6127531" y="2286000"/>
            <a:ext cx="6062472" cy="2807208"/>
          </a:xfrm>
          <a:blipFill dpi="0" rotWithShape="1">
            <a:blip r:embed="rId2">
              <a:extLst>
                <a:ext uri="{28A0092B-C50C-407E-A947-70E740481C1C}">
                  <a14:useLocalDpi xmlns:a14="http://schemas.microsoft.com/office/drawing/2010/main"/>
                </a:ext>
              </a:extLst>
            </a:blip>
            <a:srcRect/>
            <a:stretch>
              <a:fillRect/>
            </a:stretch>
          </a:blipFill>
        </p:spPr>
        <p:txBody>
          <a:bodyPr lIns="0" tIns="777240" rIns="0" anchor="t" anchorCtr="0">
            <a:noAutofit/>
          </a:bodyPr>
          <a:lstStyle>
            <a:lvl1pPr marL="0" indent="0" algn="ctr">
              <a:lnSpc>
                <a:spcPts val="1000"/>
              </a:lnSpc>
              <a:buNone/>
              <a:defRPr sz="11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276999"/>
          </a:xfrm>
        </p:spPr>
        <p:txBody>
          <a:bodyPr/>
          <a:lstStyle>
            <a:lvl1pPr marL="0" indent="0" algn="ctr">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5B4222CD-1C03-3A88-623D-7889F585837D}"/>
              </a:ext>
            </a:extLst>
          </p:cNvPr>
          <p:cNvSpPr>
            <a:spLocks noGrp="1"/>
          </p:cNvSpPr>
          <p:nvPr>
            <p:ph type="pic" sz="quarter" idx="11" hasCustomPrompt="1"/>
          </p:nvPr>
        </p:nvSpPr>
        <p:spPr bwMode="ltGray">
          <a:xfrm>
            <a:off x="0" y="2286000"/>
            <a:ext cx="6062472" cy="2807208"/>
          </a:xfrm>
          <a:blipFill dpi="0" rotWithShape="1">
            <a:blip r:embed="rId3">
              <a:extLst>
                <a:ext uri="{28A0092B-C50C-407E-A947-70E740481C1C}">
                  <a14:useLocalDpi xmlns:a14="http://schemas.microsoft.com/office/drawing/2010/main"/>
                </a:ext>
              </a:extLst>
            </a:blip>
            <a:srcRect/>
            <a:stretch>
              <a:fillRect/>
            </a:stretch>
          </a:blipFill>
        </p:spPr>
        <p:txBody>
          <a:bodyPr lIns="0" tIns="777240" rIns="0" anchor="t" anchorCtr="0">
            <a:noAutofit/>
          </a:bodyPr>
          <a:lstStyle>
            <a:lvl1pPr marL="0" indent="0" algn="ctr">
              <a:lnSpc>
                <a:spcPts val="1000"/>
              </a:lnSpc>
              <a:buNone/>
              <a:defRPr sz="11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928128"/>
            <a:ext cx="11018520" cy="430887"/>
          </a:xfrm>
        </p:spPr>
        <p:txBody>
          <a:bodyPr anchor="ctr"/>
          <a:lstStyle>
            <a:lvl1pPr algn="ctr">
              <a:defRPr sz="2800" b="1" i="0">
                <a:solidFill>
                  <a:srgbClr val="5C5AD4"/>
                </a:solidFill>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35797683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553998"/>
          </a:xfrm>
        </p:spPr>
        <p:txBody>
          <a:bodyPr/>
          <a:lstStyle>
            <a:lvl1pPr marL="0" indent="0" algn="ctr">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8" name="Picture Placeholder" descr="This photo is a 'placeholder' only. Drag or drop your photo here, or click and tap the center to insert a photo.">
            <a:extLst>
              <a:ext uri="{FF2B5EF4-FFF2-40B4-BE49-F238E27FC236}">
                <a16:creationId xmlns:a16="http://schemas.microsoft.com/office/drawing/2014/main" id="{1CE97407-8DEE-8117-1349-282D3AF6CE5D}"/>
              </a:ext>
            </a:extLst>
          </p:cNvPr>
          <p:cNvSpPr>
            <a:spLocks noGrp="1"/>
          </p:cNvSpPr>
          <p:nvPr>
            <p:ph type="pic" sz="quarter" idx="20" hasCustomPrompt="1"/>
          </p:nvPr>
        </p:nvSpPr>
        <p:spPr bwMode="ltGray">
          <a:xfrm>
            <a:off x="8171793" y="2286000"/>
            <a:ext cx="4023360" cy="2286000"/>
          </a:xfrm>
          <a:blipFill dpi="0" rotWithShape="1">
            <a:blip r:embed="rId2" cstate="screen">
              <a:extLst>
                <a:ext uri="{28A0092B-C50C-407E-A947-70E740481C1C}">
                  <a14:useLocalDpi xmlns:a14="http://schemas.microsoft.com/office/drawing/2010/main"/>
                </a:ext>
              </a:extLst>
            </a:blip>
            <a:srcRect/>
            <a:stretch>
              <a:fillRect/>
            </a:stretch>
          </a:blipFill>
        </p:spPr>
        <p:txBody>
          <a:bodyPr lIns="0" tIns="640080" rIns="0" anchor="t" anchorCtr="0">
            <a:noAutofit/>
          </a:bodyPr>
          <a:lstStyle>
            <a:lvl1pPr marL="0" indent="0" algn="ctr">
              <a:lnSpc>
                <a:spcPts val="900"/>
              </a:lnSpc>
              <a:buNone/>
              <a:defRPr sz="9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553998"/>
          </a:xfrm>
        </p:spPr>
        <p:txBody>
          <a:bodyPr/>
          <a:lstStyle>
            <a:lvl1pPr marL="0" indent="0" algn="ctr">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7" name="Picture Placeholder" descr="This photo is a 'placeholder' only. Drag or drop your photo here, or click and tap the center to insert a photo.">
            <a:extLst>
              <a:ext uri="{FF2B5EF4-FFF2-40B4-BE49-F238E27FC236}">
                <a16:creationId xmlns:a16="http://schemas.microsoft.com/office/drawing/2014/main" id="{D0BDC7F4-8A47-37AA-76B4-2DE58878B286}"/>
              </a:ext>
            </a:extLst>
          </p:cNvPr>
          <p:cNvSpPr>
            <a:spLocks noGrp="1"/>
          </p:cNvSpPr>
          <p:nvPr>
            <p:ph type="pic" sz="quarter" idx="19" hasCustomPrompt="1"/>
          </p:nvPr>
        </p:nvSpPr>
        <p:spPr bwMode="ltGray">
          <a:xfrm>
            <a:off x="4088524" y="2286000"/>
            <a:ext cx="4023360" cy="2286000"/>
          </a:xfrm>
          <a:blipFill dpi="0" rotWithShape="1">
            <a:blip r:embed="rId3" cstate="screen">
              <a:extLst>
                <a:ext uri="{28A0092B-C50C-407E-A947-70E740481C1C}">
                  <a14:useLocalDpi xmlns:a14="http://schemas.microsoft.com/office/drawing/2010/main"/>
                </a:ext>
              </a:extLst>
            </a:blip>
            <a:srcRect/>
            <a:stretch>
              <a:fillRect/>
            </a:stretch>
          </a:blipFill>
        </p:spPr>
        <p:txBody>
          <a:bodyPr lIns="0" tIns="640080" rIns="0" anchor="t" anchorCtr="0">
            <a:noAutofit/>
          </a:bodyPr>
          <a:lstStyle>
            <a:lvl1pPr marL="0" indent="0" algn="ctr">
              <a:lnSpc>
                <a:spcPts val="900"/>
              </a:lnSpc>
              <a:buNone/>
              <a:defRPr sz="9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below </a:t>
            </a:r>
            <a:br>
              <a:rPr lang="en-US"/>
            </a:br>
            <a:r>
              <a:rPr lang="en-US"/>
              <a:t>to insert</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553998"/>
          </a:xfrm>
        </p:spPr>
        <p:txBody>
          <a:bodyPr/>
          <a:lstStyle>
            <a:lvl1pPr marL="0" indent="0" algn="ctr">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8EA6A152-8595-3F05-4FDF-907BFDCEAFA6}"/>
              </a:ext>
            </a:extLst>
          </p:cNvPr>
          <p:cNvSpPr>
            <a:spLocks noGrp="1"/>
          </p:cNvSpPr>
          <p:nvPr>
            <p:ph type="pic" sz="quarter" idx="11" hasCustomPrompt="1"/>
          </p:nvPr>
        </p:nvSpPr>
        <p:spPr bwMode="ltGray">
          <a:xfrm>
            <a:off x="0" y="2286000"/>
            <a:ext cx="4023360" cy="2286000"/>
          </a:xfrm>
          <a:blipFill dpi="0" rotWithShape="1">
            <a:blip r:embed="rId4" cstate="screen">
              <a:extLst>
                <a:ext uri="{28A0092B-C50C-407E-A947-70E740481C1C}">
                  <a14:useLocalDpi xmlns:a14="http://schemas.microsoft.com/office/drawing/2010/main"/>
                </a:ext>
              </a:extLst>
            </a:blip>
            <a:srcRect/>
            <a:stretch>
              <a:fillRect/>
            </a:stretch>
          </a:blipFill>
        </p:spPr>
        <p:txBody>
          <a:bodyPr lIns="0" tIns="640080" rIns="0" anchor="t" anchorCtr="0">
            <a:noAutofit/>
          </a:bodyPr>
          <a:lstStyle>
            <a:lvl1pPr marL="0" indent="0" algn="ctr">
              <a:lnSpc>
                <a:spcPts val="900"/>
              </a:lnSpc>
              <a:buNone/>
              <a:defRPr sz="9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below </a:t>
            </a:r>
            <a:br>
              <a:rPr lang="en-US"/>
            </a:br>
            <a:r>
              <a:rPr lang="en-US"/>
              <a:t>to insert</a:t>
            </a:r>
          </a:p>
        </p:txBody>
      </p:sp>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928127"/>
            <a:ext cx="11018520" cy="430887"/>
          </a:xfrm>
        </p:spPr>
        <p:txBody>
          <a:bodyPr anchor="ctr"/>
          <a:lstStyle>
            <a:lvl1pPr algn="ctr">
              <a:defRPr sz="2800" b="1" i="0">
                <a:solidFill>
                  <a:srgbClr val="5C5AD4"/>
                </a:solidFill>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92754809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553998"/>
          </a:xfrm>
        </p:spPr>
        <p:txBody>
          <a:bodyPr/>
          <a:lstStyle>
            <a:lvl1pPr marL="0" indent="0" algn="ctr">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8" name="Picture Placeholder" descr="This photo is a 'placeholder' only. Drag or drop your photo here, or click and tap the center to insert a photo.">
            <a:extLst>
              <a:ext uri="{FF2B5EF4-FFF2-40B4-BE49-F238E27FC236}">
                <a16:creationId xmlns:a16="http://schemas.microsoft.com/office/drawing/2014/main" id="{065C6E8D-2B53-37CF-515F-B87E1D8DD69B}"/>
              </a:ext>
            </a:extLst>
          </p:cNvPr>
          <p:cNvSpPr>
            <a:spLocks noGrp="1"/>
          </p:cNvSpPr>
          <p:nvPr>
            <p:ph type="pic" sz="quarter" idx="23" hasCustomPrompt="1"/>
          </p:nvPr>
        </p:nvSpPr>
        <p:spPr bwMode="ltGray">
          <a:xfrm>
            <a:off x="9196554" y="2286000"/>
            <a:ext cx="2999232" cy="2286000"/>
          </a:xfrm>
          <a:blipFill dpi="0" rotWithShape="1">
            <a:blip r:embed="rId2" cstate="screen">
              <a:extLst>
                <a:ext uri="{28A0092B-C50C-407E-A947-70E740481C1C}">
                  <a14:useLocalDpi xmlns:a14="http://schemas.microsoft.com/office/drawing/2010/main"/>
                </a:ext>
              </a:extLst>
            </a:blip>
            <a:srcRect/>
            <a:stretch>
              <a:fillRect/>
            </a:stretch>
          </a:blipFill>
        </p:spPr>
        <p:txBody>
          <a:bodyPr lIns="0" tIns="594360" rIns="0" anchor="t" anchorCtr="0">
            <a:noAutofit/>
          </a:bodyPr>
          <a:lstStyle>
            <a:lvl1pPr marL="0" indent="0" algn="ctr">
              <a:lnSpc>
                <a:spcPts val="900"/>
              </a:lnSpc>
              <a:buNone/>
              <a:defRPr sz="9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553998"/>
          </a:xfrm>
        </p:spPr>
        <p:txBody>
          <a:bodyPr/>
          <a:lstStyle>
            <a:lvl1pPr marL="0" indent="0" algn="ctr">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7" name="Picture Placeholder" descr="This photo is a 'placeholder' only. Drag or drop your photo here, or click and tap the center to insert a photo.">
            <a:extLst>
              <a:ext uri="{FF2B5EF4-FFF2-40B4-BE49-F238E27FC236}">
                <a16:creationId xmlns:a16="http://schemas.microsoft.com/office/drawing/2014/main" id="{6482EFA3-A812-27DC-DF71-F71A2E835EB9}"/>
              </a:ext>
            </a:extLst>
          </p:cNvPr>
          <p:cNvSpPr>
            <a:spLocks noGrp="1"/>
          </p:cNvSpPr>
          <p:nvPr>
            <p:ph type="pic" sz="quarter" idx="22" hasCustomPrompt="1"/>
          </p:nvPr>
        </p:nvSpPr>
        <p:spPr bwMode="ltGray">
          <a:xfrm>
            <a:off x="6127533" y="2286000"/>
            <a:ext cx="2999232" cy="2286000"/>
          </a:xfrm>
          <a:blipFill dpi="0" rotWithShape="1">
            <a:blip r:embed="rId3" cstate="screen">
              <a:extLst>
                <a:ext uri="{28A0092B-C50C-407E-A947-70E740481C1C}">
                  <a14:useLocalDpi xmlns:a14="http://schemas.microsoft.com/office/drawing/2010/main"/>
                </a:ext>
              </a:extLst>
            </a:blip>
            <a:srcRect/>
            <a:stretch>
              <a:fillRect/>
            </a:stretch>
          </a:blipFill>
        </p:spPr>
        <p:txBody>
          <a:bodyPr lIns="0" tIns="594360" rIns="0" anchor="t" anchorCtr="0">
            <a:noAutofit/>
          </a:bodyPr>
          <a:lstStyle>
            <a:lvl1pPr marL="0" indent="0" algn="ctr">
              <a:lnSpc>
                <a:spcPts val="900"/>
              </a:lnSpc>
              <a:buNone/>
              <a:defRPr sz="9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553998"/>
          </a:xfrm>
        </p:spPr>
        <p:txBody>
          <a:bodyPr/>
          <a:lstStyle>
            <a:lvl1pPr marL="0" indent="0" algn="ctr">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DDAE931E-8EDB-E7CD-5B45-4FEE67BB5020}"/>
              </a:ext>
            </a:extLst>
          </p:cNvPr>
          <p:cNvSpPr>
            <a:spLocks noGrp="1"/>
          </p:cNvSpPr>
          <p:nvPr>
            <p:ph type="pic" sz="quarter" idx="21" hasCustomPrompt="1"/>
          </p:nvPr>
        </p:nvSpPr>
        <p:spPr bwMode="ltGray">
          <a:xfrm>
            <a:off x="3069022" y="2286000"/>
            <a:ext cx="2999232" cy="2286000"/>
          </a:xfrm>
          <a:blipFill dpi="0" rotWithShape="1">
            <a:blip r:embed="rId4" cstate="screen">
              <a:extLst>
                <a:ext uri="{28A0092B-C50C-407E-A947-70E740481C1C}">
                  <a14:useLocalDpi xmlns:a14="http://schemas.microsoft.com/office/drawing/2010/main"/>
                </a:ext>
              </a:extLst>
            </a:blip>
            <a:srcRect/>
            <a:stretch>
              <a:fillRect/>
            </a:stretch>
          </a:blipFill>
        </p:spPr>
        <p:txBody>
          <a:bodyPr lIns="0" tIns="594360" rIns="0" anchor="t" anchorCtr="0">
            <a:noAutofit/>
          </a:bodyPr>
          <a:lstStyle>
            <a:lvl1pPr marL="0" indent="0" algn="ctr">
              <a:lnSpc>
                <a:spcPts val="900"/>
              </a:lnSpc>
              <a:buNone/>
              <a:defRPr sz="9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553998"/>
          </a:xfrm>
        </p:spPr>
        <p:txBody>
          <a:bodyPr/>
          <a:lstStyle>
            <a:lvl1pPr marL="0" indent="0" algn="ctr">
              <a:spcBef>
                <a:spcPts val="0"/>
              </a:spcBef>
              <a:buNone/>
              <a:defRPr sz="1800" b="1" i="0">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21D5563C-FB7C-5ABE-4534-449DA7E459FF}"/>
              </a:ext>
            </a:extLst>
          </p:cNvPr>
          <p:cNvSpPr>
            <a:spLocks noGrp="1"/>
          </p:cNvSpPr>
          <p:nvPr>
            <p:ph type="pic" sz="quarter" idx="11" hasCustomPrompt="1"/>
          </p:nvPr>
        </p:nvSpPr>
        <p:spPr bwMode="ltGray">
          <a:xfrm>
            <a:off x="1" y="2286000"/>
            <a:ext cx="2999232" cy="2286000"/>
          </a:xfrm>
          <a:blipFill dpi="0" rotWithShape="1">
            <a:blip r:embed="rId5" cstate="screen">
              <a:extLst>
                <a:ext uri="{28A0092B-C50C-407E-A947-70E740481C1C}">
                  <a14:useLocalDpi xmlns:a14="http://schemas.microsoft.com/office/drawing/2010/main"/>
                </a:ext>
              </a:extLst>
            </a:blip>
            <a:srcRect/>
            <a:stretch>
              <a:fillRect/>
            </a:stretch>
          </a:blipFill>
        </p:spPr>
        <p:txBody>
          <a:bodyPr lIns="0" tIns="594360" rIns="0" anchor="t" anchorCtr="0">
            <a:noAutofit/>
          </a:bodyPr>
          <a:lstStyle>
            <a:lvl1pPr marL="0" indent="0" algn="ctr">
              <a:lnSpc>
                <a:spcPts val="900"/>
              </a:lnSpc>
              <a:buNone/>
              <a:defRPr sz="9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928128"/>
            <a:ext cx="11018520" cy="430887"/>
          </a:xfrm>
        </p:spPr>
        <p:txBody>
          <a:bodyPr anchor="ctr"/>
          <a:lstStyle>
            <a:lvl1pPr algn="ctr">
              <a:defRPr sz="2800" b="1" i="0">
                <a:solidFill>
                  <a:srgbClr val="5C5AD4"/>
                </a:solidFill>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17479484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430887"/>
          </a:xfrm>
        </p:spPr>
        <p:txBody>
          <a:bodyPr anchor="t"/>
          <a:lstStyle>
            <a:lvl1pPr>
              <a:defRPr sz="2800" b="1" i="0">
                <a:solidFill>
                  <a:schemeClr val="accent1"/>
                </a:solidFill>
                <a:latin typeface="Segoe UI Semibold" panose="020B0502040204020203" pitchFamily="34" charset="0"/>
                <a:cs typeface="Segoe UI Semibold" panose="020B0502040204020203" pitchFamily="34" charset="0"/>
              </a:defRPr>
            </a:lvl1pPr>
          </a:lstStyle>
          <a:p>
            <a:r>
              <a:rPr lang="en-US"/>
              <a:t>Title</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1498489"/>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ank You 2">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D5E66A2-08AF-EF03-4094-BBCFC3F8210F}"/>
              </a:ext>
            </a:extLst>
          </p:cNvPr>
          <p:cNvSpPr>
            <a:spLocks noGrp="1"/>
          </p:cNvSpPr>
          <p:nvPr>
            <p:ph type="title" hasCustomPrompt="1"/>
          </p:nvPr>
        </p:nvSpPr>
        <p:spPr>
          <a:xfrm>
            <a:off x="584200" y="2798286"/>
            <a:ext cx="4663440" cy="738664"/>
          </a:xfrm>
          <a:noFill/>
        </p:spPr>
        <p:txBody>
          <a:bodyPr wrap="square" lIns="0" tIns="0" rIns="0" bIns="0" anchor="b" anchorCtr="0">
            <a:spAutoFit/>
          </a:bodyPr>
          <a:lstStyle>
            <a:lvl1pPr>
              <a:defRPr sz="4800" spc="-50" baseline="0">
                <a:solidFill>
                  <a:srgbClr val="091F2C"/>
                </a:solidFill>
                <a:latin typeface="+mj-lt"/>
                <a:cs typeface="Segoe UI" panose="020B0502040204020203" pitchFamily="34" charset="0"/>
              </a:defRPr>
            </a:lvl1pPr>
          </a:lstStyle>
          <a:p>
            <a:r>
              <a:rPr lang="en-US"/>
              <a:t>Thank you</a:t>
            </a:r>
          </a:p>
        </p:txBody>
      </p:sp>
      <p:sp>
        <p:nvSpPr>
          <p:cNvPr id="5" name="Text Placeholder 4">
            <a:extLst>
              <a:ext uri="{FF2B5EF4-FFF2-40B4-BE49-F238E27FC236}">
                <a16:creationId xmlns:a16="http://schemas.microsoft.com/office/drawing/2014/main" id="{39F3FE2A-24FE-9E71-3C43-294359A0FBF6}"/>
              </a:ext>
            </a:extLst>
          </p:cNvPr>
          <p:cNvSpPr>
            <a:spLocks noGrp="1"/>
          </p:cNvSpPr>
          <p:nvPr>
            <p:ph type="body" sz="quarter" idx="12" hasCustomPrompt="1"/>
          </p:nvPr>
        </p:nvSpPr>
        <p:spPr>
          <a:xfrm>
            <a:off x="584199" y="4847464"/>
            <a:ext cx="3898901" cy="246221"/>
          </a:xfrm>
          <a:noFill/>
        </p:spPr>
        <p:txBody>
          <a:bodyPr wrap="square" lIns="0" tIns="0" rIns="0" bIns="0" anchor="b" anchorCtr="0">
            <a:spAutoFit/>
          </a:bodyPr>
          <a:lstStyle>
            <a:lvl1pPr marL="0" indent="0">
              <a:spcBef>
                <a:spcPts val="0"/>
              </a:spcBef>
              <a:buNone/>
              <a:defRPr sz="1600" spc="0" baseline="0">
                <a:solidFill>
                  <a:srgbClr val="091F2C"/>
                </a:solidFill>
                <a:latin typeface="+mj-lt"/>
                <a:cs typeface="Segoe UI" panose="020B0502040204020203" pitchFamily="34" charset="0"/>
              </a:defRPr>
            </a:lvl1pPr>
          </a:lstStyle>
          <a:p>
            <a:pPr lvl="0"/>
            <a:r>
              <a:rPr lang="en-US"/>
              <a:t>Speaker name</a:t>
            </a:r>
          </a:p>
        </p:txBody>
      </p:sp>
      <p:sp>
        <p:nvSpPr>
          <p:cNvPr id="8" name="Text Placeholder 4">
            <a:extLst>
              <a:ext uri="{FF2B5EF4-FFF2-40B4-BE49-F238E27FC236}">
                <a16:creationId xmlns:a16="http://schemas.microsoft.com/office/drawing/2014/main" id="{862A915D-76A8-4E04-59ED-3A0499A6A20B}"/>
              </a:ext>
            </a:extLst>
          </p:cNvPr>
          <p:cNvSpPr>
            <a:spLocks noGrp="1"/>
          </p:cNvSpPr>
          <p:nvPr>
            <p:ph type="body" sz="quarter" idx="13" hasCustomPrompt="1"/>
          </p:nvPr>
        </p:nvSpPr>
        <p:spPr>
          <a:xfrm>
            <a:off x="584199" y="5106140"/>
            <a:ext cx="3898901" cy="184666"/>
          </a:xfrm>
          <a:noFill/>
        </p:spPr>
        <p:txBody>
          <a:bodyPr wrap="square" lIns="0" tIns="0" rIns="0" bIns="0">
            <a:spAutoFit/>
          </a:bodyPr>
          <a:lstStyle>
            <a:lvl1pPr marL="0" indent="0">
              <a:spcBef>
                <a:spcPts val="0"/>
              </a:spcBef>
              <a:buNone/>
              <a:defRPr sz="1200" spc="0" baseline="0">
                <a:solidFill>
                  <a:srgbClr val="091F2C"/>
                </a:solidFill>
                <a:latin typeface="+mn-lt"/>
                <a:cs typeface="Segoe UI" panose="020B0502040204020203" pitchFamily="34" charset="0"/>
              </a:defRPr>
            </a:lvl1pPr>
          </a:lstStyle>
          <a:p>
            <a:pPr lvl="0"/>
            <a:r>
              <a:rPr lang="en-US"/>
              <a:t>Contact information</a:t>
            </a:r>
          </a:p>
        </p:txBody>
      </p:sp>
      <p:pic>
        <p:nvPicPr>
          <p:cNvPr id="2" name="MS logo gray - EMF">
            <a:extLst>
              <a:ext uri="{FF2B5EF4-FFF2-40B4-BE49-F238E27FC236}">
                <a16:creationId xmlns:a16="http://schemas.microsoft.com/office/drawing/2014/main" id="{CDC81452-B9AA-A52E-AB75-EF85AABC4935}"/>
              </a:ext>
            </a:extLst>
          </p:cNvPr>
          <p:cNvPicPr>
            <a:picLocks noChangeAspect="1"/>
          </p:cNvPicPr>
          <p:nvPr/>
        </p:nvPicPr>
        <p:blipFill rotWithShape="1">
          <a:blip r:embed="rId2"/>
          <a:srcRect l="11451" t="32475" r="10216" b="33708"/>
          <a:stretch/>
        </p:blipFill>
        <p:spPr bwMode="black">
          <a:xfrm>
            <a:off x="567055" y="581977"/>
            <a:ext cx="1854200" cy="294217"/>
          </a:xfrm>
          <a:prstGeom prst="rect">
            <a:avLst/>
          </a:prstGeom>
        </p:spPr>
      </p:pic>
    </p:spTree>
    <p:extLst>
      <p:ext uri="{BB962C8B-B14F-4D97-AF65-F5344CB8AC3E}">
        <p14:creationId xmlns:p14="http://schemas.microsoft.com/office/powerpoint/2010/main" val="224205679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3211969"/>
            <a:ext cx="3182027" cy="430887"/>
          </a:xfrm>
        </p:spPr>
        <p:txBody>
          <a:bodyPr anchor="ctr"/>
          <a:lstStyle>
            <a:lvl1pPr>
              <a:defRPr sz="2800" b="1" i="0">
                <a:solidFill>
                  <a:schemeClr val="accent1"/>
                </a:solidFill>
                <a:latin typeface="Segoe UI Semibold" panose="020B0502040204020203" pitchFamily="34" charset="0"/>
                <a:cs typeface="Segoe UI Semibold" panose="020B0502040204020203" pitchFamily="34" charset="0"/>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b="0" i="0">
                <a:solidFill>
                  <a:srgbClr val="A3A3A3"/>
                </a:solidFill>
                <a:latin typeface="Segoe UI" panose="020B0502040204020203" pitchFamily="34" charset="0"/>
              </a:rPr>
              <a:t>ELT layout</a:t>
            </a:r>
          </a:p>
        </p:txBody>
      </p:sp>
    </p:spTree>
    <p:extLst>
      <p:ext uri="{BB962C8B-B14F-4D97-AF65-F5344CB8AC3E}">
        <p14:creationId xmlns:p14="http://schemas.microsoft.com/office/powerpoint/2010/main" val="2145245864"/>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Developer Code Layout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0"/>
            <a:ext cx="12192000" cy="6858000"/>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b="0" i="0">
              <a:solidFill>
                <a:srgbClr val="FFFFFF"/>
              </a:solidFill>
              <a:latin typeface="Segoe UI" panose="020B0502040204020203" pitchFamily="34" charset="0"/>
              <a:ea typeface="Segoe UI" pitchFamily="34" charset="0"/>
              <a:cs typeface="Segoe UI" panose="020B0502040204020203"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0"/>
            <a:ext cx="3788358" cy="493776"/>
          </a:xfrm>
          <a:gradFill flip="none" rotWithShape="1">
            <a:gsLst>
              <a:gs pos="0">
                <a:srgbClr val="000000"/>
              </a:gs>
              <a:gs pos="99000">
                <a:srgbClr val="000000"/>
              </a:gs>
              <a:gs pos="99000">
                <a:schemeClr val="accent1"/>
              </a:gs>
            </a:gsLst>
            <a:lin ang="10800000" scaled="1"/>
            <a:tileRect/>
          </a:gradFill>
        </p:spPr>
        <p:txBody>
          <a:bodyPr vert="horz" wrap="square" lIns="585216" tIns="91440" rIns="0" bIns="91440" rtlCol="0">
            <a:spAutoFit/>
          </a:bodyPr>
          <a:lstStyle>
            <a:lvl1pPr marL="0" indent="0">
              <a:buNone/>
              <a:defRPr lang="en-US" sz="1999" b="1" i="0" dirty="0">
                <a:solidFill>
                  <a:srgbClr val="FFFFFF"/>
                </a:solidFill>
                <a:latin typeface="Segoe UI Semibold" panose="020B0502040204020203" pitchFamily="34" charset="0"/>
                <a:cs typeface="Segoe UI Semibold" panose="020B0502040204020203" pitchFamily="34" charset="0"/>
              </a:defRPr>
            </a:lvl1pPr>
          </a:lstStyle>
          <a:p>
            <a:pPr marL="0" lvl="0" indent="0">
              <a:buNone/>
            </a:pPr>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91438" y="710247"/>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816429556"/>
      </p:ext>
    </p:extLst>
  </p:cSld>
  <p:clrMapOvr>
    <a:masterClrMapping/>
  </p:clrMapOvr>
  <p:transition>
    <p:fade/>
  </p:transition>
  <p:extLst>
    <p:ext uri="{DCECCB84-F9BA-43D5-87BE-67443E8EF086}">
      <p15:sldGuideLst xmlns:p15="http://schemas.microsoft.com/office/powerpoint/2012/main">
        <p15:guide id="2" orient="horz" pos="438">
          <p15:clr>
            <a:srgbClr val="5ACBF0"/>
          </p15:clr>
        </p15:guide>
        <p15:guide id="3" orient="horz" pos="288">
          <p15:clr>
            <a:srgbClr val="5ACBF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Developer Cod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a:xfrm>
            <a:off x="588263" y="518755"/>
            <a:ext cx="11018520" cy="430887"/>
          </a:xfrm>
        </p:spPr>
        <p:txBody>
          <a:bodyPr anchor="ctr"/>
          <a:lstStyle>
            <a:lvl1pPr>
              <a:defRPr sz="2800" b="1" i="0">
                <a:latin typeface="Segoe UI Semibold" panose="020B0502040204020203" pitchFamily="34" charset="0"/>
                <a:cs typeface="Segoe UI Semibold" panose="020B0502040204020203"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b="0" i="0">
              <a:solidFill>
                <a:srgbClr val="FFFFFF"/>
              </a:solidFill>
              <a:latin typeface="Segoe UI" panose="020B0502040204020203" pitchFamily="34" charset="0"/>
              <a:ea typeface="Segoe UI" pitchFamily="34" charset="0"/>
              <a:cs typeface="Segoe UI" panose="020B0502040204020203"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b="1" i="0">
                <a:solidFill>
                  <a:srgbClr val="FFFFFF"/>
                </a:solidFill>
                <a:latin typeface="Segoe UI Semibold" panose="020B0502040204020203" pitchFamily="34" charset="0"/>
                <a:cs typeface="Segoe UI Semibold" panose="020B0502040204020203" pitchFamily="34" charset="0"/>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1229592639"/>
      </p:ext>
    </p:extLst>
  </p:cSld>
  <p:clrMapOvr>
    <a:masterClrMapping/>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Code Bottom">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57200"/>
            <a:ext cx="11018520" cy="430887"/>
          </a:xfrm>
        </p:spPr>
        <p:txBody>
          <a:bodyPr/>
          <a:lstStyle>
            <a:lvl1pPr>
              <a:defRPr sz="2800" b="1" i="0">
                <a:solidFill>
                  <a:schemeClr val="tx1"/>
                </a:solidFill>
                <a:latin typeface="Segoe UI Semibold" panose="020B0502040204020203" pitchFamily="34" charset="0"/>
                <a:cs typeface="Segoe UI Semibold" panose="020B0502040204020203" pitchFamily="34" charset="0"/>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b="0" i="0">
                <a:solidFill>
                  <a:schemeClr val="tx1"/>
                </a:solidFill>
                <a:latin typeface="Segoe UI" panose="020B0502040204020203" pitchFamily="34" charset="0"/>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b="0" i="0">
              <a:solidFill>
                <a:srgbClr val="FFFFFF"/>
              </a:solidFill>
              <a:latin typeface="Segoe UI" panose="020B0502040204020203" pitchFamily="34" charset="0"/>
              <a:ea typeface="Segoe UI" pitchFamily="34" charset="0"/>
              <a:cs typeface="Segoe UI" panose="020B0502040204020203"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b="1" i="0">
                <a:solidFill>
                  <a:srgbClr val="FFFFFF"/>
                </a:solidFill>
                <a:latin typeface="Segoe UI Semibold" panose="020B0502040204020203" pitchFamily="34" charset="0"/>
                <a:cs typeface="Segoe UI Semibold" panose="020B0502040204020203" pitchFamily="34" charset="0"/>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84507522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Code Top">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b="0" i="0">
              <a:solidFill>
                <a:srgbClr val="FFFFFF"/>
              </a:solidFill>
              <a:latin typeface="Segoe UI" panose="020B0502040204020203" pitchFamily="34" charset="0"/>
              <a:ea typeface="Segoe UI" pitchFamily="34" charset="0"/>
              <a:cs typeface="Segoe UI" panose="020B0502040204020203"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30887"/>
          </a:xfrm>
        </p:spPr>
        <p:txBody>
          <a:bodyPr/>
          <a:lstStyle>
            <a:lvl1pPr>
              <a:defRPr sz="2800" b="1" i="0">
                <a:solidFill>
                  <a:schemeClr val="tx1"/>
                </a:solidFill>
                <a:latin typeface="Segoe UI Semibold" panose="020B0502040204020203" pitchFamily="34" charset="0"/>
                <a:cs typeface="Segoe UI Semibold" panose="020B0502040204020203" pitchFamily="34" charset="0"/>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b="1" i="0">
                <a:solidFill>
                  <a:srgbClr val="FFFFFF"/>
                </a:solidFill>
                <a:latin typeface="Segoe UI Semibold" panose="020B0502040204020203" pitchFamily="34" charset="0"/>
                <a:cs typeface="Segoe UI Semibold" panose="020B0502040204020203" pitchFamily="34" charset="0"/>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b="0" i="0">
                <a:solidFill>
                  <a:schemeClr val="tx1"/>
                </a:solidFill>
                <a:latin typeface="Segoe UI" panose="020B0502040204020203" pitchFamily="34" charset="0"/>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63077048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Code Right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30887"/>
          </a:xfrm>
        </p:spPr>
        <p:txBody>
          <a:bodyPr/>
          <a:lstStyle>
            <a:lvl1pPr>
              <a:defRPr sz="2800" b="1" i="0">
                <a:solidFill>
                  <a:schemeClr val="tx1"/>
                </a:solidFill>
                <a:latin typeface="Segoe UI Semibold" panose="020B0502040204020203" pitchFamily="34" charset="0"/>
                <a:cs typeface="Segoe UI Semibold" panose="020B0502040204020203" pitchFamily="34" charset="0"/>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b="0" i="0">
              <a:solidFill>
                <a:srgbClr val="FFFFFF"/>
              </a:solidFill>
              <a:latin typeface="Segoe UI" panose="020B0502040204020203" pitchFamily="34" charset="0"/>
              <a:ea typeface="Segoe UI" pitchFamily="34" charset="0"/>
              <a:cs typeface="Segoe UI" panose="020B0502040204020203"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b="1" i="0">
                <a:solidFill>
                  <a:srgbClr val="FFFFFF"/>
                </a:solidFill>
                <a:latin typeface="Segoe UI Semibold" panose="020B0502040204020203" pitchFamily="34" charset="0"/>
                <a:cs typeface="Segoe UI Semibold" panose="020B0502040204020203" pitchFamily="34" charset="0"/>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9599848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Code Left s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b="0" i="0">
              <a:solidFill>
                <a:srgbClr val="FFFFFF"/>
              </a:solidFill>
              <a:latin typeface="Segoe UI" panose="020B0502040204020203" pitchFamily="34" charset="0"/>
              <a:ea typeface="Segoe UI" pitchFamily="34" charset="0"/>
              <a:cs typeface="Segoe UI" panose="020B0502040204020203"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30887"/>
          </a:xfrm>
        </p:spPr>
        <p:txBody>
          <a:bodyPr/>
          <a:lstStyle>
            <a:lvl1pPr>
              <a:defRPr sz="2800" b="1" i="0">
                <a:solidFill>
                  <a:schemeClr val="tx1"/>
                </a:solidFill>
                <a:latin typeface="Segoe UI Semibold" panose="020B0502040204020203" pitchFamily="34" charset="0"/>
                <a:cs typeface="Segoe UI Semibold" panose="020B0502040204020203" pitchFamily="34" charset="0"/>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b="1" i="0">
                <a:solidFill>
                  <a:srgbClr val="FFFFFF"/>
                </a:solidFill>
                <a:latin typeface="Segoe UI Semibold" panose="020B0502040204020203" pitchFamily="34" charset="0"/>
                <a:cs typeface="Segoe UI Semibold" panose="020B0502040204020203" pitchFamily="34" charset="0"/>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73574844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Demo slide">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b="0" i="0" spc="0" baseline="0">
                <a:solidFill>
                  <a:schemeClr val="tx1"/>
                </a:solidFill>
                <a:latin typeface="Segoe UI" panose="020B0502040204020203" pitchFamily="34" charset="0"/>
                <a:cs typeface="Segoe UI" panose="020B0502040204020203" pitchFamily="34" charset="0"/>
              </a:defRPr>
            </a:lvl1pPr>
          </a:lstStyle>
          <a:p>
            <a:pPr lvl="0"/>
            <a:r>
              <a:rPr lang="en-US"/>
              <a:t>Speaker name</a:t>
            </a:r>
          </a:p>
        </p:txBody>
      </p:sp>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1" i="0" kern="1200" cap="none" spc="-50" baseline="0" dirty="0">
                <a:ln w="3175">
                  <a:noFill/>
                </a:ln>
                <a:solidFill>
                  <a:schemeClr val="tx2"/>
                </a:solidFill>
                <a:effectLst/>
                <a:latin typeface="Segoe UI Semibold" panose="020B0502040204020203" pitchFamily="34" charset="0"/>
                <a:ea typeface="+mn-ea"/>
                <a:cs typeface="Segoe UI Semibold" panose="020B0502040204020203" pitchFamily="34" charset="0"/>
              </a:defRPr>
            </a:lvl1pPr>
          </a:lstStyle>
          <a:p>
            <a:r>
              <a:rPr lang="en-US"/>
              <a:t>Demo title</a:t>
            </a:r>
          </a:p>
        </p:txBody>
      </p:sp>
    </p:spTree>
    <p:extLst>
      <p:ext uri="{BB962C8B-B14F-4D97-AF65-F5344CB8AC3E}">
        <p14:creationId xmlns:p14="http://schemas.microsoft.com/office/powerpoint/2010/main" val="38476208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53533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Blank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624466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43731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Black Notes slide Layout">
    <p:spTree>
      <p:nvGrpSpPr>
        <p:cNvPr id="1" name=""/>
        <p:cNvGrpSpPr/>
        <p:nvPr/>
      </p:nvGrpSpPr>
      <p:grpSpPr>
        <a:xfrm>
          <a:off x="0" y="0"/>
          <a:ext cx="0" cy="0"/>
          <a:chOff x="0" y="0"/>
          <a:chExt cx="0" cy="0"/>
        </a:xfrm>
      </p:grpSpPr>
      <p:sp>
        <p:nvSpPr>
          <p:cNvPr id="3" name="Title 2"/>
          <p:cNvSpPr>
            <a:spLocks noGrp="1"/>
          </p:cNvSpPr>
          <p:nvPr>
            <p:ph type="title"/>
          </p:nvPr>
        </p:nvSpPr>
        <p:spPr bwMode="white">
          <a:xfrm>
            <a:off x="588263" y="457200"/>
            <a:ext cx="11018520" cy="430887"/>
          </a:xfrm>
        </p:spPr>
        <p:txBody>
          <a:bodyPr/>
          <a:lstStyle>
            <a:lvl1pPr>
              <a:defRPr sz="2800" b="1" i="0">
                <a:solidFill>
                  <a:schemeClr val="tx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092881"/>
          </a:xfrm>
        </p:spPr>
        <p:txBody>
          <a:bodyPr>
            <a:spAutoFit/>
          </a:bodyPr>
          <a:lstStyle>
            <a:lvl1pPr>
              <a:defRPr sz="2800" b="0" i="0">
                <a:latin typeface="Segoe UI" panose="020B0502040204020203" pitchFamily="34" charset="0"/>
                <a:cs typeface="Segoe UI" panose="020B0502040204020203" pitchFamily="34" charset="0"/>
              </a:defRPr>
            </a:lvl1pPr>
            <a:lvl2pPr>
              <a:defRPr sz="2800" b="0" i="0">
                <a:latin typeface="Segoe UI" panose="020B0502040204020203" pitchFamily="34" charset="0"/>
                <a:cs typeface="Segoe UI" panose="020B0502040204020203" pitchFamily="34" charset="0"/>
              </a:defRPr>
            </a:lvl2pPr>
            <a:lvl3pPr>
              <a:defRPr sz="2400" b="0" i="0">
                <a:latin typeface="Segoe UI" panose="020B0502040204020203" pitchFamily="34" charset="0"/>
                <a:cs typeface="Segoe UI" panose="020B0502040204020203" pitchFamily="34" charset="0"/>
              </a:defRPr>
            </a:lvl3pPr>
            <a:lvl4pPr>
              <a:defRPr sz="2000" b="0" i="0">
                <a:latin typeface="Segoe UI" panose="020B0502040204020203" pitchFamily="34" charset="0"/>
                <a:cs typeface="Segoe UI" panose="020B0502040204020203" pitchFamily="34" charset="0"/>
              </a:defRPr>
            </a:lvl4pPr>
            <a:lvl5pPr>
              <a:defRPr sz="1800" b="0" i="0">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b="0" i="0" spc="-51" baseline="0">
                <a:solidFill>
                  <a:srgbClr val="000000"/>
                </a:solidFill>
                <a:effectLst/>
                <a:latin typeface="Segoe UI" panose="020B0502040204020203" pitchFamily="34" charset="0"/>
                <a:ea typeface="Segoe UI" panose="020B0502040204020203" pitchFamily="34" charset="0"/>
                <a:cs typeface="Segoe UI" panose="020B0502040204020203" pitchFamily="34" charset="0"/>
              </a:defRPr>
            </a:lvl1pPr>
          </a:lstStyle>
          <a:p>
            <a:pPr lvl="0"/>
            <a:r>
              <a:rPr lang="en-US"/>
              <a:t>Next:</a:t>
            </a:r>
          </a:p>
        </p:txBody>
      </p:sp>
    </p:spTree>
    <p:extLst>
      <p:ext uri="{BB962C8B-B14F-4D97-AF65-F5344CB8AC3E}">
        <p14:creationId xmlns:p14="http://schemas.microsoft.com/office/powerpoint/2010/main" val="230616490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11" name="Rectangle: Rounded Corners 12">
            <a:extLst>
              <a:ext uri="{FF2B5EF4-FFF2-40B4-BE49-F238E27FC236}">
                <a16:creationId xmlns:a16="http://schemas.microsoft.com/office/drawing/2014/main" id="{681433AA-8FAD-643F-079F-60486BD74838}"/>
              </a:ext>
            </a:extLst>
          </p:cNvPr>
          <p:cNvSpPr/>
          <p:nvPr/>
        </p:nvSpPr>
        <p:spPr bwMode="auto">
          <a:xfrm>
            <a:off x="-2151" y="3889829"/>
            <a:ext cx="12192000" cy="2968170"/>
          </a:xfrm>
          <a:prstGeom prst="rect">
            <a:avLst/>
          </a:prstGeom>
          <a:gradFill flip="none" rotWithShape="1">
            <a:gsLst>
              <a:gs pos="0">
                <a:schemeClr val="accent1">
                  <a:lumMod val="5000"/>
                  <a:lumOff val="95000"/>
                </a:schemeClr>
              </a:gs>
              <a:gs pos="23000">
                <a:srgbClr val="D2E7E8"/>
              </a:gs>
              <a:gs pos="100000">
                <a:srgbClr val="038186"/>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430887"/>
          </a:xfrm>
        </p:spPr>
        <p:txBody>
          <a:bodyPr/>
          <a:lstStyle>
            <a:lvl1pPr>
              <a:defRPr sz="2800"/>
            </a:lvl1pPr>
          </a:lstStyle>
          <a:p>
            <a:r>
              <a:rPr lang="en-US"/>
              <a:t>Click to edit Master title style</a:t>
            </a:r>
          </a:p>
        </p:txBody>
      </p:sp>
      <p:pic>
        <p:nvPicPr>
          <p:cNvPr id="8" name="Picture 7">
            <a:extLst>
              <a:ext uri="{FF2B5EF4-FFF2-40B4-BE49-F238E27FC236}">
                <a16:creationId xmlns:a16="http://schemas.microsoft.com/office/drawing/2014/main" id="{AE5F6F9A-F8D2-EFAF-8CB3-77E1EA8ACA0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1202" y="5447566"/>
            <a:ext cx="1177521" cy="1177521"/>
          </a:xfrm>
          <a:prstGeom prst="rect">
            <a:avLst/>
          </a:prstGeom>
        </p:spPr>
      </p:pic>
      <p:sp>
        <p:nvSpPr>
          <p:cNvPr id="5" name="TextBox 4">
            <a:extLst>
              <a:ext uri="{FF2B5EF4-FFF2-40B4-BE49-F238E27FC236}">
                <a16:creationId xmlns:a16="http://schemas.microsoft.com/office/drawing/2014/main" id="{65815422-3969-941F-F596-C426842AF392}"/>
              </a:ext>
            </a:extLst>
          </p:cNvPr>
          <p:cNvSpPr txBox="1"/>
          <p:nvPr/>
        </p:nvSpPr>
        <p:spPr>
          <a:xfrm>
            <a:off x="1942434" y="5877580"/>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Adele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Courier Driver</a:t>
            </a:r>
          </a:p>
        </p:txBody>
      </p:sp>
      <p:sp>
        <p:nvSpPr>
          <p:cNvPr id="7" name="Text Placeholder 16">
            <a:extLst>
              <a:ext uri="{FF2B5EF4-FFF2-40B4-BE49-F238E27FC236}">
                <a16:creationId xmlns:a16="http://schemas.microsoft.com/office/drawing/2014/main" id="{32A544D1-0DA6-D372-79E4-AF573AB586D7}"/>
              </a:ext>
            </a:extLst>
          </p:cNvPr>
          <p:cNvSpPr>
            <a:spLocks noGrp="1"/>
          </p:cNvSpPr>
          <p:nvPr>
            <p:ph type="body" sz="quarter" idx="12"/>
          </p:nvPr>
        </p:nvSpPr>
        <p:spPr>
          <a:xfrm>
            <a:off x="582613" y="2451640"/>
            <a:ext cx="3772332" cy="1954720"/>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800">
                <a:solidFill>
                  <a:srgbClr val="000000"/>
                </a:solidFill>
                <a:latin typeface="Segoe UI"/>
              </a:defRPr>
            </a:lvl1pPr>
            <a:lvl2pPr marL="0" indent="0">
              <a:buNone/>
              <a:defRPr lang="en-US" sz="1600">
                <a:solidFill>
                  <a:schemeClr val="accent1"/>
                </a:solidFill>
                <a:latin typeface="+mj-lt"/>
              </a:defRPr>
            </a:lvl2pPr>
            <a:lvl3pPr marL="0" indent="0">
              <a:buNone/>
              <a:defRPr lang="en-US">
                <a:latin typeface="+mn-lt"/>
              </a:defRPr>
            </a:lvl3pPr>
            <a:lvl4pPr marL="221361" indent="0">
              <a:buNone/>
              <a:defRPr lang="en-US" sz="1600">
                <a:latin typeface="+mn-lt"/>
              </a:defRPr>
            </a:lvl4pPr>
            <a:lvl5pPr marL="416941" indent="0">
              <a:buNone/>
              <a:defRPr lang="en-US" sz="1600">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4" name="Rectangle 3">
            <a:extLst>
              <a:ext uri="{FF2B5EF4-FFF2-40B4-BE49-F238E27FC236}">
                <a16:creationId xmlns:a16="http://schemas.microsoft.com/office/drawing/2014/main" id="{8A11B68C-5471-1887-E153-6BBFE6EAEC35}"/>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6" name="Text Placeholder 8">
            <a:extLst>
              <a:ext uri="{FF2B5EF4-FFF2-40B4-BE49-F238E27FC236}">
                <a16:creationId xmlns:a16="http://schemas.microsoft.com/office/drawing/2014/main" id="{D6972177-0AF4-13F1-3C9A-DD61600F12D8}"/>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Tree>
    <p:extLst>
      <p:ext uri="{BB962C8B-B14F-4D97-AF65-F5344CB8AC3E}">
        <p14:creationId xmlns:p14="http://schemas.microsoft.com/office/powerpoint/2010/main" val="188327597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20_Title Only">
    <p:spTree>
      <p:nvGrpSpPr>
        <p:cNvPr id="1" name=""/>
        <p:cNvGrpSpPr/>
        <p:nvPr/>
      </p:nvGrpSpPr>
      <p:grpSpPr>
        <a:xfrm>
          <a:off x="0" y="0"/>
          <a:ext cx="0" cy="0"/>
          <a:chOff x="0" y="0"/>
          <a:chExt cx="0" cy="0"/>
        </a:xfrm>
      </p:grpSpPr>
      <p:sp>
        <p:nvSpPr>
          <p:cNvPr id="4" name="Rectangle: Rounded Corners 12">
            <a:extLst>
              <a:ext uri="{FF2B5EF4-FFF2-40B4-BE49-F238E27FC236}">
                <a16:creationId xmlns:a16="http://schemas.microsoft.com/office/drawing/2014/main" id="{E11BF92A-2EF3-A782-FBE3-BD91B43FF311}"/>
              </a:ext>
            </a:extLst>
          </p:cNvPr>
          <p:cNvSpPr/>
          <p:nvPr/>
        </p:nvSpPr>
        <p:spPr bwMode="auto">
          <a:xfrm>
            <a:off x="0" y="0"/>
            <a:ext cx="4668253" cy="6847758"/>
          </a:xfrm>
          <a:prstGeom prst="rect">
            <a:avLst/>
          </a:prstGeom>
          <a:gradFill flip="none" rotWithShape="1">
            <a:gsLst>
              <a:gs pos="0">
                <a:srgbClr val="FFF8F3"/>
              </a:gs>
              <a:gs pos="0">
                <a:srgbClr val="FFF8F3"/>
              </a:gs>
              <a:gs pos="45000">
                <a:srgbClr val="038186"/>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0" name="Picture Placeholder 9">
            <a:extLst>
              <a:ext uri="{FF2B5EF4-FFF2-40B4-BE49-F238E27FC236}">
                <a16:creationId xmlns:a16="http://schemas.microsoft.com/office/drawing/2014/main" id="{8B0AD739-5AFB-5A84-2A2F-4C3B7F4957BA}"/>
              </a:ext>
            </a:extLst>
          </p:cNvPr>
          <p:cNvSpPr>
            <a:spLocks noGrp="1"/>
          </p:cNvSpPr>
          <p:nvPr>
            <p:ph type="pic" sz="quarter" idx="13"/>
          </p:nvPr>
        </p:nvSpPr>
        <p:spPr>
          <a:xfrm>
            <a:off x="7523749" y="733812"/>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46097" y="589395"/>
            <a:ext cx="3582293" cy="738664"/>
          </a:xfrm>
        </p:spPr>
        <p:txBody>
          <a:bodyPr/>
          <a:lstStyle>
            <a:lvl1pPr>
              <a:defRPr sz="2400">
                <a:solidFill>
                  <a:srgbClr val="FFF8F3"/>
                </a:solidFill>
              </a:defRPr>
            </a:lvl1pPr>
          </a:lstStyle>
          <a:p>
            <a:r>
              <a:rPr lang="en-US"/>
              <a:t>Click to edit Master title style</a:t>
            </a:r>
          </a:p>
        </p:txBody>
      </p:sp>
      <p:sp>
        <p:nvSpPr>
          <p:cNvPr id="7" name="Text Placeholder 16">
            <a:extLst>
              <a:ext uri="{FF2B5EF4-FFF2-40B4-BE49-F238E27FC236}">
                <a16:creationId xmlns:a16="http://schemas.microsoft.com/office/drawing/2014/main" id="{32A544D1-0DA6-D372-79E4-AF573AB586D7}"/>
              </a:ext>
            </a:extLst>
          </p:cNvPr>
          <p:cNvSpPr>
            <a:spLocks noGrp="1"/>
          </p:cNvSpPr>
          <p:nvPr>
            <p:ph type="body" sz="quarter" idx="12"/>
          </p:nvPr>
        </p:nvSpPr>
        <p:spPr>
          <a:xfrm>
            <a:off x="546097" y="2737869"/>
            <a:ext cx="3534019" cy="1954720"/>
          </a:xfrm>
          <a:solidFill>
            <a:srgbClr val="FFF8F3"/>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6" name="Rectangle 5">
            <a:extLst>
              <a:ext uri="{FF2B5EF4-FFF2-40B4-BE49-F238E27FC236}">
                <a16:creationId xmlns:a16="http://schemas.microsoft.com/office/drawing/2014/main" id="{5783388A-4D07-D4B1-11C1-5D8E3549C4E3}"/>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9" name="Text Placeholder 8">
            <a:extLst>
              <a:ext uri="{FF2B5EF4-FFF2-40B4-BE49-F238E27FC236}">
                <a16:creationId xmlns:a16="http://schemas.microsoft.com/office/drawing/2014/main" id="{FA610169-A8C7-1758-8D53-513F397E19D4}"/>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30" name="TextBox 29">
            <a:extLst>
              <a:ext uri="{FF2B5EF4-FFF2-40B4-BE49-F238E27FC236}">
                <a16:creationId xmlns:a16="http://schemas.microsoft.com/office/drawing/2014/main" id="{84348662-5BFB-CBF7-0CDE-671ECFE4B772}"/>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 </a:t>
            </a:r>
          </a:p>
        </p:txBody>
      </p:sp>
      <p:pic>
        <p:nvPicPr>
          <p:cNvPr id="31" name="!!Karin" descr="A person smiling at the camera&#10;&#10;Description automatically generated">
            <a:extLst>
              <a:ext uri="{FF2B5EF4-FFF2-40B4-BE49-F238E27FC236}">
                <a16:creationId xmlns:a16="http://schemas.microsoft.com/office/drawing/2014/main" id="{0F4432D0-1FC5-20E8-1C92-7E9294D4B988}"/>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33" name="Text Placeholder 33">
            <a:extLst>
              <a:ext uri="{FF2B5EF4-FFF2-40B4-BE49-F238E27FC236}">
                <a16:creationId xmlns:a16="http://schemas.microsoft.com/office/drawing/2014/main" id="{2003C48A-FC3A-8597-8FD6-2FFD4171BB8F}"/>
              </a:ext>
            </a:extLst>
          </p:cNvPr>
          <p:cNvSpPr txBox="1">
            <a:spLocks/>
          </p:cNvSpPr>
          <p:nvPr/>
        </p:nvSpPr>
        <p:spPr>
          <a:xfrm>
            <a:off x="546098" y="234529"/>
            <a:ext cx="10307392" cy="20077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FFB6AA"/>
                </a:solidFill>
                <a:effectLst/>
                <a:uLnTx/>
                <a:uFillTx/>
                <a:latin typeface="Segoe Sans Display Semibold"/>
                <a:ea typeface="+mn-ea"/>
                <a:cs typeface="Segoe UI" panose="020B0502040204020203" pitchFamily="34" charset="0"/>
              </a:rPr>
              <a:t>TEAMS FOR FRONTLINE</a:t>
            </a:r>
          </a:p>
        </p:txBody>
      </p:sp>
      <p:pic>
        <p:nvPicPr>
          <p:cNvPr id="3" name="Picture 2">
            <a:extLst>
              <a:ext uri="{FF2B5EF4-FFF2-40B4-BE49-F238E27FC236}">
                <a16:creationId xmlns:a16="http://schemas.microsoft.com/office/drawing/2014/main" id="{6140C963-4130-A94E-6B54-401DC3483744}"/>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1198" t="16587" b="14807"/>
          <a:stretch/>
        </p:blipFill>
        <p:spPr>
          <a:xfrm>
            <a:off x="4970129" y="-77365"/>
            <a:ext cx="6751080" cy="6858000"/>
          </a:xfrm>
          <a:prstGeom prst="rect">
            <a:avLst/>
          </a:prstGeom>
        </p:spPr>
      </p:pic>
      <p:sp>
        <p:nvSpPr>
          <p:cNvPr id="5" name="TextBox 4">
            <a:extLst>
              <a:ext uri="{FF2B5EF4-FFF2-40B4-BE49-F238E27FC236}">
                <a16:creationId xmlns:a16="http://schemas.microsoft.com/office/drawing/2014/main" id="{5184FD35-A118-1D49-3E11-C0333A679A0F}"/>
              </a:ext>
            </a:extLst>
          </p:cNvPr>
          <p:cNvSpPr txBox="1"/>
          <p:nvPr/>
        </p:nvSpPr>
        <p:spPr>
          <a:xfrm>
            <a:off x="7695744" y="3743968"/>
            <a:ext cx="6762178" cy="369332"/>
          </a:xfrm>
          <a:prstGeom prst="rect">
            <a:avLst/>
          </a:prstGeom>
          <a:noFill/>
        </p:spPr>
        <p:txBody>
          <a:bodyPr wrap="square">
            <a:spAutoFit/>
          </a:bodyPr>
          <a:lstStyle/>
          <a:p>
            <a:r>
              <a:rPr lang="en-GB" err="1"/>
              <a:t>color</a:t>
            </a:r>
            <a:r>
              <a:rPr lang="en-GB"/>
              <a:t>: #bd0017</a:t>
            </a:r>
          </a:p>
        </p:txBody>
      </p:sp>
      <p:sp>
        <p:nvSpPr>
          <p:cNvPr id="8" name="TextBox 7">
            <a:extLst>
              <a:ext uri="{FF2B5EF4-FFF2-40B4-BE49-F238E27FC236}">
                <a16:creationId xmlns:a16="http://schemas.microsoft.com/office/drawing/2014/main" id="{CA0DBCB1-C4C3-F7AA-380B-C4A7F6ABFF1D}"/>
              </a:ext>
            </a:extLst>
          </p:cNvPr>
          <p:cNvSpPr txBox="1"/>
          <p:nvPr/>
        </p:nvSpPr>
        <p:spPr>
          <a:xfrm>
            <a:off x="7556120" y="4139688"/>
            <a:ext cx="7227592" cy="369332"/>
          </a:xfrm>
          <a:prstGeom prst="rect">
            <a:avLst/>
          </a:prstGeom>
          <a:noFill/>
        </p:spPr>
        <p:txBody>
          <a:bodyPr wrap="square">
            <a:spAutoFit/>
          </a:bodyPr>
          <a:lstStyle/>
          <a:p>
            <a:r>
              <a:rPr lang="en-GB"/>
              <a:t>background-</a:t>
            </a:r>
            <a:r>
              <a:rPr lang="en-GB" err="1"/>
              <a:t>color</a:t>
            </a:r>
            <a:r>
              <a:rPr lang="en-GB"/>
              <a:t>: #ffbc0d;</a:t>
            </a:r>
          </a:p>
        </p:txBody>
      </p:sp>
      <p:sp>
        <p:nvSpPr>
          <p:cNvPr id="11" name="Oval 10">
            <a:extLst>
              <a:ext uri="{FF2B5EF4-FFF2-40B4-BE49-F238E27FC236}">
                <a16:creationId xmlns:a16="http://schemas.microsoft.com/office/drawing/2014/main" id="{EF8E89F0-54AE-EAD4-49FD-CBA4A6ECC0E9}"/>
              </a:ext>
            </a:extLst>
          </p:cNvPr>
          <p:cNvSpPr/>
          <p:nvPr/>
        </p:nvSpPr>
        <p:spPr bwMode="auto">
          <a:xfrm>
            <a:off x="1532979" y="4667762"/>
            <a:ext cx="4042766" cy="4042766"/>
          </a:xfrm>
          <a:prstGeom prst="ellipse">
            <a:avLst/>
          </a:prstGeom>
          <a:solidFill>
            <a:srgbClr val="BD0017"/>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err="1">
              <a:solidFill>
                <a:srgbClr val="FFFFFF"/>
              </a:solidFill>
              <a:ea typeface="Segoe UI" pitchFamily="34" charset="0"/>
              <a:cs typeface="Segoe UI" pitchFamily="34" charset="0"/>
            </a:endParaRPr>
          </a:p>
        </p:txBody>
      </p:sp>
      <p:sp>
        <p:nvSpPr>
          <p:cNvPr id="12" name="Rectangle 11">
            <a:extLst>
              <a:ext uri="{FF2B5EF4-FFF2-40B4-BE49-F238E27FC236}">
                <a16:creationId xmlns:a16="http://schemas.microsoft.com/office/drawing/2014/main" id="{AFD0DAA2-373C-FDDE-7438-46D4D331C9C2}"/>
              </a:ext>
            </a:extLst>
          </p:cNvPr>
          <p:cNvSpPr/>
          <p:nvPr/>
        </p:nvSpPr>
        <p:spPr bwMode="auto">
          <a:xfrm>
            <a:off x="3554362" y="1000265"/>
            <a:ext cx="3750683" cy="5688880"/>
          </a:xfrm>
          <a:prstGeom prst="rect">
            <a:avLst/>
          </a:prstGeom>
          <a:solidFill>
            <a:srgbClr val="FFBC0D">
              <a:alpha val="34118"/>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err="1">
              <a:solidFill>
                <a:srgbClr val="FFFFFF"/>
              </a:solidFill>
              <a:ea typeface="Segoe UI" pitchFamily="34" charset="0"/>
              <a:cs typeface="Segoe UI" pitchFamily="34" charset="0"/>
            </a:endParaRPr>
          </a:p>
        </p:txBody>
      </p:sp>
      <p:sp>
        <p:nvSpPr>
          <p:cNvPr id="13" name="Rectangle 12">
            <a:extLst>
              <a:ext uri="{FF2B5EF4-FFF2-40B4-BE49-F238E27FC236}">
                <a16:creationId xmlns:a16="http://schemas.microsoft.com/office/drawing/2014/main" id="{F868AA8E-C2F7-E7D0-76BC-0A01390CEF5A}"/>
              </a:ext>
            </a:extLst>
          </p:cNvPr>
          <p:cNvSpPr/>
          <p:nvPr/>
        </p:nvSpPr>
        <p:spPr bwMode="auto">
          <a:xfrm>
            <a:off x="5794449" y="2010957"/>
            <a:ext cx="3750683" cy="5688880"/>
          </a:xfrm>
          <a:prstGeom prst="rect">
            <a:avLst/>
          </a:prstGeom>
          <a:solidFill>
            <a:srgbClr val="FFBC0D">
              <a:alpha val="34118"/>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err="1">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389886345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FF4D3-D657-3D56-C447-0F7D449DFE0B}"/>
              </a:ext>
            </a:extLst>
          </p:cNvPr>
          <p:cNvSpPr>
            <a:spLocks noGrp="1"/>
          </p:cNvSpPr>
          <p:nvPr>
            <p:ph type="title"/>
          </p:nvPr>
        </p:nvSpPr>
        <p:spPr>
          <a:xfrm>
            <a:off x="4394950" y="1868557"/>
            <a:ext cx="11018520" cy="430887"/>
          </a:xfrm>
        </p:spPr>
        <p:txBody>
          <a:bodyPr/>
          <a:lstStyle/>
          <a:p>
            <a:r>
              <a:rPr lang="en-US"/>
              <a:t>Click to edit Master title style</a:t>
            </a:r>
            <a:endParaRPr lang="en-GB"/>
          </a:p>
        </p:txBody>
      </p:sp>
      <p:sp>
        <p:nvSpPr>
          <p:cNvPr id="3" name="Rectangle 2">
            <a:extLst>
              <a:ext uri="{FF2B5EF4-FFF2-40B4-BE49-F238E27FC236}">
                <a16:creationId xmlns:a16="http://schemas.microsoft.com/office/drawing/2014/main" id="{88F0C5AF-53E9-109B-7C88-DD786E302141}"/>
              </a:ext>
            </a:extLst>
          </p:cNvPr>
          <p:cNvSpPr/>
          <p:nvPr/>
        </p:nvSpPr>
        <p:spPr bwMode="auto">
          <a:xfrm>
            <a:off x="0" y="0"/>
            <a:ext cx="4949806" cy="6858000"/>
          </a:xfrm>
          <a:prstGeom prst="rect">
            <a:avLst/>
          </a:prstGeom>
          <a:solidFill>
            <a:srgbClr val="FFBC0D">
              <a:alpha val="61176"/>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err="1">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870371168"/>
      </p:ext>
    </p:extLst>
  </p:cSld>
  <p:clrMapOvr>
    <a:masterClrMapping/>
  </p:clrMapOvr>
  <p:transition>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10_Title Only">
    <p:spTree>
      <p:nvGrpSpPr>
        <p:cNvPr id="1" name=""/>
        <p:cNvGrpSpPr/>
        <p:nvPr/>
      </p:nvGrpSpPr>
      <p:grpSpPr>
        <a:xfrm>
          <a:off x="0" y="0"/>
          <a:ext cx="0" cy="0"/>
          <a:chOff x="0" y="0"/>
          <a:chExt cx="0" cy="0"/>
        </a:xfrm>
      </p:grpSpPr>
      <p:sp>
        <p:nvSpPr>
          <p:cNvPr id="4" name="Rectangle: Rounded Corners 12">
            <a:extLst>
              <a:ext uri="{FF2B5EF4-FFF2-40B4-BE49-F238E27FC236}">
                <a16:creationId xmlns:a16="http://schemas.microsoft.com/office/drawing/2014/main" id="{E11BF92A-2EF3-A782-FBE3-BD91B43FF311}"/>
              </a:ext>
            </a:extLst>
          </p:cNvPr>
          <p:cNvSpPr/>
          <p:nvPr/>
        </p:nvSpPr>
        <p:spPr bwMode="auto">
          <a:xfrm>
            <a:off x="0" y="0"/>
            <a:ext cx="4668253" cy="6847758"/>
          </a:xfrm>
          <a:prstGeom prst="rect">
            <a:avLst/>
          </a:prstGeom>
          <a:gradFill flip="none" rotWithShape="1">
            <a:gsLst>
              <a:gs pos="0">
                <a:srgbClr val="FFF8F3"/>
              </a:gs>
              <a:gs pos="0">
                <a:srgbClr val="FFF8F3"/>
              </a:gs>
              <a:gs pos="45000">
                <a:srgbClr val="038186"/>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0" name="Picture Placeholder 9">
            <a:extLst>
              <a:ext uri="{FF2B5EF4-FFF2-40B4-BE49-F238E27FC236}">
                <a16:creationId xmlns:a16="http://schemas.microsoft.com/office/drawing/2014/main" id="{8B0AD739-5AFB-5A84-2A2F-4C3B7F4957BA}"/>
              </a:ext>
            </a:extLst>
          </p:cNvPr>
          <p:cNvSpPr>
            <a:spLocks noGrp="1"/>
          </p:cNvSpPr>
          <p:nvPr>
            <p:ph type="pic" sz="quarter" idx="13"/>
          </p:nvPr>
        </p:nvSpPr>
        <p:spPr>
          <a:xfrm>
            <a:off x="7523749" y="733812"/>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46097" y="589395"/>
            <a:ext cx="3582293" cy="738664"/>
          </a:xfrm>
        </p:spPr>
        <p:txBody>
          <a:bodyPr/>
          <a:lstStyle>
            <a:lvl1pPr>
              <a:defRPr sz="2400">
                <a:solidFill>
                  <a:srgbClr val="FFF8F3"/>
                </a:solidFill>
              </a:defRPr>
            </a:lvl1pPr>
          </a:lstStyle>
          <a:p>
            <a:r>
              <a:rPr lang="en-US"/>
              <a:t>Click to edit Master title style</a:t>
            </a:r>
          </a:p>
        </p:txBody>
      </p:sp>
      <p:sp>
        <p:nvSpPr>
          <p:cNvPr id="7" name="Text Placeholder 16">
            <a:extLst>
              <a:ext uri="{FF2B5EF4-FFF2-40B4-BE49-F238E27FC236}">
                <a16:creationId xmlns:a16="http://schemas.microsoft.com/office/drawing/2014/main" id="{32A544D1-0DA6-D372-79E4-AF573AB586D7}"/>
              </a:ext>
            </a:extLst>
          </p:cNvPr>
          <p:cNvSpPr>
            <a:spLocks noGrp="1"/>
          </p:cNvSpPr>
          <p:nvPr>
            <p:ph type="body" sz="quarter" idx="12"/>
          </p:nvPr>
        </p:nvSpPr>
        <p:spPr>
          <a:xfrm>
            <a:off x="546097" y="2737869"/>
            <a:ext cx="3534019" cy="1954720"/>
          </a:xfrm>
          <a:solidFill>
            <a:srgbClr val="FFF8F3"/>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6" name="Rectangle 5">
            <a:extLst>
              <a:ext uri="{FF2B5EF4-FFF2-40B4-BE49-F238E27FC236}">
                <a16:creationId xmlns:a16="http://schemas.microsoft.com/office/drawing/2014/main" id="{5783388A-4D07-D4B1-11C1-5D8E3549C4E3}"/>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9" name="Text Placeholder 8">
            <a:extLst>
              <a:ext uri="{FF2B5EF4-FFF2-40B4-BE49-F238E27FC236}">
                <a16:creationId xmlns:a16="http://schemas.microsoft.com/office/drawing/2014/main" id="{FA610169-A8C7-1758-8D53-513F397E19D4}"/>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30" name="TextBox 29">
            <a:extLst>
              <a:ext uri="{FF2B5EF4-FFF2-40B4-BE49-F238E27FC236}">
                <a16:creationId xmlns:a16="http://schemas.microsoft.com/office/drawing/2014/main" id="{84348662-5BFB-CBF7-0CDE-671ECFE4B772}"/>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 </a:t>
            </a:r>
          </a:p>
        </p:txBody>
      </p:sp>
      <p:pic>
        <p:nvPicPr>
          <p:cNvPr id="31" name="!!Karin" descr="A person smiling at the camera&#10;&#10;Description automatically generated">
            <a:extLst>
              <a:ext uri="{FF2B5EF4-FFF2-40B4-BE49-F238E27FC236}">
                <a16:creationId xmlns:a16="http://schemas.microsoft.com/office/drawing/2014/main" id="{0F4432D0-1FC5-20E8-1C92-7E9294D4B988}"/>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33" name="Text Placeholder 33">
            <a:extLst>
              <a:ext uri="{FF2B5EF4-FFF2-40B4-BE49-F238E27FC236}">
                <a16:creationId xmlns:a16="http://schemas.microsoft.com/office/drawing/2014/main" id="{2003C48A-FC3A-8597-8FD6-2FFD4171BB8F}"/>
              </a:ext>
            </a:extLst>
          </p:cNvPr>
          <p:cNvSpPr txBox="1">
            <a:spLocks/>
          </p:cNvSpPr>
          <p:nvPr/>
        </p:nvSpPr>
        <p:spPr>
          <a:xfrm>
            <a:off x="546098" y="234529"/>
            <a:ext cx="10307392" cy="20077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FFB6AA"/>
                </a:solidFill>
                <a:effectLst/>
                <a:uLnTx/>
                <a:uFillTx/>
                <a:latin typeface="Segoe Sans Display Semibold"/>
                <a:ea typeface="+mn-ea"/>
                <a:cs typeface="Segoe UI" panose="020B0502040204020203" pitchFamily="34" charset="0"/>
              </a:rPr>
              <a:t>TEAMS FOR FRONTLINE</a:t>
            </a:r>
          </a:p>
        </p:txBody>
      </p:sp>
    </p:spTree>
    <p:extLst>
      <p:ext uri="{BB962C8B-B14F-4D97-AF65-F5344CB8AC3E}">
        <p14:creationId xmlns:p14="http://schemas.microsoft.com/office/powerpoint/2010/main" val="361418264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8_Title Only">
    <p:spTree>
      <p:nvGrpSpPr>
        <p:cNvPr id="1" name=""/>
        <p:cNvGrpSpPr/>
        <p:nvPr/>
      </p:nvGrpSpPr>
      <p:grpSpPr>
        <a:xfrm>
          <a:off x="0" y="0"/>
          <a:ext cx="0" cy="0"/>
          <a:chOff x="0" y="0"/>
          <a:chExt cx="0" cy="0"/>
        </a:xfrm>
      </p:grpSpPr>
      <p:sp>
        <p:nvSpPr>
          <p:cNvPr id="4" name="Rectangle: Rounded Corners 12">
            <a:extLst>
              <a:ext uri="{FF2B5EF4-FFF2-40B4-BE49-F238E27FC236}">
                <a16:creationId xmlns:a16="http://schemas.microsoft.com/office/drawing/2014/main" id="{E11BF92A-2EF3-A782-FBE3-BD91B43FF311}"/>
              </a:ext>
            </a:extLst>
          </p:cNvPr>
          <p:cNvSpPr/>
          <p:nvPr/>
        </p:nvSpPr>
        <p:spPr bwMode="auto">
          <a:xfrm>
            <a:off x="0" y="3879588"/>
            <a:ext cx="12192000" cy="2968170"/>
          </a:xfrm>
          <a:prstGeom prst="rect">
            <a:avLst/>
          </a:prstGeom>
          <a:gradFill flip="none" rotWithShape="1">
            <a:gsLst>
              <a:gs pos="0">
                <a:schemeClr val="accent1">
                  <a:lumMod val="5000"/>
                  <a:lumOff val="95000"/>
                </a:schemeClr>
              </a:gs>
              <a:gs pos="23000">
                <a:srgbClr val="D2E7E8"/>
              </a:gs>
              <a:gs pos="100000">
                <a:srgbClr val="038186"/>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0" name="Picture Placeholder 9">
            <a:extLst>
              <a:ext uri="{FF2B5EF4-FFF2-40B4-BE49-F238E27FC236}">
                <a16:creationId xmlns:a16="http://schemas.microsoft.com/office/drawing/2014/main" id="{8B0AD739-5AFB-5A84-2A2F-4C3B7F4957BA}"/>
              </a:ext>
            </a:extLst>
          </p:cNvPr>
          <p:cNvSpPr>
            <a:spLocks noGrp="1"/>
          </p:cNvSpPr>
          <p:nvPr>
            <p:ph type="pic" sz="quarter" idx="13"/>
          </p:nvPr>
        </p:nvSpPr>
        <p:spPr>
          <a:xfrm>
            <a:off x="6585107" y="729000"/>
            <a:ext cx="2484000" cy="5580000"/>
          </a:xfr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46097" y="589395"/>
            <a:ext cx="3582293" cy="430887"/>
          </a:xfrm>
        </p:spPr>
        <p:txBody>
          <a:bodyPr/>
          <a:lstStyle>
            <a:lvl1pPr>
              <a:defRPr sz="2800"/>
            </a:lvl1pPr>
          </a:lstStyle>
          <a:p>
            <a:r>
              <a:rPr lang="en-US"/>
              <a:t>Click to edit Master title style</a:t>
            </a:r>
          </a:p>
        </p:txBody>
      </p:sp>
      <p:sp>
        <p:nvSpPr>
          <p:cNvPr id="7" name="Text Placeholder 16">
            <a:extLst>
              <a:ext uri="{FF2B5EF4-FFF2-40B4-BE49-F238E27FC236}">
                <a16:creationId xmlns:a16="http://schemas.microsoft.com/office/drawing/2014/main" id="{32A544D1-0DA6-D372-79E4-AF573AB586D7}"/>
              </a:ext>
            </a:extLst>
          </p:cNvPr>
          <p:cNvSpPr>
            <a:spLocks noGrp="1"/>
          </p:cNvSpPr>
          <p:nvPr>
            <p:ph type="body" sz="quarter" idx="12"/>
          </p:nvPr>
        </p:nvSpPr>
        <p:spPr>
          <a:xfrm>
            <a:off x="494153" y="2471472"/>
            <a:ext cx="4311728" cy="1954720"/>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800">
                <a:solidFill>
                  <a:srgbClr val="000000"/>
                </a:solidFill>
                <a:latin typeface="Segoe UI"/>
              </a:defRPr>
            </a:lvl1pPr>
            <a:lvl2pPr marL="0" indent="0">
              <a:buNone/>
              <a:defRPr lang="en-US" sz="1600">
                <a:solidFill>
                  <a:schemeClr val="tx1"/>
                </a:solidFill>
                <a:latin typeface="+mj-lt"/>
              </a:defRPr>
            </a:lvl2pPr>
            <a:lvl3pPr marL="0" indent="0">
              <a:buNone/>
              <a:defRPr lang="en-US">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6" name="Rectangle 5">
            <a:extLst>
              <a:ext uri="{FF2B5EF4-FFF2-40B4-BE49-F238E27FC236}">
                <a16:creationId xmlns:a16="http://schemas.microsoft.com/office/drawing/2014/main" id="{5783388A-4D07-D4B1-11C1-5D8E3549C4E3}"/>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9" name="Text Placeholder 8">
            <a:extLst>
              <a:ext uri="{FF2B5EF4-FFF2-40B4-BE49-F238E27FC236}">
                <a16:creationId xmlns:a16="http://schemas.microsoft.com/office/drawing/2014/main" id="{FA610169-A8C7-1758-8D53-513F397E19D4}"/>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8" name="Rectangle: Rounded Corners 7">
            <a:extLst>
              <a:ext uri="{FF2B5EF4-FFF2-40B4-BE49-F238E27FC236}">
                <a16:creationId xmlns:a16="http://schemas.microsoft.com/office/drawing/2014/main" id="{50BE1250-17D8-C6A0-4093-9371CD17619B}"/>
              </a:ext>
            </a:extLst>
          </p:cNvPr>
          <p:cNvSpPr/>
          <p:nvPr/>
        </p:nvSpPr>
        <p:spPr bwMode="auto">
          <a:xfrm>
            <a:off x="494153" y="6409333"/>
            <a:ext cx="1044000" cy="252000"/>
          </a:xfrm>
          <a:prstGeom prst="roundRect">
            <a:avLst>
              <a:gd name="adj" fmla="val 50000"/>
            </a:avLst>
          </a:prstGeom>
          <a:solidFill>
            <a:srgbClr val="D2E7E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GB" sz="1400">
                <a:solidFill>
                  <a:schemeClr val="tx1"/>
                </a:solidFill>
                <a:latin typeface="Segoe Sans Text Semilight" pitchFamily="2" charset="0"/>
                <a:ea typeface="Segoe UI" pitchFamily="34" charset="0"/>
                <a:cs typeface="Segoe Sans Text Semilight" pitchFamily="2" charset="0"/>
              </a:rPr>
              <a:t>before </a:t>
            </a:r>
          </a:p>
        </p:txBody>
      </p:sp>
      <p:sp>
        <p:nvSpPr>
          <p:cNvPr id="28" name="Rectangle: Rounded Corners 27">
            <a:extLst>
              <a:ext uri="{FF2B5EF4-FFF2-40B4-BE49-F238E27FC236}">
                <a16:creationId xmlns:a16="http://schemas.microsoft.com/office/drawing/2014/main" id="{6867A13E-6F67-F150-95C8-381FC8C7CBA1}"/>
              </a:ext>
            </a:extLst>
          </p:cNvPr>
          <p:cNvSpPr/>
          <p:nvPr/>
        </p:nvSpPr>
        <p:spPr bwMode="auto">
          <a:xfrm>
            <a:off x="1576879" y="6409333"/>
            <a:ext cx="1044000" cy="252000"/>
          </a:xfrm>
          <a:prstGeom prst="roundRect">
            <a:avLst>
              <a:gd name="adj" fmla="val 50000"/>
            </a:avLst>
          </a:prstGeom>
          <a:solidFill>
            <a:srgbClr val="D2E7E8"/>
          </a:solidFill>
          <a:ln>
            <a:noFill/>
            <a:headEnd type="none" w="med" len="med"/>
            <a:tailEnd type="none" w="med" len="med"/>
          </a:ln>
          <a:effectLst>
            <a:outerShdw blurRad="63500" sx="102000" sy="102000" algn="ctr"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GB" sz="1400" b="1">
                <a:solidFill>
                  <a:schemeClr val="tx1"/>
                </a:solidFill>
                <a:latin typeface="Segoe Sans Text Semilight" pitchFamily="2" charset="0"/>
                <a:ea typeface="Segoe UI" pitchFamily="34" charset="0"/>
                <a:cs typeface="Segoe Sans Text Semilight" pitchFamily="2" charset="0"/>
              </a:rPr>
              <a:t>during</a:t>
            </a:r>
          </a:p>
        </p:txBody>
      </p:sp>
      <p:sp>
        <p:nvSpPr>
          <p:cNvPr id="29" name="Rectangle: Rounded Corners 28">
            <a:extLst>
              <a:ext uri="{FF2B5EF4-FFF2-40B4-BE49-F238E27FC236}">
                <a16:creationId xmlns:a16="http://schemas.microsoft.com/office/drawing/2014/main" id="{62892742-ABB3-C286-213A-E6E6507BDF2A}"/>
              </a:ext>
            </a:extLst>
          </p:cNvPr>
          <p:cNvSpPr/>
          <p:nvPr/>
        </p:nvSpPr>
        <p:spPr bwMode="auto">
          <a:xfrm>
            <a:off x="2659605" y="6409333"/>
            <a:ext cx="1044000" cy="252000"/>
          </a:xfrm>
          <a:prstGeom prst="roundRect">
            <a:avLst>
              <a:gd name="adj" fmla="val 50000"/>
            </a:avLst>
          </a:prstGeom>
          <a:solidFill>
            <a:srgbClr val="D2E7E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GB" sz="1400">
                <a:solidFill>
                  <a:schemeClr val="tx1"/>
                </a:solidFill>
                <a:latin typeface="Segoe Sans Text Semilight" pitchFamily="2" charset="0"/>
                <a:ea typeface="Segoe UI" pitchFamily="34" charset="0"/>
                <a:cs typeface="Segoe Sans Text Semilight" pitchFamily="2" charset="0"/>
              </a:rPr>
              <a:t>after</a:t>
            </a:r>
          </a:p>
        </p:txBody>
      </p:sp>
      <p:sp>
        <p:nvSpPr>
          <p:cNvPr id="30" name="TextBox 29">
            <a:extLst>
              <a:ext uri="{FF2B5EF4-FFF2-40B4-BE49-F238E27FC236}">
                <a16:creationId xmlns:a16="http://schemas.microsoft.com/office/drawing/2014/main" id="{84348662-5BFB-CBF7-0CDE-671ECFE4B772}"/>
              </a:ext>
            </a:extLst>
          </p:cNvPr>
          <p:cNvSpPr txBox="1"/>
          <p:nvPr/>
        </p:nvSpPr>
        <p:spPr>
          <a:xfrm>
            <a:off x="1775819" y="5486357"/>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 </a:t>
            </a:r>
          </a:p>
        </p:txBody>
      </p:sp>
      <p:pic>
        <p:nvPicPr>
          <p:cNvPr id="31" name="!!Karin" descr="A person smiling at the camera&#10;&#10;Description automatically generated">
            <a:extLst>
              <a:ext uri="{FF2B5EF4-FFF2-40B4-BE49-F238E27FC236}">
                <a16:creationId xmlns:a16="http://schemas.microsoft.com/office/drawing/2014/main" id="{0F4432D0-1FC5-20E8-1C92-7E9294D4B988}"/>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494153" y="4999990"/>
            <a:ext cx="1177521" cy="1177521"/>
          </a:xfrm>
          <a:prstGeom prst="ellipse">
            <a:avLst/>
          </a:prstGeom>
          <a:ln w="19050">
            <a:solidFill>
              <a:schemeClr val="bg1"/>
            </a:solidFill>
          </a:ln>
        </p:spPr>
      </p:pic>
      <p:sp>
        <p:nvSpPr>
          <p:cNvPr id="32" name="Rectangle: Rounded Corners 31">
            <a:extLst>
              <a:ext uri="{FF2B5EF4-FFF2-40B4-BE49-F238E27FC236}">
                <a16:creationId xmlns:a16="http://schemas.microsoft.com/office/drawing/2014/main" id="{DA6F2721-FD8A-9E62-6C5E-378FCA57886F}"/>
              </a:ext>
            </a:extLst>
          </p:cNvPr>
          <p:cNvSpPr/>
          <p:nvPr/>
        </p:nvSpPr>
        <p:spPr bwMode="auto">
          <a:xfrm>
            <a:off x="3742331" y="6409333"/>
            <a:ext cx="1044000" cy="252000"/>
          </a:xfrm>
          <a:prstGeom prst="roundRect">
            <a:avLst>
              <a:gd name="adj" fmla="val 50000"/>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l" defTabSz="932472" fontAlgn="base">
              <a:spcBef>
                <a:spcPct val="0"/>
              </a:spcBef>
              <a:spcAft>
                <a:spcPct val="0"/>
              </a:spcAft>
            </a:pPr>
            <a:r>
              <a:rPr lang="en-GB" sz="1400">
                <a:solidFill>
                  <a:schemeClr val="tx1"/>
                </a:solidFill>
                <a:latin typeface="Segoe Sans Text Semilight" pitchFamily="2" charset="0"/>
                <a:ea typeface="Segoe UI" pitchFamily="34" charset="0"/>
                <a:cs typeface="Segoe Sans Text Semilight" pitchFamily="2" charset="0"/>
              </a:rPr>
              <a:t>shift</a:t>
            </a:r>
          </a:p>
        </p:txBody>
      </p:sp>
    </p:spTree>
    <p:extLst>
      <p:ext uri="{BB962C8B-B14F-4D97-AF65-F5344CB8AC3E}">
        <p14:creationId xmlns:p14="http://schemas.microsoft.com/office/powerpoint/2010/main" val="354808186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9_Title Only">
    <p:spTree>
      <p:nvGrpSpPr>
        <p:cNvPr id="1" name=""/>
        <p:cNvGrpSpPr/>
        <p:nvPr/>
      </p:nvGrpSpPr>
      <p:grpSpPr>
        <a:xfrm>
          <a:off x="0" y="0"/>
          <a:ext cx="0" cy="0"/>
          <a:chOff x="0" y="0"/>
          <a:chExt cx="0" cy="0"/>
        </a:xfrm>
      </p:grpSpPr>
      <p:sp>
        <p:nvSpPr>
          <p:cNvPr id="4" name="Rectangle: Rounded Corners 12">
            <a:extLst>
              <a:ext uri="{FF2B5EF4-FFF2-40B4-BE49-F238E27FC236}">
                <a16:creationId xmlns:a16="http://schemas.microsoft.com/office/drawing/2014/main" id="{E11BF92A-2EF3-A782-FBE3-BD91B43FF311}"/>
              </a:ext>
            </a:extLst>
          </p:cNvPr>
          <p:cNvSpPr/>
          <p:nvPr/>
        </p:nvSpPr>
        <p:spPr bwMode="auto">
          <a:xfrm>
            <a:off x="0" y="3879588"/>
            <a:ext cx="12192000" cy="2968170"/>
          </a:xfrm>
          <a:prstGeom prst="rect">
            <a:avLst/>
          </a:prstGeom>
          <a:gradFill flip="none" rotWithShape="1">
            <a:gsLst>
              <a:gs pos="0">
                <a:schemeClr val="accent1">
                  <a:lumMod val="5000"/>
                  <a:lumOff val="95000"/>
                </a:schemeClr>
              </a:gs>
              <a:gs pos="23000">
                <a:srgbClr val="D2E7E8"/>
              </a:gs>
              <a:gs pos="100000">
                <a:srgbClr val="038186"/>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0" name="Picture Placeholder 9">
            <a:extLst>
              <a:ext uri="{FF2B5EF4-FFF2-40B4-BE49-F238E27FC236}">
                <a16:creationId xmlns:a16="http://schemas.microsoft.com/office/drawing/2014/main" id="{8B0AD739-5AFB-5A84-2A2F-4C3B7F4957BA}"/>
              </a:ext>
            </a:extLst>
          </p:cNvPr>
          <p:cNvSpPr>
            <a:spLocks noGrp="1"/>
          </p:cNvSpPr>
          <p:nvPr>
            <p:ph type="pic" sz="quarter" idx="13"/>
          </p:nvPr>
        </p:nvSpPr>
        <p:spPr>
          <a:xfrm>
            <a:off x="6585107" y="729000"/>
            <a:ext cx="2484000" cy="5580000"/>
          </a:xfr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46097" y="589395"/>
            <a:ext cx="3582293" cy="430887"/>
          </a:xfrm>
        </p:spPr>
        <p:txBody>
          <a:bodyPr/>
          <a:lstStyle>
            <a:lvl1pPr>
              <a:defRPr sz="2800"/>
            </a:lvl1pPr>
          </a:lstStyle>
          <a:p>
            <a:r>
              <a:rPr lang="en-US"/>
              <a:t>Click to edit Master title style</a:t>
            </a:r>
          </a:p>
        </p:txBody>
      </p:sp>
      <p:sp>
        <p:nvSpPr>
          <p:cNvPr id="7" name="Text Placeholder 16">
            <a:extLst>
              <a:ext uri="{FF2B5EF4-FFF2-40B4-BE49-F238E27FC236}">
                <a16:creationId xmlns:a16="http://schemas.microsoft.com/office/drawing/2014/main" id="{32A544D1-0DA6-D372-79E4-AF573AB586D7}"/>
              </a:ext>
            </a:extLst>
          </p:cNvPr>
          <p:cNvSpPr>
            <a:spLocks noGrp="1"/>
          </p:cNvSpPr>
          <p:nvPr>
            <p:ph type="body" sz="quarter" idx="12"/>
          </p:nvPr>
        </p:nvSpPr>
        <p:spPr>
          <a:xfrm>
            <a:off x="494153" y="2471472"/>
            <a:ext cx="4311728" cy="1954720"/>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800">
                <a:solidFill>
                  <a:srgbClr val="000000"/>
                </a:solidFill>
                <a:latin typeface="Segoe UI"/>
              </a:defRPr>
            </a:lvl1pPr>
            <a:lvl2pPr marL="0" indent="0">
              <a:buNone/>
              <a:defRPr lang="en-US" sz="1600">
                <a:solidFill>
                  <a:schemeClr val="tx1"/>
                </a:solidFill>
                <a:latin typeface="+mj-lt"/>
              </a:defRPr>
            </a:lvl2pPr>
            <a:lvl3pPr marL="0" indent="0">
              <a:buNone/>
              <a:defRPr lang="en-US">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6" name="Rectangle 5">
            <a:extLst>
              <a:ext uri="{FF2B5EF4-FFF2-40B4-BE49-F238E27FC236}">
                <a16:creationId xmlns:a16="http://schemas.microsoft.com/office/drawing/2014/main" id="{5783388A-4D07-D4B1-11C1-5D8E3549C4E3}"/>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9" name="Text Placeholder 8">
            <a:extLst>
              <a:ext uri="{FF2B5EF4-FFF2-40B4-BE49-F238E27FC236}">
                <a16:creationId xmlns:a16="http://schemas.microsoft.com/office/drawing/2014/main" id="{FA610169-A8C7-1758-8D53-513F397E19D4}"/>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8" name="Rectangle: Rounded Corners 7">
            <a:extLst>
              <a:ext uri="{FF2B5EF4-FFF2-40B4-BE49-F238E27FC236}">
                <a16:creationId xmlns:a16="http://schemas.microsoft.com/office/drawing/2014/main" id="{50BE1250-17D8-C6A0-4093-9371CD17619B}"/>
              </a:ext>
            </a:extLst>
          </p:cNvPr>
          <p:cNvSpPr/>
          <p:nvPr/>
        </p:nvSpPr>
        <p:spPr bwMode="auto">
          <a:xfrm>
            <a:off x="494153" y="6409333"/>
            <a:ext cx="1044000" cy="252000"/>
          </a:xfrm>
          <a:prstGeom prst="roundRect">
            <a:avLst>
              <a:gd name="adj" fmla="val 50000"/>
            </a:avLst>
          </a:prstGeom>
          <a:solidFill>
            <a:srgbClr val="D2E7E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GB" sz="1400">
                <a:solidFill>
                  <a:schemeClr val="tx1"/>
                </a:solidFill>
                <a:latin typeface="Segoe Sans Text Semilight" pitchFamily="2" charset="0"/>
                <a:ea typeface="Segoe UI" pitchFamily="34" charset="0"/>
                <a:cs typeface="Segoe Sans Text Semilight" pitchFamily="2" charset="0"/>
              </a:rPr>
              <a:t>before </a:t>
            </a:r>
          </a:p>
        </p:txBody>
      </p:sp>
      <p:sp>
        <p:nvSpPr>
          <p:cNvPr id="28" name="Rectangle: Rounded Corners 27">
            <a:extLst>
              <a:ext uri="{FF2B5EF4-FFF2-40B4-BE49-F238E27FC236}">
                <a16:creationId xmlns:a16="http://schemas.microsoft.com/office/drawing/2014/main" id="{6867A13E-6F67-F150-95C8-381FC8C7CBA1}"/>
              </a:ext>
            </a:extLst>
          </p:cNvPr>
          <p:cNvSpPr/>
          <p:nvPr/>
        </p:nvSpPr>
        <p:spPr bwMode="auto">
          <a:xfrm>
            <a:off x="1576879" y="6409333"/>
            <a:ext cx="1044000" cy="252000"/>
          </a:xfrm>
          <a:prstGeom prst="roundRect">
            <a:avLst>
              <a:gd name="adj" fmla="val 50000"/>
            </a:avLst>
          </a:prstGeom>
          <a:solidFill>
            <a:srgbClr val="D2E7E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GB" sz="1400">
                <a:solidFill>
                  <a:schemeClr val="tx1"/>
                </a:solidFill>
                <a:latin typeface="Segoe Sans Text Semilight" pitchFamily="2" charset="0"/>
                <a:ea typeface="Segoe UI" pitchFamily="34" charset="0"/>
                <a:cs typeface="Segoe Sans Text Semilight" pitchFamily="2" charset="0"/>
              </a:rPr>
              <a:t>during</a:t>
            </a:r>
          </a:p>
        </p:txBody>
      </p:sp>
      <p:sp>
        <p:nvSpPr>
          <p:cNvPr id="29" name="Rectangle: Rounded Corners 28">
            <a:extLst>
              <a:ext uri="{FF2B5EF4-FFF2-40B4-BE49-F238E27FC236}">
                <a16:creationId xmlns:a16="http://schemas.microsoft.com/office/drawing/2014/main" id="{62892742-ABB3-C286-213A-E6E6507BDF2A}"/>
              </a:ext>
            </a:extLst>
          </p:cNvPr>
          <p:cNvSpPr/>
          <p:nvPr/>
        </p:nvSpPr>
        <p:spPr bwMode="auto">
          <a:xfrm>
            <a:off x="2659605" y="6409333"/>
            <a:ext cx="1044000" cy="252000"/>
          </a:xfrm>
          <a:prstGeom prst="roundRect">
            <a:avLst>
              <a:gd name="adj" fmla="val 50000"/>
            </a:avLst>
          </a:prstGeom>
          <a:solidFill>
            <a:srgbClr val="D2E7E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GB" sz="1400" b="1">
                <a:solidFill>
                  <a:schemeClr val="tx1"/>
                </a:solidFill>
                <a:latin typeface="Segoe Sans Text Semilight" pitchFamily="2" charset="0"/>
                <a:ea typeface="Segoe UI" pitchFamily="34" charset="0"/>
                <a:cs typeface="Segoe Sans Text Semilight" pitchFamily="2" charset="0"/>
              </a:rPr>
              <a:t>after</a:t>
            </a:r>
          </a:p>
        </p:txBody>
      </p:sp>
      <p:sp>
        <p:nvSpPr>
          <p:cNvPr id="30" name="TextBox 29">
            <a:extLst>
              <a:ext uri="{FF2B5EF4-FFF2-40B4-BE49-F238E27FC236}">
                <a16:creationId xmlns:a16="http://schemas.microsoft.com/office/drawing/2014/main" id="{84348662-5BFB-CBF7-0CDE-671ECFE4B772}"/>
              </a:ext>
            </a:extLst>
          </p:cNvPr>
          <p:cNvSpPr txBox="1"/>
          <p:nvPr/>
        </p:nvSpPr>
        <p:spPr>
          <a:xfrm>
            <a:off x="1775819" y="5486357"/>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 </a:t>
            </a:r>
          </a:p>
        </p:txBody>
      </p:sp>
      <p:pic>
        <p:nvPicPr>
          <p:cNvPr id="31" name="!!Karin" descr="A person smiling at the camera&#10;&#10;Description automatically generated">
            <a:extLst>
              <a:ext uri="{FF2B5EF4-FFF2-40B4-BE49-F238E27FC236}">
                <a16:creationId xmlns:a16="http://schemas.microsoft.com/office/drawing/2014/main" id="{0F4432D0-1FC5-20E8-1C92-7E9294D4B988}"/>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494153" y="4999990"/>
            <a:ext cx="1177521" cy="1177521"/>
          </a:xfrm>
          <a:prstGeom prst="ellipse">
            <a:avLst/>
          </a:prstGeom>
          <a:ln w="19050">
            <a:solidFill>
              <a:schemeClr val="bg1"/>
            </a:solidFill>
          </a:ln>
        </p:spPr>
      </p:pic>
      <p:sp>
        <p:nvSpPr>
          <p:cNvPr id="32" name="Rectangle: Rounded Corners 31">
            <a:extLst>
              <a:ext uri="{FF2B5EF4-FFF2-40B4-BE49-F238E27FC236}">
                <a16:creationId xmlns:a16="http://schemas.microsoft.com/office/drawing/2014/main" id="{DA6F2721-FD8A-9E62-6C5E-378FCA57886F}"/>
              </a:ext>
            </a:extLst>
          </p:cNvPr>
          <p:cNvSpPr/>
          <p:nvPr/>
        </p:nvSpPr>
        <p:spPr bwMode="auto">
          <a:xfrm>
            <a:off x="3543364" y="6409333"/>
            <a:ext cx="1044000" cy="252000"/>
          </a:xfrm>
          <a:prstGeom prst="roundRect">
            <a:avLst>
              <a:gd name="adj" fmla="val 50000"/>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l" defTabSz="932472" fontAlgn="base">
              <a:spcBef>
                <a:spcPct val="0"/>
              </a:spcBef>
              <a:spcAft>
                <a:spcPct val="0"/>
              </a:spcAft>
            </a:pPr>
            <a:r>
              <a:rPr lang="en-GB" sz="1400" b="1" i="1">
                <a:solidFill>
                  <a:schemeClr val="tx1"/>
                </a:solidFill>
                <a:latin typeface="Segoe Sans Text Semilight" pitchFamily="2" charset="0"/>
                <a:ea typeface="Segoe UI" pitchFamily="34" charset="0"/>
                <a:cs typeface="Segoe Sans Text Semilight" pitchFamily="2" charset="0"/>
              </a:rPr>
              <a:t>shift</a:t>
            </a:r>
          </a:p>
        </p:txBody>
      </p:sp>
    </p:spTree>
    <p:extLst>
      <p:ext uri="{BB962C8B-B14F-4D97-AF65-F5344CB8AC3E}">
        <p14:creationId xmlns:p14="http://schemas.microsoft.com/office/powerpoint/2010/main" val="259158061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Only">
    <p:spTree>
      <p:nvGrpSpPr>
        <p:cNvPr id="1" name=""/>
        <p:cNvGrpSpPr/>
        <p:nvPr/>
      </p:nvGrpSpPr>
      <p:grpSpPr>
        <a:xfrm>
          <a:off x="0" y="0"/>
          <a:ext cx="0" cy="0"/>
          <a:chOff x="0" y="0"/>
          <a:chExt cx="0" cy="0"/>
        </a:xfrm>
      </p:grpSpPr>
      <p:sp>
        <p:nvSpPr>
          <p:cNvPr id="4" name="Rectangle: Rounded Corners 12">
            <a:extLst>
              <a:ext uri="{FF2B5EF4-FFF2-40B4-BE49-F238E27FC236}">
                <a16:creationId xmlns:a16="http://schemas.microsoft.com/office/drawing/2014/main" id="{E11BF92A-2EF3-A782-FBE3-BD91B43FF311}"/>
              </a:ext>
            </a:extLst>
          </p:cNvPr>
          <p:cNvSpPr/>
          <p:nvPr/>
        </p:nvSpPr>
        <p:spPr bwMode="auto">
          <a:xfrm>
            <a:off x="0" y="3879588"/>
            <a:ext cx="12192000" cy="2968170"/>
          </a:xfrm>
          <a:prstGeom prst="rect">
            <a:avLst/>
          </a:prstGeom>
          <a:gradFill flip="none" rotWithShape="1">
            <a:gsLst>
              <a:gs pos="0">
                <a:schemeClr val="accent1">
                  <a:lumMod val="5000"/>
                  <a:lumOff val="95000"/>
                </a:schemeClr>
              </a:gs>
              <a:gs pos="23000">
                <a:srgbClr val="D2E7E8"/>
              </a:gs>
              <a:gs pos="100000">
                <a:srgbClr val="038186"/>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0" name="Picture Placeholder 9">
            <a:extLst>
              <a:ext uri="{FF2B5EF4-FFF2-40B4-BE49-F238E27FC236}">
                <a16:creationId xmlns:a16="http://schemas.microsoft.com/office/drawing/2014/main" id="{8B0AD739-5AFB-5A84-2A2F-4C3B7F4957BA}"/>
              </a:ext>
            </a:extLst>
          </p:cNvPr>
          <p:cNvSpPr>
            <a:spLocks noGrp="1"/>
          </p:cNvSpPr>
          <p:nvPr>
            <p:ph type="pic" sz="quarter" idx="13"/>
          </p:nvPr>
        </p:nvSpPr>
        <p:spPr>
          <a:xfrm>
            <a:off x="6585107" y="729000"/>
            <a:ext cx="2484000" cy="5580000"/>
          </a:xfr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46097" y="589395"/>
            <a:ext cx="3582293" cy="430887"/>
          </a:xfrm>
        </p:spPr>
        <p:txBody>
          <a:bodyPr/>
          <a:lstStyle>
            <a:lvl1pPr>
              <a:defRPr sz="2800"/>
            </a:lvl1pPr>
          </a:lstStyle>
          <a:p>
            <a:r>
              <a:rPr lang="en-US"/>
              <a:t>Click to edit Master title style</a:t>
            </a:r>
          </a:p>
        </p:txBody>
      </p:sp>
      <p:sp>
        <p:nvSpPr>
          <p:cNvPr id="7" name="Text Placeholder 16">
            <a:extLst>
              <a:ext uri="{FF2B5EF4-FFF2-40B4-BE49-F238E27FC236}">
                <a16:creationId xmlns:a16="http://schemas.microsoft.com/office/drawing/2014/main" id="{32A544D1-0DA6-D372-79E4-AF573AB586D7}"/>
              </a:ext>
            </a:extLst>
          </p:cNvPr>
          <p:cNvSpPr>
            <a:spLocks noGrp="1"/>
          </p:cNvSpPr>
          <p:nvPr>
            <p:ph type="body" sz="quarter" idx="12"/>
          </p:nvPr>
        </p:nvSpPr>
        <p:spPr>
          <a:xfrm>
            <a:off x="494153" y="2471472"/>
            <a:ext cx="4311728" cy="1954720"/>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800">
                <a:solidFill>
                  <a:srgbClr val="000000"/>
                </a:solidFill>
                <a:latin typeface="Segoe UI"/>
              </a:defRPr>
            </a:lvl1pPr>
            <a:lvl2pPr marL="0" indent="0">
              <a:buNone/>
              <a:defRPr lang="en-US" sz="1600">
                <a:solidFill>
                  <a:schemeClr val="tx1"/>
                </a:solidFill>
                <a:latin typeface="+mj-lt"/>
              </a:defRPr>
            </a:lvl2pPr>
            <a:lvl3pPr marL="0" indent="0">
              <a:buNone/>
              <a:defRPr lang="en-US">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6" name="Rectangle 5">
            <a:extLst>
              <a:ext uri="{FF2B5EF4-FFF2-40B4-BE49-F238E27FC236}">
                <a16:creationId xmlns:a16="http://schemas.microsoft.com/office/drawing/2014/main" id="{5783388A-4D07-D4B1-11C1-5D8E3549C4E3}"/>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9" name="Text Placeholder 8">
            <a:extLst>
              <a:ext uri="{FF2B5EF4-FFF2-40B4-BE49-F238E27FC236}">
                <a16:creationId xmlns:a16="http://schemas.microsoft.com/office/drawing/2014/main" id="{FA610169-A8C7-1758-8D53-513F397E19D4}"/>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30" name="TextBox 29">
            <a:extLst>
              <a:ext uri="{FF2B5EF4-FFF2-40B4-BE49-F238E27FC236}">
                <a16:creationId xmlns:a16="http://schemas.microsoft.com/office/drawing/2014/main" id="{84348662-5BFB-CBF7-0CDE-671ECFE4B772}"/>
              </a:ext>
            </a:extLst>
          </p:cNvPr>
          <p:cNvSpPr txBox="1"/>
          <p:nvPr/>
        </p:nvSpPr>
        <p:spPr>
          <a:xfrm>
            <a:off x="1775819" y="5486357"/>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 </a:t>
            </a:r>
          </a:p>
        </p:txBody>
      </p:sp>
      <p:pic>
        <p:nvPicPr>
          <p:cNvPr id="31" name="!!Karin" descr="A person smiling at the camera&#10;&#10;Description automatically generated">
            <a:extLst>
              <a:ext uri="{FF2B5EF4-FFF2-40B4-BE49-F238E27FC236}">
                <a16:creationId xmlns:a16="http://schemas.microsoft.com/office/drawing/2014/main" id="{0F4432D0-1FC5-20E8-1C92-7E9294D4B988}"/>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494153" y="4999990"/>
            <a:ext cx="1177521" cy="1177521"/>
          </a:xfrm>
          <a:prstGeom prst="ellipse">
            <a:avLst/>
          </a:prstGeom>
          <a:ln w="19050">
            <a:solidFill>
              <a:schemeClr val="bg1"/>
            </a:solidFill>
          </a:ln>
        </p:spPr>
      </p:pic>
      <p:sp>
        <p:nvSpPr>
          <p:cNvPr id="33" name="Text Placeholder 33">
            <a:extLst>
              <a:ext uri="{FF2B5EF4-FFF2-40B4-BE49-F238E27FC236}">
                <a16:creationId xmlns:a16="http://schemas.microsoft.com/office/drawing/2014/main" id="{2003C48A-FC3A-8597-8FD6-2FFD4171BB8F}"/>
              </a:ext>
            </a:extLst>
          </p:cNvPr>
          <p:cNvSpPr txBox="1">
            <a:spLocks/>
          </p:cNvSpPr>
          <p:nvPr/>
        </p:nvSpPr>
        <p:spPr>
          <a:xfrm>
            <a:off x="546098" y="234529"/>
            <a:ext cx="10307392" cy="20077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7A3700"/>
                </a:solidFill>
                <a:effectLst/>
                <a:uLnTx/>
                <a:uFillTx/>
                <a:latin typeface="Segoe Sans Display Semibold"/>
                <a:ea typeface="+mn-ea"/>
                <a:cs typeface="Segoe UI" panose="020B0502040204020203" pitchFamily="34" charset="0"/>
              </a:rPr>
              <a:t>TEAMS FOR FRONTLINE</a:t>
            </a:r>
          </a:p>
        </p:txBody>
      </p:sp>
    </p:spTree>
    <p:extLst>
      <p:ext uri="{BB962C8B-B14F-4D97-AF65-F5344CB8AC3E}">
        <p14:creationId xmlns:p14="http://schemas.microsoft.com/office/powerpoint/2010/main" val="99701661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1_Title Only">
    <p:spTree>
      <p:nvGrpSpPr>
        <p:cNvPr id="1" name=""/>
        <p:cNvGrpSpPr/>
        <p:nvPr/>
      </p:nvGrpSpPr>
      <p:grpSpPr>
        <a:xfrm>
          <a:off x="0" y="0"/>
          <a:ext cx="0" cy="0"/>
          <a:chOff x="0" y="0"/>
          <a:chExt cx="0" cy="0"/>
        </a:xfrm>
      </p:grpSpPr>
      <p:sp>
        <p:nvSpPr>
          <p:cNvPr id="18" name="Rectangle: Rounded Corners 12">
            <a:extLst>
              <a:ext uri="{FF2B5EF4-FFF2-40B4-BE49-F238E27FC236}">
                <a16:creationId xmlns:a16="http://schemas.microsoft.com/office/drawing/2014/main" id="{9961C9C4-C723-4A7C-95BB-4826C39056F6}"/>
              </a:ext>
            </a:extLst>
          </p:cNvPr>
          <p:cNvSpPr/>
          <p:nvPr/>
        </p:nvSpPr>
        <p:spPr bwMode="auto">
          <a:xfrm>
            <a:off x="0" y="0"/>
            <a:ext cx="4668253" cy="6847758"/>
          </a:xfrm>
          <a:prstGeom prst="rect">
            <a:avLst/>
          </a:prstGeom>
          <a:gradFill flip="none" rotWithShape="1">
            <a:gsLst>
              <a:gs pos="0">
                <a:srgbClr val="FFF8F3"/>
              </a:gs>
              <a:gs pos="0">
                <a:srgbClr val="FFF8F3"/>
              </a:gs>
              <a:gs pos="45000">
                <a:srgbClr val="004628"/>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16" name="Picture Placeholder 9">
            <a:extLst>
              <a:ext uri="{FF2B5EF4-FFF2-40B4-BE49-F238E27FC236}">
                <a16:creationId xmlns:a16="http://schemas.microsoft.com/office/drawing/2014/main" id="{7EB0CB85-7688-88C4-E2F9-356C6FF7E8F9}"/>
              </a:ext>
            </a:extLst>
          </p:cNvPr>
          <p:cNvSpPr>
            <a:spLocks noGrp="1"/>
          </p:cNvSpPr>
          <p:nvPr>
            <p:ph type="pic" sz="quarter" idx="16"/>
          </p:nvPr>
        </p:nvSpPr>
        <p:spPr>
          <a:xfrm>
            <a:off x="6961525" y="826"/>
            <a:ext cx="3073691" cy="6904668"/>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3" name="Rectangle 2">
            <a:extLst>
              <a:ext uri="{FF2B5EF4-FFF2-40B4-BE49-F238E27FC236}">
                <a16:creationId xmlns:a16="http://schemas.microsoft.com/office/drawing/2014/main" id="{3B9DE3B4-41D2-000B-3FF7-EEA0A9C4EB56}"/>
              </a:ext>
              <a:ext uri="{C183D7F6-B498-43B3-948B-1728B52AA6E4}">
                <adec:decorative xmlns:adec="http://schemas.microsoft.com/office/drawing/2017/decorative" val="1"/>
              </a:ext>
            </a:extLst>
          </p:cNvPr>
          <p:cNvSpPr/>
          <p:nvPr/>
        </p:nvSpPr>
        <p:spPr bwMode="auto">
          <a:xfrm rot="16200000">
            <a:off x="-1094873" y="1094872"/>
            <a:ext cx="6858002" cy="4668254"/>
          </a:xfrm>
          <a:prstGeom prst="rect">
            <a:avLst/>
          </a:prstGeom>
          <a:gradFill flip="none" rotWithShape="1">
            <a:gsLst>
              <a:gs pos="0">
                <a:srgbClr val="8DE971">
                  <a:alpha val="50000"/>
                </a:srgbClr>
              </a:gs>
              <a:gs pos="100000">
                <a:srgbClr val="0078D4">
                  <a:alpha val="30000"/>
                </a:srgb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endParaRPr kumimoji="0" lang="en-US" sz="6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 </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21959" y="554223"/>
            <a:ext cx="3582293" cy="738664"/>
          </a:xfrm>
        </p:spPr>
        <p:txBody>
          <a:bodyPr/>
          <a:lstStyle>
            <a:lvl1pPr>
              <a:defRPr sz="2400">
                <a:solidFill>
                  <a:srgbClr val="FFF8F3"/>
                </a:solidFill>
              </a:defRPr>
            </a:lvl1pPr>
          </a:lstStyle>
          <a:p>
            <a:r>
              <a:rPr lang="en-US"/>
              <a:t>Click to edit Master title style</a:t>
            </a:r>
          </a:p>
        </p:txBody>
      </p:sp>
      <p:sp>
        <p:nvSpPr>
          <p:cNvPr id="15" name="Text Placeholder 16">
            <a:extLst>
              <a:ext uri="{FF2B5EF4-FFF2-40B4-BE49-F238E27FC236}">
                <a16:creationId xmlns:a16="http://schemas.microsoft.com/office/drawing/2014/main" id="{72BC0419-AD22-0E52-FE69-824B84BFDD3B}"/>
              </a:ext>
            </a:extLst>
          </p:cNvPr>
          <p:cNvSpPr>
            <a:spLocks noGrp="1"/>
          </p:cNvSpPr>
          <p:nvPr>
            <p:ph type="body" sz="quarter" idx="12"/>
          </p:nvPr>
        </p:nvSpPr>
        <p:spPr>
          <a:xfrm>
            <a:off x="546097" y="2599370"/>
            <a:ext cx="3534019" cy="2231719"/>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spcAft>
                <a:spcPts val="600"/>
              </a:spcAft>
              <a:buNone/>
              <a:defRPr lang="en-US" sz="1600">
                <a:solidFill>
                  <a:srgbClr val="000000"/>
                </a:solidFill>
                <a:latin typeface="Segoe UI"/>
              </a:defRPr>
            </a:lvl1pPr>
            <a:lvl2pPr marL="0" indent="0">
              <a:spcAft>
                <a:spcPts val="600"/>
              </a:spcAft>
              <a:buNone/>
              <a:defRPr lang="en-US" sz="1600">
                <a:solidFill>
                  <a:schemeClr val="tx1"/>
                </a:solidFill>
                <a:latin typeface="+mj-lt"/>
              </a:defRPr>
            </a:lvl2pPr>
            <a:lvl3pPr marL="0" indent="0">
              <a:spcAft>
                <a:spcPts val="600"/>
              </a:spcAft>
              <a:buNone/>
              <a:defRPr lang="en-US" sz="1600">
                <a:solidFill>
                  <a:schemeClr val="tx1"/>
                </a:solidFill>
                <a:latin typeface="+mn-lt"/>
              </a:defRPr>
            </a:lvl3pPr>
            <a:lvl4pPr marL="0" indent="0">
              <a:spcAft>
                <a:spcPts val="600"/>
              </a:spcAft>
              <a:buNone/>
              <a:defRPr lang="en-US" sz="1600">
                <a:solidFill>
                  <a:schemeClr val="tx1"/>
                </a:solidFill>
                <a:latin typeface="+mn-lt"/>
              </a:defRPr>
            </a:lvl4pPr>
            <a:lvl5pPr marL="0" indent="0">
              <a:spcAft>
                <a:spcPts val="600"/>
              </a:spcAft>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4" name="Text Placeholder 33">
            <a:extLst>
              <a:ext uri="{FF2B5EF4-FFF2-40B4-BE49-F238E27FC236}">
                <a16:creationId xmlns:a16="http://schemas.microsoft.com/office/drawing/2014/main" id="{4CFA1AED-6646-2240-6293-9A66C0AEFB47}"/>
              </a:ext>
            </a:extLst>
          </p:cNvPr>
          <p:cNvSpPr txBox="1">
            <a:spLocks/>
          </p:cNvSpPr>
          <p:nvPr/>
        </p:nvSpPr>
        <p:spPr>
          <a:xfrm>
            <a:off x="546098" y="234529"/>
            <a:ext cx="10307392" cy="20077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chemeClr val="bg1"/>
                </a:solidFill>
                <a:effectLst/>
                <a:uLnTx/>
                <a:uFillTx/>
                <a:latin typeface="Segoe Sans Display Semibold"/>
                <a:ea typeface="+mn-ea"/>
                <a:cs typeface="Segoe UI" panose="020B0502040204020203" pitchFamily="34" charset="0"/>
              </a:rPr>
              <a:t>ORG WIDE CONNECTION</a:t>
            </a:r>
          </a:p>
        </p:txBody>
      </p:sp>
      <p:sp>
        <p:nvSpPr>
          <p:cNvPr id="9" name="Freeform: Shape 8">
            <a:extLst>
              <a:ext uri="{FF2B5EF4-FFF2-40B4-BE49-F238E27FC236}">
                <a16:creationId xmlns:a16="http://schemas.microsoft.com/office/drawing/2014/main" id="{E50552CC-BD70-CEC8-92D1-3F451624861E}"/>
              </a:ext>
            </a:extLst>
          </p:cNvPr>
          <p:cNvSpPr/>
          <p:nvPr/>
        </p:nvSpPr>
        <p:spPr>
          <a:xfrm>
            <a:off x="12058277" y="5977591"/>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2060ADD-6C9A-AAA6-E18D-647CDE4129FC}"/>
              </a:ext>
            </a:extLst>
          </p:cNvPr>
          <p:cNvSpPr/>
          <p:nvPr/>
        </p:nvSpPr>
        <p:spPr>
          <a:xfrm>
            <a:off x="12048804" y="6236641"/>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40ADC6F-BBFF-93BD-660E-7BDDDA236511}"/>
              </a:ext>
            </a:extLst>
          </p:cNvPr>
          <p:cNvSpPr/>
          <p:nvPr/>
        </p:nvSpPr>
        <p:spPr>
          <a:xfrm>
            <a:off x="12014321" y="6470681"/>
            <a:ext cx="166295" cy="166295"/>
          </a:xfrm>
          <a:custGeom>
            <a:avLst/>
            <a:gdLst>
              <a:gd name="connsiteX0" fmla="*/ 166295 w 166295"/>
              <a:gd name="connsiteY0" fmla="*/ 83148 h 166295"/>
              <a:gd name="connsiteX1" fmla="*/ 83148 w 166295"/>
              <a:gd name="connsiteY1" fmla="*/ 166295 h 166295"/>
              <a:gd name="connsiteX2" fmla="*/ 0 w 166295"/>
              <a:gd name="connsiteY2" fmla="*/ 83148 h 166295"/>
              <a:gd name="connsiteX3" fmla="*/ 83148 w 166295"/>
              <a:gd name="connsiteY3" fmla="*/ 0 h 166295"/>
              <a:gd name="connsiteX4" fmla="*/ 166295 w 166295"/>
              <a:gd name="connsiteY4" fmla="*/ 83148 h 166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295" h="166295">
                <a:moveTo>
                  <a:pt x="166295" y="83148"/>
                </a:moveTo>
                <a:cubicBezTo>
                  <a:pt x="166295" y="129069"/>
                  <a:pt x="129069" y="166295"/>
                  <a:pt x="83148" y="166295"/>
                </a:cubicBezTo>
                <a:cubicBezTo>
                  <a:pt x="37226" y="166295"/>
                  <a:pt x="0" y="129069"/>
                  <a:pt x="0" y="83148"/>
                </a:cubicBezTo>
                <a:cubicBezTo>
                  <a:pt x="0" y="37226"/>
                  <a:pt x="37226" y="0"/>
                  <a:pt x="83148" y="0"/>
                </a:cubicBezTo>
                <a:cubicBezTo>
                  <a:pt x="129069" y="0"/>
                  <a:pt x="166295" y="37226"/>
                  <a:pt x="166295" y="83148"/>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043F2A5-B9DA-EAB5-93B5-D6F92C86D8FE}"/>
              </a:ext>
            </a:extLst>
          </p:cNvPr>
          <p:cNvSpPr/>
          <p:nvPr/>
        </p:nvSpPr>
        <p:spPr>
          <a:xfrm>
            <a:off x="11488657" y="6213535"/>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F447C77-3CDF-B8DE-18A9-2B03F55F7AE5}"/>
              </a:ext>
            </a:extLst>
          </p:cNvPr>
          <p:cNvSpPr/>
          <p:nvPr/>
        </p:nvSpPr>
        <p:spPr>
          <a:xfrm>
            <a:off x="11669061" y="6393939"/>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27D473D-7C77-6843-9677-90538FD12E7A}"/>
              </a:ext>
            </a:extLst>
          </p:cNvPr>
          <p:cNvSpPr/>
          <p:nvPr/>
        </p:nvSpPr>
        <p:spPr>
          <a:xfrm>
            <a:off x="11824450" y="6549328"/>
            <a:ext cx="166295" cy="166295"/>
          </a:xfrm>
          <a:custGeom>
            <a:avLst/>
            <a:gdLst>
              <a:gd name="connsiteX0" fmla="*/ 166295 w 166295"/>
              <a:gd name="connsiteY0" fmla="*/ 83148 h 166295"/>
              <a:gd name="connsiteX1" fmla="*/ 83148 w 166295"/>
              <a:gd name="connsiteY1" fmla="*/ 166295 h 166295"/>
              <a:gd name="connsiteX2" fmla="*/ 0 w 166295"/>
              <a:gd name="connsiteY2" fmla="*/ 83148 h 166295"/>
              <a:gd name="connsiteX3" fmla="*/ 83148 w 166295"/>
              <a:gd name="connsiteY3" fmla="*/ 0 h 166295"/>
              <a:gd name="connsiteX4" fmla="*/ 166295 w 166295"/>
              <a:gd name="connsiteY4" fmla="*/ 83148 h 166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295" h="166295">
                <a:moveTo>
                  <a:pt x="166295" y="83148"/>
                </a:moveTo>
                <a:cubicBezTo>
                  <a:pt x="166295" y="129069"/>
                  <a:pt x="129069" y="166295"/>
                  <a:pt x="83148" y="166295"/>
                </a:cubicBezTo>
                <a:cubicBezTo>
                  <a:pt x="37227" y="166295"/>
                  <a:pt x="0" y="129069"/>
                  <a:pt x="0" y="83148"/>
                </a:cubicBezTo>
                <a:cubicBezTo>
                  <a:pt x="0" y="37226"/>
                  <a:pt x="37227" y="0"/>
                  <a:pt x="83148" y="0"/>
                </a:cubicBezTo>
                <a:cubicBezTo>
                  <a:pt x="129069" y="0"/>
                  <a:pt x="166295" y="37226"/>
                  <a:pt x="166295" y="83148"/>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8A3F6-2523-5F47-FAB9-60B1701E1AF3}"/>
              </a:ext>
            </a:extLst>
          </p:cNvPr>
          <p:cNvSpPr/>
          <p:nvPr/>
        </p:nvSpPr>
        <p:spPr>
          <a:xfrm>
            <a:off x="11252713" y="6783155"/>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7AE8FB2-31C6-416F-E798-6417588556AB}"/>
              </a:ext>
            </a:extLst>
          </p:cNvPr>
          <p:cNvSpPr/>
          <p:nvPr/>
        </p:nvSpPr>
        <p:spPr>
          <a:xfrm>
            <a:off x="11511763" y="6773682"/>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D38149-94B2-78D5-69AF-77BE9246072E}"/>
              </a:ext>
            </a:extLst>
          </p:cNvPr>
          <p:cNvSpPr/>
          <p:nvPr/>
        </p:nvSpPr>
        <p:spPr>
          <a:xfrm>
            <a:off x="11745803" y="6739199"/>
            <a:ext cx="166295" cy="166295"/>
          </a:xfrm>
          <a:custGeom>
            <a:avLst/>
            <a:gdLst>
              <a:gd name="connsiteX0" fmla="*/ 166295 w 166295"/>
              <a:gd name="connsiteY0" fmla="*/ 83148 h 166295"/>
              <a:gd name="connsiteX1" fmla="*/ 83148 w 166295"/>
              <a:gd name="connsiteY1" fmla="*/ 166295 h 166295"/>
              <a:gd name="connsiteX2" fmla="*/ 0 w 166295"/>
              <a:gd name="connsiteY2" fmla="*/ 83148 h 166295"/>
              <a:gd name="connsiteX3" fmla="*/ 83148 w 166295"/>
              <a:gd name="connsiteY3" fmla="*/ 0 h 166295"/>
              <a:gd name="connsiteX4" fmla="*/ 166295 w 166295"/>
              <a:gd name="connsiteY4" fmla="*/ 83148 h 166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295" h="166295">
                <a:moveTo>
                  <a:pt x="166295" y="83148"/>
                </a:moveTo>
                <a:cubicBezTo>
                  <a:pt x="166295" y="129069"/>
                  <a:pt x="129069" y="166295"/>
                  <a:pt x="83148" y="166295"/>
                </a:cubicBezTo>
                <a:cubicBezTo>
                  <a:pt x="37226" y="166295"/>
                  <a:pt x="0" y="129069"/>
                  <a:pt x="0" y="83148"/>
                </a:cubicBezTo>
                <a:cubicBezTo>
                  <a:pt x="0" y="37226"/>
                  <a:pt x="37226" y="0"/>
                  <a:pt x="83148" y="0"/>
                </a:cubicBezTo>
                <a:cubicBezTo>
                  <a:pt x="129069" y="0"/>
                  <a:pt x="166295" y="37226"/>
                  <a:pt x="166295" y="83148"/>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B85911B-5654-18F2-3694-313F89228B9D}"/>
              </a:ext>
            </a:extLst>
          </p:cNvPr>
          <p:cNvSpPr/>
          <p:nvPr/>
        </p:nvSpPr>
        <p:spPr>
          <a:xfrm>
            <a:off x="11488657" y="7352782"/>
            <a:ext cx="78383" cy="78383"/>
          </a:xfrm>
          <a:custGeom>
            <a:avLst/>
            <a:gdLst>
              <a:gd name="connsiteX0" fmla="*/ 78383 w 78383"/>
              <a:gd name="connsiteY0" fmla="*/ 39191 h 78383"/>
              <a:gd name="connsiteX1" fmla="*/ 39192 w 78383"/>
              <a:gd name="connsiteY1" fmla="*/ 78383 h 78383"/>
              <a:gd name="connsiteX2" fmla="*/ 0 w 78383"/>
              <a:gd name="connsiteY2" fmla="*/ 39191 h 78383"/>
              <a:gd name="connsiteX3" fmla="*/ 39192 w 78383"/>
              <a:gd name="connsiteY3" fmla="*/ 0 h 78383"/>
              <a:gd name="connsiteX4" fmla="*/ 78383 w 78383"/>
              <a:gd name="connsiteY4" fmla="*/ 39191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1"/>
                </a:moveTo>
                <a:cubicBezTo>
                  <a:pt x="78383" y="60836"/>
                  <a:pt x="60836" y="78383"/>
                  <a:pt x="39192" y="78383"/>
                </a:cubicBezTo>
                <a:cubicBezTo>
                  <a:pt x="17547" y="78383"/>
                  <a:pt x="0" y="60836"/>
                  <a:pt x="0" y="39191"/>
                </a:cubicBezTo>
                <a:cubicBezTo>
                  <a:pt x="0" y="17547"/>
                  <a:pt x="17547" y="0"/>
                  <a:pt x="39192" y="0"/>
                </a:cubicBezTo>
                <a:cubicBezTo>
                  <a:pt x="60836" y="0"/>
                  <a:pt x="78383" y="17547"/>
                  <a:pt x="78383" y="39191"/>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E586A6C-00E0-DE1E-4242-27F99C07161A}"/>
              </a:ext>
            </a:extLst>
          </p:cNvPr>
          <p:cNvSpPr/>
          <p:nvPr/>
        </p:nvSpPr>
        <p:spPr>
          <a:xfrm>
            <a:off x="11669061" y="7153431"/>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FB75DE2-068C-74CC-5E88-4BDCA8CA4168}"/>
              </a:ext>
            </a:extLst>
          </p:cNvPr>
          <p:cNvSpPr/>
          <p:nvPr/>
        </p:nvSpPr>
        <p:spPr>
          <a:xfrm>
            <a:off x="11824450" y="6929077"/>
            <a:ext cx="166295" cy="166295"/>
          </a:xfrm>
          <a:custGeom>
            <a:avLst/>
            <a:gdLst>
              <a:gd name="connsiteX0" fmla="*/ 166295 w 166295"/>
              <a:gd name="connsiteY0" fmla="*/ 83148 h 166295"/>
              <a:gd name="connsiteX1" fmla="*/ 83148 w 166295"/>
              <a:gd name="connsiteY1" fmla="*/ 166295 h 166295"/>
              <a:gd name="connsiteX2" fmla="*/ 0 w 166295"/>
              <a:gd name="connsiteY2" fmla="*/ 83148 h 166295"/>
              <a:gd name="connsiteX3" fmla="*/ 83148 w 166295"/>
              <a:gd name="connsiteY3" fmla="*/ 0 h 166295"/>
              <a:gd name="connsiteX4" fmla="*/ 166295 w 166295"/>
              <a:gd name="connsiteY4" fmla="*/ 83148 h 166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295" h="166295">
                <a:moveTo>
                  <a:pt x="166295" y="83148"/>
                </a:moveTo>
                <a:cubicBezTo>
                  <a:pt x="166295" y="129069"/>
                  <a:pt x="129069" y="166295"/>
                  <a:pt x="83148" y="166295"/>
                </a:cubicBezTo>
                <a:cubicBezTo>
                  <a:pt x="37227" y="166295"/>
                  <a:pt x="0" y="129069"/>
                  <a:pt x="0" y="83148"/>
                </a:cubicBezTo>
                <a:cubicBezTo>
                  <a:pt x="0" y="37226"/>
                  <a:pt x="37227" y="0"/>
                  <a:pt x="83148" y="0"/>
                </a:cubicBezTo>
                <a:cubicBezTo>
                  <a:pt x="129069" y="0"/>
                  <a:pt x="166295" y="37226"/>
                  <a:pt x="166295" y="83148"/>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51B969-C84C-E91A-CE51-B0EBF76FB74D}"/>
              </a:ext>
            </a:extLst>
          </p:cNvPr>
          <p:cNvSpPr/>
          <p:nvPr/>
        </p:nvSpPr>
        <p:spPr>
          <a:xfrm>
            <a:off x="12058277" y="7588726"/>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E0566B-7E06-B46A-43F8-2CAC8B16A9B3}"/>
              </a:ext>
            </a:extLst>
          </p:cNvPr>
          <p:cNvSpPr/>
          <p:nvPr/>
        </p:nvSpPr>
        <p:spPr>
          <a:xfrm>
            <a:off x="12048804" y="7310729"/>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CB7711-E939-B2B1-DC8B-07AC7FE5005C}"/>
              </a:ext>
            </a:extLst>
          </p:cNvPr>
          <p:cNvSpPr/>
          <p:nvPr/>
        </p:nvSpPr>
        <p:spPr>
          <a:xfrm>
            <a:off x="12014321" y="7007723"/>
            <a:ext cx="166295" cy="166295"/>
          </a:xfrm>
          <a:custGeom>
            <a:avLst/>
            <a:gdLst>
              <a:gd name="connsiteX0" fmla="*/ 166295 w 166295"/>
              <a:gd name="connsiteY0" fmla="*/ 83148 h 166295"/>
              <a:gd name="connsiteX1" fmla="*/ 83148 w 166295"/>
              <a:gd name="connsiteY1" fmla="*/ 166295 h 166295"/>
              <a:gd name="connsiteX2" fmla="*/ 0 w 166295"/>
              <a:gd name="connsiteY2" fmla="*/ 83148 h 166295"/>
              <a:gd name="connsiteX3" fmla="*/ 83148 w 166295"/>
              <a:gd name="connsiteY3" fmla="*/ 0 h 166295"/>
              <a:gd name="connsiteX4" fmla="*/ 166295 w 166295"/>
              <a:gd name="connsiteY4" fmla="*/ 83148 h 166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295" h="166295">
                <a:moveTo>
                  <a:pt x="166295" y="83148"/>
                </a:moveTo>
                <a:cubicBezTo>
                  <a:pt x="166295" y="129069"/>
                  <a:pt x="129069" y="166295"/>
                  <a:pt x="83148" y="166295"/>
                </a:cubicBezTo>
                <a:cubicBezTo>
                  <a:pt x="37226" y="166295"/>
                  <a:pt x="0" y="129069"/>
                  <a:pt x="0" y="83148"/>
                </a:cubicBezTo>
                <a:cubicBezTo>
                  <a:pt x="0" y="37226"/>
                  <a:pt x="37226" y="0"/>
                  <a:pt x="83148" y="0"/>
                </a:cubicBezTo>
                <a:cubicBezTo>
                  <a:pt x="129069" y="0"/>
                  <a:pt x="166295" y="37226"/>
                  <a:pt x="166295" y="83148"/>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6E0C7BF-6717-E012-5A1A-BA0DD0D93488}"/>
              </a:ext>
            </a:extLst>
          </p:cNvPr>
          <p:cNvSpPr/>
          <p:nvPr/>
        </p:nvSpPr>
        <p:spPr>
          <a:xfrm>
            <a:off x="12627904" y="7352782"/>
            <a:ext cx="78383" cy="78383"/>
          </a:xfrm>
          <a:custGeom>
            <a:avLst/>
            <a:gdLst>
              <a:gd name="connsiteX0" fmla="*/ 78383 w 78383"/>
              <a:gd name="connsiteY0" fmla="*/ 39191 h 78383"/>
              <a:gd name="connsiteX1" fmla="*/ 39191 w 78383"/>
              <a:gd name="connsiteY1" fmla="*/ 78383 h 78383"/>
              <a:gd name="connsiteX2" fmla="*/ 0 w 78383"/>
              <a:gd name="connsiteY2" fmla="*/ 39191 h 78383"/>
              <a:gd name="connsiteX3" fmla="*/ 39191 w 78383"/>
              <a:gd name="connsiteY3" fmla="*/ 0 h 78383"/>
              <a:gd name="connsiteX4" fmla="*/ 78383 w 78383"/>
              <a:gd name="connsiteY4" fmla="*/ 39191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1"/>
                </a:moveTo>
                <a:cubicBezTo>
                  <a:pt x="78383" y="60836"/>
                  <a:pt x="60836" y="78383"/>
                  <a:pt x="39191" y="78383"/>
                </a:cubicBezTo>
                <a:cubicBezTo>
                  <a:pt x="17547" y="78383"/>
                  <a:pt x="0" y="60836"/>
                  <a:pt x="0" y="39191"/>
                </a:cubicBezTo>
                <a:cubicBezTo>
                  <a:pt x="0" y="17547"/>
                  <a:pt x="17547" y="0"/>
                  <a:pt x="39191" y="0"/>
                </a:cubicBezTo>
                <a:cubicBezTo>
                  <a:pt x="60836" y="0"/>
                  <a:pt x="78383" y="17547"/>
                  <a:pt x="78383" y="39191"/>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1527D8F-0B7C-3F30-3D1D-2228BDFA4B28}"/>
              </a:ext>
            </a:extLst>
          </p:cNvPr>
          <p:cNvSpPr/>
          <p:nvPr/>
        </p:nvSpPr>
        <p:spPr>
          <a:xfrm>
            <a:off x="12428553" y="7153431"/>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A60B111-D554-5F45-FE3E-489ADB8530B6}"/>
              </a:ext>
            </a:extLst>
          </p:cNvPr>
          <p:cNvSpPr/>
          <p:nvPr/>
        </p:nvSpPr>
        <p:spPr>
          <a:xfrm>
            <a:off x="12204199" y="6929077"/>
            <a:ext cx="166295" cy="166295"/>
          </a:xfrm>
          <a:custGeom>
            <a:avLst/>
            <a:gdLst>
              <a:gd name="connsiteX0" fmla="*/ 166295 w 166295"/>
              <a:gd name="connsiteY0" fmla="*/ 83148 h 166295"/>
              <a:gd name="connsiteX1" fmla="*/ 83148 w 166295"/>
              <a:gd name="connsiteY1" fmla="*/ 166295 h 166295"/>
              <a:gd name="connsiteX2" fmla="*/ 0 w 166295"/>
              <a:gd name="connsiteY2" fmla="*/ 83148 h 166295"/>
              <a:gd name="connsiteX3" fmla="*/ 83148 w 166295"/>
              <a:gd name="connsiteY3" fmla="*/ 0 h 166295"/>
              <a:gd name="connsiteX4" fmla="*/ 166295 w 166295"/>
              <a:gd name="connsiteY4" fmla="*/ 83148 h 166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295" h="166295">
                <a:moveTo>
                  <a:pt x="166295" y="83148"/>
                </a:moveTo>
                <a:cubicBezTo>
                  <a:pt x="166295" y="129069"/>
                  <a:pt x="129069" y="166295"/>
                  <a:pt x="83148" y="166295"/>
                </a:cubicBezTo>
                <a:cubicBezTo>
                  <a:pt x="37226" y="166295"/>
                  <a:pt x="0" y="129069"/>
                  <a:pt x="0" y="83148"/>
                </a:cubicBezTo>
                <a:cubicBezTo>
                  <a:pt x="0" y="37226"/>
                  <a:pt x="37226" y="0"/>
                  <a:pt x="83148" y="0"/>
                </a:cubicBezTo>
                <a:cubicBezTo>
                  <a:pt x="129069" y="0"/>
                  <a:pt x="166295" y="37226"/>
                  <a:pt x="166295" y="83148"/>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214C698-0671-8A80-FE32-237BA50EA7A4}"/>
              </a:ext>
            </a:extLst>
          </p:cNvPr>
          <p:cNvSpPr/>
          <p:nvPr/>
        </p:nvSpPr>
        <p:spPr>
          <a:xfrm>
            <a:off x="12863848" y="6783155"/>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F7B987B-4F8D-25A9-1D3E-A635C8676B29}"/>
              </a:ext>
            </a:extLst>
          </p:cNvPr>
          <p:cNvSpPr/>
          <p:nvPr/>
        </p:nvSpPr>
        <p:spPr>
          <a:xfrm>
            <a:off x="12585851" y="6773682"/>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3DEC0D3-535B-D038-4495-61867B305722}"/>
              </a:ext>
            </a:extLst>
          </p:cNvPr>
          <p:cNvSpPr/>
          <p:nvPr/>
        </p:nvSpPr>
        <p:spPr>
          <a:xfrm>
            <a:off x="12282845" y="6739199"/>
            <a:ext cx="166295" cy="166295"/>
          </a:xfrm>
          <a:custGeom>
            <a:avLst/>
            <a:gdLst>
              <a:gd name="connsiteX0" fmla="*/ 166295 w 166295"/>
              <a:gd name="connsiteY0" fmla="*/ 83148 h 166295"/>
              <a:gd name="connsiteX1" fmla="*/ 83148 w 166295"/>
              <a:gd name="connsiteY1" fmla="*/ 166295 h 166295"/>
              <a:gd name="connsiteX2" fmla="*/ 0 w 166295"/>
              <a:gd name="connsiteY2" fmla="*/ 83148 h 166295"/>
              <a:gd name="connsiteX3" fmla="*/ 83148 w 166295"/>
              <a:gd name="connsiteY3" fmla="*/ 0 h 166295"/>
              <a:gd name="connsiteX4" fmla="*/ 166295 w 166295"/>
              <a:gd name="connsiteY4" fmla="*/ 83148 h 166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295" h="166295">
                <a:moveTo>
                  <a:pt x="166295" y="83148"/>
                </a:moveTo>
                <a:cubicBezTo>
                  <a:pt x="166295" y="129069"/>
                  <a:pt x="129069" y="166295"/>
                  <a:pt x="83148" y="166295"/>
                </a:cubicBezTo>
                <a:cubicBezTo>
                  <a:pt x="37226" y="166295"/>
                  <a:pt x="0" y="129069"/>
                  <a:pt x="0" y="83148"/>
                </a:cubicBezTo>
                <a:cubicBezTo>
                  <a:pt x="0" y="37226"/>
                  <a:pt x="37226" y="0"/>
                  <a:pt x="83148" y="0"/>
                </a:cubicBezTo>
                <a:cubicBezTo>
                  <a:pt x="129069" y="0"/>
                  <a:pt x="166295" y="37226"/>
                  <a:pt x="166295" y="83148"/>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80D4423-58E4-D9AA-D468-0110ACF405E7}"/>
              </a:ext>
            </a:extLst>
          </p:cNvPr>
          <p:cNvSpPr/>
          <p:nvPr/>
        </p:nvSpPr>
        <p:spPr>
          <a:xfrm>
            <a:off x="12627904" y="6213535"/>
            <a:ext cx="78383" cy="78383"/>
          </a:xfrm>
          <a:custGeom>
            <a:avLst/>
            <a:gdLst>
              <a:gd name="connsiteX0" fmla="*/ 78383 w 78383"/>
              <a:gd name="connsiteY0" fmla="*/ 39192 h 78383"/>
              <a:gd name="connsiteX1" fmla="*/ 39191 w 78383"/>
              <a:gd name="connsiteY1" fmla="*/ 78383 h 78383"/>
              <a:gd name="connsiteX2" fmla="*/ 0 w 78383"/>
              <a:gd name="connsiteY2" fmla="*/ 39192 h 78383"/>
              <a:gd name="connsiteX3" fmla="*/ 39191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1" y="78383"/>
                </a:cubicBezTo>
                <a:cubicBezTo>
                  <a:pt x="17547" y="78383"/>
                  <a:pt x="0" y="60836"/>
                  <a:pt x="0" y="39192"/>
                </a:cubicBezTo>
                <a:cubicBezTo>
                  <a:pt x="0" y="17547"/>
                  <a:pt x="17547" y="0"/>
                  <a:pt x="39191"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3F86CE0-F558-74D3-C05B-0BB8B0F61F6B}"/>
              </a:ext>
            </a:extLst>
          </p:cNvPr>
          <p:cNvSpPr/>
          <p:nvPr/>
        </p:nvSpPr>
        <p:spPr>
          <a:xfrm>
            <a:off x="12428553" y="6393939"/>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A49C617-029A-664D-E3F7-6F385F90F098}"/>
              </a:ext>
            </a:extLst>
          </p:cNvPr>
          <p:cNvSpPr/>
          <p:nvPr/>
        </p:nvSpPr>
        <p:spPr>
          <a:xfrm>
            <a:off x="12204199" y="6549328"/>
            <a:ext cx="166295" cy="166295"/>
          </a:xfrm>
          <a:custGeom>
            <a:avLst/>
            <a:gdLst>
              <a:gd name="connsiteX0" fmla="*/ 166295 w 166295"/>
              <a:gd name="connsiteY0" fmla="*/ 83148 h 166295"/>
              <a:gd name="connsiteX1" fmla="*/ 83148 w 166295"/>
              <a:gd name="connsiteY1" fmla="*/ 166295 h 166295"/>
              <a:gd name="connsiteX2" fmla="*/ 0 w 166295"/>
              <a:gd name="connsiteY2" fmla="*/ 83148 h 166295"/>
              <a:gd name="connsiteX3" fmla="*/ 83148 w 166295"/>
              <a:gd name="connsiteY3" fmla="*/ 0 h 166295"/>
              <a:gd name="connsiteX4" fmla="*/ 166295 w 166295"/>
              <a:gd name="connsiteY4" fmla="*/ 83148 h 166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295" h="166295">
                <a:moveTo>
                  <a:pt x="166295" y="83148"/>
                </a:moveTo>
                <a:cubicBezTo>
                  <a:pt x="166295" y="129069"/>
                  <a:pt x="129069" y="166295"/>
                  <a:pt x="83148" y="166295"/>
                </a:cubicBezTo>
                <a:cubicBezTo>
                  <a:pt x="37226" y="166295"/>
                  <a:pt x="0" y="129069"/>
                  <a:pt x="0" y="83148"/>
                </a:cubicBezTo>
                <a:cubicBezTo>
                  <a:pt x="0" y="37226"/>
                  <a:pt x="37226" y="0"/>
                  <a:pt x="83148" y="0"/>
                </a:cubicBezTo>
                <a:cubicBezTo>
                  <a:pt x="129069" y="0"/>
                  <a:pt x="166295" y="37226"/>
                  <a:pt x="166295" y="83148"/>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89348A-E2AD-5282-EF51-9BEF1CDD6D2B}"/>
              </a:ext>
            </a:extLst>
          </p:cNvPr>
          <p:cNvSpPr/>
          <p:nvPr/>
        </p:nvSpPr>
        <p:spPr>
          <a:xfrm>
            <a:off x="11974296" y="6699174"/>
            <a:ext cx="246346" cy="246346"/>
          </a:xfrm>
          <a:custGeom>
            <a:avLst/>
            <a:gdLst>
              <a:gd name="connsiteX0" fmla="*/ 246347 w 246346"/>
              <a:gd name="connsiteY0" fmla="*/ 123173 h 246346"/>
              <a:gd name="connsiteX1" fmla="*/ 123173 w 246346"/>
              <a:gd name="connsiteY1" fmla="*/ 246347 h 246346"/>
              <a:gd name="connsiteX2" fmla="*/ 0 w 246346"/>
              <a:gd name="connsiteY2" fmla="*/ 123173 h 246346"/>
              <a:gd name="connsiteX3" fmla="*/ 123173 w 246346"/>
              <a:gd name="connsiteY3" fmla="*/ 0 h 246346"/>
              <a:gd name="connsiteX4" fmla="*/ 246347 w 246346"/>
              <a:gd name="connsiteY4" fmla="*/ 123173 h 246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346" h="246346">
                <a:moveTo>
                  <a:pt x="246347" y="123173"/>
                </a:moveTo>
                <a:cubicBezTo>
                  <a:pt x="246347" y="191200"/>
                  <a:pt x="191200" y="246347"/>
                  <a:pt x="123173" y="246347"/>
                </a:cubicBezTo>
                <a:cubicBezTo>
                  <a:pt x="55146" y="246347"/>
                  <a:pt x="0" y="191200"/>
                  <a:pt x="0" y="123173"/>
                </a:cubicBezTo>
                <a:cubicBezTo>
                  <a:pt x="0" y="55147"/>
                  <a:pt x="55146" y="0"/>
                  <a:pt x="123173" y="0"/>
                </a:cubicBezTo>
                <a:cubicBezTo>
                  <a:pt x="191200" y="0"/>
                  <a:pt x="246347" y="55147"/>
                  <a:pt x="246347" y="123173"/>
                </a:cubicBezTo>
                <a:close/>
              </a:path>
            </a:pathLst>
          </a:custGeom>
          <a:gradFill flip="none" rotWithShape="1">
            <a:gsLst>
              <a:gs pos="0">
                <a:srgbClr val="FFF8F3"/>
              </a:gs>
              <a:gs pos="0">
                <a:schemeClr val="accent5">
                  <a:lumMod val="20000"/>
                  <a:lumOff val="80000"/>
                </a:schemeClr>
              </a:gs>
              <a:gs pos="99725">
                <a:srgbClr val="004628"/>
              </a:gs>
              <a:gs pos="77000">
                <a:srgbClr val="00AA46"/>
              </a:gs>
              <a:gs pos="29000">
                <a:srgbClr val="5E68C9"/>
              </a:gs>
            </a:gsLst>
            <a:path path="circle">
              <a:fillToRect l="50000" t="50000" r="50000" b="50000"/>
            </a:path>
            <a:tileRect/>
          </a:gradFill>
          <a:ln w="31750" cap="rnd"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GB" sz="2000" kern="0">
              <a:solidFill>
                <a:srgbClr val="000000"/>
              </a:solidFill>
              <a:latin typeface="Segoe Sans Display Semibold"/>
              <a:cs typeface="Segoe UI" pitchFamily="34" charset="0"/>
            </a:endParaRPr>
          </a:p>
        </p:txBody>
      </p:sp>
      <p:sp>
        <p:nvSpPr>
          <p:cNvPr id="39" name="Freeform: Shape 38">
            <a:extLst>
              <a:ext uri="{FF2B5EF4-FFF2-40B4-BE49-F238E27FC236}">
                <a16:creationId xmlns:a16="http://schemas.microsoft.com/office/drawing/2014/main" id="{085E10A8-6D84-3DDC-BDA2-30C4A480A6F2}"/>
              </a:ext>
            </a:extLst>
          </p:cNvPr>
          <p:cNvSpPr/>
          <p:nvPr/>
        </p:nvSpPr>
        <p:spPr>
          <a:xfrm>
            <a:off x="12820153" y="7071546"/>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76BE02B-752F-D9B4-0524-4BABC3BE41C8}"/>
              </a:ext>
            </a:extLst>
          </p:cNvPr>
          <p:cNvSpPr/>
          <p:nvPr/>
        </p:nvSpPr>
        <p:spPr>
          <a:xfrm>
            <a:off x="12546659" y="6974217"/>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CA4E786-0B4C-0598-5A1B-DDB2D79F41A9}"/>
              </a:ext>
            </a:extLst>
          </p:cNvPr>
          <p:cNvSpPr/>
          <p:nvPr/>
        </p:nvSpPr>
        <p:spPr>
          <a:xfrm>
            <a:off x="11310101" y="7079160"/>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1B44F53-AB1B-ECDF-885B-201A1416DAF8}"/>
              </a:ext>
            </a:extLst>
          </p:cNvPr>
          <p:cNvSpPr/>
          <p:nvPr/>
        </p:nvSpPr>
        <p:spPr>
          <a:xfrm>
            <a:off x="11571730" y="6973039"/>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E08C4ED-AE3F-16C5-CD3F-BE897CBFDB2A}"/>
              </a:ext>
            </a:extLst>
          </p:cNvPr>
          <p:cNvSpPr/>
          <p:nvPr/>
        </p:nvSpPr>
        <p:spPr>
          <a:xfrm>
            <a:off x="12343950" y="7527507"/>
            <a:ext cx="78383" cy="78383"/>
          </a:xfrm>
          <a:custGeom>
            <a:avLst/>
            <a:gdLst>
              <a:gd name="connsiteX0" fmla="*/ 78383 w 78383"/>
              <a:gd name="connsiteY0" fmla="*/ 39191 h 78383"/>
              <a:gd name="connsiteX1" fmla="*/ 39191 w 78383"/>
              <a:gd name="connsiteY1" fmla="*/ 78383 h 78383"/>
              <a:gd name="connsiteX2" fmla="*/ 0 w 78383"/>
              <a:gd name="connsiteY2" fmla="*/ 39191 h 78383"/>
              <a:gd name="connsiteX3" fmla="*/ 39191 w 78383"/>
              <a:gd name="connsiteY3" fmla="*/ 0 h 78383"/>
              <a:gd name="connsiteX4" fmla="*/ 78383 w 78383"/>
              <a:gd name="connsiteY4" fmla="*/ 39191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1"/>
                </a:moveTo>
                <a:cubicBezTo>
                  <a:pt x="78383" y="60836"/>
                  <a:pt x="60836" y="78383"/>
                  <a:pt x="39191" y="78383"/>
                </a:cubicBezTo>
                <a:cubicBezTo>
                  <a:pt x="17547" y="78383"/>
                  <a:pt x="0" y="60836"/>
                  <a:pt x="0" y="39191"/>
                </a:cubicBezTo>
                <a:cubicBezTo>
                  <a:pt x="0" y="17547"/>
                  <a:pt x="17547" y="0"/>
                  <a:pt x="39191" y="0"/>
                </a:cubicBezTo>
                <a:cubicBezTo>
                  <a:pt x="60836" y="0"/>
                  <a:pt x="78383" y="17547"/>
                  <a:pt x="78383" y="39191"/>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496050-E31B-14E2-E239-D761AE5E3807}"/>
              </a:ext>
            </a:extLst>
          </p:cNvPr>
          <p:cNvSpPr/>
          <p:nvPr/>
        </p:nvSpPr>
        <p:spPr>
          <a:xfrm>
            <a:off x="12255354" y="7262064"/>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23CF2A-A5A3-4992-9B31-6C7B113D2907}"/>
              </a:ext>
            </a:extLst>
          </p:cNvPr>
          <p:cNvSpPr/>
          <p:nvPr/>
        </p:nvSpPr>
        <p:spPr>
          <a:xfrm>
            <a:off x="11738801" y="7527506"/>
            <a:ext cx="78383" cy="78383"/>
          </a:xfrm>
          <a:custGeom>
            <a:avLst/>
            <a:gdLst>
              <a:gd name="connsiteX0" fmla="*/ 78383 w 78383"/>
              <a:gd name="connsiteY0" fmla="*/ 39191 h 78383"/>
              <a:gd name="connsiteX1" fmla="*/ 39192 w 78383"/>
              <a:gd name="connsiteY1" fmla="*/ 78383 h 78383"/>
              <a:gd name="connsiteX2" fmla="*/ 0 w 78383"/>
              <a:gd name="connsiteY2" fmla="*/ 39191 h 78383"/>
              <a:gd name="connsiteX3" fmla="*/ 39192 w 78383"/>
              <a:gd name="connsiteY3" fmla="*/ 0 h 78383"/>
              <a:gd name="connsiteX4" fmla="*/ 78383 w 78383"/>
              <a:gd name="connsiteY4" fmla="*/ 39191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1"/>
                </a:moveTo>
                <a:cubicBezTo>
                  <a:pt x="78383" y="60836"/>
                  <a:pt x="60836" y="78383"/>
                  <a:pt x="39192" y="78383"/>
                </a:cubicBezTo>
                <a:cubicBezTo>
                  <a:pt x="17547" y="78383"/>
                  <a:pt x="0" y="60836"/>
                  <a:pt x="0" y="39191"/>
                </a:cubicBezTo>
                <a:cubicBezTo>
                  <a:pt x="0" y="17547"/>
                  <a:pt x="17547" y="0"/>
                  <a:pt x="39192" y="0"/>
                </a:cubicBezTo>
                <a:cubicBezTo>
                  <a:pt x="60836" y="0"/>
                  <a:pt x="78383" y="17547"/>
                  <a:pt x="78383" y="39191"/>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8D14C37-4EA4-1A63-5FD6-13D5EE49E58E}"/>
              </a:ext>
            </a:extLst>
          </p:cNvPr>
          <p:cNvSpPr/>
          <p:nvPr/>
        </p:nvSpPr>
        <p:spPr>
          <a:xfrm>
            <a:off x="11813864" y="7266849"/>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6D10D30-613A-23C1-0C15-61CA8881350F}"/>
              </a:ext>
            </a:extLst>
          </p:cNvPr>
          <p:cNvSpPr/>
          <p:nvPr/>
        </p:nvSpPr>
        <p:spPr>
          <a:xfrm>
            <a:off x="12820152" y="6450018"/>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FC8614C-0C4F-F4C0-0D71-7B77E9985702}"/>
              </a:ext>
            </a:extLst>
          </p:cNvPr>
          <p:cNvSpPr/>
          <p:nvPr/>
        </p:nvSpPr>
        <p:spPr>
          <a:xfrm>
            <a:off x="12568389" y="6549120"/>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835474B-E4BB-C111-C166-2B749605EE67}"/>
              </a:ext>
            </a:extLst>
          </p:cNvPr>
          <p:cNvSpPr/>
          <p:nvPr/>
        </p:nvSpPr>
        <p:spPr>
          <a:xfrm>
            <a:off x="11305725" y="6435311"/>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8E71522-4D5D-B6F6-4646-AB36B3CB1F5F}"/>
              </a:ext>
            </a:extLst>
          </p:cNvPr>
          <p:cNvSpPr/>
          <p:nvPr/>
        </p:nvSpPr>
        <p:spPr>
          <a:xfrm>
            <a:off x="11567040" y="6582036"/>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EA28D3C2-4D26-8ADB-8D62-BA50B969994C}"/>
              </a:ext>
            </a:extLst>
          </p:cNvPr>
          <p:cNvSpPr/>
          <p:nvPr/>
        </p:nvSpPr>
        <p:spPr>
          <a:xfrm>
            <a:off x="11738801" y="6060654"/>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16ACD605-F9DB-A020-1B9A-A91C2AF0ECA5}"/>
              </a:ext>
            </a:extLst>
          </p:cNvPr>
          <p:cNvSpPr/>
          <p:nvPr/>
        </p:nvSpPr>
        <p:spPr>
          <a:xfrm>
            <a:off x="11824450" y="6296610"/>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58068CFF-4FDB-D29B-AD6C-9DB674E13992}"/>
              </a:ext>
            </a:extLst>
          </p:cNvPr>
          <p:cNvSpPr/>
          <p:nvPr/>
        </p:nvSpPr>
        <p:spPr>
          <a:xfrm>
            <a:off x="12378017" y="6060654"/>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83673CA-410C-13C9-E9BD-DB80C8F2FEA0}"/>
              </a:ext>
            </a:extLst>
          </p:cNvPr>
          <p:cNvSpPr/>
          <p:nvPr/>
        </p:nvSpPr>
        <p:spPr>
          <a:xfrm>
            <a:off x="12255353" y="6293125"/>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Tree>
    <p:extLst>
      <p:ext uri="{BB962C8B-B14F-4D97-AF65-F5344CB8AC3E}">
        <p14:creationId xmlns:p14="http://schemas.microsoft.com/office/powerpoint/2010/main" val="83861806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14_Title Only">
    <p:spTree>
      <p:nvGrpSpPr>
        <p:cNvPr id="1" name=""/>
        <p:cNvGrpSpPr/>
        <p:nvPr/>
      </p:nvGrpSpPr>
      <p:grpSpPr>
        <a:xfrm>
          <a:off x="0" y="0"/>
          <a:ext cx="0" cy="0"/>
          <a:chOff x="0" y="0"/>
          <a:chExt cx="0" cy="0"/>
        </a:xfrm>
      </p:grpSpPr>
      <p:sp>
        <p:nvSpPr>
          <p:cNvPr id="18" name="Rectangle: Rounded Corners 12">
            <a:extLst>
              <a:ext uri="{FF2B5EF4-FFF2-40B4-BE49-F238E27FC236}">
                <a16:creationId xmlns:a16="http://schemas.microsoft.com/office/drawing/2014/main" id="{9961C9C4-C723-4A7C-95BB-4826C39056F6}"/>
              </a:ext>
            </a:extLst>
          </p:cNvPr>
          <p:cNvSpPr/>
          <p:nvPr/>
        </p:nvSpPr>
        <p:spPr bwMode="auto">
          <a:xfrm>
            <a:off x="0" y="0"/>
            <a:ext cx="4668253" cy="6847758"/>
          </a:xfrm>
          <a:prstGeom prst="rect">
            <a:avLst/>
          </a:prstGeom>
          <a:gradFill flip="none" rotWithShape="1">
            <a:gsLst>
              <a:gs pos="0">
                <a:srgbClr val="FFF8F3"/>
              </a:gs>
              <a:gs pos="0">
                <a:srgbClr val="FFF8F3"/>
              </a:gs>
              <a:gs pos="45000">
                <a:srgbClr val="004628"/>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16" name="Picture Placeholder 9">
            <a:extLst>
              <a:ext uri="{FF2B5EF4-FFF2-40B4-BE49-F238E27FC236}">
                <a16:creationId xmlns:a16="http://schemas.microsoft.com/office/drawing/2014/main" id="{7EB0CB85-7688-88C4-E2F9-356C6FF7E8F9}"/>
              </a:ext>
            </a:extLst>
          </p:cNvPr>
          <p:cNvSpPr>
            <a:spLocks noGrp="1"/>
          </p:cNvSpPr>
          <p:nvPr>
            <p:ph type="pic" sz="quarter" idx="16"/>
          </p:nvPr>
        </p:nvSpPr>
        <p:spPr>
          <a:xfrm>
            <a:off x="3488450" y="1193682"/>
            <a:ext cx="8325413" cy="5165149"/>
          </a:xfrm>
          <a:prstGeom prst="roundRect">
            <a:avLst>
              <a:gd name="adj" fmla="val 6011"/>
            </a:avLst>
          </a:prstGeom>
          <a:noFill/>
          <a:ln>
            <a:noFill/>
          </a:ln>
          <a:effectLst>
            <a:outerShdw blurRad="50800" dist="38100" algn="l" rotWithShape="0">
              <a:prstClr val="black">
                <a:alpha val="40000"/>
              </a:prstClr>
            </a:outerShdw>
          </a:effectLst>
        </p:spPr>
        <p:txBody>
          <a:bodyPr/>
          <a:lstStyle/>
          <a:p>
            <a:r>
              <a:rPr lang="en-US"/>
              <a:t>Click icon to add picture</a:t>
            </a:r>
            <a:endParaRPr lang="en-GB"/>
          </a:p>
        </p:txBody>
      </p:sp>
      <p:sp>
        <p:nvSpPr>
          <p:cNvPr id="3" name="Rectangle 2">
            <a:extLst>
              <a:ext uri="{FF2B5EF4-FFF2-40B4-BE49-F238E27FC236}">
                <a16:creationId xmlns:a16="http://schemas.microsoft.com/office/drawing/2014/main" id="{3B9DE3B4-41D2-000B-3FF7-EEA0A9C4EB56}"/>
              </a:ext>
              <a:ext uri="{C183D7F6-B498-43B3-948B-1728B52AA6E4}">
                <adec:decorative xmlns:adec="http://schemas.microsoft.com/office/drawing/2017/decorative" val="1"/>
              </a:ext>
            </a:extLst>
          </p:cNvPr>
          <p:cNvSpPr/>
          <p:nvPr/>
        </p:nvSpPr>
        <p:spPr bwMode="auto">
          <a:xfrm rot="16200000">
            <a:off x="-1094873" y="1094872"/>
            <a:ext cx="6858002" cy="4668254"/>
          </a:xfrm>
          <a:prstGeom prst="rect">
            <a:avLst/>
          </a:prstGeom>
          <a:gradFill flip="none" rotWithShape="1">
            <a:gsLst>
              <a:gs pos="0">
                <a:srgbClr val="8DE971">
                  <a:alpha val="50000"/>
                </a:srgbClr>
              </a:gs>
              <a:gs pos="100000">
                <a:srgbClr val="0078D4">
                  <a:alpha val="30000"/>
                </a:srgb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endParaRPr kumimoji="0" lang="en-US" sz="6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 </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21959" y="554223"/>
            <a:ext cx="3582293" cy="738664"/>
          </a:xfrm>
        </p:spPr>
        <p:txBody>
          <a:bodyPr/>
          <a:lstStyle>
            <a:lvl1pPr>
              <a:defRPr sz="2400">
                <a:solidFill>
                  <a:srgbClr val="FFF8F3"/>
                </a:solidFill>
              </a:defRPr>
            </a:lvl1pPr>
          </a:lstStyle>
          <a:p>
            <a:r>
              <a:rPr lang="en-US"/>
              <a:t>Click to edit Master title style</a:t>
            </a:r>
          </a:p>
        </p:txBody>
      </p:sp>
      <p:sp>
        <p:nvSpPr>
          <p:cNvPr id="15" name="Text Placeholder 16">
            <a:extLst>
              <a:ext uri="{FF2B5EF4-FFF2-40B4-BE49-F238E27FC236}">
                <a16:creationId xmlns:a16="http://schemas.microsoft.com/office/drawing/2014/main" id="{72BC0419-AD22-0E52-FE69-824B84BFDD3B}"/>
              </a:ext>
            </a:extLst>
          </p:cNvPr>
          <p:cNvSpPr>
            <a:spLocks noGrp="1"/>
          </p:cNvSpPr>
          <p:nvPr>
            <p:ph type="body" sz="quarter" idx="12"/>
          </p:nvPr>
        </p:nvSpPr>
        <p:spPr>
          <a:xfrm>
            <a:off x="546097" y="2737869"/>
            <a:ext cx="3534019" cy="1954720"/>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4" name="Text Placeholder 33">
            <a:extLst>
              <a:ext uri="{FF2B5EF4-FFF2-40B4-BE49-F238E27FC236}">
                <a16:creationId xmlns:a16="http://schemas.microsoft.com/office/drawing/2014/main" id="{4CFA1AED-6646-2240-6293-9A66C0AEFB47}"/>
              </a:ext>
            </a:extLst>
          </p:cNvPr>
          <p:cNvSpPr txBox="1">
            <a:spLocks/>
          </p:cNvSpPr>
          <p:nvPr/>
        </p:nvSpPr>
        <p:spPr>
          <a:xfrm>
            <a:off x="546098" y="234529"/>
            <a:ext cx="10307392" cy="20077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chemeClr val="bg1"/>
                </a:solidFill>
                <a:effectLst/>
                <a:uLnTx/>
                <a:uFillTx/>
                <a:latin typeface="Segoe Sans Display Semibold"/>
                <a:ea typeface="+mn-ea"/>
                <a:cs typeface="Segoe UI" panose="020B0502040204020203" pitchFamily="34" charset="0"/>
              </a:rPr>
              <a:t>ORG WIDE CONNECTION</a:t>
            </a:r>
          </a:p>
        </p:txBody>
      </p:sp>
      <p:sp>
        <p:nvSpPr>
          <p:cNvPr id="9" name="Freeform: Shape 8">
            <a:extLst>
              <a:ext uri="{FF2B5EF4-FFF2-40B4-BE49-F238E27FC236}">
                <a16:creationId xmlns:a16="http://schemas.microsoft.com/office/drawing/2014/main" id="{E50552CC-BD70-CEC8-92D1-3F451624861E}"/>
              </a:ext>
            </a:extLst>
          </p:cNvPr>
          <p:cNvSpPr/>
          <p:nvPr/>
        </p:nvSpPr>
        <p:spPr>
          <a:xfrm>
            <a:off x="12058277" y="5977591"/>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2060ADD-6C9A-AAA6-E18D-647CDE4129FC}"/>
              </a:ext>
            </a:extLst>
          </p:cNvPr>
          <p:cNvSpPr/>
          <p:nvPr/>
        </p:nvSpPr>
        <p:spPr>
          <a:xfrm>
            <a:off x="12048804" y="6236641"/>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40ADC6F-BBFF-93BD-660E-7BDDDA236511}"/>
              </a:ext>
            </a:extLst>
          </p:cNvPr>
          <p:cNvSpPr/>
          <p:nvPr/>
        </p:nvSpPr>
        <p:spPr>
          <a:xfrm>
            <a:off x="12014321" y="6470681"/>
            <a:ext cx="166295" cy="166295"/>
          </a:xfrm>
          <a:custGeom>
            <a:avLst/>
            <a:gdLst>
              <a:gd name="connsiteX0" fmla="*/ 166295 w 166295"/>
              <a:gd name="connsiteY0" fmla="*/ 83148 h 166295"/>
              <a:gd name="connsiteX1" fmla="*/ 83148 w 166295"/>
              <a:gd name="connsiteY1" fmla="*/ 166295 h 166295"/>
              <a:gd name="connsiteX2" fmla="*/ 0 w 166295"/>
              <a:gd name="connsiteY2" fmla="*/ 83148 h 166295"/>
              <a:gd name="connsiteX3" fmla="*/ 83148 w 166295"/>
              <a:gd name="connsiteY3" fmla="*/ 0 h 166295"/>
              <a:gd name="connsiteX4" fmla="*/ 166295 w 166295"/>
              <a:gd name="connsiteY4" fmla="*/ 83148 h 166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295" h="166295">
                <a:moveTo>
                  <a:pt x="166295" y="83148"/>
                </a:moveTo>
                <a:cubicBezTo>
                  <a:pt x="166295" y="129069"/>
                  <a:pt x="129069" y="166295"/>
                  <a:pt x="83148" y="166295"/>
                </a:cubicBezTo>
                <a:cubicBezTo>
                  <a:pt x="37226" y="166295"/>
                  <a:pt x="0" y="129069"/>
                  <a:pt x="0" y="83148"/>
                </a:cubicBezTo>
                <a:cubicBezTo>
                  <a:pt x="0" y="37226"/>
                  <a:pt x="37226" y="0"/>
                  <a:pt x="83148" y="0"/>
                </a:cubicBezTo>
                <a:cubicBezTo>
                  <a:pt x="129069" y="0"/>
                  <a:pt x="166295" y="37226"/>
                  <a:pt x="166295" y="83148"/>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043F2A5-B9DA-EAB5-93B5-D6F92C86D8FE}"/>
              </a:ext>
            </a:extLst>
          </p:cNvPr>
          <p:cNvSpPr/>
          <p:nvPr/>
        </p:nvSpPr>
        <p:spPr>
          <a:xfrm>
            <a:off x="11488657" y="6213535"/>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F447C77-3CDF-B8DE-18A9-2B03F55F7AE5}"/>
              </a:ext>
            </a:extLst>
          </p:cNvPr>
          <p:cNvSpPr/>
          <p:nvPr/>
        </p:nvSpPr>
        <p:spPr>
          <a:xfrm>
            <a:off x="11669061" y="6393939"/>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27D473D-7C77-6843-9677-90538FD12E7A}"/>
              </a:ext>
            </a:extLst>
          </p:cNvPr>
          <p:cNvSpPr/>
          <p:nvPr/>
        </p:nvSpPr>
        <p:spPr>
          <a:xfrm>
            <a:off x="11824450" y="6549328"/>
            <a:ext cx="166295" cy="166295"/>
          </a:xfrm>
          <a:custGeom>
            <a:avLst/>
            <a:gdLst>
              <a:gd name="connsiteX0" fmla="*/ 166295 w 166295"/>
              <a:gd name="connsiteY0" fmla="*/ 83148 h 166295"/>
              <a:gd name="connsiteX1" fmla="*/ 83148 w 166295"/>
              <a:gd name="connsiteY1" fmla="*/ 166295 h 166295"/>
              <a:gd name="connsiteX2" fmla="*/ 0 w 166295"/>
              <a:gd name="connsiteY2" fmla="*/ 83148 h 166295"/>
              <a:gd name="connsiteX3" fmla="*/ 83148 w 166295"/>
              <a:gd name="connsiteY3" fmla="*/ 0 h 166295"/>
              <a:gd name="connsiteX4" fmla="*/ 166295 w 166295"/>
              <a:gd name="connsiteY4" fmla="*/ 83148 h 166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295" h="166295">
                <a:moveTo>
                  <a:pt x="166295" y="83148"/>
                </a:moveTo>
                <a:cubicBezTo>
                  <a:pt x="166295" y="129069"/>
                  <a:pt x="129069" y="166295"/>
                  <a:pt x="83148" y="166295"/>
                </a:cubicBezTo>
                <a:cubicBezTo>
                  <a:pt x="37227" y="166295"/>
                  <a:pt x="0" y="129069"/>
                  <a:pt x="0" y="83148"/>
                </a:cubicBezTo>
                <a:cubicBezTo>
                  <a:pt x="0" y="37226"/>
                  <a:pt x="37227" y="0"/>
                  <a:pt x="83148" y="0"/>
                </a:cubicBezTo>
                <a:cubicBezTo>
                  <a:pt x="129069" y="0"/>
                  <a:pt x="166295" y="37226"/>
                  <a:pt x="166295" y="83148"/>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8A3F6-2523-5F47-FAB9-60B1701E1AF3}"/>
              </a:ext>
            </a:extLst>
          </p:cNvPr>
          <p:cNvSpPr/>
          <p:nvPr/>
        </p:nvSpPr>
        <p:spPr>
          <a:xfrm>
            <a:off x="11252713" y="6783155"/>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7AE8FB2-31C6-416F-E798-6417588556AB}"/>
              </a:ext>
            </a:extLst>
          </p:cNvPr>
          <p:cNvSpPr/>
          <p:nvPr/>
        </p:nvSpPr>
        <p:spPr>
          <a:xfrm>
            <a:off x="11511763" y="6773682"/>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D38149-94B2-78D5-69AF-77BE9246072E}"/>
              </a:ext>
            </a:extLst>
          </p:cNvPr>
          <p:cNvSpPr/>
          <p:nvPr/>
        </p:nvSpPr>
        <p:spPr>
          <a:xfrm>
            <a:off x="11745803" y="6739199"/>
            <a:ext cx="166295" cy="166295"/>
          </a:xfrm>
          <a:custGeom>
            <a:avLst/>
            <a:gdLst>
              <a:gd name="connsiteX0" fmla="*/ 166295 w 166295"/>
              <a:gd name="connsiteY0" fmla="*/ 83148 h 166295"/>
              <a:gd name="connsiteX1" fmla="*/ 83148 w 166295"/>
              <a:gd name="connsiteY1" fmla="*/ 166295 h 166295"/>
              <a:gd name="connsiteX2" fmla="*/ 0 w 166295"/>
              <a:gd name="connsiteY2" fmla="*/ 83148 h 166295"/>
              <a:gd name="connsiteX3" fmla="*/ 83148 w 166295"/>
              <a:gd name="connsiteY3" fmla="*/ 0 h 166295"/>
              <a:gd name="connsiteX4" fmla="*/ 166295 w 166295"/>
              <a:gd name="connsiteY4" fmla="*/ 83148 h 166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295" h="166295">
                <a:moveTo>
                  <a:pt x="166295" y="83148"/>
                </a:moveTo>
                <a:cubicBezTo>
                  <a:pt x="166295" y="129069"/>
                  <a:pt x="129069" y="166295"/>
                  <a:pt x="83148" y="166295"/>
                </a:cubicBezTo>
                <a:cubicBezTo>
                  <a:pt x="37226" y="166295"/>
                  <a:pt x="0" y="129069"/>
                  <a:pt x="0" y="83148"/>
                </a:cubicBezTo>
                <a:cubicBezTo>
                  <a:pt x="0" y="37226"/>
                  <a:pt x="37226" y="0"/>
                  <a:pt x="83148" y="0"/>
                </a:cubicBezTo>
                <a:cubicBezTo>
                  <a:pt x="129069" y="0"/>
                  <a:pt x="166295" y="37226"/>
                  <a:pt x="166295" y="83148"/>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B85911B-5654-18F2-3694-313F89228B9D}"/>
              </a:ext>
            </a:extLst>
          </p:cNvPr>
          <p:cNvSpPr/>
          <p:nvPr/>
        </p:nvSpPr>
        <p:spPr>
          <a:xfrm>
            <a:off x="11488657" y="7352782"/>
            <a:ext cx="78383" cy="78383"/>
          </a:xfrm>
          <a:custGeom>
            <a:avLst/>
            <a:gdLst>
              <a:gd name="connsiteX0" fmla="*/ 78383 w 78383"/>
              <a:gd name="connsiteY0" fmla="*/ 39191 h 78383"/>
              <a:gd name="connsiteX1" fmla="*/ 39192 w 78383"/>
              <a:gd name="connsiteY1" fmla="*/ 78383 h 78383"/>
              <a:gd name="connsiteX2" fmla="*/ 0 w 78383"/>
              <a:gd name="connsiteY2" fmla="*/ 39191 h 78383"/>
              <a:gd name="connsiteX3" fmla="*/ 39192 w 78383"/>
              <a:gd name="connsiteY3" fmla="*/ 0 h 78383"/>
              <a:gd name="connsiteX4" fmla="*/ 78383 w 78383"/>
              <a:gd name="connsiteY4" fmla="*/ 39191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1"/>
                </a:moveTo>
                <a:cubicBezTo>
                  <a:pt x="78383" y="60836"/>
                  <a:pt x="60836" y="78383"/>
                  <a:pt x="39192" y="78383"/>
                </a:cubicBezTo>
                <a:cubicBezTo>
                  <a:pt x="17547" y="78383"/>
                  <a:pt x="0" y="60836"/>
                  <a:pt x="0" y="39191"/>
                </a:cubicBezTo>
                <a:cubicBezTo>
                  <a:pt x="0" y="17547"/>
                  <a:pt x="17547" y="0"/>
                  <a:pt x="39192" y="0"/>
                </a:cubicBezTo>
                <a:cubicBezTo>
                  <a:pt x="60836" y="0"/>
                  <a:pt x="78383" y="17547"/>
                  <a:pt x="78383" y="39191"/>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E586A6C-00E0-DE1E-4242-27F99C07161A}"/>
              </a:ext>
            </a:extLst>
          </p:cNvPr>
          <p:cNvSpPr/>
          <p:nvPr/>
        </p:nvSpPr>
        <p:spPr>
          <a:xfrm>
            <a:off x="11669061" y="7153431"/>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FB75DE2-068C-74CC-5E88-4BDCA8CA4168}"/>
              </a:ext>
            </a:extLst>
          </p:cNvPr>
          <p:cNvSpPr/>
          <p:nvPr/>
        </p:nvSpPr>
        <p:spPr>
          <a:xfrm>
            <a:off x="11824450" y="6929077"/>
            <a:ext cx="166295" cy="166295"/>
          </a:xfrm>
          <a:custGeom>
            <a:avLst/>
            <a:gdLst>
              <a:gd name="connsiteX0" fmla="*/ 166295 w 166295"/>
              <a:gd name="connsiteY0" fmla="*/ 83148 h 166295"/>
              <a:gd name="connsiteX1" fmla="*/ 83148 w 166295"/>
              <a:gd name="connsiteY1" fmla="*/ 166295 h 166295"/>
              <a:gd name="connsiteX2" fmla="*/ 0 w 166295"/>
              <a:gd name="connsiteY2" fmla="*/ 83148 h 166295"/>
              <a:gd name="connsiteX3" fmla="*/ 83148 w 166295"/>
              <a:gd name="connsiteY3" fmla="*/ 0 h 166295"/>
              <a:gd name="connsiteX4" fmla="*/ 166295 w 166295"/>
              <a:gd name="connsiteY4" fmla="*/ 83148 h 166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295" h="166295">
                <a:moveTo>
                  <a:pt x="166295" y="83148"/>
                </a:moveTo>
                <a:cubicBezTo>
                  <a:pt x="166295" y="129069"/>
                  <a:pt x="129069" y="166295"/>
                  <a:pt x="83148" y="166295"/>
                </a:cubicBezTo>
                <a:cubicBezTo>
                  <a:pt x="37227" y="166295"/>
                  <a:pt x="0" y="129069"/>
                  <a:pt x="0" y="83148"/>
                </a:cubicBezTo>
                <a:cubicBezTo>
                  <a:pt x="0" y="37226"/>
                  <a:pt x="37227" y="0"/>
                  <a:pt x="83148" y="0"/>
                </a:cubicBezTo>
                <a:cubicBezTo>
                  <a:pt x="129069" y="0"/>
                  <a:pt x="166295" y="37226"/>
                  <a:pt x="166295" y="83148"/>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51B969-C84C-E91A-CE51-B0EBF76FB74D}"/>
              </a:ext>
            </a:extLst>
          </p:cNvPr>
          <p:cNvSpPr/>
          <p:nvPr/>
        </p:nvSpPr>
        <p:spPr>
          <a:xfrm>
            <a:off x="12058277" y="7588726"/>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E0566B-7E06-B46A-43F8-2CAC8B16A9B3}"/>
              </a:ext>
            </a:extLst>
          </p:cNvPr>
          <p:cNvSpPr/>
          <p:nvPr/>
        </p:nvSpPr>
        <p:spPr>
          <a:xfrm>
            <a:off x="12048804" y="7310729"/>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CB7711-E939-B2B1-DC8B-07AC7FE5005C}"/>
              </a:ext>
            </a:extLst>
          </p:cNvPr>
          <p:cNvSpPr/>
          <p:nvPr/>
        </p:nvSpPr>
        <p:spPr>
          <a:xfrm>
            <a:off x="12014321" y="7007723"/>
            <a:ext cx="166295" cy="166295"/>
          </a:xfrm>
          <a:custGeom>
            <a:avLst/>
            <a:gdLst>
              <a:gd name="connsiteX0" fmla="*/ 166295 w 166295"/>
              <a:gd name="connsiteY0" fmla="*/ 83148 h 166295"/>
              <a:gd name="connsiteX1" fmla="*/ 83148 w 166295"/>
              <a:gd name="connsiteY1" fmla="*/ 166295 h 166295"/>
              <a:gd name="connsiteX2" fmla="*/ 0 w 166295"/>
              <a:gd name="connsiteY2" fmla="*/ 83148 h 166295"/>
              <a:gd name="connsiteX3" fmla="*/ 83148 w 166295"/>
              <a:gd name="connsiteY3" fmla="*/ 0 h 166295"/>
              <a:gd name="connsiteX4" fmla="*/ 166295 w 166295"/>
              <a:gd name="connsiteY4" fmla="*/ 83148 h 166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295" h="166295">
                <a:moveTo>
                  <a:pt x="166295" y="83148"/>
                </a:moveTo>
                <a:cubicBezTo>
                  <a:pt x="166295" y="129069"/>
                  <a:pt x="129069" y="166295"/>
                  <a:pt x="83148" y="166295"/>
                </a:cubicBezTo>
                <a:cubicBezTo>
                  <a:pt x="37226" y="166295"/>
                  <a:pt x="0" y="129069"/>
                  <a:pt x="0" y="83148"/>
                </a:cubicBezTo>
                <a:cubicBezTo>
                  <a:pt x="0" y="37226"/>
                  <a:pt x="37226" y="0"/>
                  <a:pt x="83148" y="0"/>
                </a:cubicBezTo>
                <a:cubicBezTo>
                  <a:pt x="129069" y="0"/>
                  <a:pt x="166295" y="37226"/>
                  <a:pt x="166295" y="83148"/>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6E0C7BF-6717-E012-5A1A-BA0DD0D93488}"/>
              </a:ext>
            </a:extLst>
          </p:cNvPr>
          <p:cNvSpPr/>
          <p:nvPr/>
        </p:nvSpPr>
        <p:spPr>
          <a:xfrm>
            <a:off x="12627904" y="7352782"/>
            <a:ext cx="78383" cy="78383"/>
          </a:xfrm>
          <a:custGeom>
            <a:avLst/>
            <a:gdLst>
              <a:gd name="connsiteX0" fmla="*/ 78383 w 78383"/>
              <a:gd name="connsiteY0" fmla="*/ 39191 h 78383"/>
              <a:gd name="connsiteX1" fmla="*/ 39191 w 78383"/>
              <a:gd name="connsiteY1" fmla="*/ 78383 h 78383"/>
              <a:gd name="connsiteX2" fmla="*/ 0 w 78383"/>
              <a:gd name="connsiteY2" fmla="*/ 39191 h 78383"/>
              <a:gd name="connsiteX3" fmla="*/ 39191 w 78383"/>
              <a:gd name="connsiteY3" fmla="*/ 0 h 78383"/>
              <a:gd name="connsiteX4" fmla="*/ 78383 w 78383"/>
              <a:gd name="connsiteY4" fmla="*/ 39191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1"/>
                </a:moveTo>
                <a:cubicBezTo>
                  <a:pt x="78383" y="60836"/>
                  <a:pt x="60836" y="78383"/>
                  <a:pt x="39191" y="78383"/>
                </a:cubicBezTo>
                <a:cubicBezTo>
                  <a:pt x="17547" y="78383"/>
                  <a:pt x="0" y="60836"/>
                  <a:pt x="0" y="39191"/>
                </a:cubicBezTo>
                <a:cubicBezTo>
                  <a:pt x="0" y="17547"/>
                  <a:pt x="17547" y="0"/>
                  <a:pt x="39191" y="0"/>
                </a:cubicBezTo>
                <a:cubicBezTo>
                  <a:pt x="60836" y="0"/>
                  <a:pt x="78383" y="17547"/>
                  <a:pt x="78383" y="39191"/>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1527D8F-0B7C-3F30-3D1D-2228BDFA4B28}"/>
              </a:ext>
            </a:extLst>
          </p:cNvPr>
          <p:cNvSpPr/>
          <p:nvPr/>
        </p:nvSpPr>
        <p:spPr>
          <a:xfrm>
            <a:off x="12428553" y="7153431"/>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A60B111-D554-5F45-FE3E-489ADB8530B6}"/>
              </a:ext>
            </a:extLst>
          </p:cNvPr>
          <p:cNvSpPr/>
          <p:nvPr/>
        </p:nvSpPr>
        <p:spPr>
          <a:xfrm>
            <a:off x="12204199" y="6929077"/>
            <a:ext cx="166295" cy="166295"/>
          </a:xfrm>
          <a:custGeom>
            <a:avLst/>
            <a:gdLst>
              <a:gd name="connsiteX0" fmla="*/ 166295 w 166295"/>
              <a:gd name="connsiteY0" fmla="*/ 83148 h 166295"/>
              <a:gd name="connsiteX1" fmla="*/ 83148 w 166295"/>
              <a:gd name="connsiteY1" fmla="*/ 166295 h 166295"/>
              <a:gd name="connsiteX2" fmla="*/ 0 w 166295"/>
              <a:gd name="connsiteY2" fmla="*/ 83148 h 166295"/>
              <a:gd name="connsiteX3" fmla="*/ 83148 w 166295"/>
              <a:gd name="connsiteY3" fmla="*/ 0 h 166295"/>
              <a:gd name="connsiteX4" fmla="*/ 166295 w 166295"/>
              <a:gd name="connsiteY4" fmla="*/ 83148 h 166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295" h="166295">
                <a:moveTo>
                  <a:pt x="166295" y="83148"/>
                </a:moveTo>
                <a:cubicBezTo>
                  <a:pt x="166295" y="129069"/>
                  <a:pt x="129069" y="166295"/>
                  <a:pt x="83148" y="166295"/>
                </a:cubicBezTo>
                <a:cubicBezTo>
                  <a:pt x="37226" y="166295"/>
                  <a:pt x="0" y="129069"/>
                  <a:pt x="0" y="83148"/>
                </a:cubicBezTo>
                <a:cubicBezTo>
                  <a:pt x="0" y="37226"/>
                  <a:pt x="37226" y="0"/>
                  <a:pt x="83148" y="0"/>
                </a:cubicBezTo>
                <a:cubicBezTo>
                  <a:pt x="129069" y="0"/>
                  <a:pt x="166295" y="37226"/>
                  <a:pt x="166295" y="83148"/>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214C698-0671-8A80-FE32-237BA50EA7A4}"/>
              </a:ext>
            </a:extLst>
          </p:cNvPr>
          <p:cNvSpPr/>
          <p:nvPr/>
        </p:nvSpPr>
        <p:spPr>
          <a:xfrm>
            <a:off x="12863848" y="6783155"/>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F7B987B-4F8D-25A9-1D3E-A635C8676B29}"/>
              </a:ext>
            </a:extLst>
          </p:cNvPr>
          <p:cNvSpPr/>
          <p:nvPr/>
        </p:nvSpPr>
        <p:spPr>
          <a:xfrm>
            <a:off x="12585851" y="6773682"/>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3DEC0D3-535B-D038-4495-61867B305722}"/>
              </a:ext>
            </a:extLst>
          </p:cNvPr>
          <p:cNvSpPr/>
          <p:nvPr/>
        </p:nvSpPr>
        <p:spPr>
          <a:xfrm>
            <a:off x="12282845" y="6739199"/>
            <a:ext cx="166295" cy="166295"/>
          </a:xfrm>
          <a:custGeom>
            <a:avLst/>
            <a:gdLst>
              <a:gd name="connsiteX0" fmla="*/ 166295 w 166295"/>
              <a:gd name="connsiteY0" fmla="*/ 83148 h 166295"/>
              <a:gd name="connsiteX1" fmla="*/ 83148 w 166295"/>
              <a:gd name="connsiteY1" fmla="*/ 166295 h 166295"/>
              <a:gd name="connsiteX2" fmla="*/ 0 w 166295"/>
              <a:gd name="connsiteY2" fmla="*/ 83148 h 166295"/>
              <a:gd name="connsiteX3" fmla="*/ 83148 w 166295"/>
              <a:gd name="connsiteY3" fmla="*/ 0 h 166295"/>
              <a:gd name="connsiteX4" fmla="*/ 166295 w 166295"/>
              <a:gd name="connsiteY4" fmla="*/ 83148 h 166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295" h="166295">
                <a:moveTo>
                  <a:pt x="166295" y="83148"/>
                </a:moveTo>
                <a:cubicBezTo>
                  <a:pt x="166295" y="129069"/>
                  <a:pt x="129069" y="166295"/>
                  <a:pt x="83148" y="166295"/>
                </a:cubicBezTo>
                <a:cubicBezTo>
                  <a:pt x="37226" y="166295"/>
                  <a:pt x="0" y="129069"/>
                  <a:pt x="0" y="83148"/>
                </a:cubicBezTo>
                <a:cubicBezTo>
                  <a:pt x="0" y="37226"/>
                  <a:pt x="37226" y="0"/>
                  <a:pt x="83148" y="0"/>
                </a:cubicBezTo>
                <a:cubicBezTo>
                  <a:pt x="129069" y="0"/>
                  <a:pt x="166295" y="37226"/>
                  <a:pt x="166295" y="83148"/>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80D4423-58E4-D9AA-D468-0110ACF405E7}"/>
              </a:ext>
            </a:extLst>
          </p:cNvPr>
          <p:cNvSpPr/>
          <p:nvPr/>
        </p:nvSpPr>
        <p:spPr>
          <a:xfrm>
            <a:off x="12627904" y="6213535"/>
            <a:ext cx="78383" cy="78383"/>
          </a:xfrm>
          <a:custGeom>
            <a:avLst/>
            <a:gdLst>
              <a:gd name="connsiteX0" fmla="*/ 78383 w 78383"/>
              <a:gd name="connsiteY0" fmla="*/ 39192 h 78383"/>
              <a:gd name="connsiteX1" fmla="*/ 39191 w 78383"/>
              <a:gd name="connsiteY1" fmla="*/ 78383 h 78383"/>
              <a:gd name="connsiteX2" fmla="*/ 0 w 78383"/>
              <a:gd name="connsiteY2" fmla="*/ 39192 h 78383"/>
              <a:gd name="connsiteX3" fmla="*/ 39191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1" y="78383"/>
                </a:cubicBezTo>
                <a:cubicBezTo>
                  <a:pt x="17547" y="78383"/>
                  <a:pt x="0" y="60836"/>
                  <a:pt x="0" y="39192"/>
                </a:cubicBezTo>
                <a:cubicBezTo>
                  <a:pt x="0" y="17547"/>
                  <a:pt x="17547" y="0"/>
                  <a:pt x="39191"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3F86CE0-F558-74D3-C05B-0BB8B0F61F6B}"/>
              </a:ext>
            </a:extLst>
          </p:cNvPr>
          <p:cNvSpPr/>
          <p:nvPr/>
        </p:nvSpPr>
        <p:spPr>
          <a:xfrm>
            <a:off x="12428553" y="6393939"/>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A49C617-029A-664D-E3F7-6F385F90F098}"/>
              </a:ext>
            </a:extLst>
          </p:cNvPr>
          <p:cNvSpPr/>
          <p:nvPr/>
        </p:nvSpPr>
        <p:spPr>
          <a:xfrm>
            <a:off x="12204199" y="6549328"/>
            <a:ext cx="166295" cy="166295"/>
          </a:xfrm>
          <a:custGeom>
            <a:avLst/>
            <a:gdLst>
              <a:gd name="connsiteX0" fmla="*/ 166295 w 166295"/>
              <a:gd name="connsiteY0" fmla="*/ 83148 h 166295"/>
              <a:gd name="connsiteX1" fmla="*/ 83148 w 166295"/>
              <a:gd name="connsiteY1" fmla="*/ 166295 h 166295"/>
              <a:gd name="connsiteX2" fmla="*/ 0 w 166295"/>
              <a:gd name="connsiteY2" fmla="*/ 83148 h 166295"/>
              <a:gd name="connsiteX3" fmla="*/ 83148 w 166295"/>
              <a:gd name="connsiteY3" fmla="*/ 0 h 166295"/>
              <a:gd name="connsiteX4" fmla="*/ 166295 w 166295"/>
              <a:gd name="connsiteY4" fmla="*/ 83148 h 166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295" h="166295">
                <a:moveTo>
                  <a:pt x="166295" y="83148"/>
                </a:moveTo>
                <a:cubicBezTo>
                  <a:pt x="166295" y="129069"/>
                  <a:pt x="129069" y="166295"/>
                  <a:pt x="83148" y="166295"/>
                </a:cubicBezTo>
                <a:cubicBezTo>
                  <a:pt x="37226" y="166295"/>
                  <a:pt x="0" y="129069"/>
                  <a:pt x="0" y="83148"/>
                </a:cubicBezTo>
                <a:cubicBezTo>
                  <a:pt x="0" y="37226"/>
                  <a:pt x="37226" y="0"/>
                  <a:pt x="83148" y="0"/>
                </a:cubicBezTo>
                <a:cubicBezTo>
                  <a:pt x="129069" y="0"/>
                  <a:pt x="166295" y="37226"/>
                  <a:pt x="166295" y="83148"/>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89348A-E2AD-5282-EF51-9BEF1CDD6D2B}"/>
              </a:ext>
            </a:extLst>
          </p:cNvPr>
          <p:cNvSpPr/>
          <p:nvPr/>
        </p:nvSpPr>
        <p:spPr>
          <a:xfrm>
            <a:off x="11974296" y="6699174"/>
            <a:ext cx="246346" cy="246346"/>
          </a:xfrm>
          <a:custGeom>
            <a:avLst/>
            <a:gdLst>
              <a:gd name="connsiteX0" fmla="*/ 246347 w 246346"/>
              <a:gd name="connsiteY0" fmla="*/ 123173 h 246346"/>
              <a:gd name="connsiteX1" fmla="*/ 123173 w 246346"/>
              <a:gd name="connsiteY1" fmla="*/ 246347 h 246346"/>
              <a:gd name="connsiteX2" fmla="*/ 0 w 246346"/>
              <a:gd name="connsiteY2" fmla="*/ 123173 h 246346"/>
              <a:gd name="connsiteX3" fmla="*/ 123173 w 246346"/>
              <a:gd name="connsiteY3" fmla="*/ 0 h 246346"/>
              <a:gd name="connsiteX4" fmla="*/ 246347 w 246346"/>
              <a:gd name="connsiteY4" fmla="*/ 123173 h 246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346" h="246346">
                <a:moveTo>
                  <a:pt x="246347" y="123173"/>
                </a:moveTo>
                <a:cubicBezTo>
                  <a:pt x="246347" y="191200"/>
                  <a:pt x="191200" y="246347"/>
                  <a:pt x="123173" y="246347"/>
                </a:cubicBezTo>
                <a:cubicBezTo>
                  <a:pt x="55146" y="246347"/>
                  <a:pt x="0" y="191200"/>
                  <a:pt x="0" y="123173"/>
                </a:cubicBezTo>
                <a:cubicBezTo>
                  <a:pt x="0" y="55147"/>
                  <a:pt x="55146" y="0"/>
                  <a:pt x="123173" y="0"/>
                </a:cubicBezTo>
                <a:cubicBezTo>
                  <a:pt x="191200" y="0"/>
                  <a:pt x="246347" y="55147"/>
                  <a:pt x="246347" y="123173"/>
                </a:cubicBezTo>
                <a:close/>
              </a:path>
            </a:pathLst>
          </a:custGeom>
          <a:gradFill flip="none" rotWithShape="1">
            <a:gsLst>
              <a:gs pos="0">
                <a:srgbClr val="FFF8F3"/>
              </a:gs>
              <a:gs pos="0">
                <a:schemeClr val="accent5">
                  <a:lumMod val="20000"/>
                  <a:lumOff val="80000"/>
                </a:schemeClr>
              </a:gs>
              <a:gs pos="99725">
                <a:srgbClr val="004628"/>
              </a:gs>
              <a:gs pos="77000">
                <a:srgbClr val="00AA46"/>
              </a:gs>
              <a:gs pos="29000">
                <a:srgbClr val="5E68C9"/>
              </a:gs>
            </a:gsLst>
            <a:path path="circle">
              <a:fillToRect l="50000" t="50000" r="50000" b="50000"/>
            </a:path>
            <a:tileRect/>
          </a:gradFill>
          <a:ln w="31750" cap="rnd"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GB" sz="2000" kern="0">
              <a:solidFill>
                <a:srgbClr val="000000"/>
              </a:solidFill>
              <a:latin typeface="Segoe Sans Display Semibold"/>
              <a:cs typeface="Segoe UI" pitchFamily="34" charset="0"/>
            </a:endParaRPr>
          </a:p>
        </p:txBody>
      </p:sp>
      <p:sp>
        <p:nvSpPr>
          <p:cNvPr id="39" name="Freeform: Shape 38">
            <a:extLst>
              <a:ext uri="{FF2B5EF4-FFF2-40B4-BE49-F238E27FC236}">
                <a16:creationId xmlns:a16="http://schemas.microsoft.com/office/drawing/2014/main" id="{085E10A8-6D84-3DDC-BDA2-30C4A480A6F2}"/>
              </a:ext>
            </a:extLst>
          </p:cNvPr>
          <p:cNvSpPr/>
          <p:nvPr/>
        </p:nvSpPr>
        <p:spPr>
          <a:xfrm>
            <a:off x="12820153" y="7071546"/>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76BE02B-752F-D9B4-0524-4BABC3BE41C8}"/>
              </a:ext>
            </a:extLst>
          </p:cNvPr>
          <p:cNvSpPr/>
          <p:nvPr/>
        </p:nvSpPr>
        <p:spPr>
          <a:xfrm>
            <a:off x="12546659" y="6974217"/>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CA4E786-0B4C-0598-5A1B-DDB2D79F41A9}"/>
              </a:ext>
            </a:extLst>
          </p:cNvPr>
          <p:cNvSpPr/>
          <p:nvPr/>
        </p:nvSpPr>
        <p:spPr>
          <a:xfrm>
            <a:off x="11310101" y="7079160"/>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1B44F53-AB1B-ECDF-885B-201A1416DAF8}"/>
              </a:ext>
            </a:extLst>
          </p:cNvPr>
          <p:cNvSpPr/>
          <p:nvPr/>
        </p:nvSpPr>
        <p:spPr>
          <a:xfrm>
            <a:off x="11571730" y="6973039"/>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E08C4ED-AE3F-16C5-CD3F-BE897CBFDB2A}"/>
              </a:ext>
            </a:extLst>
          </p:cNvPr>
          <p:cNvSpPr/>
          <p:nvPr/>
        </p:nvSpPr>
        <p:spPr>
          <a:xfrm>
            <a:off x="12343950" y="7527507"/>
            <a:ext cx="78383" cy="78383"/>
          </a:xfrm>
          <a:custGeom>
            <a:avLst/>
            <a:gdLst>
              <a:gd name="connsiteX0" fmla="*/ 78383 w 78383"/>
              <a:gd name="connsiteY0" fmla="*/ 39191 h 78383"/>
              <a:gd name="connsiteX1" fmla="*/ 39191 w 78383"/>
              <a:gd name="connsiteY1" fmla="*/ 78383 h 78383"/>
              <a:gd name="connsiteX2" fmla="*/ 0 w 78383"/>
              <a:gd name="connsiteY2" fmla="*/ 39191 h 78383"/>
              <a:gd name="connsiteX3" fmla="*/ 39191 w 78383"/>
              <a:gd name="connsiteY3" fmla="*/ 0 h 78383"/>
              <a:gd name="connsiteX4" fmla="*/ 78383 w 78383"/>
              <a:gd name="connsiteY4" fmla="*/ 39191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1"/>
                </a:moveTo>
                <a:cubicBezTo>
                  <a:pt x="78383" y="60836"/>
                  <a:pt x="60836" y="78383"/>
                  <a:pt x="39191" y="78383"/>
                </a:cubicBezTo>
                <a:cubicBezTo>
                  <a:pt x="17547" y="78383"/>
                  <a:pt x="0" y="60836"/>
                  <a:pt x="0" y="39191"/>
                </a:cubicBezTo>
                <a:cubicBezTo>
                  <a:pt x="0" y="17547"/>
                  <a:pt x="17547" y="0"/>
                  <a:pt x="39191" y="0"/>
                </a:cubicBezTo>
                <a:cubicBezTo>
                  <a:pt x="60836" y="0"/>
                  <a:pt x="78383" y="17547"/>
                  <a:pt x="78383" y="39191"/>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496050-E31B-14E2-E239-D761AE5E3807}"/>
              </a:ext>
            </a:extLst>
          </p:cNvPr>
          <p:cNvSpPr/>
          <p:nvPr/>
        </p:nvSpPr>
        <p:spPr>
          <a:xfrm>
            <a:off x="12255354" y="7262064"/>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23CF2A-A5A3-4992-9B31-6C7B113D2907}"/>
              </a:ext>
            </a:extLst>
          </p:cNvPr>
          <p:cNvSpPr/>
          <p:nvPr/>
        </p:nvSpPr>
        <p:spPr>
          <a:xfrm>
            <a:off x="11738801" y="7527506"/>
            <a:ext cx="78383" cy="78383"/>
          </a:xfrm>
          <a:custGeom>
            <a:avLst/>
            <a:gdLst>
              <a:gd name="connsiteX0" fmla="*/ 78383 w 78383"/>
              <a:gd name="connsiteY0" fmla="*/ 39191 h 78383"/>
              <a:gd name="connsiteX1" fmla="*/ 39192 w 78383"/>
              <a:gd name="connsiteY1" fmla="*/ 78383 h 78383"/>
              <a:gd name="connsiteX2" fmla="*/ 0 w 78383"/>
              <a:gd name="connsiteY2" fmla="*/ 39191 h 78383"/>
              <a:gd name="connsiteX3" fmla="*/ 39192 w 78383"/>
              <a:gd name="connsiteY3" fmla="*/ 0 h 78383"/>
              <a:gd name="connsiteX4" fmla="*/ 78383 w 78383"/>
              <a:gd name="connsiteY4" fmla="*/ 39191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1"/>
                </a:moveTo>
                <a:cubicBezTo>
                  <a:pt x="78383" y="60836"/>
                  <a:pt x="60836" y="78383"/>
                  <a:pt x="39192" y="78383"/>
                </a:cubicBezTo>
                <a:cubicBezTo>
                  <a:pt x="17547" y="78383"/>
                  <a:pt x="0" y="60836"/>
                  <a:pt x="0" y="39191"/>
                </a:cubicBezTo>
                <a:cubicBezTo>
                  <a:pt x="0" y="17547"/>
                  <a:pt x="17547" y="0"/>
                  <a:pt x="39192" y="0"/>
                </a:cubicBezTo>
                <a:cubicBezTo>
                  <a:pt x="60836" y="0"/>
                  <a:pt x="78383" y="17547"/>
                  <a:pt x="78383" y="39191"/>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8D14C37-4EA4-1A63-5FD6-13D5EE49E58E}"/>
              </a:ext>
            </a:extLst>
          </p:cNvPr>
          <p:cNvSpPr/>
          <p:nvPr/>
        </p:nvSpPr>
        <p:spPr>
          <a:xfrm>
            <a:off x="11813864" y="7266849"/>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6D10D30-613A-23C1-0C15-61CA8881350F}"/>
              </a:ext>
            </a:extLst>
          </p:cNvPr>
          <p:cNvSpPr/>
          <p:nvPr/>
        </p:nvSpPr>
        <p:spPr>
          <a:xfrm>
            <a:off x="12820152" y="6450018"/>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FC8614C-0C4F-F4C0-0D71-7B77E9985702}"/>
              </a:ext>
            </a:extLst>
          </p:cNvPr>
          <p:cNvSpPr/>
          <p:nvPr/>
        </p:nvSpPr>
        <p:spPr>
          <a:xfrm>
            <a:off x="12568389" y="6549120"/>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835474B-E4BB-C111-C166-2B749605EE67}"/>
              </a:ext>
            </a:extLst>
          </p:cNvPr>
          <p:cNvSpPr/>
          <p:nvPr/>
        </p:nvSpPr>
        <p:spPr>
          <a:xfrm>
            <a:off x="11305725" y="6435311"/>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8E71522-4D5D-B6F6-4646-AB36B3CB1F5F}"/>
              </a:ext>
            </a:extLst>
          </p:cNvPr>
          <p:cNvSpPr/>
          <p:nvPr/>
        </p:nvSpPr>
        <p:spPr>
          <a:xfrm>
            <a:off x="11567040" y="6582036"/>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EA28D3C2-4D26-8ADB-8D62-BA50B969994C}"/>
              </a:ext>
            </a:extLst>
          </p:cNvPr>
          <p:cNvSpPr/>
          <p:nvPr/>
        </p:nvSpPr>
        <p:spPr>
          <a:xfrm>
            <a:off x="11738801" y="6060654"/>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16ACD605-F9DB-A020-1B9A-A91C2AF0ECA5}"/>
              </a:ext>
            </a:extLst>
          </p:cNvPr>
          <p:cNvSpPr/>
          <p:nvPr/>
        </p:nvSpPr>
        <p:spPr>
          <a:xfrm>
            <a:off x="11824450" y="6296610"/>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58068CFF-4FDB-D29B-AD6C-9DB674E13992}"/>
              </a:ext>
            </a:extLst>
          </p:cNvPr>
          <p:cNvSpPr/>
          <p:nvPr/>
        </p:nvSpPr>
        <p:spPr>
          <a:xfrm>
            <a:off x="12378017" y="6060654"/>
            <a:ext cx="78383" cy="78383"/>
          </a:xfrm>
          <a:custGeom>
            <a:avLst/>
            <a:gdLst>
              <a:gd name="connsiteX0" fmla="*/ 78383 w 78383"/>
              <a:gd name="connsiteY0" fmla="*/ 39192 h 78383"/>
              <a:gd name="connsiteX1" fmla="*/ 39192 w 78383"/>
              <a:gd name="connsiteY1" fmla="*/ 78383 h 78383"/>
              <a:gd name="connsiteX2" fmla="*/ 0 w 78383"/>
              <a:gd name="connsiteY2" fmla="*/ 39192 h 78383"/>
              <a:gd name="connsiteX3" fmla="*/ 39192 w 78383"/>
              <a:gd name="connsiteY3" fmla="*/ 0 h 78383"/>
              <a:gd name="connsiteX4" fmla="*/ 78383 w 78383"/>
              <a:gd name="connsiteY4" fmla="*/ 39192 h 7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83" h="78383">
                <a:moveTo>
                  <a:pt x="78383" y="39192"/>
                </a:moveTo>
                <a:cubicBezTo>
                  <a:pt x="78383" y="60836"/>
                  <a:pt x="60836" y="78383"/>
                  <a:pt x="39192" y="78383"/>
                </a:cubicBezTo>
                <a:cubicBezTo>
                  <a:pt x="17547" y="78383"/>
                  <a:pt x="0" y="60836"/>
                  <a:pt x="0" y="39192"/>
                </a:cubicBezTo>
                <a:cubicBezTo>
                  <a:pt x="0" y="17547"/>
                  <a:pt x="17547" y="0"/>
                  <a:pt x="39192" y="0"/>
                </a:cubicBezTo>
                <a:cubicBezTo>
                  <a:pt x="60836" y="0"/>
                  <a:pt x="78383" y="17547"/>
                  <a:pt x="78383" y="39192"/>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83673CA-410C-13C9-E9BD-DB80C8F2FEA0}"/>
              </a:ext>
            </a:extLst>
          </p:cNvPr>
          <p:cNvSpPr/>
          <p:nvPr/>
        </p:nvSpPr>
        <p:spPr>
          <a:xfrm>
            <a:off x="12255353" y="6293125"/>
            <a:ext cx="97329" cy="97329"/>
          </a:xfrm>
          <a:custGeom>
            <a:avLst/>
            <a:gdLst>
              <a:gd name="connsiteX0" fmla="*/ 97329 w 97329"/>
              <a:gd name="connsiteY0" fmla="*/ 48665 h 97329"/>
              <a:gd name="connsiteX1" fmla="*/ 48665 w 97329"/>
              <a:gd name="connsiteY1" fmla="*/ 97329 h 97329"/>
              <a:gd name="connsiteX2" fmla="*/ 0 w 97329"/>
              <a:gd name="connsiteY2" fmla="*/ 48665 h 97329"/>
              <a:gd name="connsiteX3" fmla="*/ 48665 w 97329"/>
              <a:gd name="connsiteY3" fmla="*/ 0 h 97329"/>
              <a:gd name="connsiteX4" fmla="*/ 97329 w 97329"/>
              <a:gd name="connsiteY4" fmla="*/ 48665 h 97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7329">
                <a:moveTo>
                  <a:pt x="97329" y="48665"/>
                </a:moveTo>
                <a:cubicBezTo>
                  <a:pt x="97329" y="75541"/>
                  <a:pt x="75541" y="97329"/>
                  <a:pt x="48665" y="97329"/>
                </a:cubicBezTo>
                <a:cubicBezTo>
                  <a:pt x="21788" y="97329"/>
                  <a:pt x="0" y="75541"/>
                  <a:pt x="0" y="48665"/>
                </a:cubicBezTo>
                <a:cubicBezTo>
                  <a:pt x="0" y="21788"/>
                  <a:pt x="21788" y="0"/>
                  <a:pt x="48665" y="0"/>
                </a:cubicBezTo>
                <a:cubicBezTo>
                  <a:pt x="75541" y="0"/>
                  <a:pt x="97329" y="21788"/>
                  <a:pt x="97329" y="48665"/>
                </a:cubicBezTo>
                <a:close/>
              </a:path>
            </a:pathLst>
          </a:custGeom>
          <a:gradFill flip="none" rotWithShape="1">
            <a:gsLst>
              <a:gs pos="0">
                <a:srgbClr val="FFF8F3"/>
              </a:gs>
              <a:gs pos="0">
                <a:schemeClr val="accent5">
                  <a:lumMod val="20000"/>
                  <a:lumOff val="80000"/>
                </a:schemeClr>
              </a:gs>
              <a:gs pos="99725">
                <a:srgbClr val="004628"/>
              </a:gs>
              <a:gs pos="66000">
                <a:srgbClr val="00AA46"/>
              </a:gs>
              <a:gs pos="31000">
                <a:srgbClr val="5E68C9"/>
              </a:gs>
            </a:gsLst>
            <a:path path="circle">
              <a:fillToRect l="50000" t="50000" r="50000" b="50000"/>
            </a:path>
            <a:tileRect/>
          </a:gradFill>
          <a:ln w="31750" cap="flat">
            <a:noFill/>
            <a:prstDash val="solid"/>
            <a:miter/>
          </a:ln>
        </p:spPr>
        <p:txBody>
          <a:bodyPr rtlCol="0" anchor="ctr"/>
          <a:lstStyle/>
          <a:p>
            <a:endParaRPr lang="en-GB"/>
          </a:p>
        </p:txBody>
      </p:sp>
    </p:spTree>
    <p:extLst>
      <p:ext uri="{BB962C8B-B14F-4D97-AF65-F5344CB8AC3E}">
        <p14:creationId xmlns:p14="http://schemas.microsoft.com/office/powerpoint/2010/main" val="385372499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271656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12_Title Only">
    <p:spTree>
      <p:nvGrpSpPr>
        <p:cNvPr id="1" name=""/>
        <p:cNvGrpSpPr/>
        <p:nvPr/>
      </p:nvGrpSpPr>
      <p:grpSpPr>
        <a:xfrm>
          <a:off x="0" y="0"/>
          <a:ext cx="0" cy="0"/>
          <a:chOff x="0" y="0"/>
          <a:chExt cx="0" cy="0"/>
        </a:xfrm>
      </p:grpSpPr>
      <p:sp>
        <p:nvSpPr>
          <p:cNvPr id="18" name="Rectangle: Rounded Corners 12">
            <a:extLst>
              <a:ext uri="{FF2B5EF4-FFF2-40B4-BE49-F238E27FC236}">
                <a16:creationId xmlns:a16="http://schemas.microsoft.com/office/drawing/2014/main" id="{9961C9C4-C723-4A7C-95BB-4826C39056F6}"/>
              </a:ext>
            </a:extLst>
          </p:cNvPr>
          <p:cNvSpPr/>
          <p:nvPr/>
        </p:nvSpPr>
        <p:spPr bwMode="auto">
          <a:xfrm>
            <a:off x="0" y="0"/>
            <a:ext cx="4668253" cy="6847758"/>
          </a:xfrm>
          <a:prstGeom prst="rect">
            <a:avLst/>
          </a:prstGeom>
          <a:gradFill flip="none" rotWithShape="1">
            <a:gsLst>
              <a:gs pos="0">
                <a:srgbClr val="FFF8F3"/>
              </a:gs>
              <a:gs pos="0">
                <a:srgbClr val="FFF8F3"/>
              </a:gs>
              <a:gs pos="45000">
                <a:srgbClr val="004628"/>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16" name="Picture Placeholder 9">
            <a:extLst>
              <a:ext uri="{FF2B5EF4-FFF2-40B4-BE49-F238E27FC236}">
                <a16:creationId xmlns:a16="http://schemas.microsoft.com/office/drawing/2014/main" id="{7EB0CB85-7688-88C4-E2F9-356C6FF7E8F9}"/>
              </a:ext>
            </a:extLst>
          </p:cNvPr>
          <p:cNvSpPr>
            <a:spLocks noGrp="1"/>
          </p:cNvSpPr>
          <p:nvPr>
            <p:ph type="pic" sz="quarter" idx="16"/>
          </p:nvPr>
        </p:nvSpPr>
        <p:spPr>
          <a:xfrm>
            <a:off x="5593588" y="633879"/>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17" name="Picture Placeholder 9">
            <a:extLst>
              <a:ext uri="{FF2B5EF4-FFF2-40B4-BE49-F238E27FC236}">
                <a16:creationId xmlns:a16="http://schemas.microsoft.com/office/drawing/2014/main" id="{E7CB1F9C-3A0E-2EBB-0A0D-0F0E3A6AA1DD}"/>
              </a:ext>
            </a:extLst>
          </p:cNvPr>
          <p:cNvSpPr>
            <a:spLocks noGrp="1"/>
          </p:cNvSpPr>
          <p:nvPr>
            <p:ph type="pic" sz="quarter" idx="17"/>
          </p:nvPr>
        </p:nvSpPr>
        <p:spPr>
          <a:xfrm>
            <a:off x="8768713" y="633879"/>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3" name="Rectangle 2">
            <a:extLst>
              <a:ext uri="{FF2B5EF4-FFF2-40B4-BE49-F238E27FC236}">
                <a16:creationId xmlns:a16="http://schemas.microsoft.com/office/drawing/2014/main" id="{3B9DE3B4-41D2-000B-3FF7-EEA0A9C4EB56}"/>
              </a:ext>
              <a:ext uri="{C183D7F6-B498-43B3-948B-1728B52AA6E4}">
                <adec:decorative xmlns:adec="http://schemas.microsoft.com/office/drawing/2017/decorative" val="1"/>
              </a:ext>
            </a:extLst>
          </p:cNvPr>
          <p:cNvSpPr/>
          <p:nvPr/>
        </p:nvSpPr>
        <p:spPr bwMode="auto">
          <a:xfrm rot="16200000">
            <a:off x="-1094873" y="1094872"/>
            <a:ext cx="6858002" cy="4668254"/>
          </a:xfrm>
          <a:prstGeom prst="rect">
            <a:avLst/>
          </a:prstGeom>
          <a:gradFill flip="none" rotWithShape="1">
            <a:gsLst>
              <a:gs pos="0">
                <a:srgbClr val="8DE971">
                  <a:alpha val="50000"/>
                </a:srgbClr>
              </a:gs>
              <a:gs pos="100000">
                <a:srgbClr val="0078D4">
                  <a:alpha val="30000"/>
                </a:srgb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endParaRPr kumimoji="0" lang="en-US" sz="6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 </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21959" y="554223"/>
            <a:ext cx="3582293" cy="738664"/>
          </a:xfrm>
        </p:spPr>
        <p:txBody>
          <a:bodyPr/>
          <a:lstStyle>
            <a:lvl1pPr>
              <a:defRPr sz="2400">
                <a:solidFill>
                  <a:srgbClr val="FFF8F3"/>
                </a:solidFill>
              </a:defRPr>
            </a:lvl1pPr>
          </a:lstStyle>
          <a:p>
            <a:r>
              <a:rPr lang="en-US"/>
              <a:t>Click to edit Master title style</a:t>
            </a:r>
          </a:p>
        </p:txBody>
      </p:sp>
      <p:sp>
        <p:nvSpPr>
          <p:cNvPr id="15" name="Text Placeholder 16">
            <a:extLst>
              <a:ext uri="{FF2B5EF4-FFF2-40B4-BE49-F238E27FC236}">
                <a16:creationId xmlns:a16="http://schemas.microsoft.com/office/drawing/2014/main" id="{72BC0419-AD22-0E52-FE69-824B84BFDD3B}"/>
              </a:ext>
            </a:extLst>
          </p:cNvPr>
          <p:cNvSpPr>
            <a:spLocks noGrp="1"/>
          </p:cNvSpPr>
          <p:nvPr>
            <p:ph type="body" sz="quarter" idx="12"/>
          </p:nvPr>
        </p:nvSpPr>
        <p:spPr>
          <a:xfrm>
            <a:off x="546097" y="2737869"/>
            <a:ext cx="3534019" cy="1954720"/>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4" name="Text Placeholder 33">
            <a:extLst>
              <a:ext uri="{FF2B5EF4-FFF2-40B4-BE49-F238E27FC236}">
                <a16:creationId xmlns:a16="http://schemas.microsoft.com/office/drawing/2014/main" id="{4CFA1AED-6646-2240-6293-9A66C0AEFB47}"/>
              </a:ext>
            </a:extLst>
          </p:cNvPr>
          <p:cNvSpPr txBox="1">
            <a:spLocks/>
          </p:cNvSpPr>
          <p:nvPr/>
        </p:nvSpPr>
        <p:spPr>
          <a:xfrm>
            <a:off x="546098" y="234529"/>
            <a:ext cx="10307392" cy="20077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chemeClr val="bg1"/>
                </a:solidFill>
                <a:effectLst/>
                <a:uLnTx/>
                <a:uFillTx/>
                <a:latin typeface="Segoe Sans Display Semibold"/>
                <a:ea typeface="+mn-ea"/>
                <a:cs typeface="Segoe UI" panose="020B0502040204020203" pitchFamily="34" charset="0"/>
              </a:rPr>
              <a:t>WORKING GROUP &amp; 1:1 CONNECTION</a:t>
            </a:r>
          </a:p>
        </p:txBody>
      </p:sp>
    </p:spTree>
    <p:extLst>
      <p:ext uri="{BB962C8B-B14F-4D97-AF65-F5344CB8AC3E}">
        <p14:creationId xmlns:p14="http://schemas.microsoft.com/office/powerpoint/2010/main" val="95235654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15_Title Only">
    <p:spTree>
      <p:nvGrpSpPr>
        <p:cNvPr id="1" name=""/>
        <p:cNvGrpSpPr/>
        <p:nvPr/>
      </p:nvGrpSpPr>
      <p:grpSpPr>
        <a:xfrm>
          <a:off x="0" y="0"/>
          <a:ext cx="0" cy="0"/>
          <a:chOff x="0" y="0"/>
          <a:chExt cx="0" cy="0"/>
        </a:xfrm>
      </p:grpSpPr>
      <p:sp>
        <p:nvSpPr>
          <p:cNvPr id="18" name="Rectangle: Rounded Corners 12">
            <a:extLst>
              <a:ext uri="{FF2B5EF4-FFF2-40B4-BE49-F238E27FC236}">
                <a16:creationId xmlns:a16="http://schemas.microsoft.com/office/drawing/2014/main" id="{9961C9C4-C723-4A7C-95BB-4826C39056F6}"/>
              </a:ext>
            </a:extLst>
          </p:cNvPr>
          <p:cNvSpPr/>
          <p:nvPr/>
        </p:nvSpPr>
        <p:spPr bwMode="auto">
          <a:xfrm>
            <a:off x="0" y="5459020"/>
            <a:ext cx="12192000" cy="1388737"/>
          </a:xfrm>
          <a:prstGeom prst="rect">
            <a:avLst/>
          </a:prstGeom>
          <a:gradFill flip="none" rotWithShape="1">
            <a:gsLst>
              <a:gs pos="0">
                <a:srgbClr val="FFF8F3"/>
              </a:gs>
              <a:gs pos="0">
                <a:srgbClr val="FFF8F3"/>
              </a:gs>
              <a:gs pos="45000">
                <a:srgbClr val="004628"/>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3" name="Rectangle 2">
            <a:extLst>
              <a:ext uri="{FF2B5EF4-FFF2-40B4-BE49-F238E27FC236}">
                <a16:creationId xmlns:a16="http://schemas.microsoft.com/office/drawing/2014/main" id="{3B9DE3B4-41D2-000B-3FF7-EEA0A9C4EB56}"/>
              </a:ext>
              <a:ext uri="{C183D7F6-B498-43B3-948B-1728B52AA6E4}">
                <adec:decorative xmlns:adec="http://schemas.microsoft.com/office/drawing/2017/decorative" val="1"/>
              </a:ext>
            </a:extLst>
          </p:cNvPr>
          <p:cNvSpPr/>
          <p:nvPr/>
        </p:nvSpPr>
        <p:spPr bwMode="auto">
          <a:xfrm rot="16200000">
            <a:off x="5396512" y="62511"/>
            <a:ext cx="1398977" cy="12191999"/>
          </a:xfrm>
          <a:prstGeom prst="rect">
            <a:avLst/>
          </a:prstGeom>
          <a:gradFill flip="none" rotWithShape="1">
            <a:gsLst>
              <a:gs pos="0">
                <a:srgbClr val="8DE971">
                  <a:alpha val="50000"/>
                </a:srgbClr>
              </a:gs>
              <a:gs pos="100000">
                <a:srgbClr val="0078D4">
                  <a:alpha val="30000"/>
                </a:srgb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endParaRPr kumimoji="0" lang="en-US" sz="6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 </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Tree>
    <p:extLst>
      <p:ext uri="{BB962C8B-B14F-4D97-AF65-F5344CB8AC3E}">
        <p14:creationId xmlns:p14="http://schemas.microsoft.com/office/powerpoint/2010/main" val="18927828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19_Title Only">
    <p:spTree>
      <p:nvGrpSpPr>
        <p:cNvPr id="1" name=""/>
        <p:cNvGrpSpPr/>
        <p:nvPr/>
      </p:nvGrpSpPr>
      <p:grpSpPr>
        <a:xfrm>
          <a:off x="0" y="0"/>
          <a:ext cx="0" cy="0"/>
          <a:chOff x="0" y="0"/>
          <a:chExt cx="0" cy="0"/>
        </a:xfrm>
      </p:grpSpPr>
      <p:sp>
        <p:nvSpPr>
          <p:cNvPr id="18" name="Rectangle: Rounded Corners 12">
            <a:extLst>
              <a:ext uri="{FF2B5EF4-FFF2-40B4-BE49-F238E27FC236}">
                <a16:creationId xmlns:a16="http://schemas.microsoft.com/office/drawing/2014/main" id="{9961C9C4-C723-4A7C-95BB-4826C39056F6}"/>
              </a:ext>
            </a:extLst>
          </p:cNvPr>
          <p:cNvSpPr/>
          <p:nvPr/>
        </p:nvSpPr>
        <p:spPr bwMode="auto">
          <a:xfrm>
            <a:off x="0" y="5459020"/>
            <a:ext cx="12192000" cy="1388737"/>
          </a:xfrm>
          <a:prstGeom prst="rect">
            <a:avLst/>
          </a:prstGeom>
          <a:gradFill flip="none" rotWithShape="1">
            <a:gsLst>
              <a:gs pos="0">
                <a:srgbClr val="FFF8F3"/>
              </a:gs>
              <a:gs pos="0">
                <a:srgbClr val="FFF8F3"/>
              </a:gs>
              <a:gs pos="45000">
                <a:srgbClr val="004628"/>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3" name="Rectangle 2">
            <a:extLst>
              <a:ext uri="{FF2B5EF4-FFF2-40B4-BE49-F238E27FC236}">
                <a16:creationId xmlns:a16="http://schemas.microsoft.com/office/drawing/2014/main" id="{3B9DE3B4-41D2-000B-3FF7-EEA0A9C4EB56}"/>
              </a:ext>
              <a:ext uri="{C183D7F6-B498-43B3-948B-1728B52AA6E4}">
                <adec:decorative xmlns:adec="http://schemas.microsoft.com/office/drawing/2017/decorative" val="1"/>
              </a:ext>
            </a:extLst>
          </p:cNvPr>
          <p:cNvSpPr/>
          <p:nvPr/>
        </p:nvSpPr>
        <p:spPr bwMode="auto">
          <a:xfrm rot="16200000">
            <a:off x="5396512" y="62511"/>
            <a:ext cx="1398977" cy="12191999"/>
          </a:xfrm>
          <a:prstGeom prst="rect">
            <a:avLst/>
          </a:prstGeom>
          <a:gradFill flip="none" rotWithShape="1">
            <a:gsLst>
              <a:gs pos="0">
                <a:srgbClr val="8DE971">
                  <a:alpha val="50000"/>
                </a:srgbClr>
              </a:gs>
              <a:gs pos="100000">
                <a:srgbClr val="0078D4">
                  <a:alpha val="30000"/>
                </a:srgb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endParaRPr kumimoji="0" lang="en-US" sz="6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Tree>
    <p:extLst>
      <p:ext uri="{BB962C8B-B14F-4D97-AF65-F5344CB8AC3E}">
        <p14:creationId xmlns:p14="http://schemas.microsoft.com/office/powerpoint/2010/main" val="281878692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13_Title Only">
    <p:spTree>
      <p:nvGrpSpPr>
        <p:cNvPr id="1" name=""/>
        <p:cNvGrpSpPr/>
        <p:nvPr/>
      </p:nvGrpSpPr>
      <p:grpSpPr>
        <a:xfrm>
          <a:off x="0" y="0"/>
          <a:ext cx="0" cy="0"/>
          <a:chOff x="0" y="0"/>
          <a:chExt cx="0" cy="0"/>
        </a:xfrm>
      </p:grpSpPr>
      <p:sp>
        <p:nvSpPr>
          <p:cNvPr id="18" name="Rectangle: Rounded Corners 12">
            <a:extLst>
              <a:ext uri="{FF2B5EF4-FFF2-40B4-BE49-F238E27FC236}">
                <a16:creationId xmlns:a16="http://schemas.microsoft.com/office/drawing/2014/main" id="{9961C9C4-C723-4A7C-95BB-4826C39056F6}"/>
              </a:ext>
            </a:extLst>
          </p:cNvPr>
          <p:cNvSpPr/>
          <p:nvPr/>
        </p:nvSpPr>
        <p:spPr bwMode="auto">
          <a:xfrm>
            <a:off x="1" y="0"/>
            <a:ext cx="3644538" cy="6847758"/>
          </a:xfrm>
          <a:prstGeom prst="rect">
            <a:avLst/>
          </a:prstGeom>
          <a:gradFill flip="none" rotWithShape="1">
            <a:gsLst>
              <a:gs pos="0">
                <a:srgbClr val="FFF8F3"/>
              </a:gs>
              <a:gs pos="0">
                <a:srgbClr val="FFF8F3"/>
              </a:gs>
              <a:gs pos="45000">
                <a:srgbClr val="00AA46"/>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3" name="Rectangle 2">
            <a:extLst>
              <a:ext uri="{FF2B5EF4-FFF2-40B4-BE49-F238E27FC236}">
                <a16:creationId xmlns:a16="http://schemas.microsoft.com/office/drawing/2014/main" id="{BBF588C6-AA61-50C7-ABDE-DAFA5DBFF9F1}"/>
              </a:ext>
              <a:ext uri="{C183D7F6-B498-43B3-948B-1728B52AA6E4}">
                <adec:decorative xmlns:adec="http://schemas.microsoft.com/office/drawing/2017/decorative" val="1"/>
              </a:ext>
            </a:extLst>
          </p:cNvPr>
          <p:cNvSpPr/>
          <p:nvPr/>
        </p:nvSpPr>
        <p:spPr bwMode="auto">
          <a:xfrm rot="16200000">
            <a:off x="-1606733" y="1596487"/>
            <a:ext cx="6858002" cy="3644536"/>
          </a:xfrm>
          <a:prstGeom prst="rect">
            <a:avLst/>
          </a:prstGeom>
          <a:gradFill flip="none" rotWithShape="1">
            <a:gsLst>
              <a:gs pos="0">
                <a:srgbClr val="8DE971">
                  <a:alpha val="50000"/>
                </a:srgbClr>
              </a:gs>
              <a:gs pos="100000">
                <a:srgbClr val="0078D4">
                  <a:alpha val="30000"/>
                </a:srgb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endParaRPr kumimoji="0" lang="en-US" sz="6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21960" y="497979"/>
            <a:ext cx="2817778" cy="738664"/>
          </a:xfrm>
        </p:spPr>
        <p:txBody>
          <a:bodyPr/>
          <a:lstStyle>
            <a:lvl1pPr>
              <a:defRPr sz="2400">
                <a:solidFill>
                  <a:srgbClr val="FFF8F3"/>
                </a:solidFill>
              </a:defRPr>
            </a:lvl1pPr>
          </a:lstStyle>
          <a:p>
            <a:r>
              <a:rPr lang="en-US"/>
              <a:t>Click to edit Master title style</a:t>
            </a:r>
          </a:p>
        </p:txBody>
      </p:sp>
      <p:sp>
        <p:nvSpPr>
          <p:cNvPr id="15" name="Text Placeholder 16">
            <a:extLst>
              <a:ext uri="{FF2B5EF4-FFF2-40B4-BE49-F238E27FC236}">
                <a16:creationId xmlns:a16="http://schemas.microsoft.com/office/drawing/2014/main" id="{72BC0419-AD22-0E52-FE69-824B84BFDD3B}"/>
              </a:ext>
            </a:extLst>
          </p:cNvPr>
          <p:cNvSpPr>
            <a:spLocks noGrp="1"/>
          </p:cNvSpPr>
          <p:nvPr>
            <p:ph type="body" sz="quarter" idx="12"/>
          </p:nvPr>
        </p:nvSpPr>
        <p:spPr>
          <a:xfrm>
            <a:off x="488088" y="1811541"/>
            <a:ext cx="2664415" cy="2170164"/>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Sarah Goodwin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Administrator</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4" name="Text Placeholder 33">
            <a:extLst>
              <a:ext uri="{FF2B5EF4-FFF2-40B4-BE49-F238E27FC236}">
                <a16:creationId xmlns:a16="http://schemas.microsoft.com/office/drawing/2014/main" id="{9AC418C7-C909-59D5-D8DD-6EC0CB9041E8}"/>
              </a:ext>
            </a:extLst>
          </p:cNvPr>
          <p:cNvSpPr txBox="1">
            <a:spLocks/>
          </p:cNvSpPr>
          <p:nvPr/>
        </p:nvSpPr>
        <p:spPr>
          <a:xfrm>
            <a:off x="546098" y="234529"/>
            <a:ext cx="10307392" cy="20077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chemeClr val="bg1"/>
                </a:solidFill>
                <a:effectLst/>
                <a:uLnTx/>
                <a:uFillTx/>
                <a:latin typeface="Segoe Sans Display Semibold"/>
                <a:ea typeface="+mn-ea"/>
                <a:cs typeface="Segoe UI" panose="020B0502040204020203" pitchFamily="34" charset="0"/>
              </a:rPr>
              <a:t>ORG WIDE CONNECTION</a:t>
            </a:r>
          </a:p>
        </p:txBody>
      </p:sp>
    </p:spTree>
    <p:extLst>
      <p:ext uri="{BB962C8B-B14F-4D97-AF65-F5344CB8AC3E}">
        <p14:creationId xmlns:p14="http://schemas.microsoft.com/office/powerpoint/2010/main" val="240261377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16_Title Only">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475D86B-1E8B-9DE8-4F31-0652D7D6D9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60" y="5706795"/>
            <a:ext cx="959597" cy="959597"/>
          </a:xfrm>
          <a:prstGeom prst="ellipse">
            <a:avLst/>
          </a:prstGeom>
          <a:noFill/>
          <a:extLst>
            <a:ext uri="{909E8E84-426E-40DD-AFC4-6F175D3DCCD1}">
              <a14:hiddenFill xmlns:a14="http://schemas.microsoft.com/office/drawing/2010/main">
                <a:solidFill>
                  <a:srgbClr val="FFFFFF"/>
                </a:solidFill>
              </a14:hiddenFill>
            </a:ext>
          </a:extLst>
        </p:spPr>
      </p:pic>
      <p:sp>
        <p:nvSpPr>
          <p:cNvPr id="18" name="Rectangle: Rounded Corners 12">
            <a:extLst>
              <a:ext uri="{FF2B5EF4-FFF2-40B4-BE49-F238E27FC236}">
                <a16:creationId xmlns:a16="http://schemas.microsoft.com/office/drawing/2014/main" id="{9961C9C4-C723-4A7C-95BB-4826C39056F6}"/>
              </a:ext>
            </a:extLst>
          </p:cNvPr>
          <p:cNvSpPr/>
          <p:nvPr/>
        </p:nvSpPr>
        <p:spPr bwMode="auto">
          <a:xfrm>
            <a:off x="3814820" y="0"/>
            <a:ext cx="8377180" cy="6847758"/>
          </a:xfrm>
          <a:prstGeom prst="rect">
            <a:avLst/>
          </a:prstGeom>
          <a:gradFill flip="none" rotWithShape="1">
            <a:gsLst>
              <a:gs pos="0">
                <a:srgbClr val="FFF8F3"/>
              </a:gs>
              <a:gs pos="0">
                <a:srgbClr val="FFF8F3"/>
              </a:gs>
              <a:gs pos="45000">
                <a:srgbClr val="00AA46"/>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hasCustomPrompt="1"/>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Leadership coroner </a:t>
            </a:r>
          </a:p>
        </p:txBody>
      </p:sp>
      <p:sp>
        <p:nvSpPr>
          <p:cNvPr id="3" name="Rectangle 2">
            <a:extLst>
              <a:ext uri="{FF2B5EF4-FFF2-40B4-BE49-F238E27FC236}">
                <a16:creationId xmlns:a16="http://schemas.microsoft.com/office/drawing/2014/main" id="{BBF588C6-AA61-50C7-ABDE-DAFA5DBFF9F1}"/>
              </a:ext>
              <a:ext uri="{C183D7F6-B498-43B3-948B-1728B52AA6E4}">
                <adec:decorative xmlns:adec="http://schemas.microsoft.com/office/drawing/2017/decorative" val="1"/>
              </a:ext>
            </a:extLst>
          </p:cNvPr>
          <p:cNvSpPr/>
          <p:nvPr/>
        </p:nvSpPr>
        <p:spPr bwMode="auto">
          <a:xfrm rot="16200000">
            <a:off x="4574411" y="-749349"/>
            <a:ext cx="6858002" cy="8377181"/>
          </a:xfrm>
          <a:prstGeom prst="rect">
            <a:avLst/>
          </a:prstGeom>
          <a:gradFill flip="none" rotWithShape="1">
            <a:gsLst>
              <a:gs pos="0">
                <a:srgbClr val="8DE971">
                  <a:alpha val="50000"/>
                </a:srgbClr>
              </a:gs>
              <a:gs pos="100000">
                <a:srgbClr val="0078D4">
                  <a:alpha val="30000"/>
                </a:srgb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endParaRPr kumimoji="0" lang="en-US" sz="6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21960" y="497979"/>
            <a:ext cx="2817778" cy="738664"/>
          </a:xfrm>
        </p:spPr>
        <p:txBody>
          <a:bodyPr/>
          <a:lstStyle>
            <a:lvl1pPr>
              <a:defRPr sz="2400">
                <a:solidFill>
                  <a:srgbClr val="00AA46"/>
                </a:solidFill>
              </a:defRPr>
            </a:lvl1pPr>
          </a:lstStyle>
          <a:p>
            <a:r>
              <a:rPr lang="en-US"/>
              <a:t>Click to edit Master title style</a:t>
            </a:r>
          </a:p>
        </p:txBody>
      </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Sarah Goodwin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Administrator</a:t>
            </a:r>
          </a:p>
        </p:txBody>
      </p:sp>
      <p:sp>
        <p:nvSpPr>
          <p:cNvPr id="4" name="Text Placeholder 33">
            <a:extLst>
              <a:ext uri="{FF2B5EF4-FFF2-40B4-BE49-F238E27FC236}">
                <a16:creationId xmlns:a16="http://schemas.microsoft.com/office/drawing/2014/main" id="{9AC418C7-C909-59D5-D8DD-6EC0CB9041E8}"/>
              </a:ext>
            </a:extLst>
          </p:cNvPr>
          <p:cNvSpPr txBox="1">
            <a:spLocks/>
          </p:cNvSpPr>
          <p:nvPr/>
        </p:nvSpPr>
        <p:spPr>
          <a:xfrm>
            <a:off x="546098" y="234529"/>
            <a:ext cx="10307392" cy="20077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chemeClr val="tx1"/>
                </a:solidFill>
                <a:effectLst/>
                <a:uLnTx/>
                <a:uFillTx/>
                <a:latin typeface="Segoe Sans Display Semibold"/>
                <a:ea typeface="+mn-ea"/>
                <a:cs typeface="Segoe UI" panose="020B0502040204020203" pitchFamily="34" charset="0"/>
              </a:rPr>
              <a:t>ORG WIDE CONNECTION</a:t>
            </a:r>
          </a:p>
        </p:txBody>
      </p:sp>
    </p:spTree>
    <p:extLst>
      <p:ext uri="{BB962C8B-B14F-4D97-AF65-F5344CB8AC3E}">
        <p14:creationId xmlns:p14="http://schemas.microsoft.com/office/powerpoint/2010/main" val="180821022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17_Title Only">
    <p:spTree>
      <p:nvGrpSpPr>
        <p:cNvPr id="1" name=""/>
        <p:cNvGrpSpPr/>
        <p:nvPr/>
      </p:nvGrpSpPr>
      <p:grpSpPr>
        <a:xfrm>
          <a:off x="0" y="0"/>
          <a:ext cx="0" cy="0"/>
          <a:chOff x="0" y="0"/>
          <a:chExt cx="0" cy="0"/>
        </a:xfrm>
      </p:grpSpPr>
      <p:sp>
        <p:nvSpPr>
          <p:cNvPr id="18" name="Rectangle: Rounded Corners 12">
            <a:extLst>
              <a:ext uri="{FF2B5EF4-FFF2-40B4-BE49-F238E27FC236}">
                <a16:creationId xmlns:a16="http://schemas.microsoft.com/office/drawing/2014/main" id="{9961C9C4-C723-4A7C-95BB-4826C39056F6}"/>
              </a:ext>
            </a:extLst>
          </p:cNvPr>
          <p:cNvSpPr/>
          <p:nvPr/>
        </p:nvSpPr>
        <p:spPr bwMode="auto">
          <a:xfrm>
            <a:off x="3814820" y="0"/>
            <a:ext cx="8377180" cy="6847758"/>
          </a:xfrm>
          <a:prstGeom prst="rect">
            <a:avLst/>
          </a:prstGeom>
          <a:gradFill flip="none" rotWithShape="1">
            <a:gsLst>
              <a:gs pos="0">
                <a:srgbClr val="FFF8F3"/>
              </a:gs>
              <a:gs pos="0">
                <a:srgbClr val="FFF8F3"/>
              </a:gs>
              <a:gs pos="45000">
                <a:srgbClr val="00AA46"/>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hasCustomPrompt="1"/>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#Social Campaigns</a:t>
            </a:r>
          </a:p>
        </p:txBody>
      </p:sp>
      <p:sp>
        <p:nvSpPr>
          <p:cNvPr id="3" name="Rectangle 2">
            <a:extLst>
              <a:ext uri="{FF2B5EF4-FFF2-40B4-BE49-F238E27FC236}">
                <a16:creationId xmlns:a16="http://schemas.microsoft.com/office/drawing/2014/main" id="{BBF588C6-AA61-50C7-ABDE-DAFA5DBFF9F1}"/>
              </a:ext>
              <a:ext uri="{C183D7F6-B498-43B3-948B-1728B52AA6E4}">
                <adec:decorative xmlns:adec="http://schemas.microsoft.com/office/drawing/2017/decorative" val="1"/>
              </a:ext>
            </a:extLst>
          </p:cNvPr>
          <p:cNvSpPr/>
          <p:nvPr/>
        </p:nvSpPr>
        <p:spPr bwMode="auto">
          <a:xfrm rot="16200000">
            <a:off x="4574411" y="-749349"/>
            <a:ext cx="6858002" cy="8377181"/>
          </a:xfrm>
          <a:prstGeom prst="rect">
            <a:avLst/>
          </a:prstGeom>
          <a:gradFill flip="none" rotWithShape="1">
            <a:gsLst>
              <a:gs pos="0">
                <a:srgbClr val="8DE971">
                  <a:alpha val="50000"/>
                </a:srgbClr>
              </a:gs>
              <a:gs pos="100000">
                <a:srgbClr val="0078D4">
                  <a:alpha val="30000"/>
                </a:srgb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endParaRPr kumimoji="0" lang="en-US" sz="6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hasCustomPrompt="1"/>
          </p:nvPr>
        </p:nvSpPr>
        <p:spPr>
          <a:xfrm>
            <a:off x="521959" y="497979"/>
            <a:ext cx="2875787" cy="738664"/>
          </a:xfrm>
        </p:spPr>
        <p:txBody>
          <a:bodyPr/>
          <a:lstStyle>
            <a:lvl1pPr>
              <a:defRPr sz="2400">
                <a:solidFill>
                  <a:srgbClr val="00AA46"/>
                </a:solidFill>
              </a:defRPr>
            </a:lvl1pPr>
          </a:lstStyle>
          <a:p>
            <a:r>
              <a:rPr lang="en-US"/>
              <a:t>Create #social campaigns</a:t>
            </a:r>
          </a:p>
        </p:txBody>
      </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Sarah Goodwin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Administrator</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4" name="Text Placeholder 33">
            <a:extLst>
              <a:ext uri="{FF2B5EF4-FFF2-40B4-BE49-F238E27FC236}">
                <a16:creationId xmlns:a16="http://schemas.microsoft.com/office/drawing/2014/main" id="{9AC418C7-C909-59D5-D8DD-6EC0CB9041E8}"/>
              </a:ext>
            </a:extLst>
          </p:cNvPr>
          <p:cNvSpPr txBox="1">
            <a:spLocks/>
          </p:cNvSpPr>
          <p:nvPr/>
        </p:nvSpPr>
        <p:spPr>
          <a:xfrm>
            <a:off x="546098" y="234529"/>
            <a:ext cx="10307392" cy="20077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chemeClr val="tx1"/>
                </a:solidFill>
                <a:effectLst/>
                <a:uLnTx/>
                <a:uFillTx/>
                <a:latin typeface="Segoe Sans Display Semibold"/>
                <a:ea typeface="+mn-ea"/>
                <a:cs typeface="Segoe UI" panose="020B0502040204020203" pitchFamily="34" charset="0"/>
              </a:rPr>
              <a:t>ORG WIDE CONNECTION</a:t>
            </a:r>
          </a:p>
        </p:txBody>
      </p:sp>
      <p:pic>
        <p:nvPicPr>
          <p:cNvPr id="7" name="Picture 2">
            <a:extLst>
              <a:ext uri="{FF2B5EF4-FFF2-40B4-BE49-F238E27FC236}">
                <a16:creationId xmlns:a16="http://schemas.microsoft.com/office/drawing/2014/main" id="{8B703E0C-7E99-E9C1-2B98-4CF9F5D9D7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59" y="5706795"/>
            <a:ext cx="959597" cy="959597"/>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45421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18_Title Only">
    <p:spTree>
      <p:nvGrpSpPr>
        <p:cNvPr id="1" name=""/>
        <p:cNvGrpSpPr/>
        <p:nvPr/>
      </p:nvGrpSpPr>
      <p:grpSpPr>
        <a:xfrm>
          <a:off x="0" y="0"/>
          <a:ext cx="0" cy="0"/>
          <a:chOff x="0" y="0"/>
          <a:chExt cx="0" cy="0"/>
        </a:xfrm>
      </p:grpSpPr>
      <p:sp>
        <p:nvSpPr>
          <p:cNvPr id="18" name="Rectangle: Rounded Corners 12">
            <a:extLst>
              <a:ext uri="{FF2B5EF4-FFF2-40B4-BE49-F238E27FC236}">
                <a16:creationId xmlns:a16="http://schemas.microsoft.com/office/drawing/2014/main" id="{9961C9C4-C723-4A7C-95BB-4826C39056F6}"/>
              </a:ext>
            </a:extLst>
          </p:cNvPr>
          <p:cNvSpPr/>
          <p:nvPr/>
        </p:nvSpPr>
        <p:spPr bwMode="auto">
          <a:xfrm>
            <a:off x="3814820" y="0"/>
            <a:ext cx="8377180" cy="6847758"/>
          </a:xfrm>
          <a:prstGeom prst="rect">
            <a:avLst/>
          </a:prstGeom>
          <a:gradFill flip="none" rotWithShape="1">
            <a:gsLst>
              <a:gs pos="0">
                <a:srgbClr val="FFF8F3"/>
              </a:gs>
              <a:gs pos="0">
                <a:srgbClr val="FFF8F3"/>
              </a:gs>
              <a:gs pos="45000">
                <a:srgbClr val="00AA46"/>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hasCustomPrompt="1"/>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#Social Campaigns</a:t>
            </a:r>
          </a:p>
        </p:txBody>
      </p:sp>
      <p:sp>
        <p:nvSpPr>
          <p:cNvPr id="3" name="Rectangle 2">
            <a:extLst>
              <a:ext uri="{FF2B5EF4-FFF2-40B4-BE49-F238E27FC236}">
                <a16:creationId xmlns:a16="http://schemas.microsoft.com/office/drawing/2014/main" id="{BBF588C6-AA61-50C7-ABDE-DAFA5DBFF9F1}"/>
              </a:ext>
              <a:ext uri="{C183D7F6-B498-43B3-948B-1728B52AA6E4}">
                <adec:decorative xmlns:adec="http://schemas.microsoft.com/office/drawing/2017/decorative" val="1"/>
              </a:ext>
            </a:extLst>
          </p:cNvPr>
          <p:cNvSpPr/>
          <p:nvPr/>
        </p:nvSpPr>
        <p:spPr bwMode="auto">
          <a:xfrm rot="16200000">
            <a:off x="4574411" y="-749349"/>
            <a:ext cx="6858002" cy="8377181"/>
          </a:xfrm>
          <a:prstGeom prst="rect">
            <a:avLst/>
          </a:prstGeom>
          <a:gradFill flip="none" rotWithShape="1">
            <a:gsLst>
              <a:gs pos="0">
                <a:srgbClr val="8DE971">
                  <a:alpha val="50000"/>
                </a:srgbClr>
              </a:gs>
              <a:gs pos="100000">
                <a:srgbClr val="0078D4">
                  <a:alpha val="30000"/>
                </a:srgb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endParaRPr kumimoji="0" lang="en-US" sz="6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hasCustomPrompt="1"/>
          </p:nvPr>
        </p:nvSpPr>
        <p:spPr>
          <a:xfrm>
            <a:off x="521959" y="497979"/>
            <a:ext cx="2875787" cy="369332"/>
          </a:xfrm>
        </p:spPr>
        <p:txBody>
          <a:bodyPr/>
          <a:lstStyle>
            <a:lvl1pPr>
              <a:defRPr sz="2400">
                <a:solidFill>
                  <a:srgbClr val="00AA46"/>
                </a:solidFill>
              </a:defRPr>
            </a:lvl1pPr>
          </a:lstStyle>
          <a:p>
            <a:r>
              <a:rPr lang="en-US"/>
              <a:t>Ask Me Anything</a:t>
            </a:r>
          </a:p>
        </p:txBody>
      </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Sarah Goodwin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Administrator</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4" name="Text Placeholder 33">
            <a:extLst>
              <a:ext uri="{FF2B5EF4-FFF2-40B4-BE49-F238E27FC236}">
                <a16:creationId xmlns:a16="http://schemas.microsoft.com/office/drawing/2014/main" id="{9AC418C7-C909-59D5-D8DD-6EC0CB9041E8}"/>
              </a:ext>
            </a:extLst>
          </p:cNvPr>
          <p:cNvSpPr txBox="1">
            <a:spLocks/>
          </p:cNvSpPr>
          <p:nvPr/>
        </p:nvSpPr>
        <p:spPr>
          <a:xfrm>
            <a:off x="546098" y="234529"/>
            <a:ext cx="10307392" cy="20077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chemeClr val="tx1"/>
                </a:solidFill>
                <a:effectLst/>
                <a:uLnTx/>
                <a:uFillTx/>
                <a:latin typeface="Segoe Sans Display Semibold"/>
                <a:ea typeface="+mn-ea"/>
                <a:cs typeface="Segoe UI" panose="020B0502040204020203" pitchFamily="34" charset="0"/>
              </a:rPr>
              <a:t>ORG WIDE CONNECTION</a:t>
            </a:r>
          </a:p>
        </p:txBody>
      </p:sp>
      <p:pic>
        <p:nvPicPr>
          <p:cNvPr id="10" name="Picture 2">
            <a:extLst>
              <a:ext uri="{FF2B5EF4-FFF2-40B4-BE49-F238E27FC236}">
                <a16:creationId xmlns:a16="http://schemas.microsoft.com/office/drawing/2014/main" id="{1AB8585D-BE40-1689-DC2D-017B3C5A27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60" y="5706795"/>
            <a:ext cx="959597" cy="959597"/>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133562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6_Title Only">
    <p:spTree>
      <p:nvGrpSpPr>
        <p:cNvPr id="1" name=""/>
        <p:cNvGrpSpPr/>
        <p:nvPr/>
      </p:nvGrpSpPr>
      <p:grpSpPr>
        <a:xfrm>
          <a:off x="0" y="0"/>
          <a:ext cx="0" cy="0"/>
          <a:chOff x="0" y="0"/>
          <a:chExt cx="0" cy="0"/>
        </a:xfrm>
      </p:grpSpPr>
      <p:sp>
        <p:nvSpPr>
          <p:cNvPr id="5" name="Rectangle: Rounded Corners 12">
            <a:extLst>
              <a:ext uri="{FF2B5EF4-FFF2-40B4-BE49-F238E27FC236}">
                <a16:creationId xmlns:a16="http://schemas.microsoft.com/office/drawing/2014/main" id="{18409902-44C8-1368-A3F2-2F2687176952}"/>
              </a:ext>
            </a:extLst>
          </p:cNvPr>
          <p:cNvSpPr/>
          <p:nvPr/>
        </p:nvSpPr>
        <p:spPr bwMode="auto">
          <a:xfrm>
            <a:off x="-2151" y="3889829"/>
            <a:ext cx="12192000" cy="2968170"/>
          </a:xfrm>
          <a:prstGeom prst="rect">
            <a:avLst/>
          </a:prstGeom>
          <a:gradFill flip="none" rotWithShape="1">
            <a:gsLst>
              <a:gs pos="0">
                <a:schemeClr val="accent1">
                  <a:lumMod val="5000"/>
                  <a:lumOff val="95000"/>
                </a:schemeClr>
              </a:gs>
              <a:gs pos="23000">
                <a:srgbClr val="D2E7E8"/>
              </a:gs>
              <a:gs pos="100000">
                <a:srgbClr val="038186"/>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0" name="Picture Placeholder 9">
            <a:extLst>
              <a:ext uri="{FF2B5EF4-FFF2-40B4-BE49-F238E27FC236}">
                <a16:creationId xmlns:a16="http://schemas.microsoft.com/office/drawing/2014/main" id="{8B0AD739-5AFB-5A84-2A2F-4C3B7F4957BA}"/>
              </a:ext>
            </a:extLst>
          </p:cNvPr>
          <p:cNvSpPr>
            <a:spLocks noGrp="1"/>
          </p:cNvSpPr>
          <p:nvPr>
            <p:ph type="pic" sz="quarter" idx="13"/>
          </p:nvPr>
        </p:nvSpPr>
        <p:spPr>
          <a:xfrm>
            <a:off x="5219857" y="729000"/>
            <a:ext cx="2484000" cy="5580000"/>
          </a:xfr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430887"/>
          </a:xfrm>
        </p:spPr>
        <p:txBody>
          <a:bodyPr/>
          <a:lstStyle>
            <a:lvl1pPr>
              <a:defRPr sz="2800"/>
            </a:lvl1pPr>
          </a:lstStyle>
          <a:p>
            <a:r>
              <a:rPr lang="en-US"/>
              <a:t>Click to edit Master title style</a:t>
            </a:r>
          </a:p>
        </p:txBody>
      </p:sp>
      <p:sp>
        <p:nvSpPr>
          <p:cNvPr id="7" name="Text Placeholder 16">
            <a:extLst>
              <a:ext uri="{FF2B5EF4-FFF2-40B4-BE49-F238E27FC236}">
                <a16:creationId xmlns:a16="http://schemas.microsoft.com/office/drawing/2014/main" id="{32A544D1-0DA6-D372-79E4-AF573AB586D7}"/>
              </a:ext>
            </a:extLst>
          </p:cNvPr>
          <p:cNvSpPr>
            <a:spLocks noGrp="1"/>
          </p:cNvSpPr>
          <p:nvPr>
            <p:ph type="body" sz="quarter" idx="12"/>
          </p:nvPr>
        </p:nvSpPr>
        <p:spPr>
          <a:xfrm>
            <a:off x="582613" y="2451640"/>
            <a:ext cx="3772332" cy="1954720"/>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800">
                <a:solidFill>
                  <a:srgbClr val="000000"/>
                </a:solidFill>
                <a:latin typeface="Segoe UI"/>
              </a:defRPr>
            </a:lvl1pPr>
            <a:lvl2pPr marL="0" indent="0">
              <a:buNone/>
              <a:defRPr lang="en-US" sz="1600">
                <a:solidFill>
                  <a:schemeClr val="accent1"/>
                </a:solidFill>
                <a:latin typeface="+mj-lt"/>
              </a:defRPr>
            </a:lvl2pPr>
            <a:lvl3pPr marL="0" indent="0">
              <a:buNone/>
              <a:defRPr lang="en-US">
                <a:latin typeface="+mn-lt"/>
              </a:defRPr>
            </a:lvl3pPr>
            <a:lvl4pPr marL="221361" indent="0">
              <a:buNone/>
              <a:defRPr lang="en-US" sz="1600">
                <a:latin typeface="+mn-lt"/>
              </a:defRPr>
            </a:lvl4pPr>
            <a:lvl5pPr marL="416941" indent="0">
              <a:buNone/>
              <a:defRPr lang="en-US" sz="1600">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4" name="Picture Placeholder 9">
            <a:extLst>
              <a:ext uri="{FF2B5EF4-FFF2-40B4-BE49-F238E27FC236}">
                <a16:creationId xmlns:a16="http://schemas.microsoft.com/office/drawing/2014/main" id="{49DD6E04-8774-C981-8657-F664A51A94F5}"/>
              </a:ext>
            </a:extLst>
          </p:cNvPr>
          <p:cNvSpPr>
            <a:spLocks noGrp="1"/>
          </p:cNvSpPr>
          <p:nvPr>
            <p:ph type="pic" sz="quarter" idx="14"/>
          </p:nvPr>
        </p:nvSpPr>
        <p:spPr>
          <a:xfrm>
            <a:off x="8328054" y="729000"/>
            <a:ext cx="2484000" cy="5580000"/>
          </a:xfr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3" name="TextBox 2">
            <a:extLst>
              <a:ext uri="{FF2B5EF4-FFF2-40B4-BE49-F238E27FC236}">
                <a16:creationId xmlns:a16="http://schemas.microsoft.com/office/drawing/2014/main" id="{151C4B98-461B-AA01-F686-0DB71D220173}"/>
              </a:ext>
            </a:extLst>
          </p:cNvPr>
          <p:cNvSpPr txBox="1"/>
          <p:nvPr/>
        </p:nvSpPr>
        <p:spPr>
          <a:xfrm>
            <a:off x="1942434" y="5877580"/>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 </a:t>
            </a:r>
          </a:p>
        </p:txBody>
      </p:sp>
      <p:pic>
        <p:nvPicPr>
          <p:cNvPr id="9" name="!!Karin" descr="A person smiling at the camera&#10;&#10;Description automatically generated">
            <a:extLst>
              <a:ext uri="{FF2B5EF4-FFF2-40B4-BE49-F238E27FC236}">
                <a16:creationId xmlns:a16="http://schemas.microsoft.com/office/drawing/2014/main" id="{F44555F1-E357-CA78-171C-FEE00076870E}"/>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41201" y="5447565"/>
            <a:ext cx="1177521" cy="1177521"/>
          </a:xfrm>
          <a:prstGeom prst="ellipse">
            <a:avLst/>
          </a:prstGeom>
          <a:ln w="19050">
            <a:solidFill>
              <a:schemeClr val="bg1"/>
            </a:solidFill>
          </a:ln>
        </p:spPr>
      </p:pic>
    </p:spTree>
    <p:extLst>
      <p:ext uri="{BB962C8B-B14F-4D97-AF65-F5344CB8AC3E}">
        <p14:creationId xmlns:p14="http://schemas.microsoft.com/office/powerpoint/2010/main" val="241712740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4_Title Only">
    <p:spTree>
      <p:nvGrpSpPr>
        <p:cNvPr id="1" name=""/>
        <p:cNvGrpSpPr/>
        <p:nvPr/>
      </p:nvGrpSpPr>
      <p:grpSpPr>
        <a:xfrm>
          <a:off x="0" y="0"/>
          <a:ext cx="0" cy="0"/>
          <a:chOff x="0" y="0"/>
          <a:chExt cx="0" cy="0"/>
        </a:xfrm>
      </p:grpSpPr>
      <p:sp>
        <p:nvSpPr>
          <p:cNvPr id="5" name="Rectangle: Rounded Corners 12">
            <a:extLst>
              <a:ext uri="{FF2B5EF4-FFF2-40B4-BE49-F238E27FC236}">
                <a16:creationId xmlns:a16="http://schemas.microsoft.com/office/drawing/2014/main" id="{A1DF3533-B818-AF15-726C-218295696EED}"/>
              </a:ext>
            </a:extLst>
          </p:cNvPr>
          <p:cNvSpPr/>
          <p:nvPr/>
        </p:nvSpPr>
        <p:spPr bwMode="auto">
          <a:xfrm>
            <a:off x="-2151" y="3889829"/>
            <a:ext cx="12192000" cy="2968170"/>
          </a:xfrm>
          <a:prstGeom prst="rect">
            <a:avLst/>
          </a:prstGeom>
          <a:gradFill flip="none" rotWithShape="1">
            <a:gsLst>
              <a:gs pos="0">
                <a:schemeClr val="accent1">
                  <a:lumMod val="5000"/>
                  <a:lumOff val="95000"/>
                </a:schemeClr>
              </a:gs>
              <a:gs pos="23000">
                <a:srgbClr val="D2E7E8"/>
              </a:gs>
              <a:gs pos="100000">
                <a:srgbClr val="038186"/>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11070337" cy="507999"/>
          </a:xfrm>
        </p:spPr>
        <p:txBody>
          <a:bodyPr/>
          <a:lstStyle>
            <a:lvl1pPr>
              <a:defRPr sz="2800"/>
            </a:lvl1pPr>
          </a:lstStyle>
          <a:p>
            <a:r>
              <a:rPr lang="en-US"/>
              <a:t>Click to edit Master title style</a:t>
            </a:r>
          </a:p>
        </p:txBody>
      </p:sp>
      <p:sp>
        <p:nvSpPr>
          <p:cNvPr id="6" name="TextBox 5">
            <a:extLst>
              <a:ext uri="{FF2B5EF4-FFF2-40B4-BE49-F238E27FC236}">
                <a16:creationId xmlns:a16="http://schemas.microsoft.com/office/drawing/2014/main" id="{4A5B81E8-F4A1-8290-69E8-D46E935FCDBD}"/>
              </a:ext>
            </a:extLst>
          </p:cNvPr>
          <p:cNvSpPr txBox="1"/>
          <p:nvPr/>
        </p:nvSpPr>
        <p:spPr>
          <a:xfrm>
            <a:off x="1942434" y="5877580"/>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a:t>
            </a:r>
          </a:p>
        </p:txBody>
      </p:sp>
      <p:pic>
        <p:nvPicPr>
          <p:cNvPr id="7" name="!!Karin" descr="A person smiling at the camera&#10;&#10;Description automatically generated">
            <a:extLst>
              <a:ext uri="{FF2B5EF4-FFF2-40B4-BE49-F238E27FC236}">
                <a16:creationId xmlns:a16="http://schemas.microsoft.com/office/drawing/2014/main" id="{2B052975-F577-3466-FA9B-F132E4CD56F3}"/>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41201" y="5447565"/>
            <a:ext cx="1177521" cy="1177521"/>
          </a:xfrm>
          <a:prstGeom prst="ellipse">
            <a:avLst/>
          </a:prstGeom>
          <a:ln w="19050">
            <a:solidFill>
              <a:schemeClr val="bg1"/>
            </a:solidFill>
          </a:ln>
        </p:spPr>
      </p:pic>
      <p:sp>
        <p:nvSpPr>
          <p:cNvPr id="4" name="Rectangle 3">
            <a:extLst>
              <a:ext uri="{FF2B5EF4-FFF2-40B4-BE49-F238E27FC236}">
                <a16:creationId xmlns:a16="http://schemas.microsoft.com/office/drawing/2014/main" id="{332C1C61-A0A7-8981-B16E-A8D766537341}"/>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EE3BD63E-F98B-BF1A-5589-964F53A89A32}"/>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Tree>
    <p:extLst>
      <p:ext uri="{BB962C8B-B14F-4D97-AF65-F5344CB8AC3E}">
        <p14:creationId xmlns:p14="http://schemas.microsoft.com/office/powerpoint/2010/main" val="298535507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430887"/>
          </a:xfrm>
        </p:spPr>
        <p:txBody>
          <a:bodyPr/>
          <a:lstStyle>
            <a:lvl1pPr>
              <a:defRPr sz="2800"/>
            </a:lvl1pPr>
          </a:lstStyle>
          <a:p>
            <a:r>
              <a:rPr lang="en-US"/>
              <a:t>Click to edit Master title style</a:t>
            </a:r>
          </a:p>
        </p:txBody>
      </p:sp>
      <p:sp>
        <p:nvSpPr>
          <p:cNvPr id="3" name="Rectangle: Rounded Corners 12">
            <a:extLst>
              <a:ext uri="{FF2B5EF4-FFF2-40B4-BE49-F238E27FC236}">
                <a16:creationId xmlns:a16="http://schemas.microsoft.com/office/drawing/2014/main" id="{E00054E4-DC49-228F-2183-16803CBE1DA8}"/>
              </a:ext>
            </a:extLst>
          </p:cNvPr>
          <p:cNvSpPr/>
          <p:nvPr/>
        </p:nvSpPr>
        <p:spPr bwMode="auto">
          <a:xfrm>
            <a:off x="-2151" y="3889829"/>
            <a:ext cx="12192000" cy="2968170"/>
          </a:xfrm>
          <a:prstGeom prst="rect">
            <a:avLst/>
          </a:prstGeom>
          <a:gradFill flip="none" rotWithShape="1">
            <a:gsLst>
              <a:gs pos="0">
                <a:schemeClr val="accent1">
                  <a:lumMod val="5000"/>
                  <a:lumOff val="95000"/>
                </a:schemeClr>
              </a:gs>
              <a:gs pos="23000">
                <a:srgbClr val="D2E7E8"/>
              </a:gs>
              <a:gs pos="100000">
                <a:srgbClr val="038186"/>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5" name="Rectangle 4">
            <a:extLst>
              <a:ext uri="{FF2B5EF4-FFF2-40B4-BE49-F238E27FC236}">
                <a16:creationId xmlns:a16="http://schemas.microsoft.com/office/drawing/2014/main" id="{3A588E1C-6F12-E73A-A739-74EF4C3DF493}"/>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6" name="Text Placeholder 8">
            <a:extLst>
              <a:ext uri="{FF2B5EF4-FFF2-40B4-BE49-F238E27FC236}">
                <a16:creationId xmlns:a16="http://schemas.microsoft.com/office/drawing/2014/main" id="{48AE37E4-45F3-379B-BB32-3F49E1BFC4F9}"/>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4" name="Text Placeholder 33">
            <a:extLst>
              <a:ext uri="{FF2B5EF4-FFF2-40B4-BE49-F238E27FC236}">
                <a16:creationId xmlns:a16="http://schemas.microsoft.com/office/drawing/2014/main" id="{28A055EF-9DB2-ECB1-2212-7646936CFC9F}"/>
              </a:ext>
            </a:extLst>
          </p:cNvPr>
          <p:cNvSpPr txBox="1">
            <a:spLocks/>
          </p:cNvSpPr>
          <p:nvPr/>
        </p:nvSpPr>
        <p:spPr>
          <a:xfrm>
            <a:off x="588262" y="234529"/>
            <a:ext cx="10265227" cy="222671"/>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038186"/>
                </a:solidFill>
                <a:effectLst/>
                <a:uLnTx/>
                <a:uFillTx/>
                <a:latin typeface="Segoe Sans Display Semibold"/>
                <a:ea typeface="+mn-ea"/>
                <a:cs typeface="Segoe UI" panose="020B0502040204020203" pitchFamily="34" charset="0"/>
              </a:rPr>
              <a:t>TEAMS FOR FRONTLINE</a:t>
            </a:r>
          </a:p>
        </p:txBody>
      </p:sp>
    </p:spTree>
    <p:extLst>
      <p:ext uri="{BB962C8B-B14F-4D97-AF65-F5344CB8AC3E}">
        <p14:creationId xmlns:p14="http://schemas.microsoft.com/office/powerpoint/2010/main" val="253809395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3892667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7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430887"/>
          </a:xfrm>
        </p:spPr>
        <p:txBody>
          <a:bodyPr/>
          <a:lstStyle>
            <a:lvl1pPr>
              <a:defRPr sz="2800"/>
            </a:lvl1pPr>
          </a:lstStyle>
          <a:p>
            <a:r>
              <a:rPr lang="en-US"/>
              <a:t>Click to edit Master title style</a:t>
            </a:r>
          </a:p>
        </p:txBody>
      </p:sp>
      <p:pic>
        <p:nvPicPr>
          <p:cNvPr id="1026" name="Picture 2">
            <a:extLst>
              <a:ext uri="{FF2B5EF4-FFF2-40B4-BE49-F238E27FC236}">
                <a16:creationId xmlns:a16="http://schemas.microsoft.com/office/drawing/2014/main" id="{A3438485-B121-CB0D-296C-7DD666154E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035" b="66708"/>
          <a:stretch/>
        </p:blipFill>
        <p:spPr bwMode="auto">
          <a:xfrm>
            <a:off x="-117918" y="4548891"/>
            <a:ext cx="12365688" cy="22336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12">
            <a:extLst>
              <a:ext uri="{FF2B5EF4-FFF2-40B4-BE49-F238E27FC236}">
                <a16:creationId xmlns:a16="http://schemas.microsoft.com/office/drawing/2014/main" id="{E00054E4-DC49-228F-2183-16803CBE1DA8}"/>
              </a:ext>
            </a:extLst>
          </p:cNvPr>
          <p:cNvSpPr/>
          <p:nvPr/>
        </p:nvSpPr>
        <p:spPr bwMode="auto">
          <a:xfrm rot="5400000">
            <a:off x="5429205" y="39437"/>
            <a:ext cx="1327213" cy="12309915"/>
          </a:xfrm>
          <a:prstGeom prst="rect">
            <a:avLst/>
          </a:prstGeom>
          <a:gradFill flip="none" rotWithShape="1">
            <a:gsLst>
              <a:gs pos="0">
                <a:schemeClr val="bg1">
                  <a:alpha val="26000"/>
                </a:schemeClr>
              </a:gs>
              <a:gs pos="100000">
                <a:schemeClr val="accent3"/>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Tree>
    <p:extLst>
      <p:ext uri="{BB962C8B-B14F-4D97-AF65-F5344CB8AC3E}">
        <p14:creationId xmlns:p14="http://schemas.microsoft.com/office/powerpoint/2010/main" val="64731183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688176-A200-2B43-D35D-CBCF4CC253FA}"/>
              </a:ext>
            </a:extLst>
          </p:cNvPr>
          <p:cNvSpPr/>
          <p:nvPr/>
        </p:nvSpPr>
        <p:spPr bwMode="auto">
          <a:xfrm rot="5400000">
            <a:off x="5052258" y="-281739"/>
            <a:ext cx="2087480" cy="12191999"/>
          </a:xfrm>
          <a:prstGeom prst="rect">
            <a:avLst/>
          </a:prstGeom>
          <a:gradFill flip="none" rotWithShape="1">
            <a:gsLst>
              <a:gs pos="0">
                <a:srgbClr val="FFCC00"/>
              </a:gs>
              <a:gs pos="52000">
                <a:srgbClr val="FFCC00">
                  <a:alpha val="18000"/>
                </a:srgbClr>
              </a:gs>
              <a:gs pos="44000">
                <a:srgbClr val="FFCC00">
                  <a:alpha val="14000"/>
                </a:srgbClr>
              </a:gs>
              <a:gs pos="0">
                <a:srgbClr val="FFCC00">
                  <a:alpha val="0"/>
                </a:srgbClr>
              </a:gs>
              <a:gs pos="18000">
                <a:srgbClr val="FFCC00">
                  <a:alpha val="10000"/>
                </a:srgbClr>
              </a:gs>
              <a:gs pos="0">
                <a:srgbClr val="FFCC00">
                  <a:alpha val="0"/>
                </a:srgbClr>
              </a:gs>
              <a:gs pos="100000">
                <a:srgbClr val="FFCC00"/>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11018520" cy="430887"/>
          </a:xfrm>
        </p:spPr>
        <p:txBody>
          <a:bodyPr/>
          <a:lstStyle>
            <a:lvl1pPr>
              <a:defRPr sz="2800"/>
            </a:lvl1pPr>
          </a:lstStyle>
          <a:p>
            <a:r>
              <a:rPr lang="en-US"/>
              <a:t>Click to edit Master title style</a:t>
            </a:r>
          </a:p>
        </p:txBody>
      </p:sp>
      <p:pic>
        <p:nvPicPr>
          <p:cNvPr id="8" name="Picture 7">
            <a:extLst>
              <a:ext uri="{FF2B5EF4-FFF2-40B4-BE49-F238E27FC236}">
                <a16:creationId xmlns:a16="http://schemas.microsoft.com/office/drawing/2014/main" id="{AE5F6F9A-F8D2-EFAF-8CB3-77E1EA8ACA0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1202" y="5447566"/>
            <a:ext cx="1177521" cy="1177521"/>
          </a:xfrm>
          <a:prstGeom prst="rect">
            <a:avLst/>
          </a:prstGeom>
        </p:spPr>
      </p:pic>
      <p:sp>
        <p:nvSpPr>
          <p:cNvPr id="5" name="TextBox 4">
            <a:extLst>
              <a:ext uri="{FF2B5EF4-FFF2-40B4-BE49-F238E27FC236}">
                <a16:creationId xmlns:a16="http://schemas.microsoft.com/office/drawing/2014/main" id="{65815422-3969-941F-F596-C426842AF392}"/>
              </a:ext>
            </a:extLst>
          </p:cNvPr>
          <p:cNvSpPr txBox="1"/>
          <p:nvPr/>
        </p:nvSpPr>
        <p:spPr>
          <a:xfrm>
            <a:off x="1942434" y="5877580"/>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Nestor Wilke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Teams manager</a:t>
            </a:r>
          </a:p>
        </p:txBody>
      </p:sp>
      <p:pic>
        <p:nvPicPr>
          <p:cNvPr id="4" name="Picture 3">
            <a:extLst>
              <a:ext uri="{FF2B5EF4-FFF2-40B4-BE49-F238E27FC236}">
                <a16:creationId xmlns:a16="http://schemas.microsoft.com/office/drawing/2014/main" id="{82453C41-E5B7-415E-990E-F01F0701C4F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1202" y="5447566"/>
            <a:ext cx="1177521" cy="1177521"/>
          </a:xfrm>
          <a:prstGeom prst="rect">
            <a:avLst/>
          </a:prstGeom>
        </p:spPr>
      </p:pic>
    </p:spTree>
    <p:extLst>
      <p:ext uri="{BB962C8B-B14F-4D97-AF65-F5344CB8AC3E}">
        <p14:creationId xmlns:p14="http://schemas.microsoft.com/office/powerpoint/2010/main" val="153119090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Karin no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FD8A7-F986-18DA-A4E7-D7CD08DAF789}"/>
              </a:ext>
            </a:extLst>
          </p:cNvPr>
          <p:cNvSpPr>
            <a:spLocks noGrp="1"/>
          </p:cNvSpPr>
          <p:nvPr>
            <p:ph type="title"/>
          </p:nvPr>
        </p:nvSpPr>
        <p:spPr>
          <a:xfrm>
            <a:off x="588263" y="457200"/>
            <a:ext cx="11018520" cy="430887"/>
          </a:xfrm>
        </p:spPr>
        <p:txBody>
          <a:bodyPr/>
          <a:lstStyle/>
          <a:p>
            <a:r>
              <a:rPr lang="en-US"/>
              <a:t>Click to edit Master title style</a:t>
            </a:r>
          </a:p>
        </p:txBody>
      </p:sp>
      <p:grpSp>
        <p:nvGrpSpPr>
          <p:cNvPr id="36" name="Group 35">
            <a:extLst>
              <a:ext uri="{FF2B5EF4-FFF2-40B4-BE49-F238E27FC236}">
                <a16:creationId xmlns:a16="http://schemas.microsoft.com/office/drawing/2014/main" id="{679D6490-E997-1BC8-00FE-1012139130F5}"/>
              </a:ext>
            </a:extLst>
          </p:cNvPr>
          <p:cNvGrpSpPr/>
          <p:nvPr/>
        </p:nvGrpSpPr>
        <p:grpSpPr>
          <a:xfrm>
            <a:off x="12284419" y="0"/>
            <a:ext cx="1151787" cy="6858000"/>
            <a:chOff x="12284419" y="0"/>
            <a:chExt cx="1151787" cy="9148820"/>
          </a:xfrm>
        </p:grpSpPr>
        <p:grpSp>
          <p:nvGrpSpPr>
            <p:cNvPr id="38" name="Group 37">
              <a:extLst>
                <a:ext uri="{FF2B5EF4-FFF2-40B4-BE49-F238E27FC236}">
                  <a16:creationId xmlns:a16="http://schemas.microsoft.com/office/drawing/2014/main" id="{128EA40D-1918-4D9C-8265-5BAADBABE163}"/>
                </a:ext>
              </a:extLst>
            </p:cNvPr>
            <p:cNvGrpSpPr/>
            <p:nvPr/>
          </p:nvGrpSpPr>
          <p:grpSpPr>
            <a:xfrm>
              <a:off x="12287924" y="4594589"/>
              <a:ext cx="1148282" cy="4554231"/>
              <a:chOff x="12286299" y="4581643"/>
              <a:chExt cx="1148282" cy="4554231"/>
            </a:xfrm>
          </p:grpSpPr>
          <p:sp>
            <p:nvSpPr>
              <p:cNvPr id="47" name="Rectangle 46">
                <a:extLst>
                  <a:ext uri="{FF2B5EF4-FFF2-40B4-BE49-F238E27FC236}">
                    <a16:creationId xmlns:a16="http://schemas.microsoft.com/office/drawing/2014/main" id="{FF0C9C56-3394-57C2-B5BF-DD34B9026586}"/>
                  </a:ext>
                </a:extLst>
              </p:cNvPr>
              <p:cNvSpPr/>
              <p:nvPr/>
            </p:nvSpPr>
            <p:spPr bwMode="auto">
              <a:xfrm rot="5400000">
                <a:off x="12739099" y="5004161"/>
                <a:ext cx="1118000" cy="272964"/>
              </a:xfrm>
              <a:prstGeom prst="rect">
                <a:avLst/>
              </a:prstGeom>
              <a:solidFill>
                <a:srgbClr val="FFB90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gn="l" defTabSz="932472" fontAlgn="base">
                  <a:lnSpc>
                    <a:spcPct val="90000"/>
                  </a:lnSpc>
                  <a:spcBef>
                    <a:spcPct val="0"/>
                  </a:spcBef>
                  <a:spcAft>
                    <a:spcPct val="0"/>
                  </a:spcAft>
                </a:pPr>
                <a:r>
                  <a:rPr lang="en-US" sz="600">
                    <a:solidFill>
                      <a:schemeClr val="tx1"/>
                    </a:solidFill>
                    <a:latin typeface="+mj-lt"/>
                    <a:ea typeface="Segoe UI" pitchFamily="34" charset="0"/>
                    <a:cs typeface="Segoe UI" pitchFamily="34" charset="0"/>
                  </a:rPr>
                  <a:t>Yellow</a:t>
                </a:r>
              </a:p>
              <a:p>
                <a:pPr algn="l" defTabSz="932472" fontAlgn="base">
                  <a:lnSpc>
                    <a:spcPct val="90000"/>
                  </a:lnSpc>
                  <a:spcBef>
                    <a:spcPct val="0"/>
                  </a:spcBef>
                  <a:spcAft>
                    <a:spcPct val="0"/>
                  </a:spcAft>
                </a:pPr>
                <a:r>
                  <a:rPr lang="en-US" sz="600">
                    <a:solidFill>
                      <a:schemeClr val="tx1"/>
                    </a:solidFill>
                    <a:ea typeface="Segoe UI" pitchFamily="34" charset="0"/>
                    <a:cs typeface="Segoe UI" pitchFamily="34" charset="0"/>
                  </a:rPr>
                  <a:t>FFB900</a:t>
                </a:r>
              </a:p>
            </p:txBody>
          </p:sp>
          <p:sp>
            <p:nvSpPr>
              <p:cNvPr id="48" name="Rectangle 47">
                <a:extLst>
                  <a:ext uri="{FF2B5EF4-FFF2-40B4-BE49-F238E27FC236}">
                    <a16:creationId xmlns:a16="http://schemas.microsoft.com/office/drawing/2014/main" id="{D8444CD2-4395-D24B-0C50-124A00AD8985}"/>
                  </a:ext>
                </a:extLst>
              </p:cNvPr>
              <p:cNvSpPr/>
              <p:nvPr/>
            </p:nvSpPr>
            <p:spPr bwMode="auto">
              <a:xfrm rot="5400000">
                <a:off x="12447327" y="5004161"/>
                <a:ext cx="1118000" cy="272964"/>
              </a:xfrm>
              <a:prstGeom prst="rect">
                <a:avLst/>
              </a:prstGeom>
              <a:gradFill flip="none" rotWithShape="1">
                <a:gsLst>
                  <a:gs pos="0">
                    <a:srgbClr val="FFB900"/>
                  </a:gs>
                  <a:gs pos="100000">
                    <a:srgbClr val="FFB3BB"/>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a:solidFill>
                    <a:srgbClr val="FFFFFF"/>
                  </a:solidFill>
                  <a:ea typeface="Segoe UI" pitchFamily="34" charset="0"/>
                  <a:cs typeface="Segoe UI" pitchFamily="34" charset="0"/>
                </a:endParaRPr>
              </a:p>
            </p:txBody>
          </p:sp>
          <p:sp>
            <p:nvSpPr>
              <p:cNvPr id="49" name="Rectangle 48">
                <a:extLst>
                  <a:ext uri="{FF2B5EF4-FFF2-40B4-BE49-F238E27FC236}">
                    <a16:creationId xmlns:a16="http://schemas.microsoft.com/office/drawing/2014/main" id="{D1230626-CCE8-9396-5F12-307CC5967777}"/>
                  </a:ext>
                </a:extLst>
              </p:cNvPr>
              <p:cNvSpPr/>
              <p:nvPr/>
            </p:nvSpPr>
            <p:spPr bwMode="auto">
              <a:xfrm rot="5400000">
                <a:off x="12155554" y="5004161"/>
                <a:ext cx="1118000" cy="272964"/>
              </a:xfrm>
              <a:prstGeom prst="rect">
                <a:avLst/>
              </a:prstGeom>
              <a:solidFill>
                <a:srgbClr val="8DE97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gn="l" defTabSz="932472" fontAlgn="base">
                  <a:lnSpc>
                    <a:spcPct val="90000"/>
                  </a:lnSpc>
                  <a:spcBef>
                    <a:spcPct val="0"/>
                  </a:spcBef>
                  <a:spcAft>
                    <a:spcPct val="0"/>
                  </a:spcAft>
                </a:pPr>
                <a:r>
                  <a:rPr lang="en-US" sz="600">
                    <a:solidFill>
                      <a:schemeClr val="tx1"/>
                    </a:solidFill>
                    <a:latin typeface="+mj-lt"/>
                    <a:ea typeface="Segoe UI" pitchFamily="34" charset="0"/>
                    <a:cs typeface="Segoe UI" pitchFamily="34" charset="0"/>
                  </a:rPr>
                  <a:t>Green</a:t>
                </a:r>
              </a:p>
              <a:p>
                <a:pPr algn="l" defTabSz="932472" fontAlgn="base">
                  <a:lnSpc>
                    <a:spcPct val="90000"/>
                  </a:lnSpc>
                  <a:spcBef>
                    <a:spcPct val="0"/>
                  </a:spcBef>
                  <a:spcAft>
                    <a:spcPct val="0"/>
                  </a:spcAft>
                </a:pPr>
                <a:r>
                  <a:rPr lang="en-US" sz="600">
                    <a:solidFill>
                      <a:schemeClr val="tx1"/>
                    </a:solidFill>
                    <a:ea typeface="Segoe UI" pitchFamily="34" charset="0"/>
                    <a:cs typeface="Segoe UI" pitchFamily="34" charset="0"/>
                  </a:rPr>
                  <a:t>#8DE971</a:t>
                </a:r>
              </a:p>
            </p:txBody>
          </p:sp>
          <p:sp>
            <p:nvSpPr>
              <p:cNvPr id="50" name="Rectangle 49">
                <a:extLst>
                  <a:ext uri="{FF2B5EF4-FFF2-40B4-BE49-F238E27FC236}">
                    <a16:creationId xmlns:a16="http://schemas.microsoft.com/office/drawing/2014/main" id="{194AF058-21BD-6ACE-1EEB-4005276FD594}"/>
                  </a:ext>
                </a:extLst>
              </p:cNvPr>
              <p:cNvSpPr/>
              <p:nvPr/>
            </p:nvSpPr>
            <p:spPr bwMode="auto">
              <a:xfrm rot="5400000">
                <a:off x="11863781" y="5004161"/>
                <a:ext cx="1118000" cy="272964"/>
              </a:xfrm>
              <a:prstGeom prst="rect">
                <a:avLst/>
              </a:prstGeom>
              <a:gradFill flip="none" rotWithShape="1">
                <a:gsLst>
                  <a:gs pos="0">
                    <a:srgbClr val="8DE971"/>
                  </a:gs>
                  <a:gs pos="100000">
                    <a:srgbClr val="49C5B1"/>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a:solidFill>
                    <a:srgbClr val="FFFFFF"/>
                  </a:solidFill>
                  <a:ea typeface="Segoe UI" pitchFamily="34" charset="0"/>
                  <a:cs typeface="Segoe UI" pitchFamily="34" charset="0"/>
                </a:endParaRPr>
              </a:p>
            </p:txBody>
          </p:sp>
          <p:sp>
            <p:nvSpPr>
              <p:cNvPr id="51" name="Rectangle 50">
                <a:extLst>
                  <a:ext uri="{FF2B5EF4-FFF2-40B4-BE49-F238E27FC236}">
                    <a16:creationId xmlns:a16="http://schemas.microsoft.com/office/drawing/2014/main" id="{2C6F1D0F-3E73-B12F-DFFD-09E1FD97C0BB}"/>
                  </a:ext>
                </a:extLst>
              </p:cNvPr>
              <p:cNvSpPr/>
              <p:nvPr/>
            </p:nvSpPr>
            <p:spPr bwMode="auto">
              <a:xfrm rot="5400000">
                <a:off x="12739099" y="6149572"/>
                <a:ext cx="1118000" cy="272964"/>
              </a:xfrm>
              <a:prstGeom prst="rect">
                <a:avLst/>
              </a:prstGeom>
              <a:solidFill>
                <a:srgbClr val="FFB3BB"/>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gn="l" defTabSz="932472" fontAlgn="base">
                  <a:lnSpc>
                    <a:spcPct val="90000"/>
                  </a:lnSpc>
                  <a:spcBef>
                    <a:spcPct val="0"/>
                  </a:spcBef>
                  <a:spcAft>
                    <a:spcPct val="0"/>
                  </a:spcAft>
                </a:pPr>
                <a:r>
                  <a:rPr lang="en-US" sz="600">
                    <a:solidFill>
                      <a:schemeClr val="tx1"/>
                    </a:solidFill>
                    <a:latin typeface="+mj-lt"/>
                    <a:ea typeface="Segoe UI" pitchFamily="34" charset="0"/>
                    <a:cs typeface="Segoe UI" pitchFamily="34" charset="0"/>
                  </a:rPr>
                  <a:t>Light Red</a:t>
                </a:r>
              </a:p>
              <a:p>
                <a:pPr algn="l" defTabSz="932472" fontAlgn="base">
                  <a:lnSpc>
                    <a:spcPct val="90000"/>
                  </a:lnSpc>
                  <a:spcBef>
                    <a:spcPct val="0"/>
                  </a:spcBef>
                  <a:spcAft>
                    <a:spcPct val="0"/>
                  </a:spcAft>
                </a:pPr>
                <a:r>
                  <a:rPr lang="en-US" sz="600">
                    <a:solidFill>
                      <a:schemeClr val="tx1"/>
                    </a:solidFill>
                    <a:ea typeface="Segoe UI" pitchFamily="34" charset="0"/>
                    <a:cs typeface="Segoe UI" pitchFamily="34" charset="0"/>
                  </a:rPr>
                  <a:t>#FFB3BB</a:t>
                </a:r>
              </a:p>
            </p:txBody>
          </p:sp>
          <p:sp>
            <p:nvSpPr>
              <p:cNvPr id="52" name="Rectangle 51">
                <a:extLst>
                  <a:ext uri="{FF2B5EF4-FFF2-40B4-BE49-F238E27FC236}">
                    <a16:creationId xmlns:a16="http://schemas.microsoft.com/office/drawing/2014/main" id="{FCFD8F1C-514D-2391-9029-04A36DFAF67B}"/>
                  </a:ext>
                </a:extLst>
              </p:cNvPr>
              <p:cNvSpPr/>
              <p:nvPr/>
            </p:nvSpPr>
            <p:spPr bwMode="auto">
              <a:xfrm rot="5400000">
                <a:off x="12447327" y="6149572"/>
                <a:ext cx="1118000" cy="272964"/>
              </a:xfrm>
              <a:prstGeom prst="rect">
                <a:avLst/>
              </a:prstGeom>
              <a:gradFill flip="none" rotWithShape="1">
                <a:gsLst>
                  <a:gs pos="0">
                    <a:srgbClr val="FFB3BB"/>
                  </a:gs>
                  <a:gs pos="100000">
                    <a:srgbClr val="D59ED7"/>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a:solidFill>
                    <a:srgbClr val="FFFFFF"/>
                  </a:solidFill>
                  <a:ea typeface="Segoe UI" pitchFamily="34" charset="0"/>
                  <a:cs typeface="Segoe UI" pitchFamily="34" charset="0"/>
                </a:endParaRPr>
              </a:p>
            </p:txBody>
          </p:sp>
          <p:sp>
            <p:nvSpPr>
              <p:cNvPr id="53" name="Rectangle 52">
                <a:extLst>
                  <a:ext uri="{FF2B5EF4-FFF2-40B4-BE49-F238E27FC236}">
                    <a16:creationId xmlns:a16="http://schemas.microsoft.com/office/drawing/2014/main" id="{B229C387-7F40-31E3-6E21-3C6B23897AB0}"/>
                  </a:ext>
                </a:extLst>
              </p:cNvPr>
              <p:cNvSpPr/>
              <p:nvPr/>
            </p:nvSpPr>
            <p:spPr bwMode="auto">
              <a:xfrm rot="5400000">
                <a:off x="12155554" y="6149572"/>
                <a:ext cx="1118000" cy="272964"/>
              </a:xfrm>
              <a:prstGeom prst="rect">
                <a:avLst/>
              </a:prstGeom>
              <a:solidFill>
                <a:srgbClr val="49C5B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gn="l" defTabSz="932472" fontAlgn="base">
                  <a:lnSpc>
                    <a:spcPct val="90000"/>
                  </a:lnSpc>
                  <a:spcBef>
                    <a:spcPct val="0"/>
                  </a:spcBef>
                  <a:spcAft>
                    <a:spcPct val="0"/>
                  </a:spcAft>
                </a:pPr>
                <a:r>
                  <a:rPr lang="en-US" sz="600">
                    <a:solidFill>
                      <a:schemeClr val="tx1"/>
                    </a:solidFill>
                    <a:latin typeface="+mj-lt"/>
                    <a:ea typeface="Segoe UI" pitchFamily="34" charset="0"/>
                    <a:cs typeface="Segoe UI" pitchFamily="34" charset="0"/>
                  </a:rPr>
                  <a:t>Teal</a:t>
                </a:r>
              </a:p>
              <a:p>
                <a:pPr algn="l" defTabSz="932472" fontAlgn="base">
                  <a:lnSpc>
                    <a:spcPct val="90000"/>
                  </a:lnSpc>
                  <a:spcBef>
                    <a:spcPct val="0"/>
                  </a:spcBef>
                  <a:spcAft>
                    <a:spcPct val="0"/>
                  </a:spcAft>
                </a:pPr>
                <a:r>
                  <a:rPr lang="en-US" sz="600">
                    <a:solidFill>
                      <a:schemeClr val="tx1"/>
                    </a:solidFill>
                    <a:ea typeface="Segoe UI" pitchFamily="34" charset="0"/>
                    <a:cs typeface="Segoe UI" pitchFamily="34" charset="0"/>
                  </a:rPr>
                  <a:t>#49C5B1</a:t>
                </a:r>
              </a:p>
              <a:p>
                <a:pPr algn="l" defTabSz="932472" fontAlgn="base">
                  <a:lnSpc>
                    <a:spcPct val="90000"/>
                  </a:lnSpc>
                  <a:spcBef>
                    <a:spcPct val="0"/>
                  </a:spcBef>
                  <a:spcAft>
                    <a:spcPct val="0"/>
                  </a:spcAft>
                </a:pPr>
                <a:endParaRPr lang="en-US" sz="600">
                  <a:solidFill>
                    <a:srgbClr val="FFFFFF"/>
                  </a:solidFill>
                  <a:ea typeface="Segoe UI" pitchFamily="34" charset="0"/>
                  <a:cs typeface="Segoe UI" pitchFamily="34" charset="0"/>
                </a:endParaRPr>
              </a:p>
            </p:txBody>
          </p:sp>
          <p:sp>
            <p:nvSpPr>
              <p:cNvPr id="54" name="Rectangle 53">
                <a:extLst>
                  <a:ext uri="{FF2B5EF4-FFF2-40B4-BE49-F238E27FC236}">
                    <a16:creationId xmlns:a16="http://schemas.microsoft.com/office/drawing/2014/main" id="{20AA10AA-AD6A-4CEC-2409-07A3B7CF20B2}"/>
                  </a:ext>
                </a:extLst>
              </p:cNvPr>
              <p:cNvSpPr/>
              <p:nvPr/>
            </p:nvSpPr>
            <p:spPr bwMode="auto">
              <a:xfrm rot="5400000">
                <a:off x="11863781" y="6149572"/>
                <a:ext cx="1118000" cy="272964"/>
              </a:xfrm>
              <a:prstGeom prst="rect">
                <a:avLst/>
              </a:prstGeom>
              <a:gradFill flip="none" rotWithShape="1">
                <a:gsLst>
                  <a:gs pos="0">
                    <a:srgbClr val="49C5B1"/>
                  </a:gs>
                  <a:gs pos="100000">
                    <a:srgbClr val="8DC8E8"/>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a:solidFill>
                    <a:srgbClr val="FFFFFF"/>
                  </a:solidFill>
                  <a:ea typeface="Segoe UI" pitchFamily="34" charset="0"/>
                  <a:cs typeface="Segoe UI" pitchFamily="34" charset="0"/>
                </a:endParaRPr>
              </a:p>
            </p:txBody>
          </p:sp>
          <p:sp>
            <p:nvSpPr>
              <p:cNvPr id="55" name="Rectangle 54">
                <a:extLst>
                  <a:ext uri="{FF2B5EF4-FFF2-40B4-BE49-F238E27FC236}">
                    <a16:creationId xmlns:a16="http://schemas.microsoft.com/office/drawing/2014/main" id="{317572AF-11E9-6D8E-9182-2B85D0E6AF97}"/>
                  </a:ext>
                </a:extLst>
              </p:cNvPr>
              <p:cNvSpPr/>
              <p:nvPr/>
            </p:nvSpPr>
            <p:spPr bwMode="auto">
              <a:xfrm rot="5400000">
                <a:off x="12739099" y="7294982"/>
                <a:ext cx="1118000" cy="272964"/>
              </a:xfrm>
              <a:prstGeom prst="rect">
                <a:avLst/>
              </a:prstGeom>
              <a:solidFill>
                <a:srgbClr val="D59ED7"/>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gn="l" defTabSz="932472" fontAlgn="base">
                  <a:lnSpc>
                    <a:spcPct val="90000"/>
                  </a:lnSpc>
                  <a:spcBef>
                    <a:spcPct val="0"/>
                  </a:spcBef>
                  <a:spcAft>
                    <a:spcPct val="0"/>
                  </a:spcAft>
                </a:pPr>
                <a:r>
                  <a:rPr lang="en-US" sz="600" err="1">
                    <a:solidFill>
                      <a:schemeClr val="tx1"/>
                    </a:solidFill>
                    <a:latin typeface="+mj-lt"/>
                    <a:ea typeface="Segoe UI" pitchFamily="34" charset="0"/>
                    <a:cs typeface="Segoe UI" pitchFamily="34" charset="0"/>
                  </a:rPr>
                  <a:t>Ligh</a:t>
                </a:r>
                <a:r>
                  <a:rPr lang="en-US" sz="600">
                    <a:solidFill>
                      <a:schemeClr val="tx1"/>
                    </a:solidFill>
                    <a:latin typeface="+mj-lt"/>
                    <a:ea typeface="Segoe UI" pitchFamily="34" charset="0"/>
                    <a:cs typeface="Segoe UI" pitchFamily="34" charset="0"/>
                  </a:rPr>
                  <a:t> Magenta</a:t>
                </a:r>
              </a:p>
              <a:p>
                <a:pPr algn="l" defTabSz="932472" fontAlgn="base">
                  <a:lnSpc>
                    <a:spcPct val="90000"/>
                  </a:lnSpc>
                  <a:spcBef>
                    <a:spcPct val="0"/>
                  </a:spcBef>
                  <a:spcAft>
                    <a:spcPct val="0"/>
                  </a:spcAft>
                </a:pPr>
                <a:r>
                  <a:rPr lang="en-US" sz="600">
                    <a:solidFill>
                      <a:schemeClr val="tx1"/>
                    </a:solidFill>
                    <a:ea typeface="Segoe UI" pitchFamily="34" charset="0"/>
                    <a:cs typeface="Segoe UI" pitchFamily="34" charset="0"/>
                  </a:rPr>
                  <a:t>#D59ED7</a:t>
                </a:r>
              </a:p>
            </p:txBody>
          </p:sp>
          <p:sp>
            <p:nvSpPr>
              <p:cNvPr id="56" name="Rectangle 55">
                <a:extLst>
                  <a:ext uri="{FF2B5EF4-FFF2-40B4-BE49-F238E27FC236}">
                    <a16:creationId xmlns:a16="http://schemas.microsoft.com/office/drawing/2014/main" id="{CDB9EFF2-4529-84E4-1142-CD4A74107D7C}"/>
                  </a:ext>
                </a:extLst>
              </p:cNvPr>
              <p:cNvSpPr/>
              <p:nvPr/>
            </p:nvSpPr>
            <p:spPr bwMode="auto">
              <a:xfrm rot="5400000">
                <a:off x="12447327" y="7294982"/>
                <a:ext cx="1118000" cy="272964"/>
              </a:xfrm>
              <a:prstGeom prst="rect">
                <a:avLst/>
              </a:prstGeom>
              <a:gradFill flip="none" rotWithShape="1">
                <a:gsLst>
                  <a:gs pos="0">
                    <a:srgbClr val="D59ED7"/>
                  </a:gs>
                  <a:gs pos="100000">
                    <a:srgbClr val="C03BC4"/>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err="1">
                  <a:solidFill>
                    <a:srgbClr val="FFFFFF"/>
                  </a:solidFill>
                  <a:ea typeface="Segoe UI" pitchFamily="34" charset="0"/>
                  <a:cs typeface="Segoe UI" pitchFamily="34" charset="0"/>
                </a:endParaRPr>
              </a:p>
            </p:txBody>
          </p:sp>
          <p:sp>
            <p:nvSpPr>
              <p:cNvPr id="57" name="Rectangle 56">
                <a:extLst>
                  <a:ext uri="{FF2B5EF4-FFF2-40B4-BE49-F238E27FC236}">
                    <a16:creationId xmlns:a16="http://schemas.microsoft.com/office/drawing/2014/main" id="{27D9795D-58EE-209A-74BA-57B530B2613F}"/>
                  </a:ext>
                </a:extLst>
              </p:cNvPr>
              <p:cNvSpPr/>
              <p:nvPr/>
            </p:nvSpPr>
            <p:spPr bwMode="auto">
              <a:xfrm rot="5400000">
                <a:off x="12155554" y="7294982"/>
                <a:ext cx="1118000" cy="272964"/>
              </a:xfrm>
              <a:prstGeom prst="rect">
                <a:avLst/>
              </a:prstGeom>
              <a:solidFill>
                <a:srgbClr val="8DC8E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gn="l" defTabSz="932472" fontAlgn="base">
                  <a:lnSpc>
                    <a:spcPct val="90000"/>
                  </a:lnSpc>
                  <a:spcBef>
                    <a:spcPct val="0"/>
                  </a:spcBef>
                  <a:spcAft>
                    <a:spcPct val="0"/>
                  </a:spcAft>
                </a:pPr>
                <a:r>
                  <a:rPr lang="en-US" sz="600">
                    <a:solidFill>
                      <a:schemeClr val="tx1"/>
                    </a:solidFill>
                    <a:latin typeface="+mj-lt"/>
                    <a:ea typeface="Segoe UI" pitchFamily="34" charset="0"/>
                    <a:cs typeface="Segoe UI" pitchFamily="34" charset="0"/>
                  </a:rPr>
                  <a:t>Light Blue</a:t>
                </a:r>
              </a:p>
              <a:p>
                <a:pPr algn="l" defTabSz="932472" fontAlgn="base">
                  <a:lnSpc>
                    <a:spcPct val="90000"/>
                  </a:lnSpc>
                  <a:spcBef>
                    <a:spcPct val="0"/>
                  </a:spcBef>
                  <a:spcAft>
                    <a:spcPct val="0"/>
                  </a:spcAft>
                </a:pPr>
                <a:r>
                  <a:rPr lang="en-US" sz="600">
                    <a:solidFill>
                      <a:schemeClr val="tx1"/>
                    </a:solidFill>
                    <a:ea typeface="Segoe UI" pitchFamily="34" charset="0"/>
                    <a:cs typeface="Segoe UI" pitchFamily="34" charset="0"/>
                  </a:rPr>
                  <a:t>#8DC8E8</a:t>
                </a:r>
              </a:p>
            </p:txBody>
          </p:sp>
          <p:sp>
            <p:nvSpPr>
              <p:cNvPr id="58" name="Rectangle 57">
                <a:extLst>
                  <a:ext uri="{FF2B5EF4-FFF2-40B4-BE49-F238E27FC236}">
                    <a16:creationId xmlns:a16="http://schemas.microsoft.com/office/drawing/2014/main" id="{7F23E56F-DCAA-CA0C-1F67-47F364F0B19E}"/>
                  </a:ext>
                </a:extLst>
              </p:cNvPr>
              <p:cNvSpPr/>
              <p:nvPr/>
            </p:nvSpPr>
            <p:spPr bwMode="auto">
              <a:xfrm rot="5400000">
                <a:off x="11863781" y="7294982"/>
                <a:ext cx="1118000" cy="272964"/>
              </a:xfrm>
              <a:prstGeom prst="rect">
                <a:avLst/>
              </a:prstGeom>
              <a:gradFill flip="none" rotWithShape="1">
                <a:gsLst>
                  <a:gs pos="0">
                    <a:srgbClr val="8DC8E8"/>
                  </a:gs>
                  <a:gs pos="100000">
                    <a:srgbClr val="0078D4"/>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err="1">
                  <a:solidFill>
                    <a:srgbClr val="FFFFFF"/>
                  </a:solidFill>
                  <a:ea typeface="Segoe UI" pitchFamily="34" charset="0"/>
                  <a:cs typeface="Segoe UI" pitchFamily="34" charset="0"/>
                </a:endParaRPr>
              </a:p>
            </p:txBody>
          </p:sp>
          <p:sp>
            <p:nvSpPr>
              <p:cNvPr id="59" name="Rectangle 58">
                <a:extLst>
                  <a:ext uri="{FF2B5EF4-FFF2-40B4-BE49-F238E27FC236}">
                    <a16:creationId xmlns:a16="http://schemas.microsoft.com/office/drawing/2014/main" id="{1BF26E82-1D1B-E54D-609E-21D6774F2662}"/>
                  </a:ext>
                </a:extLst>
              </p:cNvPr>
              <p:cNvSpPr/>
              <p:nvPr/>
            </p:nvSpPr>
            <p:spPr bwMode="auto">
              <a:xfrm rot="5400000">
                <a:off x="12739099" y="8440392"/>
                <a:ext cx="1118000" cy="272964"/>
              </a:xfrm>
              <a:prstGeom prst="rect">
                <a:avLst/>
              </a:pr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gn="l" defTabSz="932472" fontAlgn="base">
                  <a:lnSpc>
                    <a:spcPct val="90000"/>
                  </a:lnSpc>
                  <a:spcBef>
                    <a:spcPct val="0"/>
                  </a:spcBef>
                  <a:spcAft>
                    <a:spcPct val="0"/>
                  </a:spcAft>
                </a:pPr>
                <a:r>
                  <a:rPr lang="en-US" sz="600">
                    <a:solidFill>
                      <a:srgbClr val="FFFFFF"/>
                    </a:solidFill>
                    <a:ea typeface="Segoe UI" pitchFamily="34" charset="0"/>
                    <a:cs typeface="Segoe UI" pitchFamily="34" charset="0"/>
                  </a:rPr>
                  <a:t>Magenta</a:t>
                </a:r>
              </a:p>
              <a:p>
                <a:pPr algn="l" defTabSz="932472" fontAlgn="base">
                  <a:lnSpc>
                    <a:spcPct val="90000"/>
                  </a:lnSpc>
                  <a:spcBef>
                    <a:spcPct val="0"/>
                  </a:spcBef>
                  <a:spcAft>
                    <a:spcPct val="0"/>
                  </a:spcAft>
                </a:pPr>
                <a:r>
                  <a:rPr lang="en-US" sz="600">
                    <a:solidFill>
                      <a:srgbClr val="FFFFFF"/>
                    </a:solidFill>
                    <a:ea typeface="Segoe UI" pitchFamily="34" charset="0"/>
                    <a:cs typeface="Segoe UI" pitchFamily="34" charset="0"/>
                  </a:rPr>
                  <a:t>#C03BC4</a:t>
                </a:r>
              </a:p>
            </p:txBody>
          </p:sp>
          <p:sp>
            <p:nvSpPr>
              <p:cNvPr id="60" name="Rectangle 59">
                <a:extLst>
                  <a:ext uri="{FF2B5EF4-FFF2-40B4-BE49-F238E27FC236}">
                    <a16:creationId xmlns:a16="http://schemas.microsoft.com/office/drawing/2014/main" id="{F2A6462D-1170-B18F-FB23-47C7F71A5274}"/>
                  </a:ext>
                </a:extLst>
              </p:cNvPr>
              <p:cNvSpPr/>
              <p:nvPr/>
            </p:nvSpPr>
            <p:spPr bwMode="auto">
              <a:xfrm rot="5400000">
                <a:off x="12447327" y="8440392"/>
                <a:ext cx="1118000" cy="272964"/>
              </a:xfrm>
              <a:prstGeom prst="rect">
                <a:avLst/>
              </a:prstGeom>
              <a:gradFill flip="none" rotWithShape="1">
                <a:gsLst>
                  <a:gs pos="0">
                    <a:srgbClr val="C03BC4"/>
                  </a:gs>
                  <a:gs pos="100000">
                    <a:schemeClr val="accent1"/>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err="1">
                  <a:solidFill>
                    <a:srgbClr val="FFFFFF"/>
                  </a:solidFill>
                  <a:ea typeface="Segoe UI" pitchFamily="34" charset="0"/>
                  <a:cs typeface="Segoe UI" pitchFamily="34" charset="0"/>
                </a:endParaRPr>
              </a:p>
            </p:txBody>
          </p:sp>
          <p:sp>
            <p:nvSpPr>
              <p:cNvPr id="61" name="Rectangle 60">
                <a:extLst>
                  <a:ext uri="{FF2B5EF4-FFF2-40B4-BE49-F238E27FC236}">
                    <a16:creationId xmlns:a16="http://schemas.microsoft.com/office/drawing/2014/main" id="{978C76D3-3E04-95C2-1F86-531DF3DDBA10}"/>
                  </a:ext>
                </a:extLst>
              </p:cNvPr>
              <p:cNvSpPr/>
              <p:nvPr/>
            </p:nvSpPr>
            <p:spPr bwMode="auto">
              <a:xfrm rot="5400000">
                <a:off x="12155554" y="8440392"/>
                <a:ext cx="1118000" cy="272964"/>
              </a:xfrm>
              <a:prstGeom prst="rect">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gn="l" defTabSz="932472" fontAlgn="base">
                  <a:lnSpc>
                    <a:spcPct val="90000"/>
                  </a:lnSpc>
                  <a:spcBef>
                    <a:spcPct val="0"/>
                  </a:spcBef>
                  <a:spcAft>
                    <a:spcPct val="0"/>
                  </a:spcAft>
                </a:pPr>
                <a:r>
                  <a:rPr lang="en-US" sz="600">
                    <a:solidFill>
                      <a:srgbClr val="FFFFFF"/>
                    </a:solidFill>
                    <a:ea typeface="Segoe UI" pitchFamily="34" charset="0"/>
                    <a:cs typeface="Segoe UI" pitchFamily="34" charset="0"/>
                  </a:rPr>
                  <a:t>Blue</a:t>
                </a:r>
              </a:p>
              <a:p>
                <a:pPr algn="l" defTabSz="932472" fontAlgn="base">
                  <a:lnSpc>
                    <a:spcPct val="90000"/>
                  </a:lnSpc>
                  <a:spcBef>
                    <a:spcPct val="0"/>
                  </a:spcBef>
                  <a:spcAft>
                    <a:spcPct val="0"/>
                  </a:spcAft>
                </a:pPr>
                <a:r>
                  <a:rPr lang="en-US" sz="600">
                    <a:solidFill>
                      <a:srgbClr val="FFFFFF"/>
                    </a:solidFill>
                    <a:ea typeface="Segoe UI" pitchFamily="34" charset="0"/>
                    <a:cs typeface="Segoe UI" pitchFamily="34" charset="0"/>
                  </a:rPr>
                  <a:t>#0078D4</a:t>
                </a:r>
              </a:p>
              <a:p>
                <a:pPr algn="l" defTabSz="932472" fontAlgn="base">
                  <a:lnSpc>
                    <a:spcPct val="90000"/>
                  </a:lnSpc>
                  <a:spcBef>
                    <a:spcPct val="0"/>
                  </a:spcBef>
                  <a:spcAft>
                    <a:spcPct val="0"/>
                  </a:spcAft>
                </a:pPr>
                <a:endParaRPr lang="en-US" sz="600" err="1">
                  <a:solidFill>
                    <a:srgbClr val="FFFFFF"/>
                  </a:solidFill>
                  <a:ea typeface="Segoe UI" pitchFamily="34" charset="0"/>
                  <a:cs typeface="Segoe UI" pitchFamily="34" charset="0"/>
                </a:endParaRPr>
              </a:p>
            </p:txBody>
          </p:sp>
          <p:sp>
            <p:nvSpPr>
              <p:cNvPr id="62" name="Rectangle 61">
                <a:extLst>
                  <a:ext uri="{FF2B5EF4-FFF2-40B4-BE49-F238E27FC236}">
                    <a16:creationId xmlns:a16="http://schemas.microsoft.com/office/drawing/2014/main" id="{D87ADF8C-2C01-03CF-F420-643609C29B6B}"/>
                  </a:ext>
                </a:extLst>
              </p:cNvPr>
              <p:cNvSpPr/>
              <p:nvPr/>
            </p:nvSpPr>
            <p:spPr bwMode="auto">
              <a:xfrm rot="5400000">
                <a:off x="11863781" y="8440392"/>
                <a:ext cx="1118000" cy="272964"/>
              </a:xfrm>
              <a:prstGeom prst="rect">
                <a:avLst/>
              </a:prstGeom>
              <a:gradFill flip="none" rotWithShape="1">
                <a:gsLst>
                  <a:gs pos="0">
                    <a:srgbClr val="0078D4"/>
                  </a:gs>
                  <a:gs pos="100000">
                    <a:schemeClr val="accent1"/>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err="1">
                  <a:solidFill>
                    <a:srgbClr val="FFFFFF"/>
                  </a:solidFill>
                  <a:ea typeface="Segoe UI" pitchFamily="34" charset="0"/>
                  <a:cs typeface="Segoe UI" pitchFamily="34" charset="0"/>
                </a:endParaRPr>
              </a:p>
            </p:txBody>
          </p:sp>
        </p:grpSp>
        <p:grpSp>
          <p:nvGrpSpPr>
            <p:cNvPr id="39" name="Group 38">
              <a:extLst>
                <a:ext uri="{FF2B5EF4-FFF2-40B4-BE49-F238E27FC236}">
                  <a16:creationId xmlns:a16="http://schemas.microsoft.com/office/drawing/2014/main" id="{A39963A6-C6DF-1A1D-062D-074A77889670}"/>
                </a:ext>
              </a:extLst>
            </p:cNvPr>
            <p:cNvGrpSpPr/>
            <p:nvPr/>
          </p:nvGrpSpPr>
          <p:grpSpPr>
            <a:xfrm>
              <a:off x="12284419" y="0"/>
              <a:ext cx="850611" cy="4554232"/>
              <a:chOff x="12583971" y="0"/>
              <a:chExt cx="850611" cy="4554232"/>
            </a:xfrm>
          </p:grpSpPr>
          <p:sp>
            <p:nvSpPr>
              <p:cNvPr id="40" name="Rectangle 39">
                <a:extLst>
                  <a:ext uri="{FF2B5EF4-FFF2-40B4-BE49-F238E27FC236}">
                    <a16:creationId xmlns:a16="http://schemas.microsoft.com/office/drawing/2014/main" id="{C5C4C5B7-82AE-7979-A290-63F138AF3056}"/>
                  </a:ext>
                </a:extLst>
              </p:cNvPr>
              <p:cNvSpPr/>
              <p:nvPr/>
            </p:nvSpPr>
            <p:spPr bwMode="auto">
              <a:xfrm rot="5400000">
                <a:off x="12739099" y="3858750"/>
                <a:ext cx="1118000" cy="272964"/>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gn="l" defTabSz="932472" fontAlgn="base">
                  <a:lnSpc>
                    <a:spcPct val="90000"/>
                  </a:lnSpc>
                  <a:spcBef>
                    <a:spcPct val="0"/>
                  </a:spcBef>
                  <a:spcAft>
                    <a:spcPct val="0"/>
                  </a:spcAft>
                </a:pPr>
                <a:r>
                  <a:rPr lang="en-US" sz="600">
                    <a:solidFill>
                      <a:schemeClr val="bg1"/>
                    </a:solidFill>
                    <a:latin typeface="+mj-lt"/>
                    <a:ea typeface="Segoe UI" pitchFamily="34" charset="0"/>
                    <a:cs typeface="Segoe UI" pitchFamily="34" charset="0"/>
                  </a:rPr>
                  <a:t>Teams Dark Purple</a:t>
                </a:r>
              </a:p>
              <a:p>
                <a:pPr algn="l" defTabSz="932472" fontAlgn="base">
                  <a:lnSpc>
                    <a:spcPct val="90000"/>
                  </a:lnSpc>
                  <a:spcBef>
                    <a:spcPct val="0"/>
                  </a:spcBef>
                  <a:spcAft>
                    <a:spcPct val="0"/>
                  </a:spcAft>
                </a:pPr>
                <a:r>
                  <a:rPr lang="en-US" sz="600">
                    <a:solidFill>
                      <a:schemeClr val="bg1"/>
                    </a:solidFill>
                    <a:ea typeface="Segoe UI" pitchFamily="34" charset="0"/>
                    <a:cs typeface="Segoe UI" pitchFamily="34" charset="0"/>
                  </a:rPr>
                  <a:t>#444791</a:t>
                </a:r>
              </a:p>
            </p:txBody>
          </p:sp>
          <p:sp>
            <p:nvSpPr>
              <p:cNvPr id="41" name="Rectangle 40">
                <a:extLst>
                  <a:ext uri="{FF2B5EF4-FFF2-40B4-BE49-F238E27FC236}">
                    <a16:creationId xmlns:a16="http://schemas.microsoft.com/office/drawing/2014/main" id="{C0903645-FCA7-CA50-FAE4-676604270DE4}"/>
                  </a:ext>
                </a:extLst>
              </p:cNvPr>
              <p:cNvSpPr/>
              <p:nvPr/>
            </p:nvSpPr>
            <p:spPr bwMode="auto">
              <a:xfrm rot="5400000">
                <a:off x="11874621" y="3286045"/>
                <a:ext cx="2263411" cy="272964"/>
              </a:xfrm>
              <a:prstGeom prst="rect">
                <a:avLst/>
              </a:prstGeom>
              <a:gradFill flip="none" rotWithShape="1">
                <a:gsLst>
                  <a:gs pos="0">
                    <a:schemeClr val="accent1"/>
                  </a:gs>
                  <a:gs pos="100000">
                    <a:schemeClr val="accent2"/>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err="1">
                  <a:solidFill>
                    <a:srgbClr val="FFFFFF"/>
                  </a:solidFill>
                  <a:ea typeface="Segoe UI" pitchFamily="34" charset="0"/>
                  <a:cs typeface="Segoe UI" pitchFamily="34" charset="0"/>
                </a:endParaRPr>
              </a:p>
            </p:txBody>
          </p:sp>
          <p:sp>
            <p:nvSpPr>
              <p:cNvPr id="42" name="Rectangle 41">
                <a:extLst>
                  <a:ext uri="{FF2B5EF4-FFF2-40B4-BE49-F238E27FC236}">
                    <a16:creationId xmlns:a16="http://schemas.microsoft.com/office/drawing/2014/main" id="{74068CB0-667A-4FF6-A9E4-4FE6239DDF69}"/>
                  </a:ext>
                </a:extLst>
              </p:cNvPr>
              <p:cNvSpPr/>
              <p:nvPr/>
            </p:nvSpPr>
            <p:spPr bwMode="auto">
              <a:xfrm rot="5400000">
                <a:off x="12739099" y="2713339"/>
                <a:ext cx="1118000" cy="272964"/>
              </a:xfrm>
              <a:prstGeom prst="rect">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gn="l" defTabSz="932472" fontAlgn="base">
                  <a:lnSpc>
                    <a:spcPct val="90000"/>
                  </a:lnSpc>
                  <a:spcBef>
                    <a:spcPct val="0"/>
                  </a:spcBef>
                  <a:spcAft>
                    <a:spcPct val="0"/>
                  </a:spcAft>
                </a:pPr>
                <a:r>
                  <a:rPr lang="en-US" sz="600">
                    <a:solidFill>
                      <a:schemeClr val="tx1"/>
                    </a:solidFill>
                    <a:latin typeface="+mj-lt"/>
                    <a:ea typeface="Segoe UI" pitchFamily="34" charset="0"/>
                    <a:cs typeface="Segoe UI" pitchFamily="34" charset="0"/>
                  </a:rPr>
                  <a:t>Teams Light Purple</a:t>
                </a:r>
              </a:p>
              <a:p>
                <a:pPr algn="l" defTabSz="932472" fontAlgn="base">
                  <a:lnSpc>
                    <a:spcPct val="90000"/>
                  </a:lnSpc>
                  <a:spcBef>
                    <a:spcPct val="0"/>
                  </a:spcBef>
                  <a:spcAft>
                    <a:spcPct val="0"/>
                  </a:spcAft>
                </a:pPr>
                <a:r>
                  <a:rPr lang="en-US" sz="600">
                    <a:solidFill>
                      <a:schemeClr val="tx1"/>
                    </a:solidFill>
                    <a:ea typeface="Segoe UI" pitchFamily="34" charset="0"/>
                    <a:cs typeface="Segoe UI" pitchFamily="34" charset="0"/>
                  </a:rPr>
                  <a:t>#9299F7</a:t>
                </a:r>
              </a:p>
            </p:txBody>
          </p:sp>
          <p:sp>
            <p:nvSpPr>
              <p:cNvPr id="43" name="Rectangle 42">
                <a:extLst>
                  <a:ext uri="{FF2B5EF4-FFF2-40B4-BE49-F238E27FC236}">
                    <a16:creationId xmlns:a16="http://schemas.microsoft.com/office/drawing/2014/main" id="{DB540098-D885-B834-E2A4-ABD61DB61FAB}"/>
                  </a:ext>
                </a:extLst>
              </p:cNvPr>
              <p:cNvSpPr/>
              <p:nvPr/>
            </p:nvSpPr>
            <p:spPr bwMode="auto">
              <a:xfrm rot="5400000">
                <a:off x="12166395" y="995223"/>
                <a:ext cx="2263409" cy="272964"/>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gn="l" defTabSz="932472" fontAlgn="base">
                  <a:lnSpc>
                    <a:spcPct val="90000"/>
                  </a:lnSpc>
                  <a:spcBef>
                    <a:spcPct val="0"/>
                  </a:spcBef>
                  <a:spcAft>
                    <a:spcPct val="0"/>
                  </a:spcAft>
                </a:pPr>
                <a:r>
                  <a:rPr lang="en-US" sz="600">
                    <a:solidFill>
                      <a:srgbClr val="FFFFFF"/>
                    </a:solidFill>
                    <a:latin typeface="+mj-lt"/>
                    <a:ea typeface="Segoe UI" pitchFamily="34" charset="0"/>
                    <a:cs typeface="Segoe UI" pitchFamily="34" charset="0"/>
                  </a:rPr>
                  <a:t>Teams Primary Purple</a:t>
                </a:r>
              </a:p>
              <a:p>
                <a:pPr algn="l" defTabSz="932472" fontAlgn="base">
                  <a:lnSpc>
                    <a:spcPct val="90000"/>
                  </a:lnSpc>
                  <a:spcBef>
                    <a:spcPct val="0"/>
                  </a:spcBef>
                  <a:spcAft>
                    <a:spcPct val="0"/>
                  </a:spcAft>
                </a:pPr>
                <a:r>
                  <a:rPr lang="en-US" sz="600">
                    <a:solidFill>
                      <a:srgbClr val="FFFFFF"/>
                    </a:solidFill>
                    <a:ea typeface="Segoe UI" pitchFamily="34" charset="0"/>
                    <a:cs typeface="Segoe UI" pitchFamily="34" charset="0"/>
                  </a:rPr>
                  <a:t>#5B5Fc7</a:t>
                </a:r>
              </a:p>
            </p:txBody>
          </p:sp>
          <p:sp>
            <p:nvSpPr>
              <p:cNvPr id="44" name="Rectangle 43">
                <a:extLst>
                  <a:ext uri="{FF2B5EF4-FFF2-40B4-BE49-F238E27FC236}">
                    <a16:creationId xmlns:a16="http://schemas.microsoft.com/office/drawing/2014/main" id="{385E388D-9CA9-BBD7-F8F8-52A48EC7E85A}"/>
                  </a:ext>
                </a:extLst>
              </p:cNvPr>
              <p:cNvSpPr/>
              <p:nvPr/>
            </p:nvSpPr>
            <p:spPr bwMode="auto">
              <a:xfrm rot="5400000">
                <a:off x="11874621" y="995224"/>
                <a:ext cx="2263411" cy="272964"/>
              </a:xfrm>
              <a:prstGeom prst="rect">
                <a:avLst/>
              </a:prstGeom>
              <a:gradFill flip="none" rotWithShape="1">
                <a:gsLst>
                  <a:gs pos="0">
                    <a:schemeClr val="accent1"/>
                  </a:gs>
                  <a:gs pos="100000">
                    <a:schemeClr val="accent3"/>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gn="l" defTabSz="932472" fontAlgn="base">
                  <a:lnSpc>
                    <a:spcPct val="90000"/>
                  </a:lnSpc>
                  <a:spcBef>
                    <a:spcPct val="0"/>
                  </a:spcBef>
                  <a:spcAft>
                    <a:spcPct val="0"/>
                  </a:spcAft>
                </a:pPr>
                <a:endParaRPr lang="en-US" sz="600" err="1">
                  <a:solidFill>
                    <a:srgbClr val="FFFFFF"/>
                  </a:solidFill>
                  <a:ea typeface="Segoe UI" pitchFamily="34" charset="0"/>
                  <a:cs typeface="Segoe UI" pitchFamily="34" charset="0"/>
                </a:endParaRPr>
              </a:p>
            </p:txBody>
          </p:sp>
          <p:sp>
            <p:nvSpPr>
              <p:cNvPr id="45" name="Rectangle 44">
                <a:extLst>
                  <a:ext uri="{FF2B5EF4-FFF2-40B4-BE49-F238E27FC236}">
                    <a16:creationId xmlns:a16="http://schemas.microsoft.com/office/drawing/2014/main" id="{DDE8E0EA-39A8-706B-39B4-2D986E3510A0}"/>
                  </a:ext>
                </a:extLst>
              </p:cNvPr>
              <p:cNvSpPr/>
              <p:nvPr/>
            </p:nvSpPr>
            <p:spPr bwMode="auto">
              <a:xfrm rot="5400000">
                <a:off x="11588747" y="3286045"/>
                <a:ext cx="2263411" cy="272964"/>
              </a:xfrm>
              <a:prstGeom prst="rect">
                <a:avLst/>
              </a:prstGeom>
              <a:solidFill>
                <a:srgbClr val="00000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r>
                  <a:rPr lang="en-US" sz="600">
                    <a:solidFill>
                      <a:srgbClr val="FFFFFF"/>
                    </a:solidFill>
                    <a:ea typeface="Segoe UI" pitchFamily="34" charset="0"/>
                    <a:cs typeface="Segoe UI" pitchFamily="34" charset="0"/>
                  </a:rPr>
                  <a:t>Pure Black</a:t>
                </a:r>
              </a:p>
              <a:p>
                <a:pPr lvl="0" defTabSz="932472" fontAlgn="base">
                  <a:lnSpc>
                    <a:spcPct val="90000"/>
                  </a:lnSpc>
                  <a:spcBef>
                    <a:spcPct val="0"/>
                  </a:spcBef>
                  <a:spcAft>
                    <a:spcPct val="0"/>
                  </a:spcAft>
                </a:pPr>
                <a:r>
                  <a:rPr lang="en-US" sz="600">
                    <a:solidFill>
                      <a:srgbClr val="FFFFFF"/>
                    </a:solidFill>
                    <a:ea typeface="Segoe UI" pitchFamily="34" charset="0"/>
                    <a:cs typeface="Segoe UI" pitchFamily="34" charset="0"/>
                  </a:rPr>
                  <a:t>#000000</a:t>
                </a:r>
              </a:p>
            </p:txBody>
          </p:sp>
          <p:sp>
            <p:nvSpPr>
              <p:cNvPr id="46" name="Rectangle 45">
                <a:extLst>
                  <a:ext uri="{FF2B5EF4-FFF2-40B4-BE49-F238E27FC236}">
                    <a16:creationId xmlns:a16="http://schemas.microsoft.com/office/drawing/2014/main" id="{23395AFA-75C9-EFF4-8A84-B543FD235060}"/>
                  </a:ext>
                </a:extLst>
              </p:cNvPr>
              <p:cNvSpPr/>
              <p:nvPr/>
            </p:nvSpPr>
            <p:spPr bwMode="auto">
              <a:xfrm rot="5400000">
                <a:off x="11588747" y="995224"/>
                <a:ext cx="2263411" cy="272964"/>
              </a:xfrm>
              <a:prstGeom prst="rect">
                <a:avLst/>
              </a:prstGeom>
              <a:solidFill>
                <a:srgbClr val="FFF8F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gn="l" defTabSz="932472" fontAlgn="base">
                  <a:lnSpc>
                    <a:spcPct val="90000"/>
                  </a:lnSpc>
                  <a:spcBef>
                    <a:spcPct val="0"/>
                  </a:spcBef>
                  <a:spcAft>
                    <a:spcPct val="0"/>
                  </a:spcAft>
                </a:pPr>
                <a:r>
                  <a:rPr lang="en-US" sz="600">
                    <a:solidFill>
                      <a:schemeClr val="tx1"/>
                    </a:solidFill>
                    <a:latin typeface="+mj-lt"/>
                    <a:ea typeface="Segoe UI" pitchFamily="34" charset="0"/>
                    <a:cs typeface="Segoe UI" pitchFamily="34" charset="0"/>
                  </a:rPr>
                  <a:t>Warm White</a:t>
                </a:r>
              </a:p>
              <a:p>
                <a:pPr algn="l" defTabSz="932472" fontAlgn="base">
                  <a:lnSpc>
                    <a:spcPct val="90000"/>
                  </a:lnSpc>
                  <a:spcBef>
                    <a:spcPct val="0"/>
                  </a:spcBef>
                  <a:spcAft>
                    <a:spcPct val="0"/>
                  </a:spcAft>
                </a:pPr>
                <a:r>
                  <a:rPr lang="en-US" sz="600">
                    <a:solidFill>
                      <a:schemeClr val="tx1"/>
                    </a:solidFill>
                    <a:ea typeface="Segoe UI" pitchFamily="34" charset="0"/>
                    <a:cs typeface="Segoe UI" pitchFamily="34" charset="0"/>
                  </a:rPr>
                  <a:t>#FFF8F3</a:t>
                </a:r>
              </a:p>
            </p:txBody>
          </p:sp>
        </p:grpSp>
      </p:grpSp>
      <p:sp>
        <p:nvSpPr>
          <p:cNvPr id="8" name="Rectangle: Rounded Corners 12">
            <a:extLst>
              <a:ext uri="{FF2B5EF4-FFF2-40B4-BE49-F238E27FC236}">
                <a16:creationId xmlns:a16="http://schemas.microsoft.com/office/drawing/2014/main" id="{05F915F9-D8B6-D44E-C1B2-50D23EA25299}"/>
              </a:ext>
            </a:extLst>
          </p:cNvPr>
          <p:cNvSpPr/>
          <p:nvPr/>
        </p:nvSpPr>
        <p:spPr bwMode="auto">
          <a:xfrm>
            <a:off x="-2151" y="3889829"/>
            <a:ext cx="12192000" cy="2968170"/>
          </a:xfrm>
          <a:prstGeom prst="rect">
            <a:avLst/>
          </a:prstGeom>
          <a:gradFill flip="none" rotWithShape="1">
            <a:gsLst>
              <a:gs pos="0">
                <a:srgbClr val="FFB3BB"/>
              </a:gs>
              <a:gs pos="100000">
                <a:srgbClr val="D59ED7"/>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3" name="Text Placeholder 16">
            <a:extLst>
              <a:ext uri="{FF2B5EF4-FFF2-40B4-BE49-F238E27FC236}">
                <a16:creationId xmlns:a16="http://schemas.microsoft.com/office/drawing/2014/main" id="{E6FBFEB7-12E5-D45A-D04C-C42CBD116D8C}"/>
              </a:ext>
            </a:extLst>
          </p:cNvPr>
          <p:cNvSpPr>
            <a:spLocks noGrp="1"/>
          </p:cNvSpPr>
          <p:nvPr>
            <p:ph type="body" sz="quarter" idx="12"/>
          </p:nvPr>
        </p:nvSpPr>
        <p:spPr>
          <a:xfrm>
            <a:off x="582613" y="2406649"/>
            <a:ext cx="3147558" cy="2044702"/>
          </a:xfrm>
          <a:solidFill>
            <a:schemeClr val="bg1"/>
          </a:solidFill>
          <a:effectLst>
            <a:outerShdw blurRad="127000" dist="127000" dir="2700000" algn="tl" rotWithShape="0">
              <a:prstClr val="black">
                <a:alpha val="20000"/>
              </a:prstClr>
            </a:outerShdw>
          </a:effectLst>
        </p:spPr>
        <p:txBody>
          <a:bodyPr lIns="182880" tIns="137160" rIns="182880" bIns="137160" anchor="ctr">
            <a:noAutofit/>
          </a:bodyPr>
          <a:lstStyle>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6">
            <a:extLst>
              <a:ext uri="{FF2B5EF4-FFF2-40B4-BE49-F238E27FC236}">
                <a16:creationId xmlns:a16="http://schemas.microsoft.com/office/drawing/2014/main" id="{C4CC5E03-8DCF-668A-C196-8FC4A84A0F59}"/>
              </a:ext>
            </a:extLst>
          </p:cNvPr>
          <p:cNvSpPr>
            <a:spLocks noGrp="1"/>
          </p:cNvSpPr>
          <p:nvPr>
            <p:ph type="body" sz="quarter" idx="13"/>
          </p:nvPr>
        </p:nvSpPr>
        <p:spPr>
          <a:xfrm>
            <a:off x="9155113" y="2406649"/>
            <a:ext cx="2404872" cy="2044702"/>
          </a:xfrm>
          <a:solidFill>
            <a:schemeClr val="bg1"/>
          </a:solidFill>
          <a:effectLst>
            <a:outerShdw blurRad="127000" dist="127000" dir="2700000" algn="tl" rotWithShape="0">
              <a:prstClr val="black">
                <a:alpha val="20000"/>
              </a:prstClr>
            </a:outerShdw>
          </a:effectLst>
        </p:spPr>
        <p:txBody>
          <a:bodyPr lIns="182880" tIns="137160" rIns="182880" bIns="137160" anchor="ct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5024473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1_Aadi">
    <p:spTree>
      <p:nvGrpSpPr>
        <p:cNvPr id="1" name=""/>
        <p:cNvGrpSpPr/>
        <p:nvPr/>
      </p:nvGrpSpPr>
      <p:grpSpPr>
        <a:xfrm>
          <a:off x="0" y="0"/>
          <a:ext cx="0" cy="0"/>
          <a:chOff x="0" y="0"/>
          <a:chExt cx="0" cy="0"/>
        </a:xfrm>
      </p:grpSpPr>
      <p:sp>
        <p:nvSpPr>
          <p:cNvPr id="11" name="Rectangle: Rounded Corners 12">
            <a:extLst>
              <a:ext uri="{FF2B5EF4-FFF2-40B4-BE49-F238E27FC236}">
                <a16:creationId xmlns:a16="http://schemas.microsoft.com/office/drawing/2014/main" id="{CAECA45E-5142-3ED4-E9DA-51B186E5E4FF}"/>
              </a:ext>
            </a:extLst>
          </p:cNvPr>
          <p:cNvSpPr/>
          <p:nvPr/>
        </p:nvSpPr>
        <p:spPr bwMode="auto">
          <a:xfrm>
            <a:off x="-2151" y="3886200"/>
            <a:ext cx="12192000" cy="2971800"/>
          </a:xfrm>
          <a:prstGeom prst="rect">
            <a:avLst/>
          </a:prstGeom>
          <a:gradFill flip="none" rotWithShape="1">
            <a:gsLst>
              <a:gs pos="0">
                <a:srgbClr val="8DE971"/>
              </a:gs>
              <a:gs pos="100000">
                <a:srgbClr val="49C5B1"/>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7" name="Title 6">
            <a:extLst>
              <a:ext uri="{FF2B5EF4-FFF2-40B4-BE49-F238E27FC236}">
                <a16:creationId xmlns:a16="http://schemas.microsoft.com/office/drawing/2014/main" id="{6D2533C4-912F-31C3-58FB-07384A67C8E9}"/>
              </a:ext>
            </a:extLst>
          </p:cNvPr>
          <p:cNvSpPr>
            <a:spLocks noGrp="1"/>
          </p:cNvSpPr>
          <p:nvPr>
            <p:ph type="title"/>
          </p:nvPr>
        </p:nvSpPr>
        <p:spPr/>
        <p:txBody>
          <a:bodyPr/>
          <a:lstStyle/>
          <a:p>
            <a:r>
              <a:rPr lang="en-US"/>
              <a:t>Click to edit Master title style</a:t>
            </a:r>
            <a:endParaRPr lang="en-GB"/>
          </a:p>
        </p:txBody>
      </p:sp>
      <p:sp>
        <p:nvSpPr>
          <p:cNvPr id="8" name="TextBox 7">
            <a:extLst>
              <a:ext uri="{FF2B5EF4-FFF2-40B4-BE49-F238E27FC236}">
                <a16:creationId xmlns:a16="http://schemas.microsoft.com/office/drawing/2014/main" id="{C3725EA3-A0AF-C6AF-1C9D-7CBA517B590E}"/>
              </a:ext>
            </a:extLst>
          </p:cNvPr>
          <p:cNvSpPr txBox="1"/>
          <p:nvPr/>
        </p:nvSpPr>
        <p:spPr>
          <a:xfrm>
            <a:off x="1700784" y="5906337"/>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mj-lt"/>
                <a:ea typeface="+mn-ea"/>
                <a:cs typeface="Segoe UI Semibold" panose="020B0702040204020203" pitchFamily="34" charset="0"/>
              </a:rPr>
              <a:t>Aadi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mn-lt"/>
                <a:ea typeface="+mn-ea"/>
                <a:cs typeface="Segoe UI" panose="020B0502040204020203" pitchFamily="34" charset="0"/>
              </a:rPr>
              <a:t>Store Manager</a:t>
            </a:r>
          </a:p>
        </p:txBody>
      </p:sp>
      <p:pic>
        <p:nvPicPr>
          <p:cNvPr id="9" name="Picture 8" descr="A person with her hand on her face&#10;&#10;Description automatically generated">
            <a:extLst>
              <a:ext uri="{FF2B5EF4-FFF2-40B4-BE49-F238E27FC236}">
                <a16:creationId xmlns:a16="http://schemas.microsoft.com/office/drawing/2014/main" id="{C6D6FB97-7B71-4784-7EBE-EC62CA64BB75}"/>
              </a:ext>
            </a:extLst>
          </p:cNvPr>
          <p:cNvPicPr>
            <a:picLocks noChangeAspect="1"/>
          </p:cNvPicPr>
          <p:nvPr/>
        </p:nvPicPr>
        <p:blipFill rotWithShape="1">
          <a:blip r:embed="rId2">
            <a:extLst>
              <a:ext uri="{28A0092B-C50C-407E-A947-70E740481C1C}">
                <a14:useLocalDpi xmlns:a14="http://schemas.microsoft.com/office/drawing/2010/main" val="0"/>
              </a:ext>
            </a:extLst>
          </a:blip>
          <a:srcRect l="1506" t="1506" r="1506" b="1506"/>
          <a:stretch/>
        </p:blipFill>
        <p:spPr>
          <a:xfrm>
            <a:off x="649224" y="5678424"/>
            <a:ext cx="969264" cy="969264"/>
          </a:xfrm>
          <a:prstGeom prst="ellipse">
            <a:avLst/>
          </a:prstGeom>
          <a:ln w="28575">
            <a:solidFill>
              <a:schemeClr val="accent4"/>
            </a:solidFill>
          </a:ln>
        </p:spPr>
      </p:pic>
      <p:sp>
        <p:nvSpPr>
          <p:cNvPr id="3" name="Text Placeholder 16">
            <a:extLst>
              <a:ext uri="{FF2B5EF4-FFF2-40B4-BE49-F238E27FC236}">
                <a16:creationId xmlns:a16="http://schemas.microsoft.com/office/drawing/2014/main" id="{2FC58A01-220E-55BC-753C-655D28620148}"/>
              </a:ext>
            </a:extLst>
          </p:cNvPr>
          <p:cNvSpPr>
            <a:spLocks noGrp="1"/>
          </p:cNvSpPr>
          <p:nvPr>
            <p:ph type="body" sz="quarter" idx="12"/>
          </p:nvPr>
        </p:nvSpPr>
        <p:spPr>
          <a:xfrm>
            <a:off x="582613" y="2406649"/>
            <a:ext cx="3147558" cy="2044702"/>
          </a:xfrm>
          <a:solidFill>
            <a:schemeClr val="bg1"/>
          </a:solidFill>
          <a:effectLst>
            <a:outerShdw blurRad="127000" dist="127000" dir="2700000" algn="tl" rotWithShape="0">
              <a:prstClr val="black">
                <a:alpha val="20000"/>
              </a:prstClr>
            </a:outerShdw>
          </a:effectLst>
        </p:spPr>
        <p:txBody>
          <a:bodyPr lIns="182880" tIns="137160" rIns="182880" bIns="137160" anchor="ctr">
            <a:noAutofit/>
          </a:bodyPr>
          <a:lstStyle>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16">
            <a:extLst>
              <a:ext uri="{FF2B5EF4-FFF2-40B4-BE49-F238E27FC236}">
                <a16:creationId xmlns:a16="http://schemas.microsoft.com/office/drawing/2014/main" id="{7E12DA5B-72C7-3BA3-9956-957FFAD76E45}"/>
              </a:ext>
            </a:extLst>
          </p:cNvPr>
          <p:cNvSpPr>
            <a:spLocks noGrp="1"/>
          </p:cNvSpPr>
          <p:nvPr>
            <p:ph type="body" sz="quarter" idx="13"/>
          </p:nvPr>
        </p:nvSpPr>
        <p:spPr>
          <a:xfrm>
            <a:off x="9155113" y="2406649"/>
            <a:ext cx="2404872" cy="2044702"/>
          </a:xfrm>
          <a:solidFill>
            <a:schemeClr val="bg1"/>
          </a:solidFill>
          <a:effectLst>
            <a:outerShdw blurRad="127000" dist="127000" dir="2700000" algn="tl" rotWithShape="0">
              <a:prstClr val="black">
                <a:alpha val="20000"/>
              </a:prstClr>
            </a:outerShdw>
          </a:effectLst>
        </p:spPr>
        <p:txBody>
          <a:bodyPr lIns="182880" tIns="137160" rIns="182880" bIns="137160" anchor="ct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A person with a beard and mustache&#10;&#10;Description automatically generated">
            <a:extLst>
              <a:ext uri="{FF2B5EF4-FFF2-40B4-BE49-F238E27FC236}">
                <a16:creationId xmlns:a16="http://schemas.microsoft.com/office/drawing/2014/main" id="{0D921969-909E-E8BA-ED1D-A11C31A7C69A}"/>
              </a:ext>
            </a:extLst>
          </p:cNvPr>
          <p:cNvPicPr>
            <a:picLocks noChangeAspect="1"/>
          </p:cNvPicPr>
          <p:nvPr/>
        </p:nvPicPr>
        <p:blipFill rotWithShape="1">
          <a:blip r:embed="rId3">
            <a:extLst>
              <a:ext uri="{28A0092B-C50C-407E-A947-70E740481C1C}">
                <a14:useLocalDpi xmlns:a14="http://schemas.microsoft.com/office/drawing/2010/main" val="0"/>
              </a:ext>
            </a:extLst>
          </a:blip>
          <a:srcRect l="2048" t="2048" r="2048" b="2048"/>
          <a:stretch/>
        </p:blipFill>
        <p:spPr>
          <a:xfrm>
            <a:off x="582613" y="5567688"/>
            <a:ext cx="1080000" cy="1080000"/>
          </a:xfrm>
          <a:prstGeom prst="ellipse">
            <a:avLst/>
          </a:prstGeom>
          <a:ln w="19050">
            <a:solidFill>
              <a:schemeClr val="bg1"/>
            </a:solidFill>
          </a:ln>
        </p:spPr>
      </p:pic>
    </p:spTree>
    <p:extLst>
      <p:ext uri="{BB962C8B-B14F-4D97-AF65-F5344CB8AC3E}">
        <p14:creationId xmlns:p14="http://schemas.microsoft.com/office/powerpoint/2010/main" val="154353063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2_Daniela">
    <p:spTree>
      <p:nvGrpSpPr>
        <p:cNvPr id="1" name=""/>
        <p:cNvGrpSpPr/>
        <p:nvPr/>
      </p:nvGrpSpPr>
      <p:grpSpPr>
        <a:xfrm>
          <a:off x="0" y="0"/>
          <a:ext cx="0" cy="0"/>
          <a:chOff x="0" y="0"/>
          <a:chExt cx="0" cy="0"/>
        </a:xfrm>
      </p:grpSpPr>
      <p:sp>
        <p:nvSpPr>
          <p:cNvPr id="11" name="Rectangle: Rounded Corners 12">
            <a:extLst>
              <a:ext uri="{FF2B5EF4-FFF2-40B4-BE49-F238E27FC236}">
                <a16:creationId xmlns:a16="http://schemas.microsoft.com/office/drawing/2014/main" id="{CAECA45E-5142-3ED4-E9DA-51B186E5E4FF}"/>
              </a:ext>
            </a:extLst>
          </p:cNvPr>
          <p:cNvSpPr/>
          <p:nvPr/>
        </p:nvSpPr>
        <p:spPr bwMode="auto">
          <a:xfrm>
            <a:off x="-2151" y="3886200"/>
            <a:ext cx="12192000" cy="2971800"/>
          </a:xfrm>
          <a:prstGeom prst="rect">
            <a:avLst/>
          </a:prstGeom>
          <a:gradFill flip="none" rotWithShape="1">
            <a:gsLst>
              <a:gs pos="0">
                <a:schemeClr val="accent1">
                  <a:lumMod val="40000"/>
                  <a:lumOff val="60000"/>
                </a:schemeClr>
              </a:gs>
              <a:gs pos="100000">
                <a:schemeClr val="accent1">
                  <a:lumMod val="60000"/>
                  <a:lumOff val="4000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7" name="Title 6">
            <a:extLst>
              <a:ext uri="{FF2B5EF4-FFF2-40B4-BE49-F238E27FC236}">
                <a16:creationId xmlns:a16="http://schemas.microsoft.com/office/drawing/2014/main" id="{6D2533C4-912F-31C3-58FB-07384A67C8E9}"/>
              </a:ext>
            </a:extLst>
          </p:cNvPr>
          <p:cNvSpPr>
            <a:spLocks noGrp="1"/>
          </p:cNvSpPr>
          <p:nvPr>
            <p:ph type="title"/>
          </p:nvPr>
        </p:nvSpPr>
        <p:spPr/>
        <p:txBody>
          <a:bodyPr/>
          <a:lstStyle/>
          <a:p>
            <a:r>
              <a:rPr lang="en-US"/>
              <a:t>Click to edit Master title style</a:t>
            </a:r>
            <a:endParaRPr lang="en-GB"/>
          </a:p>
        </p:txBody>
      </p:sp>
      <p:sp>
        <p:nvSpPr>
          <p:cNvPr id="8" name="TextBox 7">
            <a:extLst>
              <a:ext uri="{FF2B5EF4-FFF2-40B4-BE49-F238E27FC236}">
                <a16:creationId xmlns:a16="http://schemas.microsoft.com/office/drawing/2014/main" id="{C3725EA3-A0AF-C6AF-1C9D-7CBA517B590E}"/>
              </a:ext>
            </a:extLst>
          </p:cNvPr>
          <p:cNvSpPr txBox="1"/>
          <p:nvPr/>
        </p:nvSpPr>
        <p:spPr>
          <a:xfrm>
            <a:off x="1700784" y="5906337"/>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mj-lt"/>
                <a:ea typeface="+mn-ea"/>
                <a:cs typeface="Segoe UI Semibold" panose="020B0702040204020203" pitchFamily="34" charset="0"/>
              </a:rPr>
              <a:t>Daniela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mn-lt"/>
                <a:ea typeface="+mn-ea"/>
                <a:cs typeface="Segoe UI" panose="020B0502040204020203" pitchFamily="34" charset="0"/>
              </a:rPr>
              <a:t>Operations Manager</a:t>
            </a:r>
          </a:p>
        </p:txBody>
      </p:sp>
      <p:pic>
        <p:nvPicPr>
          <p:cNvPr id="9" name="Picture 8" descr="A person with her hand on her face&#10;&#10;Description automatically generated">
            <a:extLst>
              <a:ext uri="{FF2B5EF4-FFF2-40B4-BE49-F238E27FC236}">
                <a16:creationId xmlns:a16="http://schemas.microsoft.com/office/drawing/2014/main" id="{C6D6FB97-7B71-4784-7EBE-EC62CA64BB75}"/>
              </a:ext>
            </a:extLst>
          </p:cNvPr>
          <p:cNvPicPr>
            <a:picLocks noChangeAspect="1"/>
          </p:cNvPicPr>
          <p:nvPr/>
        </p:nvPicPr>
        <p:blipFill rotWithShape="1">
          <a:blip r:embed="rId2">
            <a:extLst>
              <a:ext uri="{28A0092B-C50C-407E-A947-70E740481C1C}">
                <a14:useLocalDpi xmlns:a14="http://schemas.microsoft.com/office/drawing/2010/main" val="0"/>
              </a:ext>
            </a:extLst>
          </a:blip>
          <a:srcRect l="1506" t="1506" r="1506" b="1506"/>
          <a:stretch/>
        </p:blipFill>
        <p:spPr>
          <a:xfrm>
            <a:off x="649224" y="5678424"/>
            <a:ext cx="969264" cy="969264"/>
          </a:xfrm>
          <a:prstGeom prst="ellipse">
            <a:avLst/>
          </a:prstGeom>
          <a:ln w="28575">
            <a:solidFill>
              <a:schemeClr val="accent4"/>
            </a:solidFill>
          </a:ln>
        </p:spPr>
      </p:pic>
      <p:sp>
        <p:nvSpPr>
          <p:cNvPr id="3" name="Text Placeholder 16">
            <a:extLst>
              <a:ext uri="{FF2B5EF4-FFF2-40B4-BE49-F238E27FC236}">
                <a16:creationId xmlns:a16="http://schemas.microsoft.com/office/drawing/2014/main" id="{2FC58A01-220E-55BC-753C-655D28620148}"/>
              </a:ext>
            </a:extLst>
          </p:cNvPr>
          <p:cNvSpPr>
            <a:spLocks noGrp="1"/>
          </p:cNvSpPr>
          <p:nvPr>
            <p:ph type="body" sz="quarter" idx="12"/>
          </p:nvPr>
        </p:nvSpPr>
        <p:spPr>
          <a:xfrm>
            <a:off x="582613" y="2406649"/>
            <a:ext cx="3147558" cy="2044702"/>
          </a:xfrm>
          <a:solidFill>
            <a:schemeClr val="bg1"/>
          </a:solidFill>
          <a:effectLst>
            <a:outerShdw blurRad="127000" dist="127000" dir="2700000" algn="tl" rotWithShape="0">
              <a:prstClr val="black">
                <a:alpha val="20000"/>
              </a:prstClr>
            </a:outerShdw>
          </a:effectLst>
        </p:spPr>
        <p:txBody>
          <a:bodyPr lIns="182880" tIns="137160" rIns="182880" bIns="137160" anchor="ctr">
            <a:noAutofit/>
          </a:bodyPr>
          <a:lstStyle>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16">
            <a:extLst>
              <a:ext uri="{FF2B5EF4-FFF2-40B4-BE49-F238E27FC236}">
                <a16:creationId xmlns:a16="http://schemas.microsoft.com/office/drawing/2014/main" id="{7E12DA5B-72C7-3BA3-9956-957FFAD76E45}"/>
              </a:ext>
            </a:extLst>
          </p:cNvPr>
          <p:cNvSpPr>
            <a:spLocks noGrp="1"/>
          </p:cNvSpPr>
          <p:nvPr>
            <p:ph type="body" sz="quarter" idx="13"/>
          </p:nvPr>
        </p:nvSpPr>
        <p:spPr>
          <a:xfrm>
            <a:off x="9155113" y="2406649"/>
            <a:ext cx="2404872" cy="2044702"/>
          </a:xfrm>
          <a:solidFill>
            <a:schemeClr val="bg1"/>
          </a:solidFill>
          <a:effectLst>
            <a:outerShdw blurRad="127000" dist="127000" dir="2700000" algn="tl" rotWithShape="0">
              <a:prstClr val="black">
                <a:alpha val="20000"/>
              </a:prstClr>
            </a:outerShdw>
          </a:effectLst>
        </p:spPr>
        <p:txBody>
          <a:bodyPr lIns="182880" tIns="137160" rIns="182880" bIns="137160" anchor="ct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275084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2_Title &amp; Non-bulleted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86390" y="1434370"/>
            <a:ext cx="11018520" cy="1551194"/>
          </a:xfrm>
        </p:spPr>
        <p:txBody>
          <a:bodyPr wrap="square">
            <a:spAutoFit/>
          </a:bodyPr>
          <a:lstStyle>
            <a:lvl1pPr marL="0" indent="0">
              <a:buNone/>
              <a:defRPr sz="2400"/>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88263" y="457200"/>
            <a:ext cx="11018520" cy="430887"/>
          </a:xfrm>
        </p:spPr>
        <p:txBody>
          <a:bodyPr/>
          <a:lstStyle>
            <a:lvl1pPr>
              <a:defRPr sz="2800" b="1" i="0">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86006071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45_Title Only">
    <p:spTree>
      <p:nvGrpSpPr>
        <p:cNvPr id="1" name=""/>
        <p:cNvGrpSpPr/>
        <p:nvPr/>
      </p:nvGrpSpPr>
      <p:grpSpPr>
        <a:xfrm>
          <a:off x="0" y="0"/>
          <a:ext cx="0" cy="0"/>
          <a:chOff x="0" y="0"/>
          <a:chExt cx="0" cy="0"/>
        </a:xfrm>
      </p:grpSpPr>
      <p:sp>
        <p:nvSpPr>
          <p:cNvPr id="18" name="Rectangle: Rounded Corners 12">
            <a:extLst>
              <a:ext uri="{FF2B5EF4-FFF2-40B4-BE49-F238E27FC236}">
                <a16:creationId xmlns:a16="http://schemas.microsoft.com/office/drawing/2014/main" id="{9961C9C4-C723-4A7C-95BB-4826C39056F6}"/>
              </a:ext>
            </a:extLst>
          </p:cNvPr>
          <p:cNvSpPr/>
          <p:nvPr/>
        </p:nvSpPr>
        <p:spPr bwMode="auto">
          <a:xfrm>
            <a:off x="0" y="0"/>
            <a:ext cx="4668253" cy="6847758"/>
          </a:xfrm>
          <a:prstGeom prst="rect">
            <a:avLst/>
          </a:prstGeom>
          <a:gradFill flip="none" rotWithShape="1">
            <a:gsLst>
              <a:gs pos="100000">
                <a:srgbClr val="C00000"/>
              </a:gs>
              <a:gs pos="0">
                <a:srgbClr val="FFF8F3"/>
              </a:gs>
              <a:gs pos="36000">
                <a:srgbClr val="F67272"/>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Crew Member</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738664"/>
          </a:xfrm>
        </p:spPr>
        <p:txBody>
          <a:bodyPr/>
          <a:lstStyle>
            <a:lvl1pPr>
              <a:defRPr sz="2400">
                <a:solidFill>
                  <a:srgbClr val="FFF8F3"/>
                </a:solidFill>
              </a:defRPr>
            </a:lvl1pPr>
          </a:lstStyle>
          <a:p>
            <a:r>
              <a:rPr lang="en-US"/>
              <a:t>Click to edit Master title style</a:t>
            </a: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14" name="Text Placeholder 33">
            <a:extLst>
              <a:ext uri="{FF2B5EF4-FFF2-40B4-BE49-F238E27FC236}">
                <a16:creationId xmlns:a16="http://schemas.microsoft.com/office/drawing/2014/main" id="{9F1C95B2-77BB-8E5C-12D4-124546CA50DB}"/>
              </a:ext>
            </a:extLst>
          </p:cNvPr>
          <p:cNvSpPr txBox="1">
            <a:spLocks/>
          </p:cNvSpPr>
          <p:nvPr/>
        </p:nvSpPr>
        <p:spPr>
          <a:xfrm>
            <a:off x="588262" y="234529"/>
            <a:ext cx="10265227" cy="17151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FFB6AA"/>
                </a:solidFill>
                <a:effectLst/>
                <a:uLnTx/>
                <a:uFillTx/>
                <a:latin typeface="Segoe Sans Display Semibold"/>
                <a:ea typeface="+mn-ea"/>
                <a:cs typeface="Segoe UI" panose="020B0502040204020203" pitchFamily="34" charset="0"/>
              </a:rPr>
              <a:t>TEAMS FOR FRONTLINE</a:t>
            </a:r>
          </a:p>
        </p:txBody>
      </p:sp>
      <p:sp>
        <p:nvSpPr>
          <p:cNvPr id="15" name="Text Placeholder 16">
            <a:extLst>
              <a:ext uri="{FF2B5EF4-FFF2-40B4-BE49-F238E27FC236}">
                <a16:creationId xmlns:a16="http://schemas.microsoft.com/office/drawing/2014/main" id="{72BC0419-AD22-0E52-FE69-824B84BFDD3B}"/>
              </a:ext>
            </a:extLst>
          </p:cNvPr>
          <p:cNvSpPr>
            <a:spLocks noGrp="1"/>
          </p:cNvSpPr>
          <p:nvPr>
            <p:ph type="body" sz="quarter" idx="12"/>
          </p:nvPr>
        </p:nvSpPr>
        <p:spPr>
          <a:xfrm>
            <a:off x="546097" y="2737869"/>
            <a:ext cx="3534019" cy="1954720"/>
          </a:xfrm>
          <a:solidFill>
            <a:srgbClr val="FFF8F3"/>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16" name="Picture Placeholder 9">
            <a:extLst>
              <a:ext uri="{FF2B5EF4-FFF2-40B4-BE49-F238E27FC236}">
                <a16:creationId xmlns:a16="http://schemas.microsoft.com/office/drawing/2014/main" id="{7EB0CB85-7688-88C4-E2F9-356C6FF7E8F9}"/>
              </a:ext>
            </a:extLst>
          </p:cNvPr>
          <p:cNvSpPr>
            <a:spLocks noGrp="1"/>
          </p:cNvSpPr>
          <p:nvPr>
            <p:ph type="pic" sz="quarter" idx="16"/>
          </p:nvPr>
        </p:nvSpPr>
        <p:spPr>
          <a:xfrm>
            <a:off x="5593588" y="633879"/>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17" name="Picture Placeholder 9">
            <a:extLst>
              <a:ext uri="{FF2B5EF4-FFF2-40B4-BE49-F238E27FC236}">
                <a16:creationId xmlns:a16="http://schemas.microsoft.com/office/drawing/2014/main" id="{E7CB1F9C-3A0E-2EBB-0A0D-0F0E3A6AA1DD}"/>
              </a:ext>
            </a:extLst>
          </p:cNvPr>
          <p:cNvSpPr>
            <a:spLocks noGrp="1"/>
          </p:cNvSpPr>
          <p:nvPr>
            <p:ph type="pic" sz="quarter" idx="17"/>
          </p:nvPr>
        </p:nvSpPr>
        <p:spPr>
          <a:xfrm>
            <a:off x="8768713" y="633879"/>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Tree>
    <p:extLst>
      <p:ext uri="{BB962C8B-B14F-4D97-AF65-F5344CB8AC3E}">
        <p14:creationId xmlns:p14="http://schemas.microsoft.com/office/powerpoint/2010/main" val="368628745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44_Title Only">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1C2D964-AA14-344A-6120-EE5662A1CE7E}"/>
              </a:ext>
            </a:extLst>
          </p:cNvPr>
          <p:cNvGrpSpPr/>
          <p:nvPr/>
        </p:nvGrpSpPr>
        <p:grpSpPr>
          <a:xfrm flipH="1">
            <a:off x="0" y="0"/>
            <a:ext cx="5126737" cy="6858000"/>
            <a:chOff x="7065263" y="0"/>
            <a:chExt cx="5126737" cy="6858000"/>
          </a:xfrm>
        </p:grpSpPr>
        <p:pic>
          <p:nvPicPr>
            <p:cNvPr id="9" name="Picture 8" descr="A close-up of a planet&#10;&#10;Description automatically generated with low confidence">
              <a:extLst>
                <a:ext uri="{FF2B5EF4-FFF2-40B4-BE49-F238E27FC236}">
                  <a16:creationId xmlns:a16="http://schemas.microsoft.com/office/drawing/2014/main" id="{8EC0AEED-907D-C0E1-624A-83505AE8DEE9}"/>
                </a:ext>
              </a:extLst>
            </p:cNvPr>
            <p:cNvPicPr>
              <a:picLocks noChangeAspect="1"/>
            </p:cNvPicPr>
            <p:nvPr/>
          </p:nvPicPr>
          <p:blipFill rotWithShape="1">
            <a:blip r:embed="rId2" cstate="hqprint">
              <a:duotone>
                <a:prstClr val="black"/>
                <a:srgbClr val="FFBC0D">
                  <a:tint val="45000"/>
                  <a:satMod val="400000"/>
                </a:srgbClr>
              </a:duotone>
              <a:extLst>
                <a:ext uri="{28A0092B-C50C-407E-A947-70E740481C1C}">
                  <a14:useLocalDpi xmlns:a14="http://schemas.microsoft.com/office/drawing/2010/main"/>
                </a:ext>
              </a:extLst>
            </a:blip>
            <a:srcRect/>
            <a:stretch/>
          </p:blipFill>
          <p:spPr>
            <a:xfrm>
              <a:off x="7065264" y="0"/>
              <a:ext cx="5126736" cy="6858000"/>
            </a:xfrm>
            <a:prstGeom prst="rect">
              <a:avLst/>
            </a:prstGeom>
          </p:spPr>
        </p:pic>
        <p:sp>
          <p:nvSpPr>
            <p:cNvPr id="10" name="Rectangle 9">
              <a:extLst>
                <a:ext uri="{FF2B5EF4-FFF2-40B4-BE49-F238E27FC236}">
                  <a16:creationId xmlns:a16="http://schemas.microsoft.com/office/drawing/2014/main" id="{C3A88BF4-54D6-A695-019B-C8E54010B9A5}"/>
                </a:ext>
              </a:extLst>
            </p:cNvPr>
            <p:cNvSpPr/>
            <p:nvPr/>
          </p:nvSpPr>
          <p:spPr bwMode="auto">
            <a:xfrm>
              <a:off x="7065263" y="0"/>
              <a:ext cx="3597293" cy="6858000"/>
            </a:xfrm>
            <a:prstGeom prst="rect">
              <a:avLst/>
            </a:prstGeom>
            <a:gradFill>
              <a:gsLst>
                <a:gs pos="0">
                  <a:schemeClr val="bg1">
                    <a:alpha val="0"/>
                  </a:schemeClr>
                </a:gs>
                <a:gs pos="100000">
                  <a:schemeClr val="bg1"/>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indent="0" defTabSz="932472" fontAlgn="base">
                <a:lnSpc>
                  <a:spcPct val="100000"/>
                </a:lnSpc>
                <a:spcBef>
                  <a:spcPct val="0"/>
                </a:spcBef>
                <a:spcAft>
                  <a:spcPct val="0"/>
                </a:spcAft>
                <a:buClrTx/>
                <a:buSzTx/>
                <a:buFontTx/>
                <a:buNone/>
                <a:tabLst/>
              </a:pPr>
              <a:endParaRPr kumimoji="0" lang="en-US" sz="2000" b="0" i="0" u="none" strike="noStrike" cap="none" spc="0" normalizeH="0" baseline="0" noProof="0">
                <a:ln>
                  <a:noFill/>
                </a:ln>
                <a:solidFill>
                  <a:srgbClr val="FFFFFF"/>
                </a:solidFill>
                <a:effectLst/>
                <a:uLnTx/>
                <a:uFillTx/>
                <a:latin typeface="Segoe UI"/>
                <a:ea typeface="Segoe UI" pitchFamily="34" charset="0"/>
                <a:cs typeface="Segoe UI" pitchFamily="34" charset="0"/>
              </a:endParaRPr>
            </a:p>
          </p:txBody>
        </p:sp>
      </p:gr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Crew Member</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3">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738664"/>
          </a:xfrm>
        </p:spPr>
        <p:txBody>
          <a:bodyPr/>
          <a:lstStyle>
            <a:lvl1pPr>
              <a:defRPr sz="2400">
                <a:solidFill>
                  <a:schemeClr val="tx1"/>
                </a:solidFill>
              </a:defRPr>
            </a:lvl1pPr>
          </a:lstStyle>
          <a:p>
            <a:r>
              <a:rPr lang="en-US"/>
              <a:t>Click to edit Master title style</a:t>
            </a: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15" name="Text Placeholder 16">
            <a:extLst>
              <a:ext uri="{FF2B5EF4-FFF2-40B4-BE49-F238E27FC236}">
                <a16:creationId xmlns:a16="http://schemas.microsoft.com/office/drawing/2014/main" id="{72BC0419-AD22-0E52-FE69-824B84BFDD3B}"/>
              </a:ext>
            </a:extLst>
          </p:cNvPr>
          <p:cNvSpPr>
            <a:spLocks noGrp="1"/>
          </p:cNvSpPr>
          <p:nvPr>
            <p:ph type="body" sz="quarter" idx="12"/>
          </p:nvPr>
        </p:nvSpPr>
        <p:spPr>
          <a:xfrm>
            <a:off x="546097" y="2737869"/>
            <a:ext cx="3534019" cy="1954720"/>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16" name="Picture Placeholder 9">
            <a:extLst>
              <a:ext uri="{FF2B5EF4-FFF2-40B4-BE49-F238E27FC236}">
                <a16:creationId xmlns:a16="http://schemas.microsoft.com/office/drawing/2014/main" id="{7EB0CB85-7688-88C4-E2F9-356C6FF7E8F9}"/>
              </a:ext>
            </a:extLst>
          </p:cNvPr>
          <p:cNvSpPr>
            <a:spLocks noGrp="1"/>
          </p:cNvSpPr>
          <p:nvPr>
            <p:ph type="pic" sz="quarter" idx="16"/>
          </p:nvPr>
        </p:nvSpPr>
        <p:spPr>
          <a:xfrm>
            <a:off x="5593588" y="633879"/>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17" name="Picture Placeholder 9">
            <a:extLst>
              <a:ext uri="{FF2B5EF4-FFF2-40B4-BE49-F238E27FC236}">
                <a16:creationId xmlns:a16="http://schemas.microsoft.com/office/drawing/2014/main" id="{E7CB1F9C-3A0E-2EBB-0A0D-0F0E3A6AA1DD}"/>
              </a:ext>
            </a:extLst>
          </p:cNvPr>
          <p:cNvSpPr>
            <a:spLocks noGrp="1"/>
          </p:cNvSpPr>
          <p:nvPr>
            <p:ph type="pic" sz="quarter" idx="17"/>
          </p:nvPr>
        </p:nvSpPr>
        <p:spPr>
          <a:xfrm>
            <a:off x="8768713" y="633879"/>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Tree>
    <p:extLst>
      <p:ext uri="{BB962C8B-B14F-4D97-AF65-F5344CB8AC3E}">
        <p14:creationId xmlns:p14="http://schemas.microsoft.com/office/powerpoint/2010/main" val="235867276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46_Title Only">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1C2D964-AA14-344A-6120-EE5662A1CE7E}"/>
              </a:ext>
            </a:extLst>
          </p:cNvPr>
          <p:cNvGrpSpPr/>
          <p:nvPr/>
        </p:nvGrpSpPr>
        <p:grpSpPr>
          <a:xfrm rot="16200000" flipH="1">
            <a:off x="4483769" y="-850232"/>
            <a:ext cx="3224463" cy="12192001"/>
            <a:chOff x="7065263" y="0"/>
            <a:chExt cx="5126737" cy="6858000"/>
          </a:xfrm>
        </p:grpSpPr>
        <p:pic>
          <p:nvPicPr>
            <p:cNvPr id="9" name="Picture 8" descr="A close-up of a planet&#10;&#10;Description automatically generated with low confidence">
              <a:extLst>
                <a:ext uri="{FF2B5EF4-FFF2-40B4-BE49-F238E27FC236}">
                  <a16:creationId xmlns:a16="http://schemas.microsoft.com/office/drawing/2014/main" id="{8EC0AEED-907D-C0E1-624A-83505AE8DEE9}"/>
                </a:ext>
              </a:extLst>
            </p:cNvPr>
            <p:cNvPicPr>
              <a:picLocks noChangeAspect="1"/>
            </p:cNvPicPr>
            <p:nvPr/>
          </p:nvPicPr>
          <p:blipFill rotWithShape="1">
            <a:blip r:embed="rId2" cstate="hqprint">
              <a:duotone>
                <a:prstClr val="black"/>
                <a:srgbClr val="FFBC0D">
                  <a:tint val="45000"/>
                  <a:satMod val="400000"/>
                </a:srgbClr>
              </a:duotone>
              <a:extLst>
                <a:ext uri="{28A0092B-C50C-407E-A947-70E740481C1C}">
                  <a14:useLocalDpi xmlns:a14="http://schemas.microsoft.com/office/drawing/2010/main"/>
                </a:ext>
              </a:extLst>
            </a:blip>
            <a:srcRect/>
            <a:stretch/>
          </p:blipFill>
          <p:spPr>
            <a:xfrm>
              <a:off x="7065264" y="0"/>
              <a:ext cx="5126736" cy="6858000"/>
            </a:xfrm>
            <a:prstGeom prst="rect">
              <a:avLst/>
            </a:prstGeom>
          </p:spPr>
        </p:pic>
        <p:sp>
          <p:nvSpPr>
            <p:cNvPr id="10" name="Rectangle 9">
              <a:extLst>
                <a:ext uri="{FF2B5EF4-FFF2-40B4-BE49-F238E27FC236}">
                  <a16:creationId xmlns:a16="http://schemas.microsoft.com/office/drawing/2014/main" id="{C3A88BF4-54D6-A695-019B-C8E54010B9A5}"/>
                </a:ext>
              </a:extLst>
            </p:cNvPr>
            <p:cNvSpPr/>
            <p:nvPr/>
          </p:nvSpPr>
          <p:spPr bwMode="auto">
            <a:xfrm>
              <a:off x="7065263" y="0"/>
              <a:ext cx="3597293" cy="6858000"/>
            </a:xfrm>
            <a:prstGeom prst="rect">
              <a:avLst/>
            </a:prstGeom>
            <a:gradFill>
              <a:gsLst>
                <a:gs pos="0">
                  <a:schemeClr val="bg1">
                    <a:alpha val="0"/>
                  </a:schemeClr>
                </a:gs>
                <a:gs pos="100000">
                  <a:schemeClr val="bg1"/>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indent="0" defTabSz="932472" fontAlgn="base">
                <a:lnSpc>
                  <a:spcPct val="100000"/>
                </a:lnSpc>
                <a:spcBef>
                  <a:spcPct val="0"/>
                </a:spcBef>
                <a:spcAft>
                  <a:spcPct val="0"/>
                </a:spcAft>
                <a:buClrTx/>
                <a:buSzTx/>
                <a:buFontTx/>
                <a:buNone/>
                <a:tabLst/>
              </a:pPr>
              <a:endParaRPr kumimoji="0" lang="en-US" sz="2000" b="0" i="0" u="none" strike="noStrike" cap="none" spc="0" normalizeH="0" baseline="0" noProof="0">
                <a:ln>
                  <a:noFill/>
                </a:ln>
                <a:solidFill>
                  <a:srgbClr val="FFFFFF"/>
                </a:solidFill>
                <a:effectLst/>
                <a:uLnTx/>
                <a:uFillTx/>
                <a:latin typeface="Segoe UI"/>
                <a:ea typeface="Segoe UI" pitchFamily="34" charset="0"/>
                <a:cs typeface="Segoe UI" pitchFamily="34" charset="0"/>
              </a:endParaRPr>
            </a:p>
          </p:txBody>
        </p:sp>
      </p:gr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Crew Member</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3">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5672971" cy="738664"/>
          </a:xfrm>
        </p:spPr>
        <p:txBody>
          <a:bodyPr/>
          <a:lstStyle>
            <a:lvl1pPr>
              <a:defRPr sz="2400">
                <a:solidFill>
                  <a:schemeClr val="tx1"/>
                </a:solidFill>
              </a:defRPr>
            </a:lvl1pPr>
          </a:lstStyle>
          <a:p>
            <a:r>
              <a:rPr lang="en-US"/>
              <a:t>Click to edit Master title style</a:t>
            </a: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16" name="Picture Placeholder 9">
            <a:extLst>
              <a:ext uri="{FF2B5EF4-FFF2-40B4-BE49-F238E27FC236}">
                <a16:creationId xmlns:a16="http://schemas.microsoft.com/office/drawing/2014/main" id="{7EB0CB85-7688-88C4-E2F9-356C6FF7E8F9}"/>
              </a:ext>
            </a:extLst>
          </p:cNvPr>
          <p:cNvSpPr>
            <a:spLocks noGrp="1" noChangeAspect="1"/>
          </p:cNvSpPr>
          <p:nvPr>
            <p:ph type="pic" sz="quarter" idx="16"/>
          </p:nvPr>
        </p:nvSpPr>
        <p:spPr>
          <a:xfrm>
            <a:off x="4408558" y="1509535"/>
            <a:ext cx="1891043" cy="4248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17" name="Picture Placeholder 9">
            <a:extLst>
              <a:ext uri="{FF2B5EF4-FFF2-40B4-BE49-F238E27FC236}">
                <a16:creationId xmlns:a16="http://schemas.microsoft.com/office/drawing/2014/main" id="{E7CB1F9C-3A0E-2EBB-0A0D-0F0E3A6AA1DD}"/>
              </a:ext>
            </a:extLst>
          </p:cNvPr>
          <p:cNvSpPr>
            <a:spLocks noGrp="1" noChangeAspect="1"/>
          </p:cNvSpPr>
          <p:nvPr>
            <p:ph type="pic" sz="quarter" idx="17"/>
          </p:nvPr>
        </p:nvSpPr>
        <p:spPr>
          <a:xfrm>
            <a:off x="8824976" y="1509535"/>
            <a:ext cx="1891043" cy="4248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3" name="Picture Placeholder 9">
            <a:extLst>
              <a:ext uri="{FF2B5EF4-FFF2-40B4-BE49-F238E27FC236}">
                <a16:creationId xmlns:a16="http://schemas.microsoft.com/office/drawing/2014/main" id="{F017C438-436D-17ED-0214-DEF9079BDEF3}"/>
              </a:ext>
            </a:extLst>
          </p:cNvPr>
          <p:cNvSpPr>
            <a:spLocks noGrp="1" noChangeAspect="1"/>
          </p:cNvSpPr>
          <p:nvPr>
            <p:ph type="pic" sz="quarter" idx="18"/>
          </p:nvPr>
        </p:nvSpPr>
        <p:spPr>
          <a:xfrm>
            <a:off x="6616767" y="1509535"/>
            <a:ext cx="1891043" cy="4248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4" name="Text Placeholder 16">
            <a:extLst>
              <a:ext uri="{FF2B5EF4-FFF2-40B4-BE49-F238E27FC236}">
                <a16:creationId xmlns:a16="http://schemas.microsoft.com/office/drawing/2014/main" id="{6ECD99FC-E80A-1AC8-6058-00929B01FD1C}"/>
              </a:ext>
            </a:extLst>
          </p:cNvPr>
          <p:cNvSpPr>
            <a:spLocks noGrp="1"/>
          </p:cNvSpPr>
          <p:nvPr>
            <p:ph type="body" sz="quarter" idx="12"/>
          </p:nvPr>
        </p:nvSpPr>
        <p:spPr>
          <a:xfrm>
            <a:off x="546097" y="2737869"/>
            <a:ext cx="3534019" cy="1954720"/>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Tree>
    <p:extLst>
      <p:ext uri="{BB962C8B-B14F-4D97-AF65-F5344CB8AC3E}">
        <p14:creationId xmlns:p14="http://schemas.microsoft.com/office/powerpoint/2010/main" val="355854068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47_Title Only">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1C2D964-AA14-344A-6120-EE5662A1CE7E}"/>
              </a:ext>
            </a:extLst>
          </p:cNvPr>
          <p:cNvGrpSpPr/>
          <p:nvPr/>
        </p:nvGrpSpPr>
        <p:grpSpPr>
          <a:xfrm rot="16200000" flipH="1">
            <a:off x="4483769" y="-850232"/>
            <a:ext cx="3224463" cy="12192001"/>
            <a:chOff x="7065263" y="0"/>
            <a:chExt cx="5126737" cy="6858000"/>
          </a:xfrm>
        </p:grpSpPr>
        <p:pic>
          <p:nvPicPr>
            <p:cNvPr id="9" name="Picture 8" descr="A close-up of a planet&#10;&#10;Description automatically generated with low confidence">
              <a:extLst>
                <a:ext uri="{FF2B5EF4-FFF2-40B4-BE49-F238E27FC236}">
                  <a16:creationId xmlns:a16="http://schemas.microsoft.com/office/drawing/2014/main" id="{8EC0AEED-907D-C0E1-624A-83505AE8DEE9}"/>
                </a:ext>
              </a:extLst>
            </p:cNvPr>
            <p:cNvPicPr>
              <a:picLocks noChangeAspect="1"/>
            </p:cNvPicPr>
            <p:nvPr/>
          </p:nvPicPr>
          <p:blipFill rotWithShape="1">
            <a:blip r:embed="rId2" cstate="hqprint">
              <a:duotone>
                <a:prstClr val="black"/>
                <a:srgbClr val="FFBC0D">
                  <a:tint val="45000"/>
                  <a:satMod val="400000"/>
                </a:srgbClr>
              </a:duotone>
              <a:extLst>
                <a:ext uri="{28A0092B-C50C-407E-A947-70E740481C1C}">
                  <a14:useLocalDpi xmlns:a14="http://schemas.microsoft.com/office/drawing/2010/main"/>
                </a:ext>
              </a:extLst>
            </a:blip>
            <a:srcRect/>
            <a:stretch/>
          </p:blipFill>
          <p:spPr>
            <a:xfrm>
              <a:off x="7065264" y="0"/>
              <a:ext cx="5126736" cy="6858000"/>
            </a:xfrm>
            <a:prstGeom prst="rect">
              <a:avLst/>
            </a:prstGeom>
          </p:spPr>
        </p:pic>
        <p:sp>
          <p:nvSpPr>
            <p:cNvPr id="10" name="Rectangle 9">
              <a:extLst>
                <a:ext uri="{FF2B5EF4-FFF2-40B4-BE49-F238E27FC236}">
                  <a16:creationId xmlns:a16="http://schemas.microsoft.com/office/drawing/2014/main" id="{C3A88BF4-54D6-A695-019B-C8E54010B9A5}"/>
                </a:ext>
              </a:extLst>
            </p:cNvPr>
            <p:cNvSpPr/>
            <p:nvPr/>
          </p:nvSpPr>
          <p:spPr bwMode="auto">
            <a:xfrm>
              <a:off x="7065263" y="0"/>
              <a:ext cx="3597293" cy="6858000"/>
            </a:xfrm>
            <a:prstGeom prst="rect">
              <a:avLst/>
            </a:prstGeom>
            <a:gradFill>
              <a:gsLst>
                <a:gs pos="0">
                  <a:schemeClr val="bg1">
                    <a:alpha val="0"/>
                  </a:schemeClr>
                </a:gs>
                <a:gs pos="100000">
                  <a:schemeClr val="bg1"/>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indent="0" defTabSz="932472" fontAlgn="base">
                <a:lnSpc>
                  <a:spcPct val="100000"/>
                </a:lnSpc>
                <a:spcBef>
                  <a:spcPct val="0"/>
                </a:spcBef>
                <a:spcAft>
                  <a:spcPct val="0"/>
                </a:spcAft>
                <a:buClrTx/>
                <a:buSzTx/>
                <a:buFontTx/>
                <a:buNone/>
                <a:tabLst/>
              </a:pPr>
              <a:endParaRPr kumimoji="0" lang="en-US" sz="2000" b="0" i="0" u="none" strike="noStrike" cap="none" spc="0" normalizeH="0" baseline="0" noProof="0">
                <a:ln>
                  <a:noFill/>
                </a:ln>
                <a:solidFill>
                  <a:srgbClr val="FFFFFF"/>
                </a:solidFill>
                <a:effectLst/>
                <a:uLnTx/>
                <a:uFillTx/>
                <a:latin typeface="Segoe UI"/>
                <a:ea typeface="Segoe UI" pitchFamily="34" charset="0"/>
                <a:cs typeface="Segoe UI" pitchFamily="34" charset="0"/>
              </a:endParaRPr>
            </a:p>
          </p:txBody>
        </p:sp>
      </p:gr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Crew Member</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3">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5672971" cy="738664"/>
          </a:xfrm>
        </p:spPr>
        <p:txBody>
          <a:bodyPr/>
          <a:lstStyle>
            <a:lvl1pPr>
              <a:defRPr sz="2400">
                <a:solidFill>
                  <a:schemeClr val="tx1"/>
                </a:solidFill>
              </a:defRPr>
            </a:lvl1pPr>
          </a:lstStyle>
          <a:p>
            <a:r>
              <a:rPr lang="en-US"/>
              <a:t>Click to edit Master title style</a:t>
            </a: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17" name="Picture Placeholder 9">
            <a:extLst>
              <a:ext uri="{FF2B5EF4-FFF2-40B4-BE49-F238E27FC236}">
                <a16:creationId xmlns:a16="http://schemas.microsoft.com/office/drawing/2014/main" id="{E7CB1F9C-3A0E-2EBB-0A0D-0F0E3A6AA1DD}"/>
              </a:ext>
            </a:extLst>
          </p:cNvPr>
          <p:cNvSpPr>
            <a:spLocks noGrp="1" noChangeAspect="1"/>
          </p:cNvSpPr>
          <p:nvPr>
            <p:ph type="pic" sz="quarter" idx="17"/>
          </p:nvPr>
        </p:nvSpPr>
        <p:spPr>
          <a:xfrm>
            <a:off x="8954485" y="861835"/>
            <a:ext cx="2403868" cy="540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3" name="Picture Placeholder 9">
            <a:extLst>
              <a:ext uri="{FF2B5EF4-FFF2-40B4-BE49-F238E27FC236}">
                <a16:creationId xmlns:a16="http://schemas.microsoft.com/office/drawing/2014/main" id="{F017C438-436D-17ED-0214-DEF9079BDEF3}"/>
              </a:ext>
            </a:extLst>
          </p:cNvPr>
          <p:cNvSpPr>
            <a:spLocks noGrp="1" noChangeAspect="1"/>
          </p:cNvSpPr>
          <p:nvPr>
            <p:ph type="pic" sz="quarter" idx="18"/>
          </p:nvPr>
        </p:nvSpPr>
        <p:spPr>
          <a:xfrm>
            <a:off x="5952526" y="861835"/>
            <a:ext cx="2403868" cy="540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4" name="Text Placeholder 16">
            <a:extLst>
              <a:ext uri="{FF2B5EF4-FFF2-40B4-BE49-F238E27FC236}">
                <a16:creationId xmlns:a16="http://schemas.microsoft.com/office/drawing/2014/main" id="{6ECD99FC-E80A-1AC8-6058-00929B01FD1C}"/>
              </a:ext>
            </a:extLst>
          </p:cNvPr>
          <p:cNvSpPr>
            <a:spLocks noGrp="1"/>
          </p:cNvSpPr>
          <p:nvPr>
            <p:ph type="body" sz="quarter" idx="12"/>
          </p:nvPr>
        </p:nvSpPr>
        <p:spPr>
          <a:xfrm>
            <a:off x="546097" y="2737869"/>
            <a:ext cx="3534019" cy="1954720"/>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Tree>
    <p:extLst>
      <p:ext uri="{BB962C8B-B14F-4D97-AF65-F5344CB8AC3E}">
        <p14:creationId xmlns:p14="http://schemas.microsoft.com/office/powerpoint/2010/main" val="93605588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49377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49_Title Only">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1C2D964-AA14-344A-6120-EE5662A1CE7E}"/>
              </a:ext>
            </a:extLst>
          </p:cNvPr>
          <p:cNvGrpSpPr/>
          <p:nvPr/>
        </p:nvGrpSpPr>
        <p:grpSpPr>
          <a:xfrm rot="16200000" flipH="1">
            <a:off x="4483769" y="-850232"/>
            <a:ext cx="3224463" cy="12192001"/>
            <a:chOff x="7065263" y="0"/>
            <a:chExt cx="5126737" cy="6858000"/>
          </a:xfrm>
        </p:grpSpPr>
        <p:pic>
          <p:nvPicPr>
            <p:cNvPr id="9" name="Picture 8" descr="A close-up of a planet&#10;&#10;Description automatically generated with low confidence">
              <a:extLst>
                <a:ext uri="{FF2B5EF4-FFF2-40B4-BE49-F238E27FC236}">
                  <a16:creationId xmlns:a16="http://schemas.microsoft.com/office/drawing/2014/main" id="{8EC0AEED-907D-C0E1-624A-83505AE8DEE9}"/>
                </a:ext>
              </a:extLst>
            </p:cNvPr>
            <p:cNvPicPr>
              <a:picLocks noChangeAspect="1"/>
            </p:cNvPicPr>
            <p:nvPr/>
          </p:nvPicPr>
          <p:blipFill rotWithShape="1">
            <a:blip r:embed="rId2" cstate="hqprint">
              <a:duotone>
                <a:prstClr val="black"/>
                <a:srgbClr val="FFBC0D">
                  <a:tint val="45000"/>
                  <a:satMod val="400000"/>
                </a:srgbClr>
              </a:duotone>
              <a:extLst>
                <a:ext uri="{28A0092B-C50C-407E-A947-70E740481C1C}">
                  <a14:useLocalDpi xmlns:a14="http://schemas.microsoft.com/office/drawing/2010/main"/>
                </a:ext>
              </a:extLst>
            </a:blip>
            <a:srcRect/>
            <a:stretch/>
          </p:blipFill>
          <p:spPr>
            <a:xfrm>
              <a:off x="7065264" y="0"/>
              <a:ext cx="5126736" cy="6858000"/>
            </a:xfrm>
            <a:prstGeom prst="rect">
              <a:avLst/>
            </a:prstGeom>
          </p:spPr>
        </p:pic>
        <p:sp>
          <p:nvSpPr>
            <p:cNvPr id="10" name="Rectangle 9">
              <a:extLst>
                <a:ext uri="{FF2B5EF4-FFF2-40B4-BE49-F238E27FC236}">
                  <a16:creationId xmlns:a16="http://schemas.microsoft.com/office/drawing/2014/main" id="{C3A88BF4-54D6-A695-019B-C8E54010B9A5}"/>
                </a:ext>
              </a:extLst>
            </p:cNvPr>
            <p:cNvSpPr/>
            <p:nvPr/>
          </p:nvSpPr>
          <p:spPr bwMode="auto">
            <a:xfrm>
              <a:off x="7065263" y="0"/>
              <a:ext cx="3597293" cy="6858000"/>
            </a:xfrm>
            <a:prstGeom prst="rect">
              <a:avLst/>
            </a:prstGeom>
            <a:gradFill>
              <a:gsLst>
                <a:gs pos="0">
                  <a:schemeClr val="bg1">
                    <a:alpha val="0"/>
                  </a:schemeClr>
                </a:gs>
                <a:gs pos="100000">
                  <a:schemeClr val="bg1"/>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indent="0" defTabSz="932472" fontAlgn="base">
                <a:lnSpc>
                  <a:spcPct val="100000"/>
                </a:lnSpc>
                <a:spcBef>
                  <a:spcPct val="0"/>
                </a:spcBef>
                <a:spcAft>
                  <a:spcPct val="0"/>
                </a:spcAft>
                <a:buClrTx/>
                <a:buSzTx/>
                <a:buFontTx/>
                <a:buNone/>
                <a:tabLst/>
              </a:pPr>
              <a:endParaRPr kumimoji="0" lang="en-US" sz="2000" b="0" i="0" u="none" strike="noStrike" cap="none" spc="0" normalizeH="0" baseline="0" noProof="0">
                <a:ln>
                  <a:noFill/>
                </a:ln>
                <a:solidFill>
                  <a:srgbClr val="FFFFFF"/>
                </a:solidFill>
                <a:effectLst/>
                <a:uLnTx/>
                <a:uFillTx/>
                <a:latin typeface="Segoe UI"/>
                <a:ea typeface="Segoe UI" pitchFamily="34" charset="0"/>
                <a:cs typeface="Segoe UI" pitchFamily="34" charset="0"/>
              </a:endParaRPr>
            </a:p>
          </p:txBody>
        </p:sp>
      </p:gr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Crew Member</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3">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5672971" cy="738664"/>
          </a:xfrm>
        </p:spPr>
        <p:txBody>
          <a:bodyPr/>
          <a:lstStyle>
            <a:lvl1pPr>
              <a:defRPr sz="2400">
                <a:solidFill>
                  <a:schemeClr val="tx1"/>
                </a:solidFill>
              </a:defRPr>
            </a:lvl1pPr>
          </a:lstStyle>
          <a:p>
            <a:r>
              <a:rPr lang="en-US"/>
              <a:t>Click to edit Master title style</a:t>
            </a: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3" name="Picture Placeholder 9">
            <a:extLst>
              <a:ext uri="{FF2B5EF4-FFF2-40B4-BE49-F238E27FC236}">
                <a16:creationId xmlns:a16="http://schemas.microsoft.com/office/drawing/2014/main" id="{F017C438-436D-17ED-0214-DEF9079BDEF3}"/>
              </a:ext>
            </a:extLst>
          </p:cNvPr>
          <p:cNvSpPr>
            <a:spLocks noGrp="1" noChangeAspect="1"/>
          </p:cNvSpPr>
          <p:nvPr>
            <p:ph type="pic" sz="quarter" idx="18"/>
          </p:nvPr>
        </p:nvSpPr>
        <p:spPr>
          <a:xfrm>
            <a:off x="7056631" y="839201"/>
            <a:ext cx="2500024" cy="5616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4" name="Text Placeholder 16">
            <a:extLst>
              <a:ext uri="{FF2B5EF4-FFF2-40B4-BE49-F238E27FC236}">
                <a16:creationId xmlns:a16="http://schemas.microsoft.com/office/drawing/2014/main" id="{6ECD99FC-E80A-1AC8-6058-00929B01FD1C}"/>
              </a:ext>
            </a:extLst>
          </p:cNvPr>
          <p:cNvSpPr>
            <a:spLocks noGrp="1"/>
          </p:cNvSpPr>
          <p:nvPr>
            <p:ph type="body" sz="quarter" idx="12"/>
          </p:nvPr>
        </p:nvSpPr>
        <p:spPr>
          <a:xfrm>
            <a:off x="546097" y="2737869"/>
            <a:ext cx="3534019" cy="1954720"/>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Tree>
    <p:extLst>
      <p:ext uri="{BB962C8B-B14F-4D97-AF65-F5344CB8AC3E}">
        <p14:creationId xmlns:p14="http://schemas.microsoft.com/office/powerpoint/2010/main" val="348113272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48_Title Only">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1C2D964-AA14-344A-6120-EE5662A1CE7E}"/>
              </a:ext>
            </a:extLst>
          </p:cNvPr>
          <p:cNvGrpSpPr/>
          <p:nvPr/>
        </p:nvGrpSpPr>
        <p:grpSpPr>
          <a:xfrm rot="16200000" flipH="1">
            <a:off x="4483769" y="-850232"/>
            <a:ext cx="3224463" cy="12192001"/>
            <a:chOff x="7065263" y="0"/>
            <a:chExt cx="5126737" cy="6858000"/>
          </a:xfrm>
        </p:grpSpPr>
        <p:pic>
          <p:nvPicPr>
            <p:cNvPr id="9" name="Picture 8" descr="A close-up of a planet&#10;&#10;Description automatically generated with low confidence">
              <a:extLst>
                <a:ext uri="{FF2B5EF4-FFF2-40B4-BE49-F238E27FC236}">
                  <a16:creationId xmlns:a16="http://schemas.microsoft.com/office/drawing/2014/main" id="{8EC0AEED-907D-C0E1-624A-83505AE8DEE9}"/>
                </a:ext>
              </a:extLst>
            </p:cNvPr>
            <p:cNvPicPr>
              <a:picLocks noChangeAspect="1"/>
            </p:cNvPicPr>
            <p:nvPr/>
          </p:nvPicPr>
          <p:blipFill rotWithShape="1">
            <a:blip r:embed="rId2" cstate="hqprint">
              <a:duotone>
                <a:prstClr val="black"/>
                <a:srgbClr val="FFBC0D">
                  <a:tint val="45000"/>
                  <a:satMod val="400000"/>
                </a:srgbClr>
              </a:duotone>
              <a:extLst>
                <a:ext uri="{28A0092B-C50C-407E-A947-70E740481C1C}">
                  <a14:useLocalDpi xmlns:a14="http://schemas.microsoft.com/office/drawing/2010/main"/>
                </a:ext>
              </a:extLst>
            </a:blip>
            <a:srcRect/>
            <a:stretch/>
          </p:blipFill>
          <p:spPr>
            <a:xfrm>
              <a:off x="7065264" y="0"/>
              <a:ext cx="5126736" cy="6858000"/>
            </a:xfrm>
            <a:prstGeom prst="rect">
              <a:avLst/>
            </a:prstGeom>
          </p:spPr>
        </p:pic>
        <p:sp>
          <p:nvSpPr>
            <p:cNvPr id="10" name="Rectangle 9">
              <a:extLst>
                <a:ext uri="{FF2B5EF4-FFF2-40B4-BE49-F238E27FC236}">
                  <a16:creationId xmlns:a16="http://schemas.microsoft.com/office/drawing/2014/main" id="{C3A88BF4-54D6-A695-019B-C8E54010B9A5}"/>
                </a:ext>
              </a:extLst>
            </p:cNvPr>
            <p:cNvSpPr/>
            <p:nvPr/>
          </p:nvSpPr>
          <p:spPr bwMode="auto">
            <a:xfrm>
              <a:off x="7065263" y="0"/>
              <a:ext cx="3597293" cy="6858000"/>
            </a:xfrm>
            <a:prstGeom prst="rect">
              <a:avLst/>
            </a:prstGeom>
            <a:gradFill>
              <a:gsLst>
                <a:gs pos="0">
                  <a:schemeClr val="bg1">
                    <a:alpha val="0"/>
                  </a:schemeClr>
                </a:gs>
                <a:gs pos="100000">
                  <a:schemeClr val="bg1"/>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indent="0" defTabSz="932472" fontAlgn="base">
                <a:lnSpc>
                  <a:spcPct val="100000"/>
                </a:lnSpc>
                <a:spcBef>
                  <a:spcPct val="0"/>
                </a:spcBef>
                <a:spcAft>
                  <a:spcPct val="0"/>
                </a:spcAft>
                <a:buClrTx/>
                <a:buSzTx/>
                <a:buFontTx/>
                <a:buNone/>
                <a:tabLst/>
              </a:pPr>
              <a:endParaRPr kumimoji="0" lang="en-US" sz="2000" b="0" i="0" u="none" strike="noStrike" cap="none" spc="0" normalizeH="0" baseline="0" noProof="0">
                <a:ln>
                  <a:noFill/>
                </a:ln>
                <a:solidFill>
                  <a:srgbClr val="FFFFFF"/>
                </a:solidFill>
                <a:effectLst/>
                <a:uLnTx/>
                <a:uFillTx/>
                <a:latin typeface="Segoe UI"/>
                <a:ea typeface="Segoe UI" pitchFamily="34" charset="0"/>
                <a:cs typeface="Segoe UI" pitchFamily="34" charset="0"/>
              </a:endParaRPr>
            </a:p>
          </p:txBody>
        </p:sp>
      </p:gr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Crew Member</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3">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5672971" cy="738664"/>
          </a:xfrm>
        </p:spPr>
        <p:txBody>
          <a:bodyPr/>
          <a:lstStyle>
            <a:lvl1pPr>
              <a:defRPr sz="2400">
                <a:solidFill>
                  <a:schemeClr val="tx1"/>
                </a:solidFill>
              </a:defRPr>
            </a:lvl1pPr>
          </a:lstStyle>
          <a:p>
            <a:r>
              <a:rPr lang="en-US"/>
              <a:t>Click to edit Master title style</a:t>
            </a: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4" name="Text Placeholder 16">
            <a:extLst>
              <a:ext uri="{FF2B5EF4-FFF2-40B4-BE49-F238E27FC236}">
                <a16:creationId xmlns:a16="http://schemas.microsoft.com/office/drawing/2014/main" id="{6ECD99FC-E80A-1AC8-6058-00929B01FD1C}"/>
              </a:ext>
            </a:extLst>
          </p:cNvPr>
          <p:cNvSpPr>
            <a:spLocks noGrp="1"/>
          </p:cNvSpPr>
          <p:nvPr>
            <p:ph type="body" sz="quarter" idx="12"/>
          </p:nvPr>
        </p:nvSpPr>
        <p:spPr>
          <a:xfrm>
            <a:off x="546097" y="2737869"/>
            <a:ext cx="3534019" cy="1954720"/>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Tree>
    <p:extLst>
      <p:ext uri="{BB962C8B-B14F-4D97-AF65-F5344CB8AC3E}">
        <p14:creationId xmlns:p14="http://schemas.microsoft.com/office/powerpoint/2010/main" val="197610665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43_Title Only">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E0A5BBE-5D02-B149-8FF9-B81A15B86DF1}"/>
              </a:ext>
            </a:extLst>
          </p:cNvPr>
          <p:cNvGrpSpPr/>
          <p:nvPr/>
        </p:nvGrpSpPr>
        <p:grpSpPr>
          <a:xfrm flipH="1">
            <a:off x="0" y="17417"/>
            <a:ext cx="4504624" cy="6858000"/>
            <a:chOff x="7065263" y="0"/>
            <a:chExt cx="5126737" cy="6858000"/>
          </a:xfrm>
        </p:grpSpPr>
        <p:pic>
          <p:nvPicPr>
            <p:cNvPr id="11" name="Picture 10" descr="A close-up of a planet&#10;&#10;Description automatically generated with low confidence">
              <a:extLst>
                <a:ext uri="{FF2B5EF4-FFF2-40B4-BE49-F238E27FC236}">
                  <a16:creationId xmlns:a16="http://schemas.microsoft.com/office/drawing/2014/main" id="{BDB96A20-0E25-E05C-DA21-365882A8673F}"/>
                </a:ext>
              </a:extLst>
            </p:cNvPr>
            <p:cNvPicPr>
              <a:picLocks noChangeAspect="1"/>
            </p:cNvPicPr>
            <p:nvPr/>
          </p:nvPicPr>
          <p:blipFill rotWithShape="1">
            <a:blip r:embed="rId2" cstate="hqprint">
              <a:duotone>
                <a:prstClr val="black"/>
                <a:srgbClr val="FFBC0D">
                  <a:tint val="45000"/>
                  <a:satMod val="400000"/>
                </a:srgbClr>
              </a:duotone>
              <a:extLst>
                <a:ext uri="{28A0092B-C50C-407E-A947-70E740481C1C}">
                  <a14:useLocalDpi xmlns:a14="http://schemas.microsoft.com/office/drawing/2010/main"/>
                </a:ext>
              </a:extLst>
            </a:blip>
            <a:srcRect/>
            <a:stretch/>
          </p:blipFill>
          <p:spPr>
            <a:xfrm>
              <a:off x="7065264" y="0"/>
              <a:ext cx="5126736" cy="6858000"/>
            </a:xfrm>
            <a:prstGeom prst="rect">
              <a:avLst/>
            </a:prstGeom>
          </p:spPr>
        </p:pic>
        <p:sp>
          <p:nvSpPr>
            <p:cNvPr id="14" name="Rectangle 13">
              <a:extLst>
                <a:ext uri="{FF2B5EF4-FFF2-40B4-BE49-F238E27FC236}">
                  <a16:creationId xmlns:a16="http://schemas.microsoft.com/office/drawing/2014/main" id="{1D0DD5AA-D21E-67CD-BF52-FBC9F73925D1}"/>
                </a:ext>
              </a:extLst>
            </p:cNvPr>
            <p:cNvSpPr/>
            <p:nvPr/>
          </p:nvSpPr>
          <p:spPr bwMode="auto">
            <a:xfrm>
              <a:off x="7065263" y="0"/>
              <a:ext cx="3597293" cy="6858000"/>
            </a:xfrm>
            <a:prstGeom prst="rect">
              <a:avLst/>
            </a:prstGeom>
            <a:gradFill>
              <a:gsLst>
                <a:gs pos="0">
                  <a:schemeClr val="bg1">
                    <a:alpha val="0"/>
                  </a:schemeClr>
                </a:gs>
                <a:gs pos="100000">
                  <a:schemeClr val="bg1"/>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indent="0" defTabSz="932472" fontAlgn="base">
                <a:lnSpc>
                  <a:spcPct val="100000"/>
                </a:lnSpc>
                <a:spcBef>
                  <a:spcPct val="0"/>
                </a:spcBef>
                <a:spcAft>
                  <a:spcPct val="0"/>
                </a:spcAft>
                <a:buClrTx/>
                <a:buSzTx/>
                <a:buFontTx/>
                <a:buNone/>
                <a:tabLst/>
              </a:pPr>
              <a:endParaRPr kumimoji="0" lang="en-US" sz="2000" b="0" i="0" u="none" strike="noStrike"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19" name="Group 18">
            <a:extLst>
              <a:ext uri="{FF2B5EF4-FFF2-40B4-BE49-F238E27FC236}">
                <a16:creationId xmlns:a16="http://schemas.microsoft.com/office/drawing/2014/main" id="{B53B5059-8042-F358-25D0-1A5824518E6A}"/>
              </a:ext>
            </a:extLst>
          </p:cNvPr>
          <p:cNvGrpSpPr/>
          <p:nvPr/>
        </p:nvGrpSpPr>
        <p:grpSpPr>
          <a:xfrm flipH="1">
            <a:off x="-5679" y="0"/>
            <a:ext cx="4812632" cy="6858000"/>
            <a:chOff x="7065263" y="0"/>
            <a:chExt cx="5126737" cy="6858000"/>
          </a:xfrm>
        </p:grpSpPr>
        <p:pic>
          <p:nvPicPr>
            <p:cNvPr id="20" name="Picture 19" descr="A close-up of a planet&#10;&#10;Description automatically generated with low confidence">
              <a:extLst>
                <a:ext uri="{FF2B5EF4-FFF2-40B4-BE49-F238E27FC236}">
                  <a16:creationId xmlns:a16="http://schemas.microsoft.com/office/drawing/2014/main" id="{0A1EF3D1-EF7A-A14F-0ED3-91897177D102}"/>
                </a:ext>
              </a:extLst>
            </p:cNvPr>
            <p:cNvPicPr>
              <a:picLocks noChangeAspect="1"/>
            </p:cNvPicPr>
            <p:nvPr/>
          </p:nvPicPr>
          <p:blipFill rotWithShape="1">
            <a:blip r:embed="rId2" cstate="hqprint">
              <a:duotone>
                <a:prstClr val="black"/>
                <a:srgbClr val="BD0017">
                  <a:tint val="45000"/>
                  <a:satMod val="400000"/>
                </a:srgbClr>
              </a:duotone>
              <a:extLst>
                <a:ext uri="{28A0092B-C50C-407E-A947-70E740481C1C}">
                  <a14:useLocalDpi xmlns:a14="http://schemas.microsoft.com/office/drawing/2010/main"/>
                </a:ext>
              </a:extLst>
            </a:blip>
            <a:srcRect/>
            <a:stretch/>
          </p:blipFill>
          <p:spPr>
            <a:xfrm>
              <a:off x="7065264" y="0"/>
              <a:ext cx="5126736" cy="6858000"/>
            </a:xfrm>
            <a:prstGeom prst="rect">
              <a:avLst/>
            </a:prstGeom>
          </p:spPr>
        </p:pic>
        <p:sp>
          <p:nvSpPr>
            <p:cNvPr id="21" name="Rectangle 20">
              <a:extLst>
                <a:ext uri="{FF2B5EF4-FFF2-40B4-BE49-F238E27FC236}">
                  <a16:creationId xmlns:a16="http://schemas.microsoft.com/office/drawing/2014/main" id="{D22652F1-8081-A4E3-4223-A938D4F6A349}"/>
                </a:ext>
              </a:extLst>
            </p:cNvPr>
            <p:cNvSpPr/>
            <p:nvPr/>
          </p:nvSpPr>
          <p:spPr bwMode="auto">
            <a:xfrm>
              <a:off x="7065263" y="0"/>
              <a:ext cx="3597293" cy="6858000"/>
            </a:xfrm>
            <a:prstGeom prst="rect">
              <a:avLst/>
            </a:prstGeom>
            <a:gradFill>
              <a:gsLst>
                <a:gs pos="0">
                  <a:schemeClr val="bg1">
                    <a:alpha val="0"/>
                  </a:schemeClr>
                </a:gs>
                <a:gs pos="100000">
                  <a:schemeClr val="bg1"/>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indent="0" defTabSz="932472" fontAlgn="base">
                <a:lnSpc>
                  <a:spcPct val="100000"/>
                </a:lnSpc>
                <a:spcBef>
                  <a:spcPct val="0"/>
                </a:spcBef>
                <a:spcAft>
                  <a:spcPct val="0"/>
                </a:spcAft>
                <a:buClrTx/>
                <a:buSzTx/>
                <a:buFontTx/>
                <a:buNone/>
                <a:tabLst/>
              </a:pPr>
              <a:endParaRPr kumimoji="0" lang="en-US" sz="2000" b="0" i="0" u="none" strike="noStrike" cap="none" spc="0" normalizeH="0" baseline="0" noProof="0">
                <a:ln>
                  <a:noFill/>
                </a:ln>
                <a:solidFill>
                  <a:srgbClr val="FFFFFF"/>
                </a:solidFill>
                <a:effectLst/>
                <a:uLnTx/>
                <a:uFillTx/>
                <a:latin typeface="Segoe UI"/>
                <a:ea typeface="Segoe UI" pitchFamily="34" charset="0"/>
                <a:cs typeface="Segoe UI" pitchFamily="34" charset="0"/>
              </a:endParaRPr>
            </a:p>
          </p:txBody>
        </p:sp>
      </p:gr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241822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Lydia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Communications Manager</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3">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738664"/>
          </a:xfrm>
        </p:spPr>
        <p:txBody>
          <a:bodyPr/>
          <a:lstStyle>
            <a:lvl1pPr>
              <a:defRPr sz="2400">
                <a:solidFill>
                  <a:schemeClr val="tx1"/>
                </a:solidFill>
              </a:defRPr>
            </a:lvl1pPr>
          </a:lstStyle>
          <a:p>
            <a:r>
              <a:rPr lang="en-US"/>
              <a:t>Click to edit Master title style</a:t>
            </a: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15" name="Text Placeholder 16">
            <a:extLst>
              <a:ext uri="{FF2B5EF4-FFF2-40B4-BE49-F238E27FC236}">
                <a16:creationId xmlns:a16="http://schemas.microsoft.com/office/drawing/2014/main" id="{72BC0419-AD22-0E52-FE69-824B84BFDD3B}"/>
              </a:ext>
            </a:extLst>
          </p:cNvPr>
          <p:cNvSpPr>
            <a:spLocks noGrp="1"/>
          </p:cNvSpPr>
          <p:nvPr>
            <p:ph type="body" sz="quarter" idx="12"/>
          </p:nvPr>
        </p:nvSpPr>
        <p:spPr>
          <a:xfrm>
            <a:off x="588263" y="2276625"/>
            <a:ext cx="2833711" cy="2170164"/>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pic>
        <p:nvPicPr>
          <p:cNvPr id="3" name="Picture 2">
            <a:extLst>
              <a:ext uri="{FF2B5EF4-FFF2-40B4-BE49-F238E27FC236}">
                <a16:creationId xmlns:a16="http://schemas.microsoft.com/office/drawing/2014/main" id="{E1ADA69F-D35F-252E-402E-F6FE778A9A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621" y="5833153"/>
            <a:ext cx="824822" cy="824822"/>
          </a:xfrm>
          <a:prstGeom prst="ellipse">
            <a:avLst/>
          </a:prstGeom>
          <a:noFill/>
          <a:extLst>
            <a:ext uri="{909E8E84-426E-40DD-AFC4-6F175D3DCCD1}">
              <a14:hiddenFill xmlns:a14="http://schemas.microsoft.com/office/drawing/2010/main">
                <a:solidFill>
                  <a:srgbClr val="FFFFFF"/>
                </a:solidFill>
              </a14:hiddenFill>
            </a:ext>
          </a:extLst>
        </p:spPr>
      </p:pic>
      <p:sp>
        <p:nvSpPr>
          <p:cNvPr id="9" name="Picture Placeholder 9">
            <a:extLst>
              <a:ext uri="{FF2B5EF4-FFF2-40B4-BE49-F238E27FC236}">
                <a16:creationId xmlns:a16="http://schemas.microsoft.com/office/drawing/2014/main" id="{5692CF57-3C07-B621-8A9F-B6AEACB41B7C}"/>
              </a:ext>
            </a:extLst>
          </p:cNvPr>
          <p:cNvSpPr>
            <a:spLocks noGrp="1"/>
          </p:cNvSpPr>
          <p:nvPr>
            <p:ph type="pic" sz="quarter" idx="16"/>
          </p:nvPr>
        </p:nvSpPr>
        <p:spPr>
          <a:xfrm>
            <a:off x="3511599" y="1170680"/>
            <a:ext cx="8325413" cy="5165149"/>
          </a:xfrm>
          <a:prstGeom prst="roundRect">
            <a:avLst>
              <a:gd name="adj" fmla="val 6011"/>
            </a:avLst>
          </a:prstGeom>
          <a:noFill/>
          <a:ln>
            <a:noFill/>
          </a:ln>
          <a:effectLst>
            <a:outerShdw blurRad="50800" dist="38100" algn="l" rotWithShape="0">
              <a:prstClr val="black">
                <a:alpha val="40000"/>
              </a:prstClr>
            </a:outerShdw>
          </a:effectLst>
        </p:spPr>
        <p:txBody>
          <a:bodyPr/>
          <a:lstStyle/>
          <a:p>
            <a:r>
              <a:rPr lang="en-US"/>
              <a:t>Click icon to add picture</a:t>
            </a:r>
            <a:endParaRPr lang="en-GB"/>
          </a:p>
        </p:txBody>
      </p:sp>
    </p:spTree>
    <p:extLst>
      <p:ext uri="{BB962C8B-B14F-4D97-AF65-F5344CB8AC3E}">
        <p14:creationId xmlns:p14="http://schemas.microsoft.com/office/powerpoint/2010/main" val="14274284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42_Title Only">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6DC2AEE-F055-D96D-B6C2-61549A98D132}"/>
              </a:ext>
            </a:extLst>
          </p:cNvPr>
          <p:cNvGrpSpPr/>
          <p:nvPr/>
        </p:nvGrpSpPr>
        <p:grpSpPr>
          <a:xfrm flipH="1">
            <a:off x="0" y="0"/>
            <a:ext cx="4058248" cy="6837133"/>
            <a:chOff x="7065263" y="0"/>
            <a:chExt cx="5126737" cy="6858000"/>
          </a:xfrm>
        </p:grpSpPr>
        <p:pic>
          <p:nvPicPr>
            <p:cNvPr id="11" name="Picture 10" descr="A close-up of a planet&#10;&#10;Description automatically generated with low confidence">
              <a:extLst>
                <a:ext uri="{FF2B5EF4-FFF2-40B4-BE49-F238E27FC236}">
                  <a16:creationId xmlns:a16="http://schemas.microsoft.com/office/drawing/2014/main" id="{9865EE5B-7F14-983E-658A-0144263D2AB0}"/>
                </a:ext>
              </a:extLst>
            </p:cNvPr>
            <p:cNvPicPr>
              <a:picLocks noChangeAspect="1"/>
            </p:cNvPicPr>
            <p:nvPr/>
          </p:nvPicPr>
          <p:blipFill rotWithShape="1">
            <a:blip r:embed="rId2" cstate="hqprint">
              <a:duotone>
                <a:prstClr val="black"/>
                <a:srgbClr val="FFBC0D">
                  <a:tint val="45000"/>
                  <a:satMod val="400000"/>
                </a:srgbClr>
              </a:duotone>
              <a:extLst>
                <a:ext uri="{28A0092B-C50C-407E-A947-70E740481C1C}">
                  <a14:useLocalDpi xmlns:a14="http://schemas.microsoft.com/office/drawing/2010/main"/>
                </a:ext>
              </a:extLst>
            </a:blip>
            <a:srcRect/>
            <a:stretch/>
          </p:blipFill>
          <p:spPr>
            <a:xfrm>
              <a:off x="7065264" y="0"/>
              <a:ext cx="5126736" cy="6858000"/>
            </a:xfrm>
            <a:prstGeom prst="rect">
              <a:avLst/>
            </a:prstGeom>
          </p:spPr>
        </p:pic>
        <p:sp>
          <p:nvSpPr>
            <p:cNvPr id="14" name="Rectangle 13">
              <a:extLst>
                <a:ext uri="{FF2B5EF4-FFF2-40B4-BE49-F238E27FC236}">
                  <a16:creationId xmlns:a16="http://schemas.microsoft.com/office/drawing/2014/main" id="{47E712B1-AE4D-58F7-E55D-43B29CB50016}"/>
                </a:ext>
              </a:extLst>
            </p:cNvPr>
            <p:cNvSpPr/>
            <p:nvPr/>
          </p:nvSpPr>
          <p:spPr bwMode="auto">
            <a:xfrm>
              <a:off x="7065263" y="0"/>
              <a:ext cx="3597293" cy="6858000"/>
            </a:xfrm>
            <a:prstGeom prst="rect">
              <a:avLst/>
            </a:prstGeom>
            <a:gradFill>
              <a:gsLst>
                <a:gs pos="0">
                  <a:schemeClr val="bg1">
                    <a:alpha val="0"/>
                  </a:schemeClr>
                </a:gs>
                <a:gs pos="100000">
                  <a:schemeClr val="bg1"/>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indent="0" defTabSz="932472" fontAlgn="base">
                <a:lnSpc>
                  <a:spcPct val="100000"/>
                </a:lnSpc>
                <a:spcBef>
                  <a:spcPct val="0"/>
                </a:spcBef>
                <a:spcAft>
                  <a:spcPct val="0"/>
                </a:spcAft>
                <a:buClrTx/>
                <a:buSzTx/>
                <a:buFontTx/>
                <a:buNone/>
                <a:tabLst/>
              </a:pPr>
              <a:endParaRPr kumimoji="0" lang="en-US" sz="2000" b="0" i="0" u="none" strike="noStrike"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4" name="Group 3">
            <a:extLst>
              <a:ext uri="{FF2B5EF4-FFF2-40B4-BE49-F238E27FC236}">
                <a16:creationId xmlns:a16="http://schemas.microsoft.com/office/drawing/2014/main" id="{1CE61816-6CEA-2CF6-1C60-6C2AEC167DCD}"/>
              </a:ext>
            </a:extLst>
          </p:cNvPr>
          <p:cNvGrpSpPr/>
          <p:nvPr/>
        </p:nvGrpSpPr>
        <p:grpSpPr>
          <a:xfrm flipH="1">
            <a:off x="8175" y="-20867"/>
            <a:ext cx="4812632" cy="6858000"/>
            <a:chOff x="7065263" y="0"/>
            <a:chExt cx="5126737" cy="6858000"/>
          </a:xfrm>
        </p:grpSpPr>
        <p:pic>
          <p:nvPicPr>
            <p:cNvPr id="5" name="Picture 4" descr="A close-up of a planet&#10;&#10;Description automatically generated with low confidence">
              <a:extLst>
                <a:ext uri="{FF2B5EF4-FFF2-40B4-BE49-F238E27FC236}">
                  <a16:creationId xmlns:a16="http://schemas.microsoft.com/office/drawing/2014/main" id="{767982A3-F122-556B-C7D1-2ED7835DA8EF}"/>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7065264" y="0"/>
              <a:ext cx="5126736" cy="6858000"/>
            </a:xfrm>
            <a:prstGeom prst="rect">
              <a:avLst/>
            </a:prstGeom>
          </p:spPr>
        </p:pic>
        <p:sp>
          <p:nvSpPr>
            <p:cNvPr id="7" name="Rectangle 6">
              <a:extLst>
                <a:ext uri="{FF2B5EF4-FFF2-40B4-BE49-F238E27FC236}">
                  <a16:creationId xmlns:a16="http://schemas.microsoft.com/office/drawing/2014/main" id="{918C5C4C-A0B3-12EA-8CAD-05A22CA1BBAE}"/>
                </a:ext>
              </a:extLst>
            </p:cNvPr>
            <p:cNvSpPr/>
            <p:nvPr/>
          </p:nvSpPr>
          <p:spPr bwMode="auto">
            <a:xfrm>
              <a:off x="7065263" y="0"/>
              <a:ext cx="3597293" cy="6858000"/>
            </a:xfrm>
            <a:prstGeom prst="rect">
              <a:avLst/>
            </a:prstGeom>
            <a:gradFill>
              <a:gsLst>
                <a:gs pos="0">
                  <a:schemeClr val="bg1">
                    <a:alpha val="0"/>
                  </a:schemeClr>
                </a:gs>
                <a:gs pos="100000">
                  <a:schemeClr val="bg1"/>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indent="0" defTabSz="932472" fontAlgn="base">
                <a:lnSpc>
                  <a:spcPct val="100000"/>
                </a:lnSpc>
                <a:spcBef>
                  <a:spcPct val="0"/>
                </a:spcBef>
                <a:spcAft>
                  <a:spcPct val="0"/>
                </a:spcAft>
                <a:buClrTx/>
                <a:buSzTx/>
                <a:buFontTx/>
                <a:buNone/>
                <a:tabLst/>
              </a:pPr>
              <a:endParaRPr kumimoji="0" lang="en-US" sz="2000" b="0" i="0" u="none" strike="noStrike" cap="none" spc="0" normalizeH="0" baseline="0" noProof="0">
                <a:ln>
                  <a:noFill/>
                </a:ln>
                <a:solidFill>
                  <a:srgbClr val="FFFFFF"/>
                </a:solidFill>
                <a:effectLst/>
                <a:uLnTx/>
                <a:uFillTx/>
                <a:latin typeface="Segoe UI"/>
                <a:ea typeface="Segoe UI" pitchFamily="34" charset="0"/>
                <a:cs typeface="Segoe UI" pitchFamily="34" charset="0"/>
              </a:endParaRPr>
            </a:p>
          </p:txBody>
        </p:sp>
      </p:gr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Nestor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Market Leader</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3">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738664"/>
          </a:xfrm>
        </p:spPr>
        <p:txBody>
          <a:bodyPr/>
          <a:lstStyle>
            <a:lvl1pPr>
              <a:defRPr sz="2400">
                <a:solidFill>
                  <a:schemeClr val="tx1"/>
                </a:solidFill>
              </a:defRPr>
            </a:lvl1pPr>
          </a:lstStyle>
          <a:p>
            <a:r>
              <a:rPr lang="en-US"/>
              <a:t>Click to edit Master title style</a:t>
            </a: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15" name="Text Placeholder 16">
            <a:extLst>
              <a:ext uri="{FF2B5EF4-FFF2-40B4-BE49-F238E27FC236}">
                <a16:creationId xmlns:a16="http://schemas.microsoft.com/office/drawing/2014/main" id="{72BC0419-AD22-0E52-FE69-824B84BFDD3B}"/>
              </a:ext>
            </a:extLst>
          </p:cNvPr>
          <p:cNvSpPr>
            <a:spLocks noGrp="1"/>
          </p:cNvSpPr>
          <p:nvPr>
            <p:ph type="body" sz="quarter" idx="12"/>
          </p:nvPr>
        </p:nvSpPr>
        <p:spPr>
          <a:xfrm>
            <a:off x="546098" y="2630147"/>
            <a:ext cx="2648516" cy="2170164"/>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pic>
        <p:nvPicPr>
          <p:cNvPr id="3" name="Picture 2">
            <a:extLst>
              <a:ext uri="{FF2B5EF4-FFF2-40B4-BE49-F238E27FC236}">
                <a16:creationId xmlns:a16="http://schemas.microsoft.com/office/drawing/2014/main" id="{EC0C3D89-F10D-D062-D8A4-310006099B6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69784" y="5858476"/>
            <a:ext cx="761451" cy="761451"/>
          </a:xfrm>
          <a:prstGeom prst="rect">
            <a:avLst/>
          </a:prstGeom>
        </p:spPr>
      </p:pic>
      <p:sp>
        <p:nvSpPr>
          <p:cNvPr id="9" name="Picture Placeholder 9">
            <a:extLst>
              <a:ext uri="{FF2B5EF4-FFF2-40B4-BE49-F238E27FC236}">
                <a16:creationId xmlns:a16="http://schemas.microsoft.com/office/drawing/2014/main" id="{294C52FB-8A2E-D37D-05BE-8A2EE54B0A0F}"/>
              </a:ext>
            </a:extLst>
          </p:cNvPr>
          <p:cNvSpPr>
            <a:spLocks noGrp="1"/>
          </p:cNvSpPr>
          <p:nvPr>
            <p:ph type="pic" sz="quarter" idx="16"/>
          </p:nvPr>
        </p:nvSpPr>
        <p:spPr>
          <a:xfrm>
            <a:off x="3511599" y="1195864"/>
            <a:ext cx="8325413" cy="5165149"/>
          </a:xfrm>
          <a:prstGeom prst="roundRect">
            <a:avLst>
              <a:gd name="adj" fmla="val 6011"/>
            </a:avLst>
          </a:prstGeom>
          <a:noFill/>
          <a:ln>
            <a:noFill/>
          </a:ln>
          <a:effectLst>
            <a:outerShdw blurRad="50800" dist="38100" algn="l" rotWithShape="0">
              <a:prstClr val="black">
                <a:alpha val="40000"/>
              </a:prstClr>
            </a:outerShdw>
          </a:effectLst>
        </p:spPr>
        <p:txBody>
          <a:bodyPr/>
          <a:lstStyle/>
          <a:p>
            <a:r>
              <a:rPr lang="en-US"/>
              <a:t>Click icon to add picture</a:t>
            </a:r>
            <a:endParaRPr lang="en-GB"/>
          </a:p>
        </p:txBody>
      </p:sp>
    </p:spTree>
    <p:extLst>
      <p:ext uri="{BB962C8B-B14F-4D97-AF65-F5344CB8AC3E}">
        <p14:creationId xmlns:p14="http://schemas.microsoft.com/office/powerpoint/2010/main" val="39962258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41_Title Only">
    <p:spTree>
      <p:nvGrpSpPr>
        <p:cNvPr id="1" name=""/>
        <p:cNvGrpSpPr/>
        <p:nvPr/>
      </p:nvGrpSpPr>
      <p:grpSpPr>
        <a:xfrm>
          <a:off x="0" y="0"/>
          <a:ext cx="0" cy="0"/>
          <a:chOff x="0" y="0"/>
          <a:chExt cx="0" cy="0"/>
        </a:xfrm>
      </p:grpSpPr>
      <p:sp>
        <p:nvSpPr>
          <p:cNvPr id="18" name="Rectangle: Rounded Corners 12">
            <a:extLst>
              <a:ext uri="{FF2B5EF4-FFF2-40B4-BE49-F238E27FC236}">
                <a16:creationId xmlns:a16="http://schemas.microsoft.com/office/drawing/2014/main" id="{9961C9C4-C723-4A7C-95BB-4826C39056F6}"/>
              </a:ext>
            </a:extLst>
          </p:cNvPr>
          <p:cNvSpPr/>
          <p:nvPr/>
        </p:nvSpPr>
        <p:spPr bwMode="auto">
          <a:xfrm>
            <a:off x="0" y="0"/>
            <a:ext cx="4668253" cy="6847758"/>
          </a:xfrm>
          <a:prstGeom prst="rect">
            <a:avLst/>
          </a:prstGeom>
          <a:gradFill flip="none" rotWithShape="1">
            <a:gsLst>
              <a:gs pos="100000">
                <a:srgbClr val="FFCC00"/>
              </a:gs>
              <a:gs pos="0">
                <a:srgbClr val="FFF8F3"/>
              </a:gs>
              <a:gs pos="35000">
                <a:srgbClr val="FFCC00"/>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738664"/>
          </a:xfrm>
        </p:spPr>
        <p:txBody>
          <a:bodyPr/>
          <a:lstStyle>
            <a:lvl1pPr>
              <a:defRPr sz="2400">
                <a:solidFill>
                  <a:srgbClr val="FFF8F3"/>
                </a:solidFill>
              </a:defRPr>
            </a:lvl1pPr>
          </a:lstStyle>
          <a:p>
            <a:r>
              <a:rPr lang="en-US"/>
              <a:t>Click to edit Master title style</a:t>
            </a: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14" name="Text Placeholder 33">
            <a:extLst>
              <a:ext uri="{FF2B5EF4-FFF2-40B4-BE49-F238E27FC236}">
                <a16:creationId xmlns:a16="http://schemas.microsoft.com/office/drawing/2014/main" id="{9F1C95B2-77BB-8E5C-12D4-124546CA50DB}"/>
              </a:ext>
            </a:extLst>
          </p:cNvPr>
          <p:cNvSpPr txBox="1">
            <a:spLocks/>
          </p:cNvSpPr>
          <p:nvPr/>
        </p:nvSpPr>
        <p:spPr>
          <a:xfrm>
            <a:off x="588262" y="234529"/>
            <a:ext cx="10265227" cy="17151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FFB6AA"/>
                </a:solidFill>
                <a:effectLst/>
                <a:uLnTx/>
                <a:uFillTx/>
                <a:latin typeface="Segoe Sans Display Semibold"/>
                <a:ea typeface="+mn-ea"/>
                <a:cs typeface="Segoe UI" panose="020B0502040204020203" pitchFamily="34" charset="0"/>
              </a:rPr>
              <a:t>TEAMS FOR FRONTLINE</a:t>
            </a:r>
          </a:p>
        </p:txBody>
      </p:sp>
      <p:sp>
        <p:nvSpPr>
          <p:cNvPr id="15" name="Text Placeholder 16">
            <a:extLst>
              <a:ext uri="{FF2B5EF4-FFF2-40B4-BE49-F238E27FC236}">
                <a16:creationId xmlns:a16="http://schemas.microsoft.com/office/drawing/2014/main" id="{72BC0419-AD22-0E52-FE69-824B84BFDD3B}"/>
              </a:ext>
            </a:extLst>
          </p:cNvPr>
          <p:cNvSpPr>
            <a:spLocks noGrp="1"/>
          </p:cNvSpPr>
          <p:nvPr>
            <p:ph type="body" sz="quarter" idx="12"/>
          </p:nvPr>
        </p:nvSpPr>
        <p:spPr>
          <a:xfrm>
            <a:off x="546097" y="2737869"/>
            <a:ext cx="3534019" cy="1954720"/>
          </a:xfrm>
          <a:solidFill>
            <a:srgbClr val="FFF8F3"/>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16" name="Picture Placeholder 9">
            <a:extLst>
              <a:ext uri="{FF2B5EF4-FFF2-40B4-BE49-F238E27FC236}">
                <a16:creationId xmlns:a16="http://schemas.microsoft.com/office/drawing/2014/main" id="{7EB0CB85-7688-88C4-E2F9-356C6FF7E8F9}"/>
              </a:ext>
            </a:extLst>
          </p:cNvPr>
          <p:cNvSpPr>
            <a:spLocks noGrp="1"/>
          </p:cNvSpPr>
          <p:nvPr>
            <p:ph type="pic" sz="quarter" idx="16"/>
          </p:nvPr>
        </p:nvSpPr>
        <p:spPr>
          <a:xfrm>
            <a:off x="5593588" y="633879"/>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17" name="Picture Placeholder 9">
            <a:extLst>
              <a:ext uri="{FF2B5EF4-FFF2-40B4-BE49-F238E27FC236}">
                <a16:creationId xmlns:a16="http://schemas.microsoft.com/office/drawing/2014/main" id="{E7CB1F9C-3A0E-2EBB-0A0D-0F0E3A6AA1DD}"/>
              </a:ext>
            </a:extLst>
          </p:cNvPr>
          <p:cNvSpPr>
            <a:spLocks noGrp="1"/>
          </p:cNvSpPr>
          <p:nvPr>
            <p:ph type="pic" sz="quarter" idx="17"/>
          </p:nvPr>
        </p:nvSpPr>
        <p:spPr>
          <a:xfrm>
            <a:off x="8768713" y="633879"/>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3" name="TextBox 2">
            <a:extLst>
              <a:ext uri="{FF2B5EF4-FFF2-40B4-BE49-F238E27FC236}">
                <a16:creationId xmlns:a16="http://schemas.microsoft.com/office/drawing/2014/main" id="{0AFFD486-F3FA-1FFC-FE0E-5F84D803D477}"/>
              </a:ext>
            </a:extLst>
          </p:cNvPr>
          <p:cNvSpPr txBox="1"/>
          <p:nvPr/>
        </p:nvSpPr>
        <p:spPr>
          <a:xfrm>
            <a:off x="1317154" y="5952269"/>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Nestor Wilke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Comms manager</a:t>
            </a:r>
          </a:p>
        </p:txBody>
      </p:sp>
      <p:pic>
        <p:nvPicPr>
          <p:cNvPr id="4" name="Picture 3">
            <a:extLst>
              <a:ext uri="{FF2B5EF4-FFF2-40B4-BE49-F238E27FC236}">
                <a16:creationId xmlns:a16="http://schemas.microsoft.com/office/drawing/2014/main" id="{C3E90C79-0309-DEC6-8D70-795B15B0710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5762" y="5720042"/>
            <a:ext cx="987674" cy="987674"/>
          </a:xfrm>
          <a:prstGeom prst="rect">
            <a:avLst/>
          </a:prstGeom>
        </p:spPr>
      </p:pic>
    </p:spTree>
    <p:extLst>
      <p:ext uri="{BB962C8B-B14F-4D97-AF65-F5344CB8AC3E}">
        <p14:creationId xmlns:p14="http://schemas.microsoft.com/office/powerpoint/2010/main" val="156601023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39_Title Only">
    <p:spTree>
      <p:nvGrpSpPr>
        <p:cNvPr id="1" name=""/>
        <p:cNvGrpSpPr/>
        <p:nvPr/>
      </p:nvGrpSpPr>
      <p:grpSpPr>
        <a:xfrm>
          <a:off x="0" y="0"/>
          <a:ext cx="0" cy="0"/>
          <a:chOff x="0" y="0"/>
          <a:chExt cx="0" cy="0"/>
        </a:xfrm>
      </p:grpSpPr>
      <p:sp>
        <p:nvSpPr>
          <p:cNvPr id="5" name="Rectangle: Rounded Corners 12">
            <a:extLst>
              <a:ext uri="{FF2B5EF4-FFF2-40B4-BE49-F238E27FC236}">
                <a16:creationId xmlns:a16="http://schemas.microsoft.com/office/drawing/2014/main" id="{A1DF3533-B818-AF15-726C-218295696EED}"/>
              </a:ext>
            </a:extLst>
          </p:cNvPr>
          <p:cNvSpPr/>
          <p:nvPr/>
        </p:nvSpPr>
        <p:spPr bwMode="auto">
          <a:xfrm>
            <a:off x="-2151" y="3889829"/>
            <a:ext cx="12192000" cy="2968170"/>
          </a:xfrm>
          <a:prstGeom prst="rect">
            <a:avLst/>
          </a:prstGeom>
          <a:gradFill flip="none" rotWithShape="1">
            <a:gsLst>
              <a:gs pos="0">
                <a:schemeClr val="accent1">
                  <a:lumMod val="5000"/>
                  <a:lumOff val="95000"/>
                </a:schemeClr>
              </a:gs>
              <a:gs pos="23000">
                <a:srgbClr val="F67272"/>
              </a:gs>
              <a:gs pos="100000">
                <a:srgbClr val="C00000"/>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11070337" cy="507999"/>
          </a:xfrm>
        </p:spPr>
        <p:txBody>
          <a:bodyPr/>
          <a:lstStyle>
            <a:lvl1pPr>
              <a:defRPr sz="2800"/>
            </a:lvl1pPr>
          </a:lstStyle>
          <a:p>
            <a:r>
              <a:rPr lang="en-US"/>
              <a:t>Click to edit Master title style</a:t>
            </a:r>
          </a:p>
        </p:txBody>
      </p:sp>
      <p:sp>
        <p:nvSpPr>
          <p:cNvPr id="6" name="TextBox 5">
            <a:extLst>
              <a:ext uri="{FF2B5EF4-FFF2-40B4-BE49-F238E27FC236}">
                <a16:creationId xmlns:a16="http://schemas.microsoft.com/office/drawing/2014/main" id="{4A5B81E8-F4A1-8290-69E8-D46E935FCDBD}"/>
              </a:ext>
            </a:extLst>
          </p:cNvPr>
          <p:cNvSpPr txBox="1"/>
          <p:nvPr/>
        </p:nvSpPr>
        <p:spPr>
          <a:xfrm>
            <a:off x="1942434" y="5877580"/>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a:t>
            </a:r>
          </a:p>
        </p:txBody>
      </p:sp>
      <p:pic>
        <p:nvPicPr>
          <p:cNvPr id="7" name="!!Karin" descr="A person smiling at the camera&#10;&#10;Description automatically generated">
            <a:extLst>
              <a:ext uri="{FF2B5EF4-FFF2-40B4-BE49-F238E27FC236}">
                <a16:creationId xmlns:a16="http://schemas.microsoft.com/office/drawing/2014/main" id="{2B052975-F577-3466-FA9B-F132E4CD56F3}"/>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41201" y="5447565"/>
            <a:ext cx="1177521" cy="1177521"/>
          </a:xfrm>
          <a:prstGeom prst="ellipse">
            <a:avLst/>
          </a:prstGeom>
          <a:ln w="19050">
            <a:solidFill>
              <a:schemeClr val="bg1"/>
            </a:solidFill>
          </a:ln>
        </p:spPr>
      </p:pic>
      <p:sp>
        <p:nvSpPr>
          <p:cNvPr id="4" name="Rectangle 3">
            <a:extLst>
              <a:ext uri="{FF2B5EF4-FFF2-40B4-BE49-F238E27FC236}">
                <a16:creationId xmlns:a16="http://schemas.microsoft.com/office/drawing/2014/main" id="{332C1C61-A0A7-8981-B16E-A8D766537341}"/>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EE3BD63E-F98B-BF1A-5589-964F53A89A32}"/>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Tree>
    <p:extLst>
      <p:ext uri="{BB962C8B-B14F-4D97-AF65-F5344CB8AC3E}">
        <p14:creationId xmlns:p14="http://schemas.microsoft.com/office/powerpoint/2010/main" val="29017618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38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430887"/>
          </a:xfrm>
        </p:spPr>
        <p:txBody>
          <a:bodyPr/>
          <a:lstStyle>
            <a:lvl1pPr>
              <a:defRPr sz="2800"/>
            </a:lvl1pPr>
          </a:lstStyle>
          <a:p>
            <a:r>
              <a:rPr lang="en-US"/>
              <a:t>Click to edit Master title style</a:t>
            </a:r>
          </a:p>
        </p:txBody>
      </p:sp>
      <p:sp>
        <p:nvSpPr>
          <p:cNvPr id="5" name="Rectangle 4">
            <a:extLst>
              <a:ext uri="{FF2B5EF4-FFF2-40B4-BE49-F238E27FC236}">
                <a16:creationId xmlns:a16="http://schemas.microsoft.com/office/drawing/2014/main" id="{3A588E1C-6F12-E73A-A739-74EF4C3DF493}"/>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6" name="Text Placeholder 8">
            <a:extLst>
              <a:ext uri="{FF2B5EF4-FFF2-40B4-BE49-F238E27FC236}">
                <a16:creationId xmlns:a16="http://schemas.microsoft.com/office/drawing/2014/main" id="{48AE37E4-45F3-379B-BB32-3F49E1BFC4F9}"/>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4" name="Text Placeholder 33">
            <a:extLst>
              <a:ext uri="{FF2B5EF4-FFF2-40B4-BE49-F238E27FC236}">
                <a16:creationId xmlns:a16="http://schemas.microsoft.com/office/drawing/2014/main" id="{28A055EF-9DB2-ECB1-2212-7646936CFC9F}"/>
              </a:ext>
            </a:extLst>
          </p:cNvPr>
          <p:cNvSpPr txBox="1">
            <a:spLocks/>
          </p:cNvSpPr>
          <p:nvPr/>
        </p:nvSpPr>
        <p:spPr>
          <a:xfrm>
            <a:off x="588262" y="234529"/>
            <a:ext cx="10265227" cy="222671"/>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C00000"/>
                </a:solidFill>
                <a:effectLst/>
                <a:uLnTx/>
                <a:uFillTx/>
                <a:latin typeface="Segoe Sans Display Semibold"/>
                <a:ea typeface="+mn-ea"/>
                <a:cs typeface="Segoe UI" panose="020B0502040204020203" pitchFamily="34" charset="0"/>
              </a:rPr>
              <a:t>TEAMS FOR FRONTLINE</a:t>
            </a:r>
          </a:p>
        </p:txBody>
      </p:sp>
      <p:sp>
        <p:nvSpPr>
          <p:cNvPr id="7" name="Rectangle: Rounded Corners 12">
            <a:extLst>
              <a:ext uri="{FF2B5EF4-FFF2-40B4-BE49-F238E27FC236}">
                <a16:creationId xmlns:a16="http://schemas.microsoft.com/office/drawing/2014/main" id="{88B00254-C7DE-1CB8-FEAB-529FBA5C02A1}"/>
              </a:ext>
            </a:extLst>
          </p:cNvPr>
          <p:cNvSpPr/>
          <p:nvPr/>
        </p:nvSpPr>
        <p:spPr bwMode="auto">
          <a:xfrm>
            <a:off x="-2151" y="3889829"/>
            <a:ext cx="12192000" cy="2968170"/>
          </a:xfrm>
          <a:prstGeom prst="rect">
            <a:avLst/>
          </a:prstGeom>
          <a:gradFill flip="none" rotWithShape="1">
            <a:gsLst>
              <a:gs pos="0">
                <a:schemeClr val="accent1">
                  <a:lumMod val="5000"/>
                  <a:lumOff val="95000"/>
                </a:schemeClr>
              </a:gs>
              <a:gs pos="23000">
                <a:srgbClr val="F67272"/>
              </a:gs>
              <a:gs pos="100000">
                <a:srgbClr val="C00000"/>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Tree>
    <p:extLst>
      <p:ext uri="{BB962C8B-B14F-4D97-AF65-F5344CB8AC3E}">
        <p14:creationId xmlns:p14="http://schemas.microsoft.com/office/powerpoint/2010/main" val="343701620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35_Title Only">
    <p:spTree>
      <p:nvGrpSpPr>
        <p:cNvPr id="1" name=""/>
        <p:cNvGrpSpPr/>
        <p:nvPr/>
      </p:nvGrpSpPr>
      <p:grpSpPr>
        <a:xfrm>
          <a:off x="0" y="0"/>
          <a:ext cx="0" cy="0"/>
          <a:chOff x="0" y="0"/>
          <a:chExt cx="0" cy="0"/>
        </a:xfrm>
      </p:grpSpPr>
      <p:sp>
        <p:nvSpPr>
          <p:cNvPr id="18" name="Rectangle: Rounded Corners 12">
            <a:extLst>
              <a:ext uri="{FF2B5EF4-FFF2-40B4-BE49-F238E27FC236}">
                <a16:creationId xmlns:a16="http://schemas.microsoft.com/office/drawing/2014/main" id="{9961C9C4-C723-4A7C-95BB-4826C39056F6}"/>
              </a:ext>
            </a:extLst>
          </p:cNvPr>
          <p:cNvSpPr/>
          <p:nvPr/>
        </p:nvSpPr>
        <p:spPr bwMode="auto">
          <a:xfrm>
            <a:off x="0" y="0"/>
            <a:ext cx="4668253" cy="6847758"/>
          </a:xfrm>
          <a:prstGeom prst="rect">
            <a:avLst/>
          </a:prstGeom>
          <a:gradFill flip="none" rotWithShape="1">
            <a:gsLst>
              <a:gs pos="0">
                <a:srgbClr val="FFF8F3"/>
              </a:gs>
              <a:gs pos="0">
                <a:srgbClr val="FFF8F3"/>
              </a:gs>
              <a:gs pos="45000">
                <a:srgbClr val="038186"/>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 </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738664"/>
          </a:xfrm>
        </p:spPr>
        <p:txBody>
          <a:bodyPr/>
          <a:lstStyle>
            <a:lvl1pPr>
              <a:defRPr sz="2400">
                <a:solidFill>
                  <a:srgbClr val="FFF8F3"/>
                </a:solidFill>
              </a:defRPr>
            </a:lvl1pPr>
          </a:lstStyle>
          <a:p>
            <a:r>
              <a:rPr lang="en-US"/>
              <a:t>Click to edit Master title style</a:t>
            </a: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14" name="Text Placeholder 33">
            <a:extLst>
              <a:ext uri="{FF2B5EF4-FFF2-40B4-BE49-F238E27FC236}">
                <a16:creationId xmlns:a16="http://schemas.microsoft.com/office/drawing/2014/main" id="{9F1C95B2-77BB-8E5C-12D4-124546CA50DB}"/>
              </a:ext>
            </a:extLst>
          </p:cNvPr>
          <p:cNvSpPr txBox="1">
            <a:spLocks/>
          </p:cNvSpPr>
          <p:nvPr/>
        </p:nvSpPr>
        <p:spPr>
          <a:xfrm>
            <a:off x="588262" y="234529"/>
            <a:ext cx="10265227" cy="17151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FFB6AA"/>
                </a:solidFill>
                <a:effectLst/>
                <a:uLnTx/>
                <a:uFillTx/>
                <a:latin typeface="Segoe Sans Display Semibold"/>
                <a:ea typeface="+mn-ea"/>
                <a:cs typeface="Segoe UI" panose="020B0502040204020203" pitchFamily="34" charset="0"/>
              </a:rPr>
              <a:t>TEAMS FOR FRONTLINE</a:t>
            </a:r>
          </a:p>
        </p:txBody>
      </p:sp>
      <p:sp>
        <p:nvSpPr>
          <p:cNvPr id="15" name="Text Placeholder 16">
            <a:extLst>
              <a:ext uri="{FF2B5EF4-FFF2-40B4-BE49-F238E27FC236}">
                <a16:creationId xmlns:a16="http://schemas.microsoft.com/office/drawing/2014/main" id="{72BC0419-AD22-0E52-FE69-824B84BFDD3B}"/>
              </a:ext>
            </a:extLst>
          </p:cNvPr>
          <p:cNvSpPr>
            <a:spLocks noGrp="1"/>
          </p:cNvSpPr>
          <p:nvPr>
            <p:ph type="body" sz="quarter" idx="12"/>
          </p:nvPr>
        </p:nvSpPr>
        <p:spPr>
          <a:xfrm>
            <a:off x="546097" y="2737869"/>
            <a:ext cx="3534019" cy="1954720"/>
          </a:xfrm>
          <a:solidFill>
            <a:srgbClr val="FFF8F3"/>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16" name="Picture Placeholder 9">
            <a:extLst>
              <a:ext uri="{FF2B5EF4-FFF2-40B4-BE49-F238E27FC236}">
                <a16:creationId xmlns:a16="http://schemas.microsoft.com/office/drawing/2014/main" id="{7EB0CB85-7688-88C4-E2F9-356C6FF7E8F9}"/>
              </a:ext>
            </a:extLst>
          </p:cNvPr>
          <p:cNvSpPr>
            <a:spLocks noGrp="1"/>
          </p:cNvSpPr>
          <p:nvPr>
            <p:ph type="pic" sz="quarter" idx="16"/>
          </p:nvPr>
        </p:nvSpPr>
        <p:spPr>
          <a:xfrm>
            <a:off x="5593588" y="633879"/>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17" name="Picture Placeholder 9">
            <a:extLst>
              <a:ext uri="{FF2B5EF4-FFF2-40B4-BE49-F238E27FC236}">
                <a16:creationId xmlns:a16="http://schemas.microsoft.com/office/drawing/2014/main" id="{E7CB1F9C-3A0E-2EBB-0A0D-0F0E3A6AA1DD}"/>
              </a:ext>
            </a:extLst>
          </p:cNvPr>
          <p:cNvSpPr>
            <a:spLocks noGrp="1"/>
          </p:cNvSpPr>
          <p:nvPr>
            <p:ph type="pic" sz="quarter" idx="17"/>
          </p:nvPr>
        </p:nvSpPr>
        <p:spPr>
          <a:xfrm>
            <a:off x="8768713" y="633879"/>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Tree>
    <p:extLst>
      <p:ext uri="{BB962C8B-B14F-4D97-AF65-F5344CB8AC3E}">
        <p14:creationId xmlns:p14="http://schemas.microsoft.com/office/powerpoint/2010/main" val="95880298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32_Title Only">
    <p:spTree>
      <p:nvGrpSpPr>
        <p:cNvPr id="1" name=""/>
        <p:cNvGrpSpPr/>
        <p:nvPr/>
      </p:nvGrpSpPr>
      <p:grpSpPr>
        <a:xfrm>
          <a:off x="0" y="0"/>
          <a:ext cx="0" cy="0"/>
          <a:chOff x="0" y="0"/>
          <a:chExt cx="0" cy="0"/>
        </a:xfrm>
      </p:grpSpPr>
      <p:sp>
        <p:nvSpPr>
          <p:cNvPr id="4" name="Rectangle: Rounded Corners 12">
            <a:extLst>
              <a:ext uri="{FF2B5EF4-FFF2-40B4-BE49-F238E27FC236}">
                <a16:creationId xmlns:a16="http://schemas.microsoft.com/office/drawing/2014/main" id="{E11BF92A-2EF3-A782-FBE3-BD91B43FF311}"/>
              </a:ext>
            </a:extLst>
          </p:cNvPr>
          <p:cNvSpPr/>
          <p:nvPr/>
        </p:nvSpPr>
        <p:spPr bwMode="auto">
          <a:xfrm>
            <a:off x="0" y="0"/>
            <a:ext cx="4668253" cy="6847758"/>
          </a:xfrm>
          <a:prstGeom prst="rect">
            <a:avLst/>
          </a:prstGeom>
          <a:gradFill flip="none" rotWithShape="1">
            <a:gsLst>
              <a:gs pos="0">
                <a:srgbClr val="FA7C2A"/>
              </a:gs>
              <a:gs pos="0">
                <a:srgbClr val="FFF8F3"/>
              </a:gs>
              <a:gs pos="45000">
                <a:srgbClr val="FA7C2A"/>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0" name="Picture Placeholder 9">
            <a:extLst>
              <a:ext uri="{FF2B5EF4-FFF2-40B4-BE49-F238E27FC236}">
                <a16:creationId xmlns:a16="http://schemas.microsoft.com/office/drawing/2014/main" id="{8B0AD739-5AFB-5A84-2A2F-4C3B7F4957BA}"/>
              </a:ext>
            </a:extLst>
          </p:cNvPr>
          <p:cNvSpPr>
            <a:spLocks noGrp="1"/>
          </p:cNvSpPr>
          <p:nvPr>
            <p:ph type="pic" sz="quarter" idx="13"/>
          </p:nvPr>
        </p:nvSpPr>
        <p:spPr>
          <a:xfrm>
            <a:off x="7523749" y="733812"/>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46097" y="589395"/>
            <a:ext cx="3582293" cy="738664"/>
          </a:xfrm>
        </p:spPr>
        <p:txBody>
          <a:bodyPr/>
          <a:lstStyle>
            <a:lvl1pPr>
              <a:defRPr sz="2400">
                <a:solidFill>
                  <a:srgbClr val="FFF8F3"/>
                </a:solidFill>
              </a:defRPr>
            </a:lvl1pPr>
          </a:lstStyle>
          <a:p>
            <a:r>
              <a:rPr lang="en-US"/>
              <a:t>Click to edit Master title style</a:t>
            </a:r>
          </a:p>
        </p:txBody>
      </p:sp>
      <p:sp>
        <p:nvSpPr>
          <p:cNvPr id="7" name="Text Placeholder 16">
            <a:extLst>
              <a:ext uri="{FF2B5EF4-FFF2-40B4-BE49-F238E27FC236}">
                <a16:creationId xmlns:a16="http://schemas.microsoft.com/office/drawing/2014/main" id="{32A544D1-0DA6-D372-79E4-AF573AB586D7}"/>
              </a:ext>
            </a:extLst>
          </p:cNvPr>
          <p:cNvSpPr>
            <a:spLocks noGrp="1"/>
          </p:cNvSpPr>
          <p:nvPr>
            <p:ph type="body" sz="quarter" idx="12"/>
          </p:nvPr>
        </p:nvSpPr>
        <p:spPr>
          <a:xfrm>
            <a:off x="546097" y="2737869"/>
            <a:ext cx="3534019" cy="1954720"/>
          </a:xfrm>
          <a:solidFill>
            <a:srgbClr val="FFF8F3"/>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6" name="Rectangle 5">
            <a:extLst>
              <a:ext uri="{FF2B5EF4-FFF2-40B4-BE49-F238E27FC236}">
                <a16:creationId xmlns:a16="http://schemas.microsoft.com/office/drawing/2014/main" id="{5783388A-4D07-D4B1-11C1-5D8E3549C4E3}"/>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9" name="Text Placeholder 8">
            <a:extLst>
              <a:ext uri="{FF2B5EF4-FFF2-40B4-BE49-F238E27FC236}">
                <a16:creationId xmlns:a16="http://schemas.microsoft.com/office/drawing/2014/main" id="{FA610169-A8C7-1758-8D53-513F397E19D4}"/>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30" name="TextBox 29">
            <a:extLst>
              <a:ext uri="{FF2B5EF4-FFF2-40B4-BE49-F238E27FC236}">
                <a16:creationId xmlns:a16="http://schemas.microsoft.com/office/drawing/2014/main" id="{84348662-5BFB-CBF7-0CDE-671ECFE4B772}"/>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Trading Assistant</a:t>
            </a:r>
          </a:p>
        </p:txBody>
      </p:sp>
      <p:pic>
        <p:nvPicPr>
          <p:cNvPr id="31" name="!!Karin" descr="A person smiling at the camera&#10;&#10;Description automatically generated">
            <a:extLst>
              <a:ext uri="{FF2B5EF4-FFF2-40B4-BE49-F238E27FC236}">
                <a16:creationId xmlns:a16="http://schemas.microsoft.com/office/drawing/2014/main" id="{0F4432D0-1FC5-20E8-1C92-7E9294D4B988}"/>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33" name="Text Placeholder 33">
            <a:extLst>
              <a:ext uri="{FF2B5EF4-FFF2-40B4-BE49-F238E27FC236}">
                <a16:creationId xmlns:a16="http://schemas.microsoft.com/office/drawing/2014/main" id="{2003C48A-FC3A-8597-8FD6-2FFD4171BB8F}"/>
              </a:ext>
            </a:extLst>
          </p:cNvPr>
          <p:cNvSpPr txBox="1">
            <a:spLocks/>
          </p:cNvSpPr>
          <p:nvPr/>
        </p:nvSpPr>
        <p:spPr>
          <a:xfrm>
            <a:off x="546098" y="234529"/>
            <a:ext cx="10307392" cy="20077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chemeClr val="tx1"/>
                </a:solidFill>
                <a:effectLst/>
                <a:uLnTx/>
                <a:uFillTx/>
                <a:latin typeface="Segoe Sans Display Semibold"/>
                <a:ea typeface="+mn-ea"/>
                <a:cs typeface="Segoe UI" panose="020B0502040204020203" pitchFamily="34" charset="0"/>
              </a:rPr>
              <a:t>TEAMS FOR FRONTLINE</a:t>
            </a:r>
          </a:p>
        </p:txBody>
      </p:sp>
    </p:spTree>
    <p:extLst>
      <p:ext uri="{BB962C8B-B14F-4D97-AF65-F5344CB8AC3E}">
        <p14:creationId xmlns:p14="http://schemas.microsoft.com/office/powerpoint/2010/main" val="286131880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31_Title Only">
    <p:spTree>
      <p:nvGrpSpPr>
        <p:cNvPr id="1" name=""/>
        <p:cNvGrpSpPr/>
        <p:nvPr/>
      </p:nvGrpSpPr>
      <p:grpSpPr>
        <a:xfrm>
          <a:off x="0" y="0"/>
          <a:ext cx="0" cy="0"/>
          <a:chOff x="0" y="0"/>
          <a:chExt cx="0" cy="0"/>
        </a:xfrm>
      </p:grpSpPr>
      <p:sp>
        <p:nvSpPr>
          <p:cNvPr id="4" name="Rectangle: Rounded Corners 12">
            <a:extLst>
              <a:ext uri="{FF2B5EF4-FFF2-40B4-BE49-F238E27FC236}">
                <a16:creationId xmlns:a16="http://schemas.microsoft.com/office/drawing/2014/main" id="{E11BF92A-2EF3-A782-FBE3-BD91B43FF311}"/>
              </a:ext>
            </a:extLst>
          </p:cNvPr>
          <p:cNvSpPr/>
          <p:nvPr/>
        </p:nvSpPr>
        <p:spPr bwMode="auto">
          <a:xfrm>
            <a:off x="0" y="3879588"/>
            <a:ext cx="12192000" cy="2968170"/>
          </a:xfrm>
          <a:prstGeom prst="rect">
            <a:avLst/>
          </a:prstGeom>
          <a:gradFill flip="none" rotWithShape="1">
            <a:gsLst>
              <a:gs pos="0">
                <a:schemeClr val="accent1">
                  <a:lumMod val="5000"/>
                  <a:lumOff val="95000"/>
                </a:schemeClr>
              </a:gs>
              <a:gs pos="0">
                <a:srgbClr val="FFFFFF"/>
              </a:gs>
              <a:gs pos="52000">
                <a:srgbClr val="FA7C2A"/>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0" name="Picture Placeholder 9">
            <a:extLst>
              <a:ext uri="{FF2B5EF4-FFF2-40B4-BE49-F238E27FC236}">
                <a16:creationId xmlns:a16="http://schemas.microsoft.com/office/drawing/2014/main" id="{8B0AD739-5AFB-5A84-2A2F-4C3B7F4957BA}"/>
              </a:ext>
            </a:extLst>
          </p:cNvPr>
          <p:cNvSpPr>
            <a:spLocks noGrp="1"/>
          </p:cNvSpPr>
          <p:nvPr>
            <p:ph type="pic" sz="quarter" idx="13"/>
          </p:nvPr>
        </p:nvSpPr>
        <p:spPr>
          <a:xfrm>
            <a:off x="6585107" y="729000"/>
            <a:ext cx="2484000" cy="5580000"/>
          </a:xfr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46097" y="589395"/>
            <a:ext cx="3582293" cy="430887"/>
          </a:xfrm>
        </p:spPr>
        <p:txBody>
          <a:bodyPr/>
          <a:lstStyle>
            <a:lvl1pPr>
              <a:defRPr sz="2800"/>
            </a:lvl1pPr>
          </a:lstStyle>
          <a:p>
            <a:r>
              <a:rPr lang="en-US"/>
              <a:t>Click to edit Master title style</a:t>
            </a:r>
          </a:p>
        </p:txBody>
      </p:sp>
      <p:sp>
        <p:nvSpPr>
          <p:cNvPr id="7" name="Text Placeholder 16">
            <a:extLst>
              <a:ext uri="{FF2B5EF4-FFF2-40B4-BE49-F238E27FC236}">
                <a16:creationId xmlns:a16="http://schemas.microsoft.com/office/drawing/2014/main" id="{32A544D1-0DA6-D372-79E4-AF573AB586D7}"/>
              </a:ext>
            </a:extLst>
          </p:cNvPr>
          <p:cNvSpPr>
            <a:spLocks noGrp="1"/>
          </p:cNvSpPr>
          <p:nvPr>
            <p:ph type="body" sz="quarter" idx="12"/>
          </p:nvPr>
        </p:nvSpPr>
        <p:spPr>
          <a:xfrm>
            <a:off x="494153" y="2471472"/>
            <a:ext cx="4311728" cy="1954720"/>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800">
                <a:solidFill>
                  <a:srgbClr val="000000"/>
                </a:solidFill>
                <a:latin typeface="Segoe UI"/>
              </a:defRPr>
            </a:lvl1pPr>
            <a:lvl2pPr marL="0" indent="0">
              <a:buNone/>
              <a:defRPr lang="en-US" sz="1600">
                <a:solidFill>
                  <a:schemeClr val="tx1"/>
                </a:solidFill>
                <a:latin typeface="+mj-lt"/>
              </a:defRPr>
            </a:lvl2pPr>
            <a:lvl3pPr marL="0" indent="0">
              <a:buNone/>
              <a:defRPr lang="en-US">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6" name="Rectangle 5">
            <a:extLst>
              <a:ext uri="{FF2B5EF4-FFF2-40B4-BE49-F238E27FC236}">
                <a16:creationId xmlns:a16="http://schemas.microsoft.com/office/drawing/2014/main" id="{5783388A-4D07-D4B1-11C1-5D8E3549C4E3}"/>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9" name="Text Placeholder 8">
            <a:extLst>
              <a:ext uri="{FF2B5EF4-FFF2-40B4-BE49-F238E27FC236}">
                <a16:creationId xmlns:a16="http://schemas.microsoft.com/office/drawing/2014/main" id="{FA610169-A8C7-1758-8D53-513F397E19D4}"/>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30" name="TextBox 29">
            <a:extLst>
              <a:ext uri="{FF2B5EF4-FFF2-40B4-BE49-F238E27FC236}">
                <a16:creationId xmlns:a16="http://schemas.microsoft.com/office/drawing/2014/main" id="{84348662-5BFB-CBF7-0CDE-671ECFE4B772}"/>
              </a:ext>
            </a:extLst>
          </p:cNvPr>
          <p:cNvSpPr txBox="1"/>
          <p:nvPr/>
        </p:nvSpPr>
        <p:spPr>
          <a:xfrm>
            <a:off x="1775819" y="5486357"/>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Trading Assistant</a:t>
            </a:r>
          </a:p>
        </p:txBody>
      </p:sp>
      <p:pic>
        <p:nvPicPr>
          <p:cNvPr id="31" name="!!Karin" descr="A person smiling at the camera&#10;&#10;Description automatically generated">
            <a:extLst>
              <a:ext uri="{FF2B5EF4-FFF2-40B4-BE49-F238E27FC236}">
                <a16:creationId xmlns:a16="http://schemas.microsoft.com/office/drawing/2014/main" id="{0F4432D0-1FC5-20E8-1C92-7E9294D4B988}"/>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494153" y="4999990"/>
            <a:ext cx="1177521" cy="1177521"/>
          </a:xfrm>
          <a:prstGeom prst="ellipse">
            <a:avLst/>
          </a:prstGeom>
          <a:ln w="19050">
            <a:solidFill>
              <a:schemeClr val="bg1"/>
            </a:solidFill>
          </a:ln>
        </p:spPr>
      </p:pic>
      <p:sp>
        <p:nvSpPr>
          <p:cNvPr id="33" name="Text Placeholder 33">
            <a:extLst>
              <a:ext uri="{FF2B5EF4-FFF2-40B4-BE49-F238E27FC236}">
                <a16:creationId xmlns:a16="http://schemas.microsoft.com/office/drawing/2014/main" id="{2003C48A-FC3A-8597-8FD6-2FFD4171BB8F}"/>
              </a:ext>
            </a:extLst>
          </p:cNvPr>
          <p:cNvSpPr txBox="1">
            <a:spLocks/>
          </p:cNvSpPr>
          <p:nvPr/>
        </p:nvSpPr>
        <p:spPr>
          <a:xfrm>
            <a:off x="546098" y="234529"/>
            <a:ext cx="10307392" cy="20077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7A3700"/>
                </a:solidFill>
                <a:effectLst/>
                <a:uLnTx/>
                <a:uFillTx/>
                <a:latin typeface="Segoe Sans Display Semibold"/>
                <a:ea typeface="+mn-ea"/>
                <a:cs typeface="Segoe UI" panose="020B0502040204020203" pitchFamily="34" charset="0"/>
              </a:rPr>
              <a:t>TEAMS FOR FRONTLINE</a:t>
            </a:r>
          </a:p>
        </p:txBody>
      </p:sp>
    </p:spTree>
    <p:extLst>
      <p:ext uri="{BB962C8B-B14F-4D97-AF65-F5344CB8AC3E}">
        <p14:creationId xmlns:p14="http://schemas.microsoft.com/office/powerpoint/2010/main" val="282192102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2663945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30_Title Only">
    <p:spTree>
      <p:nvGrpSpPr>
        <p:cNvPr id="1" name=""/>
        <p:cNvGrpSpPr/>
        <p:nvPr/>
      </p:nvGrpSpPr>
      <p:grpSpPr>
        <a:xfrm>
          <a:off x="0" y="0"/>
          <a:ext cx="0" cy="0"/>
          <a:chOff x="0" y="0"/>
          <a:chExt cx="0" cy="0"/>
        </a:xfrm>
      </p:grpSpPr>
      <p:sp>
        <p:nvSpPr>
          <p:cNvPr id="18" name="Rectangle: Rounded Corners 12">
            <a:extLst>
              <a:ext uri="{FF2B5EF4-FFF2-40B4-BE49-F238E27FC236}">
                <a16:creationId xmlns:a16="http://schemas.microsoft.com/office/drawing/2014/main" id="{9961C9C4-C723-4A7C-95BB-4826C39056F6}"/>
              </a:ext>
            </a:extLst>
          </p:cNvPr>
          <p:cNvSpPr/>
          <p:nvPr/>
        </p:nvSpPr>
        <p:spPr bwMode="auto">
          <a:xfrm>
            <a:off x="0" y="0"/>
            <a:ext cx="4668253" cy="6847758"/>
          </a:xfrm>
          <a:prstGeom prst="rect">
            <a:avLst/>
          </a:prstGeom>
          <a:gradFill flip="none" rotWithShape="1">
            <a:gsLst>
              <a:gs pos="0">
                <a:srgbClr val="FFF8F3"/>
              </a:gs>
              <a:gs pos="0">
                <a:srgbClr val="FFF8F3"/>
              </a:gs>
              <a:gs pos="45000">
                <a:srgbClr val="FA7C2A"/>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Trading Assistant </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738664"/>
          </a:xfrm>
        </p:spPr>
        <p:txBody>
          <a:bodyPr/>
          <a:lstStyle>
            <a:lvl1pPr>
              <a:defRPr sz="2400">
                <a:solidFill>
                  <a:srgbClr val="FFF8F3"/>
                </a:solidFill>
              </a:defRPr>
            </a:lvl1pPr>
          </a:lstStyle>
          <a:p>
            <a:r>
              <a:rPr lang="en-US"/>
              <a:t>Click to edit Master title style</a:t>
            </a: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14" name="Text Placeholder 33">
            <a:extLst>
              <a:ext uri="{FF2B5EF4-FFF2-40B4-BE49-F238E27FC236}">
                <a16:creationId xmlns:a16="http://schemas.microsoft.com/office/drawing/2014/main" id="{9F1C95B2-77BB-8E5C-12D4-124546CA50DB}"/>
              </a:ext>
            </a:extLst>
          </p:cNvPr>
          <p:cNvSpPr txBox="1">
            <a:spLocks/>
          </p:cNvSpPr>
          <p:nvPr/>
        </p:nvSpPr>
        <p:spPr>
          <a:xfrm>
            <a:off x="588262" y="234529"/>
            <a:ext cx="10265227" cy="17151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chemeClr val="tx1"/>
                </a:solidFill>
                <a:effectLst/>
                <a:uLnTx/>
                <a:uFillTx/>
                <a:latin typeface="Segoe Sans Display Semibold"/>
                <a:ea typeface="+mn-ea"/>
                <a:cs typeface="Segoe UI" panose="020B0502040204020203" pitchFamily="34" charset="0"/>
              </a:rPr>
              <a:t>TEAMS FOR FRONTLINE</a:t>
            </a:r>
          </a:p>
        </p:txBody>
      </p:sp>
      <p:sp>
        <p:nvSpPr>
          <p:cNvPr id="15" name="Text Placeholder 16">
            <a:extLst>
              <a:ext uri="{FF2B5EF4-FFF2-40B4-BE49-F238E27FC236}">
                <a16:creationId xmlns:a16="http://schemas.microsoft.com/office/drawing/2014/main" id="{72BC0419-AD22-0E52-FE69-824B84BFDD3B}"/>
              </a:ext>
            </a:extLst>
          </p:cNvPr>
          <p:cNvSpPr>
            <a:spLocks noGrp="1"/>
          </p:cNvSpPr>
          <p:nvPr>
            <p:ph type="body" sz="quarter" idx="12"/>
          </p:nvPr>
        </p:nvSpPr>
        <p:spPr>
          <a:xfrm>
            <a:off x="546097" y="2737869"/>
            <a:ext cx="3534019" cy="1954720"/>
          </a:xfrm>
          <a:solidFill>
            <a:srgbClr val="FFF8F3"/>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16" name="Picture Placeholder 9">
            <a:extLst>
              <a:ext uri="{FF2B5EF4-FFF2-40B4-BE49-F238E27FC236}">
                <a16:creationId xmlns:a16="http://schemas.microsoft.com/office/drawing/2014/main" id="{7EB0CB85-7688-88C4-E2F9-356C6FF7E8F9}"/>
              </a:ext>
            </a:extLst>
          </p:cNvPr>
          <p:cNvSpPr>
            <a:spLocks noGrp="1"/>
          </p:cNvSpPr>
          <p:nvPr>
            <p:ph type="pic" sz="quarter" idx="16"/>
          </p:nvPr>
        </p:nvSpPr>
        <p:spPr>
          <a:xfrm>
            <a:off x="5593588" y="633879"/>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17" name="Picture Placeholder 9">
            <a:extLst>
              <a:ext uri="{FF2B5EF4-FFF2-40B4-BE49-F238E27FC236}">
                <a16:creationId xmlns:a16="http://schemas.microsoft.com/office/drawing/2014/main" id="{E7CB1F9C-3A0E-2EBB-0A0D-0F0E3A6AA1DD}"/>
              </a:ext>
            </a:extLst>
          </p:cNvPr>
          <p:cNvSpPr>
            <a:spLocks noGrp="1"/>
          </p:cNvSpPr>
          <p:nvPr>
            <p:ph type="pic" sz="quarter" idx="17"/>
          </p:nvPr>
        </p:nvSpPr>
        <p:spPr>
          <a:xfrm>
            <a:off x="8768713" y="633879"/>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Tree>
    <p:extLst>
      <p:ext uri="{BB962C8B-B14F-4D97-AF65-F5344CB8AC3E}">
        <p14:creationId xmlns:p14="http://schemas.microsoft.com/office/powerpoint/2010/main" val="379874747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29_Title Only">
    <p:spTree>
      <p:nvGrpSpPr>
        <p:cNvPr id="1" name=""/>
        <p:cNvGrpSpPr/>
        <p:nvPr/>
      </p:nvGrpSpPr>
      <p:grpSpPr>
        <a:xfrm>
          <a:off x="0" y="0"/>
          <a:ext cx="0" cy="0"/>
          <a:chOff x="0" y="0"/>
          <a:chExt cx="0" cy="0"/>
        </a:xfrm>
      </p:grpSpPr>
      <p:sp>
        <p:nvSpPr>
          <p:cNvPr id="5" name="Rectangle: Rounded Corners 12">
            <a:extLst>
              <a:ext uri="{FF2B5EF4-FFF2-40B4-BE49-F238E27FC236}">
                <a16:creationId xmlns:a16="http://schemas.microsoft.com/office/drawing/2014/main" id="{18409902-44C8-1368-A3F2-2F2687176952}"/>
              </a:ext>
            </a:extLst>
          </p:cNvPr>
          <p:cNvSpPr/>
          <p:nvPr/>
        </p:nvSpPr>
        <p:spPr bwMode="auto">
          <a:xfrm>
            <a:off x="-2151" y="3889829"/>
            <a:ext cx="12192000" cy="2968170"/>
          </a:xfrm>
          <a:prstGeom prst="rect">
            <a:avLst/>
          </a:prstGeom>
          <a:gradFill flip="none" rotWithShape="1">
            <a:gsLst>
              <a:gs pos="0">
                <a:schemeClr val="accent1">
                  <a:lumMod val="5000"/>
                  <a:lumOff val="95000"/>
                </a:schemeClr>
              </a:gs>
              <a:gs pos="0">
                <a:srgbClr val="D2E7E8"/>
              </a:gs>
              <a:gs pos="70000">
                <a:srgbClr val="FA7C2A"/>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0" name="Picture Placeholder 9">
            <a:extLst>
              <a:ext uri="{FF2B5EF4-FFF2-40B4-BE49-F238E27FC236}">
                <a16:creationId xmlns:a16="http://schemas.microsoft.com/office/drawing/2014/main" id="{8B0AD739-5AFB-5A84-2A2F-4C3B7F4957BA}"/>
              </a:ext>
            </a:extLst>
          </p:cNvPr>
          <p:cNvSpPr>
            <a:spLocks noGrp="1"/>
          </p:cNvSpPr>
          <p:nvPr>
            <p:ph type="pic" sz="quarter" idx="13"/>
          </p:nvPr>
        </p:nvSpPr>
        <p:spPr>
          <a:xfrm>
            <a:off x="5219857" y="729000"/>
            <a:ext cx="2484000" cy="5580000"/>
          </a:xfr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430887"/>
          </a:xfrm>
        </p:spPr>
        <p:txBody>
          <a:bodyPr/>
          <a:lstStyle>
            <a:lvl1pPr>
              <a:defRPr sz="2800"/>
            </a:lvl1pPr>
          </a:lstStyle>
          <a:p>
            <a:r>
              <a:rPr lang="en-US"/>
              <a:t>Click to edit Master title style</a:t>
            </a:r>
          </a:p>
        </p:txBody>
      </p:sp>
      <p:sp>
        <p:nvSpPr>
          <p:cNvPr id="7" name="Text Placeholder 16">
            <a:extLst>
              <a:ext uri="{FF2B5EF4-FFF2-40B4-BE49-F238E27FC236}">
                <a16:creationId xmlns:a16="http://schemas.microsoft.com/office/drawing/2014/main" id="{32A544D1-0DA6-D372-79E4-AF573AB586D7}"/>
              </a:ext>
            </a:extLst>
          </p:cNvPr>
          <p:cNvSpPr>
            <a:spLocks noGrp="1"/>
          </p:cNvSpPr>
          <p:nvPr>
            <p:ph type="body" sz="quarter" idx="12"/>
          </p:nvPr>
        </p:nvSpPr>
        <p:spPr>
          <a:xfrm>
            <a:off x="582613" y="2451640"/>
            <a:ext cx="3772332" cy="1954720"/>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800">
                <a:solidFill>
                  <a:srgbClr val="000000"/>
                </a:solidFill>
                <a:latin typeface="Segoe UI"/>
              </a:defRPr>
            </a:lvl1pPr>
            <a:lvl2pPr marL="0" indent="0">
              <a:buNone/>
              <a:defRPr lang="en-US" sz="1600">
                <a:solidFill>
                  <a:schemeClr val="accent1"/>
                </a:solidFill>
                <a:latin typeface="+mj-lt"/>
              </a:defRPr>
            </a:lvl2pPr>
            <a:lvl3pPr marL="0" indent="0">
              <a:buNone/>
              <a:defRPr lang="en-US">
                <a:latin typeface="+mn-lt"/>
              </a:defRPr>
            </a:lvl3pPr>
            <a:lvl4pPr marL="221361" indent="0">
              <a:buNone/>
              <a:defRPr lang="en-US" sz="1600">
                <a:latin typeface="+mn-lt"/>
              </a:defRPr>
            </a:lvl4pPr>
            <a:lvl5pPr marL="416941" indent="0">
              <a:buNone/>
              <a:defRPr lang="en-US" sz="1600">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4" name="Picture Placeholder 9">
            <a:extLst>
              <a:ext uri="{FF2B5EF4-FFF2-40B4-BE49-F238E27FC236}">
                <a16:creationId xmlns:a16="http://schemas.microsoft.com/office/drawing/2014/main" id="{49DD6E04-8774-C981-8657-F664A51A94F5}"/>
              </a:ext>
            </a:extLst>
          </p:cNvPr>
          <p:cNvSpPr>
            <a:spLocks noGrp="1"/>
          </p:cNvSpPr>
          <p:nvPr>
            <p:ph type="pic" sz="quarter" idx="14"/>
          </p:nvPr>
        </p:nvSpPr>
        <p:spPr>
          <a:xfrm>
            <a:off x="8328054" y="729000"/>
            <a:ext cx="2484000" cy="5580000"/>
          </a:xfr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3" name="TextBox 2">
            <a:extLst>
              <a:ext uri="{FF2B5EF4-FFF2-40B4-BE49-F238E27FC236}">
                <a16:creationId xmlns:a16="http://schemas.microsoft.com/office/drawing/2014/main" id="{151C4B98-461B-AA01-F686-0DB71D220173}"/>
              </a:ext>
            </a:extLst>
          </p:cNvPr>
          <p:cNvSpPr txBox="1"/>
          <p:nvPr/>
        </p:nvSpPr>
        <p:spPr>
          <a:xfrm>
            <a:off x="1942434" y="5877580"/>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Trading Assistant</a:t>
            </a:r>
          </a:p>
        </p:txBody>
      </p:sp>
      <p:pic>
        <p:nvPicPr>
          <p:cNvPr id="9" name="!!Karin" descr="A person smiling at the camera&#10;&#10;Description automatically generated">
            <a:extLst>
              <a:ext uri="{FF2B5EF4-FFF2-40B4-BE49-F238E27FC236}">
                <a16:creationId xmlns:a16="http://schemas.microsoft.com/office/drawing/2014/main" id="{F44555F1-E357-CA78-171C-FEE00076870E}"/>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41201" y="5447565"/>
            <a:ext cx="1177521" cy="1177521"/>
          </a:xfrm>
          <a:prstGeom prst="ellipse">
            <a:avLst/>
          </a:prstGeom>
          <a:ln w="19050">
            <a:solidFill>
              <a:schemeClr val="bg1"/>
            </a:solidFill>
          </a:ln>
        </p:spPr>
      </p:pic>
    </p:spTree>
    <p:extLst>
      <p:ext uri="{BB962C8B-B14F-4D97-AF65-F5344CB8AC3E}">
        <p14:creationId xmlns:p14="http://schemas.microsoft.com/office/powerpoint/2010/main" val="336892734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28_Title Only">
    <p:spTree>
      <p:nvGrpSpPr>
        <p:cNvPr id="1" name=""/>
        <p:cNvGrpSpPr/>
        <p:nvPr/>
      </p:nvGrpSpPr>
      <p:grpSpPr>
        <a:xfrm>
          <a:off x="0" y="0"/>
          <a:ext cx="0" cy="0"/>
          <a:chOff x="0" y="0"/>
          <a:chExt cx="0" cy="0"/>
        </a:xfrm>
      </p:grpSpPr>
      <p:sp>
        <p:nvSpPr>
          <p:cNvPr id="5" name="Rectangle: Rounded Corners 12">
            <a:extLst>
              <a:ext uri="{FF2B5EF4-FFF2-40B4-BE49-F238E27FC236}">
                <a16:creationId xmlns:a16="http://schemas.microsoft.com/office/drawing/2014/main" id="{A1DF3533-B818-AF15-726C-218295696EED}"/>
              </a:ext>
            </a:extLst>
          </p:cNvPr>
          <p:cNvSpPr/>
          <p:nvPr/>
        </p:nvSpPr>
        <p:spPr bwMode="auto">
          <a:xfrm>
            <a:off x="-2151" y="3889829"/>
            <a:ext cx="12192000" cy="2968170"/>
          </a:xfrm>
          <a:prstGeom prst="rect">
            <a:avLst/>
          </a:prstGeom>
          <a:gradFill flip="none" rotWithShape="1">
            <a:gsLst>
              <a:gs pos="0">
                <a:schemeClr val="accent1">
                  <a:lumMod val="5000"/>
                  <a:lumOff val="95000"/>
                </a:schemeClr>
              </a:gs>
              <a:gs pos="0">
                <a:srgbClr val="D2E7E8"/>
              </a:gs>
              <a:gs pos="66000">
                <a:srgbClr val="FA7C2A"/>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11070337" cy="507999"/>
          </a:xfrm>
        </p:spPr>
        <p:txBody>
          <a:bodyPr/>
          <a:lstStyle>
            <a:lvl1pPr>
              <a:defRPr sz="2800"/>
            </a:lvl1pPr>
          </a:lstStyle>
          <a:p>
            <a:r>
              <a:rPr lang="en-US"/>
              <a:t>Click to edit Master title style</a:t>
            </a:r>
          </a:p>
        </p:txBody>
      </p:sp>
      <p:sp>
        <p:nvSpPr>
          <p:cNvPr id="6" name="TextBox 5">
            <a:extLst>
              <a:ext uri="{FF2B5EF4-FFF2-40B4-BE49-F238E27FC236}">
                <a16:creationId xmlns:a16="http://schemas.microsoft.com/office/drawing/2014/main" id="{4A5B81E8-F4A1-8290-69E8-D46E935FCDBD}"/>
              </a:ext>
            </a:extLst>
          </p:cNvPr>
          <p:cNvSpPr txBox="1"/>
          <p:nvPr/>
        </p:nvSpPr>
        <p:spPr>
          <a:xfrm>
            <a:off x="1942434" y="5877580"/>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Trading Assistant</a:t>
            </a:r>
          </a:p>
        </p:txBody>
      </p:sp>
      <p:pic>
        <p:nvPicPr>
          <p:cNvPr id="7" name="!!Karin" descr="A person smiling at the camera&#10;&#10;Description automatically generated">
            <a:extLst>
              <a:ext uri="{FF2B5EF4-FFF2-40B4-BE49-F238E27FC236}">
                <a16:creationId xmlns:a16="http://schemas.microsoft.com/office/drawing/2014/main" id="{2B052975-F577-3466-FA9B-F132E4CD56F3}"/>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41201" y="5447565"/>
            <a:ext cx="1177521" cy="1177521"/>
          </a:xfrm>
          <a:prstGeom prst="ellipse">
            <a:avLst/>
          </a:prstGeom>
          <a:ln w="19050">
            <a:solidFill>
              <a:schemeClr val="bg1"/>
            </a:solidFill>
          </a:ln>
        </p:spPr>
      </p:pic>
      <p:sp>
        <p:nvSpPr>
          <p:cNvPr id="4" name="Rectangle 3">
            <a:extLst>
              <a:ext uri="{FF2B5EF4-FFF2-40B4-BE49-F238E27FC236}">
                <a16:creationId xmlns:a16="http://schemas.microsoft.com/office/drawing/2014/main" id="{332C1C61-A0A7-8981-B16E-A8D766537341}"/>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EE3BD63E-F98B-BF1A-5589-964F53A89A32}"/>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Tree>
    <p:extLst>
      <p:ext uri="{BB962C8B-B14F-4D97-AF65-F5344CB8AC3E}">
        <p14:creationId xmlns:p14="http://schemas.microsoft.com/office/powerpoint/2010/main" val="310484703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27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430887"/>
          </a:xfrm>
        </p:spPr>
        <p:txBody>
          <a:bodyPr/>
          <a:lstStyle>
            <a:lvl1pPr>
              <a:defRPr sz="2800"/>
            </a:lvl1pPr>
          </a:lstStyle>
          <a:p>
            <a:r>
              <a:rPr lang="en-US"/>
              <a:t>Click to edit Master title style</a:t>
            </a:r>
          </a:p>
        </p:txBody>
      </p:sp>
      <p:sp>
        <p:nvSpPr>
          <p:cNvPr id="3" name="Rectangle: Rounded Corners 12">
            <a:extLst>
              <a:ext uri="{FF2B5EF4-FFF2-40B4-BE49-F238E27FC236}">
                <a16:creationId xmlns:a16="http://schemas.microsoft.com/office/drawing/2014/main" id="{E00054E4-DC49-228F-2183-16803CBE1DA8}"/>
              </a:ext>
            </a:extLst>
          </p:cNvPr>
          <p:cNvSpPr/>
          <p:nvPr/>
        </p:nvSpPr>
        <p:spPr bwMode="auto">
          <a:xfrm>
            <a:off x="-2151" y="3889829"/>
            <a:ext cx="12192000" cy="2968170"/>
          </a:xfrm>
          <a:prstGeom prst="rect">
            <a:avLst/>
          </a:prstGeom>
          <a:gradFill flip="none" rotWithShape="1">
            <a:gsLst>
              <a:gs pos="0">
                <a:schemeClr val="accent1">
                  <a:lumMod val="5000"/>
                  <a:lumOff val="95000"/>
                </a:schemeClr>
              </a:gs>
              <a:gs pos="0">
                <a:srgbClr val="FFFFFF"/>
              </a:gs>
              <a:gs pos="56000">
                <a:srgbClr val="FA7C2A"/>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5" name="Rectangle 4">
            <a:extLst>
              <a:ext uri="{FF2B5EF4-FFF2-40B4-BE49-F238E27FC236}">
                <a16:creationId xmlns:a16="http://schemas.microsoft.com/office/drawing/2014/main" id="{3A588E1C-6F12-E73A-A739-74EF4C3DF493}"/>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6" name="Text Placeholder 8">
            <a:extLst>
              <a:ext uri="{FF2B5EF4-FFF2-40B4-BE49-F238E27FC236}">
                <a16:creationId xmlns:a16="http://schemas.microsoft.com/office/drawing/2014/main" id="{48AE37E4-45F3-379B-BB32-3F49E1BFC4F9}"/>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4" name="Text Placeholder 33">
            <a:extLst>
              <a:ext uri="{FF2B5EF4-FFF2-40B4-BE49-F238E27FC236}">
                <a16:creationId xmlns:a16="http://schemas.microsoft.com/office/drawing/2014/main" id="{28A055EF-9DB2-ECB1-2212-7646936CFC9F}"/>
              </a:ext>
            </a:extLst>
          </p:cNvPr>
          <p:cNvSpPr txBox="1">
            <a:spLocks/>
          </p:cNvSpPr>
          <p:nvPr/>
        </p:nvSpPr>
        <p:spPr>
          <a:xfrm>
            <a:off x="588262" y="234529"/>
            <a:ext cx="10265227" cy="222671"/>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7A3700"/>
                </a:solidFill>
                <a:effectLst/>
                <a:uLnTx/>
                <a:uFillTx/>
                <a:latin typeface="Segoe Sans Display Semibold"/>
                <a:ea typeface="+mn-ea"/>
                <a:cs typeface="Segoe UI" panose="020B0502040204020203" pitchFamily="34" charset="0"/>
              </a:rPr>
              <a:t>TEAMS FOR FRONTLINE</a:t>
            </a:r>
          </a:p>
        </p:txBody>
      </p:sp>
    </p:spTree>
    <p:extLst>
      <p:ext uri="{BB962C8B-B14F-4D97-AF65-F5344CB8AC3E}">
        <p14:creationId xmlns:p14="http://schemas.microsoft.com/office/powerpoint/2010/main" val="416785051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26_Title Only">
    <p:spTree>
      <p:nvGrpSpPr>
        <p:cNvPr id="1" name=""/>
        <p:cNvGrpSpPr/>
        <p:nvPr/>
      </p:nvGrpSpPr>
      <p:grpSpPr>
        <a:xfrm>
          <a:off x="0" y="0"/>
          <a:ext cx="0" cy="0"/>
          <a:chOff x="0" y="0"/>
          <a:chExt cx="0" cy="0"/>
        </a:xfrm>
      </p:grpSpPr>
      <p:sp>
        <p:nvSpPr>
          <p:cNvPr id="4" name="Rectangle: Rounded Corners 12">
            <a:extLst>
              <a:ext uri="{FF2B5EF4-FFF2-40B4-BE49-F238E27FC236}">
                <a16:creationId xmlns:a16="http://schemas.microsoft.com/office/drawing/2014/main" id="{E11BF92A-2EF3-A782-FBE3-BD91B43FF311}"/>
              </a:ext>
            </a:extLst>
          </p:cNvPr>
          <p:cNvSpPr/>
          <p:nvPr/>
        </p:nvSpPr>
        <p:spPr bwMode="auto">
          <a:xfrm>
            <a:off x="0" y="0"/>
            <a:ext cx="4668253" cy="6847758"/>
          </a:xfrm>
          <a:prstGeom prst="rect">
            <a:avLst/>
          </a:prstGeom>
          <a:gradFill flip="none" rotWithShape="1">
            <a:gsLst>
              <a:gs pos="0">
                <a:srgbClr val="FFF8F3"/>
              </a:gs>
              <a:gs pos="0">
                <a:srgbClr val="FFF8F3"/>
              </a:gs>
              <a:gs pos="45000">
                <a:srgbClr val="81D8D0"/>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0" name="Picture Placeholder 9">
            <a:extLst>
              <a:ext uri="{FF2B5EF4-FFF2-40B4-BE49-F238E27FC236}">
                <a16:creationId xmlns:a16="http://schemas.microsoft.com/office/drawing/2014/main" id="{8B0AD739-5AFB-5A84-2A2F-4C3B7F4957BA}"/>
              </a:ext>
            </a:extLst>
          </p:cNvPr>
          <p:cNvSpPr>
            <a:spLocks noGrp="1"/>
          </p:cNvSpPr>
          <p:nvPr>
            <p:ph type="pic" sz="quarter" idx="13"/>
          </p:nvPr>
        </p:nvSpPr>
        <p:spPr>
          <a:xfrm>
            <a:off x="7523749" y="733812"/>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46097" y="589395"/>
            <a:ext cx="3582293" cy="738664"/>
          </a:xfrm>
        </p:spPr>
        <p:txBody>
          <a:bodyPr/>
          <a:lstStyle>
            <a:lvl1pPr>
              <a:defRPr sz="2400">
                <a:solidFill>
                  <a:srgbClr val="FFF8F3"/>
                </a:solidFill>
              </a:defRPr>
            </a:lvl1pPr>
          </a:lstStyle>
          <a:p>
            <a:r>
              <a:rPr lang="en-US"/>
              <a:t>Click to edit Master title style</a:t>
            </a:r>
          </a:p>
        </p:txBody>
      </p:sp>
      <p:sp>
        <p:nvSpPr>
          <p:cNvPr id="7" name="Text Placeholder 16">
            <a:extLst>
              <a:ext uri="{FF2B5EF4-FFF2-40B4-BE49-F238E27FC236}">
                <a16:creationId xmlns:a16="http://schemas.microsoft.com/office/drawing/2014/main" id="{32A544D1-0DA6-D372-79E4-AF573AB586D7}"/>
              </a:ext>
            </a:extLst>
          </p:cNvPr>
          <p:cNvSpPr>
            <a:spLocks noGrp="1"/>
          </p:cNvSpPr>
          <p:nvPr>
            <p:ph type="body" sz="quarter" idx="12"/>
          </p:nvPr>
        </p:nvSpPr>
        <p:spPr>
          <a:xfrm>
            <a:off x="546097" y="2737869"/>
            <a:ext cx="3534019" cy="1954720"/>
          </a:xfrm>
          <a:solidFill>
            <a:srgbClr val="FFF8F3"/>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6" name="Rectangle 5">
            <a:extLst>
              <a:ext uri="{FF2B5EF4-FFF2-40B4-BE49-F238E27FC236}">
                <a16:creationId xmlns:a16="http://schemas.microsoft.com/office/drawing/2014/main" id="{5783388A-4D07-D4B1-11C1-5D8E3549C4E3}"/>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9" name="Text Placeholder 8">
            <a:extLst>
              <a:ext uri="{FF2B5EF4-FFF2-40B4-BE49-F238E27FC236}">
                <a16:creationId xmlns:a16="http://schemas.microsoft.com/office/drawing/2014/main" id="{FA610169-A8C7-1758-8D53-513F397E19D4}"/>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30" name="TextBox 29">
            <a:extLst>
              <a:ext uri="{FF2B5EF4-FFF2-40B4-BE49-F238E27FC236}">
                <a16:creationId xmlns:a16="http://schemas.microsoft.com/office/drawing/2014/main" id="{84348662-5BFB-CBF7-0CDE-671ECFE4B772}"/>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 </a:t>
            </a:r>
          </a:p>
        </p:txBody>
      </p:sp>
      <p:pic>
        <p:nvPicPr>
          <p:cNvPr id="31" name="!!Karin" descr="A person smiling at the camera&#10;&#10;Description automatically generated">
            <a:extLst>
              <a:ext uri="{FF2B5EF4-FFF2-40B4-BE49-F238E27FC236}">
                <a16:creationId xmlns:a16="http://schemas.microsoft.com/office/drawing/2014/main" id="{0F4432D0-1FC5-20E8-1C92-7E9294D4B988}"/>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33" name="Text Placeholder 33">
            <a:extLst>
              <a:ext uri="{FF2B5EF4-FFF2-40B4-BE49-F238E27FC236}">
                <a16:creationId xmlns:a16="http://schemas.microsoft.com/office/drawing/2014/main" id="{2003C48A-FC3A-8597-8FD6-2FFD4171BB8F}"/>
              </a:ext>
            </a:extLst>
          </p:cNvPr>
          <p:cNvSpPr txBox="1">
            <a:spLocks/>
          </p:cNvSpPr>
          <p:nvPr/>
        </p:nvSpPr>
        <p:spPr>
          <a:xfrm>
            <a:off x="546098" y="234529"/>
            <a:ext cx="10307392" cy="20077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chemeClr val="tx1"/>
                </a:solidFill>
                <a:effectLst/>
                <a:uLnTx/>
                <a:uFillTx/>
                <a:latin typeface="Segoe Sans Display Semibold"/>
                <a:ea typeface="+mn-ea"/>
                <a:cs typeface="Segoe UI" panose="020B0502040204020203" pitchFamily="34" charset="0"/>
              </a:rPr>
              <a:t>TEAMS FOR FRONTLINE</a:t>
            </a:r>
          </a:p>
        </p:txBody>
      </p:sp>
    </p:spTree>
    <p:extLst>
      <p:ext uri="{BB962C8B-B14F-4D97-AF65-F5344CB8AC3E}">
        <p14:creationId xmlns:p14="http://schemas.microsoft.com/office/powerpoint/2010/main" val="146596117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25_Title Only">
    <p:spTree>
      <p:nvGrpSpPr>
        <p:cNvPr id="1" name=""/>
        <p:cNvGrpSpPr/>
        <p:nvPr/>
      </p:nvGrpSpPr>
      <p:grpSpPr>
        <a:xfrm>
          <a:off x="0" y="0"/>
          <a:ext cx="0" cy="0"/>
          <a:chOff x="0" y="0"/>
          <a:chExt cx="0" cy="0"/>
        </a:xfrm>
      </p:grpSpPr>
      <p:sp>
        <p:nvSpPr>
          <p:cNvPr id="4" name="Rectangle: Rounded Corners 12">
            <a:extLst>
              <a:ext uri="{FF2B5EF4-FFF2-40B4-BE49-F238E27FC236}">
                <a16:creationId xmlns:a16="http://schemas.microsoft.com/office/drawing/2014/main" id="{E11BF92A-2EF3-A782-FBE3-BD91B43FF311}"/>
              </a:ext>
            </a:extLst>
          </p:cNvPr>
          <p:cNvSpPr/>
          <p:nvPr/>
        </p:nvSpPr>
        <p:spPr bwMode="auto">
          <a:xfrm>
            <a:off x="0" y="3879588"/>
            <a:ext cx="12192000" cy="2968170"/>
          </a:xfrm>
          <a:prstGeom prst="rect">
            <a:avLst/>
          </a:prstGeom>
          <a:gradFill flip="none" rotWithShape="1">
            <a:gsLst>
              <a:gs pos="0">
                <a:schemeClr val="accent1">
                  <a:lumMod val="5000"/>
                  <a:lumOff val="95000"/>
                </a:schemeClr>
              </a:gs>
              <a:gs pos="23000">
                <a:srgbClr val="D2E7E8"/>
              </a:gs>
              <a:gs pos="100000">
                <a:srgbClr val="81D8D0"/>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0" name="Picture Placeholder 9">
            <a:extLst>
              <a:ext uri="{FF2B5EF4-FFF2-40B4-BE49-F238E27FC236}">
                <a16:creationId xmlns:a16="http://schemas.microsoft.com/office/drawing/2014/main" id="{8B0AD739-5AFB-5A84-2A2F-4C3B7F4957BA}"/>
              </a:ext>
            </a:extLst>
          </p:cNvPr>
          <p:cNvSpPr>
            <a:spLocks noGrp="1"/>
          </p:cNvSpPr>
          <p:nvPr>
            <p:ph type="pic" sz="quarter" idx="13"/>
          </p:nvPr>
        </p:nvSpPr>
        <p:spPr>
          <a:xfrm>
            <a:off x="6585107" y="729000"/>
            <a:ext cx="2484000" cy="5580000"/>
          </a:xfr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46097" y="589395"/>
            <a:ext cx="3582293" cy="430887"/>
          </a:xfrm>
        </p:spPr>
        <p:txBody>
          <a:bodyPr/>
          <a:lstStyle>
            <a:lvl1pPr>
              <a:defRPr sz="2800"/>
            </a:lvl1pPr>
          </a:lstStyle>
          <a:p>
            <a:r>
              <a:rPr lang="en-US"/>
              <a:t>Click to edit Master title style</a:t>
            </a:r>
          </a:p>
        </p:txBody>
      </p:sp>
      <p:sp>
        <p:nvSpPr>
          <p:cNvPr id="7" name="Text Placeholder 16">
            <a:extLst>
              <a:ext uri="{FF2B5EF4-FFF2-40B4-BE49-F238E27FC236}">
                <a16:creationId xmlns:a16="http://schemas.microsoft.com/office/drawing/2014/main" id="{32A544D1-0DA6-D372-79E4-AF573AB586D7}"/>
              </a:ext>
            </a:extLst>
          </p:cNvPr>
          <p:cNvSpPr>
            <a:spLocks noGrp="1"/>
          </p:cNvSpPr>
          <p:nvPr>
            <p:ph type="body" sz="quarter" idx="12"/>
          </p:nvPr>
        </p:nvSpPr>
        <p:spPr>
          <a:xfrm>
            <a:off x="494153" y="2471472"/>
            <a:ext cx="4311728" cy="1954720"/>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800">
                <a:solidFill>
                  <a:srgbClr val="000000"/>
                </a:solidFill>
                <a:latin typeface="Segoe UI"/>
              </a:defRPr>
            </a:lvl1pPr>
            <a:lvl2pPr marL="0" indent="0">
              <a:buNone/>
              <a:defRPr lang="en-US" sz="1600">
                <a:solidFill>
                  <a:schemeClr val="tx1"/>
                </a:solidFill>
                <a:latin typeface="+mj-lt"/>
              </a:defRPr>
            </a:lvl2pPr>
            <a:lvl3pPr marL="0" indent="0">
              <a:buNone/>
              <a:defRPr lang="en-US">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6" name="Rectangle 5">
            <a:extLst>
              <a:ext uri="{FF2B5EF4-FFF2-40B4-BE49-F238E27FC236}">
                <a16:creationId xmlns:a16="http://schemas.microsoft.com/office/drawing/2014/main" id="{5783388A-4D07-D4B1-11C1-5D8E3549C4E3}"/>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9" name="Text Placeholder 8">
            <a:extLst>
              <a:ext uri="{FF2B5EF4-FFF2-40B4-BE49-F238E27FC236}">
                <a16:creationId xmlns:a16="http://schemas.microsoft.com/office/drawing/2014/main" id="{FA610169-A8C7-1758-8D53-513F397E19D4}"/>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30" name="TextBox 29">
            <a:extLst>
              <a:ext uri="{FF2B5EF4-FFF2-40B4-BE49-F238E27FC236}">
                <a16:creationId xmlns:a16="http://schemas.microsoft.com/office/drawing/2014/main" id="{84348662-5BFB-CBF7-0CDE-671ECFE4B772}"/>
              </a:ext>
            </a:extLst>
          </p:cNvPr>
          <p:cNvSpPr txBox="1"/>
          <p:nvPr/>
        </p:nvSpPr>
        <p:spPr>
          <a:xfrm>
            <a:off x="1775819" y="5486357"/>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 </a:t>
            </a:r>
          </a:p>
        </p:txBody>
      </p:sp>
      <p:pic>
        <p:nvPicPr>
          <p:cNvPr id="31" name="!!Karin" descr="A person smiling at the camera&#10;&#10;Description automatically generated">
            <a:extLst>
              <a:ext uri="{FF2B5EF4-FFF2-40B4-BE49-F238E27FC236}">
                <a16:creationId xmlns:a16="http://schemas.microsoft.com/office/drawing/2014/main" id="{0F4432D0-1FC5-20E8-1C92-7E9294D4B988}"/>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494153" y="4999990"/>
            <a:ext cx="1177521" cy="1177521"/>
          </a:xfrm>
          <a:prstGeom prst="ellipse">
            <a:avLst/>
          </a:prstGeom>
          <a:ln w="19050">
            <a:solidFill>
              <a:schemeClr val="bg1"/>
            </a:solidFill>
          </a:ln>
        </p:spPr>
      </p:pic>
      <p:sp>
        <p:nvSpPr>
          <p:cNvPr id="33" name="Text Placeholder 33">
            <a:extLst>
              <a:ext uri="{FF2B5EF4-FFF2-40B4-BE49-F238E27FC236}">
                <a16:creationId xmlns:a16="http://schemas.microsoft.com/office/drawing/2014/main" id="{2003C48A-FC3A-8597-8FD6-2FFD4171BB8F}"/>
              </a:ext>
            </a:extLst>
          </p:cNvPr>
          <p:cNvSpPr txBox="1">
            <a:spLocks/>
          </p:cNvSpPr>
          <p:nvPr/>
        </p:nvSpPr>
        <p:spPr>
          <a:xfrm>
            <a:off x="546098" y="234529"/>
            <a:ext cx="10307392" cy="20077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7A3700"/>
                </a:solidFill>
                <a:effectLst/>
                <a:uLnTx/>
                <a:uFillTx/>
                <a:latin typeface="Segoe Sans Display Semibold"/>
                <a:ea typeface="+mn-ea"/>
                <a:cs typeface="Segoe UI" panose="020B0502040204020203" pitchFamily="34" charset="0"/>
              </a:rPr>
              <a:t>TEAMS FOR FRONTLINE</a:t>
            </a:r>
          </a:p>
        </p:txBody>
      </p:sp>
    </p:spTree>
    <p:extLst>
      <p:ext uri="{BB962C8B-B14F-4D97-AF65-F5344CB8AC3E}">
        <p14:creationId xmlns:p14="http://schemas.microsoft.com/office/powerpoint/2010/main" val="367506055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24_Title Only">
    <p:spTree>
      <p:nvGrpSpPr>
        <p:cNvPr id="1" name=""/>
        <p:cNvGrpSpPr/>
        <p:nvPr/>
      </p:nvGrpSpPr>
      <p:grpSpPr>
        <a:xfrm>
          <a:off x="0" y="0"/>
          <a:ext cx="0" cy="0"/>
          <a:chOff x="0" y="0"/>
          <a:chExt cx="0" cy="0"/>
        </a:xfrm>
      </p:grpSpPr>
      <p:sp>
        <p:nvSpPr>
          <p:cNvPr id="18" name="Rectangle: Rounded Corners 12">
            <a:extLst>
              <a:ext uri="{FF2B5EF4-FFF2-40B4-BE49-F238E27FC236}">
                <a16:creationId xmlns:a16="http://schemas.microsoft.com/office/drawing/2014/main" id="{9961C9C4-C723-4A7C-95BB-4826C39056F6}"/>
              </a:ext>
            </a:extLst>
          </p:cNvPr>
          <p:cNvSpPr/>
          <p:nvPr/>
        </p:nvSpPr>
        <p:spPr bwMode="auto">
          <a:xfrm>
            <a:off x="0" y="0"/>
            <a:ext cx="4668253" cy="6847758"/>
          </a:xfrm>
          <a:prstGeom prst="rect">
            <a:avLst/>
          </a:prstGeom>
          <a:gradFill flip="none" rotWithShape="1">
            <a:gsLst>
              <a:gs pos="0">
                <a:srgbClr val="FFF8F3"/>
              </a:gs>
              <a:gs pos="0">
                <a:srgbClr val="FFF8F3"/>
              </a:gs>
              <a:gs pos="45000">
                <a:srgbClr val="81D8D0"/>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2" name="TextBox 11">
            <a:extLst>
              <a:ext uri="{FF2B5EF4-FFF2-40B4-BE49-F238E27FC236}">
                <a16:creationId xmlns:a16="http://schemas.microsoft.com/office/drawing/2014/main" id="{06D34B16-43B3-CE84-B970-3F62CF50885B}"/>
              </a:ext>
            </a:extLst>
          </p:cNvPr>
          <p:cNvSpPr txBox="1"/>
          <p:nvPr/>
        </p:nvSpPr>
        <p:spPr>
          <a:xfrm>
            <a:off x="1431235" y="5977591"/>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 </a:t>
            </a:r>
          </a:p>
        </p:txBody>
      </p:sp>
      <p:pic>
        <p:nvPicPr>
          <p:cNvPr id="13" name="!!Karin" descr="A person smiling at the camera&#10;&#10;Description automatically generated">
            <a:extLst>
              <a:ext uri="{FF2B5EF4-FFF2-40B4-BE49-F238E27FC236}">
                <a16:creationId xmlns:a16="http://schemas.microsoft.com/office/drawing/2014/main" id="{FC73FAFD-F7DC-6B73-C383-83AC1ED8BDD9}"/>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69784" y="5858476"/>
            <a:ext cx="761451" cy="761451"/>
          </a:xfrm>
          <a:prstGeom prst="ellipse">
            <a:avLst/>
          </a:prstGeom>
          <a:ln w="19050">
            <a:solidFill>
              <a:schemeClr val="bg1"/>
            </a:solidFill>
          </a:ln>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738664"/>
          </a:xfrm>
        </p:spPr>
        <p:txBody>
          <a:bodyPr/>
          <a:lstStyle>
            <a:lvl1pPr>
              <a:defRPr sz="2400">
                <a:solidFill>
                  <a:srgbClr val="FFF8F3"/>
                </a:solidFill>
              </a:defRPr>
            </a:lvl1pPr>
          </a:lstStyle>
          <a:p>
            <a:r>
              <a:rPr lang="en-US"/>
              <a:t>Click to edit Master title style</a:t>
            </a:r>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14" name="Text Placeholder 33">
            <a:extLst>
              <a:ext uri="{FF2B5EF4-FFF2-40B4-BE49-F238E27FC236}">
                <a16:creationId xmlns:a16="http://schemas.microsoft.com/office/drawing/2014/main" id="{9F1C95B2-77BB-8E5C-12D4-124546CA50DB}"/>
              </a:ext>
            </a:extLst>
          </p:cNvPr>
          <p:cNvSpPr txBox="1">
            <a:spLocks/>
          </p:cNvSpPr>
          <p:nvPr/>
        </p:nvSpPr>
        <p:spPr>
          <a:xfrm>
            <a:off x="588262" y="234529"/>
            <a:ext cx="10265227" cy="171519"/>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chemeClr val="tx1"/>
                </a:solidFill>
                <a:effectLst/>
                <a:uLnTx/>
                <a:uFillTx/>
                <a:latin typeface="Segoe Sans Display Semibold"/>
                <a:ea typeface="+mn-ea"/>
                <a:cs typeface="Segoe UI" panose="020B0502040204020203" pitchFamily="34" charset="0"/>
              </a:rPr>
              <a:t>TEAMS FOR FRONTLINE</a:t>
            </a:r>
          </a:p>
        </p:txBody>
      </p:sp>
      <p:sp>
        <p:nvSpPr>
          <p:cNvPr id="15" name="Text Placeholder 16">
            <a:extLst>
              <a:ext uri="{FF2B5EF4-FFF2-40B4-BE49-F238E27FC236}">
                <a16:creationId xmlns:a16="http://schemas.microsoft.com/office/drawing/2014/main" id="{72BC0419-AD22-0E52-FE69-824B84BFDD3B}"/>
              </a:ext>
            </a:extLst>
          </p:cNvPr>
          <p:cNvSpPr>
            <a:spLocks noGrp="1"/>
          </p:cNvSpPr>
          <p:nvPr>
            <p:ph type="body" sz="quarter" idx="12"/>
          </p:nvPr>
        </p:nvSpPr>
        <p:spPr>
          <a:xfrm>
            <a:off x="546097" y="2737869"/>
            <a:ext cx="3534019" cy="1954720"/>
          </a:xfrm>
          <a:solidFill>
            <a:srgbClr val="FFF8F3"/>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600">
                <a:solidFill>
                  <a:srgbClr val="000000"/>
                </a:solidFill>
                <a:latin typeface="Segoe UI"/>
              </a:defRPr>
            </a:lvl1pPr>
            <a:lvl2pPr marL="0" indent="0">
              <a:buNone/>
              <a:defRPr lang="en-US" sz="1600">
                <a:solidFill>
                  <a:schemeClr val="tx1"/>
                </a:solidFill>
                <a:latin typeface="+mj-lt"/>
              </a:defRPr>
            </a:lvl2pPr>
            <a:lvl3pPr marL="0" indent="0">
              <a:buNone/>
              <a:defRPr lang="en-US" sz="1600">
                <a:solidFill>
                  <a:schemeClr val="tx1"/>
                </a:solidFill>
                <a:latin typeface="+mn-lt"/>
              </a:defRPr>
            </a:lvl3pPr>
            <a:lvl4pPr marL="221361" indent="0">
              <a:buNone/>
              <a:defRPr lang="en-US" sz="1600">
                <a:solidFill>
                  <a:schemeClr val="tx1"/>
                </a:solidFill>
                <a:latin typeface="+mn-lt"/>
              </a:defRPr>
            </a:lvl4pPr>
            <a:lvl5pPr marL="416941" indent="0">
              <a:buNone/>
              <a:defRPr lang="en-US" sz="1600">
                <a:solidFill>
                  <a:schemeClr val="tx1"/>
                </a:solidFill>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16" name="Picture Placeholder 9">
            <a:extLst>
              <a:ext uri="{FF2B5EF4-FFF2-40B4-BE49-F238E27FC236}">
                <a16:creationId xmlns:a16="http://schemas.microsoft.com/office/drawing/2014/main" id="{7EB0CB85-7688-88C4-E2F9-356C6FF7E8F9}"/>
              </a:ext>
            </a:extLst>
          </p:cNvPr>
          <p:cNvSpPr>
            <a:spLocks noGrp="1"/>
          </p:cNvSpPr>
          <p:nvPr>
            <p:ph type="pic" sz="quarter" idx="16"/>
          </p:nvPr>
        </p:nvSpPr>
        <p:spPr>
          <a:xfrm>
            <a:off x="5593588" y="633879"/>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17" name="Picture Placeholder 9">
            <a:extLst>
              <a:ext uri="{FF2B5EF4-FFF2-40B4-BE49-F238E27FC236}">
                <a16:creationId xmlns:a16="http://schemas.microsoft.com/office/drawing/2014/main" id="{E7CB1F9C-3A0E-2EBB-0A0D-0F0E3A6AA1DD}"/>
              </a:ext>
            </a:extLst>
          </p:cNvPr>
          <p:cNvSpPr>
            <a:spLocks noGrp="1"/>
          </p:cNvSpPr>
          <p:nvPr>
            <p:ph type="pic" sz="quarter" idx="17"/>
          </p:nvPr>
        </p:nvSpPr>
        <p:spPr>
          <a:xfrm>
            <a:off x="8768713" y="633879"/>
            <a:ext cx="2484000" cy="5580000"/>
          </a:xfrm>
          <a:prstGeom prst="roundRect">
            <a:avLst>
              <a:gd name="adj" fmla="val 6011"/>
            </a:avLst>
          </a:prstGeo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Tree>
    <p:extLst>
      <p:ext uri="{BB962C8B-B14F-4D97-AF65-F5344CB8AC3E}">
        <p14:creationId xmlns:p14="http://schemas.microsoft.com/office/powerpoint/2010/main" val="15698393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23_Title Only">
    <p:spTree>
      <p:nvGrpSpPr>
        <p:cNvPr id="1" name=""/>
        <p:cNvGrpSpPr/>
        <p:nvPr/>
      </p:nvGrpSpPr>
      <p:grpSpPr>
        <a:xfrm>
          <a:off x="0" y="0"/>
          <a:ext cx="0" cy="0"/>
          <a:chOff x="0" y="0"/>
          <a:chExt cx="0" cy="0"/>
        </a:xfrm>
      </p:grpSpPr>
      <p:sp>
        <p:nvSpPr>
          <p:cNvPr id="5" name="Rectangle: Rounded Corners 12">
            <a:extLst>
              <a:ext uri="{FF2B5EF4-FFF2-40B4-BE49-F238E27FC236}">
                <a16:creationId xmlns:a16="http://schemas.microsoft.com/office/drawing/2014/main" id="{18409902-44C8-1368-A3F2-2F2687176952}"/>
              </a:ext>
            </a:extLst>
          </p:cNvPr>
          <p:cNvSpPr/>
          <p:nvPr/>
        </p:nvSpPr>
        <p:spPr bwMode="auto">
          <a:xfrm>
            <a:off x="-2151" y="3889829"/>
            <a:ext cx="12192000" cy="2968170"/>
          </a:xfrm>
          <a:prstGeom prst="rect">
            <a:avLst/>
          </a:prstGeom>
          <a:gradFill flip="none" rotWithShape="1">
            <a:gsLst>
              <a:gs pos="0">
                <a:schemeClr val="accent1">
                  <a:lumMod val="5000"/>
                  <a:lumOff val="95000"/>
                </a:schemeClr>
              </a:gs>
              <a:gs pos="23000">
                <a:srgbClr val="D2E7E8"/>
              </a:gs>
              <a:gs pos="100000">
                <a:srgbClr val="81D8D0"/>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10" name="Picture Placeholder 9">
            <a:extLst>
              <a:ext uri="{FF2B5EF4-FFF2-40B4-BE49-F238E27FC236}">
                <a16:creationId xmlns:a16="http://schemas.microsoft.com/office/drawing/2014/main" id="{8B0AD739-5AFB-5A84-2A2F-4C3B7F4957BA}"/>
              </a:ext>
            </a:extLst>
          </p:cNvPr>
          <p:cNvSpPr>
            <a:spLocks noGrp="1"/>
          </p:cNvSpPr>
          <p:nvPr>
            <p:ph type="pic" sz="quarter" idx="13"/>
          </p:nvPr>
        </p:nvSpPr>
        <p:spPr>
          <a:xfrm>
            <a:off x="5219857" y="729000"/>
            <a:ext cx="2484000" cy="5580000"/>
          </a:xfr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430887"/>
          </a:xfrm>
        </p:spPr>
        <p:txBody>
          <a:bodyPr/>
          <a:lstStyle>
            <a:lvl1pPr>
              <a:defRPr sz="2800"/>
            </a:lvl1pPr>
          </a:lstStyle>
          <a:p>
            <a:r>
              <a:rPr lang="en-US"/>
              <a:t>Click to edit Master title style</a:t>
            </a:r>
          </a:p>
        </p:txBody>
      </p:sp>
      <p:sp>
        <p:nvSpPr>
          <p:cNvPr id="7" name="Text Placeholder 16">
            <a:extLst>
              <a:ext uri="{FF2B5EF4-FFF2-40B4-BE49-F238E27FC236}">
                <a16:creationId xmlns:a16="http://schemas.microsoft.com/office/drawing/2014/main" id="{32A544D1-0DA6-D372-79E4-AF573AB586D7}"/>
              </a:ext>
            </a:extLst>
          </p:cNvPr>
          <p:cNvSpPr>
            <a:spLocks noGrp="1"/>
          </p:cNvSpPr>
          <p:nvPr>
            <p:ph type="body" sz="quarter" idx="12"/>
          </p:nvPr>
        </p:nvSpPr>
        <p:spPr>
          <a:xfrm>
            <a:off x="582613" y="2451640"/>
            <a:ext cx="3772332" cy="1954720"/>
          </a:xfrm>
          <a:solidFill>
            <a:schemeClr val="bg1"/>
          </a:solidFill>
          <a:effectLst>
            <a:outerShdw blurRad="127000" dist="127000" dir="2700000" algn="tl" rotWithShape="0">
              <a:prstClr val="black">
                <a:alpha val="20000"/>
              </a:prstClr>
            </a:outerShdw>
          </a:effectLst>
        </p:spPr>
        <p:txBody>
          <a:bodyPr vert="horz" wrap="square" lIns="182880" tIns="180000" rIns="182880" bIns="180000" rtlCol="0" anchor="ctr">
            <a:spAutoFit/>
          </a:bodyPr>
          <a:lstStyle>
            <a:lvl1pPr marL="0" indent="0">
              <a:buNone/>
              <a:defRPr lang="en-US" sz="1800">
                <a:solidFill>
                  <a:srgbClr val="000000"/>
                </a:solidFill>
                <a:latin typeface="Segoe UI"/>
              </a:defRPr>
            </a:lvl1pPr>
            <a:lvl2pPr marL="0" indent="0">
              <a:buNone/>
              <a:defRPr lang="en-US" sz="1600">
                <a:solidFill>
                  <a:schemeClr val="accent1"/>
                </a:solidFill>
                <a:latin typeface="+mj-lt"/>
              </a:defRPr>
            </a:lvl2pPr>
            <a:lvl3pPr marL="0" indent="0">
              <a:buNone/>
              <a:defRPr lang="en-US">
                <a:latin typeface="+mn-lt"/>
              </a:defRPr>
            </a:lvl3pPr>
            <a:lvl4pPr marL="221361" indent="0">
              <a:buNone/>
              <a:defRPr lang="en-US" sz="1600">
                <a:latin typeface="+mn-lt"/>
              </a:defRPr>
            </a:lvl4pPr>
            <a:lvl5pPr marL="416941" indent="0">
              <a:buNone/>
              <a:defRPr lang="en-US" sz="1600">
                <a:latin typeface="+mn-lt"/>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
        <p:nvSpPr>
          <p:cNvPr id="4" name="Picture Placeholder 9">
            <a:extLst>
              <a:ext uri="{FF2B5EF4-FFF2-40B4-BE49-F238E27FC236}">
                <a16:creationId xmlns:a16="http://schemas.microsoft.com/office/drawing/2014/main" id="{49DD6E04-8774-C981-8657-F664A51A94F5}"/>
              </a:ext>
            </a:extLst>
          </p:cNvPr>
          <p:cNvSpPr>
            <a:spLocks noGrp="1"/>
          </p:cNvSpPr>
          <p:nvPr>
            <p:ph type="pic" sz="quarter" idx="14"/>
          </p:nvPr>
        </p:nvSpPr>
        <p:spPr>
          <a:xfrm>
            <a:off x="8328054" y="729000"/>
            <a:ext cx="2484000" cy="5580000"/>
          </a:xfrm>
          <a:noFill/>
          <a:ln>
            <a:noFill/>
          </a:ln>
          <a:effectLst>
            <a:outerShdw blurRad="63500" sx="102000" sy="102000" algn="ctr" rotWithShape="0">
              <a:prstClr val="black">
                <a:alpha val="40000"/>
              </a:prstClr>
            </a:outerShdw>
          </a:effectLst>
        </p:spPr>
        <p:txBody>
          <a:bodyPr/>
          <a:lstStyle/>
          <a:p>
            <a:r>
              <a:rPr lang="en-US"/>
              <a:t>Click icon to add picture</a:t>
            </a:r>
            <a:endParaRPr lang="en-GB"/>
          </a:p>
        </p:txBody>
      </p:sp>
      <p:sp>
        <p:nvSpPr>
          <p:cNvPr id="6" name="Rectangle 5">
            <a:extLst>
              <a:ext uri="{FF2B5EF4-FFF2-40B4-BE49-F238E27FC236}">
                <a16:creationId xmlns:a16="http://schemas.microsoft.com/office/drawing/2014/main" id="{3EE84E9E-352B-28EE-ADEB-2E5FF116C34A}"/>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6A61F505-56C4-EF7A-9827-8E76BC7645F9}"/>
              </a:ext>
            </a:extLst>
          </p:cNvPr>
          <p:cNvSpPr>
            <a:spLocks noGrp="1"/>
          </p:cNvSpPr>
          <p:nvPr>
            <p:ph type="body" sz="quarter" idx="15"/>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3" name="TextBox 2">
            <a:extLst>
              <a:ext uri="{FF2B5EF4-FFF2-40B4-BE49-F238E27FC236}">
                <a16:creationId xmlns:a16="http://schemas.microsoft.com/office/drawing/2014/main" id="{151C4B98-461B-AA01-F686-0DB71D220173}"/>
              </a:ext>
            </a:extLst>
          </p:cNvPr>
          <p:cNvSpPr txBox="1"/>
          <p:nvPr/>
        </p:nvSpPr>
        <p:spPr>
          <a:xfrm>
            <a:off x="1942434" y="5877580"/>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Sales Associate </a:t>
            </a:r>
          </a:p>
        </p:txBody>
      </p:sp>
      <p:pic>
        <p:nvPicPr>
          <p:cNvPr id="9" name="!!Karin" descr="A person smiling at the camera&#10;&#10;Description automatically generated">
            <a:extLst>
              <a:ext uri="{FF2B5EF4-FFF2-40B4-BE49-F238E27FC236}">
                <a16:creationId xmlns:a16="http://schemas.microsoft.com/office/drawing/2014/main" id="{F44555F1-E357-CA78-171C-FEE00076870E}"/>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41201" y="5447565"/>
            <a:ext cx="1177521" cy="1177521"/>
          </a:xfrm>
          <a:prstGeom prst="ellipse">
            <a:avLst/>
          </a:prstGeom>
          <a:ln w="19050">
            <a:solidFill>
              <a:schemeClr val="bg1"/>
            </a:solidFill>
          </a:ln>
        </p:spPr>
      </p:pic>
    </p:spTree>
    <p:extLst>
      <p:ext uri="{BB962C8B-B14F-4D97-AF65-F5344CB8AC3E}">
        <p14:creationId xmlns:p14="http://schemas.microsoft.com/office/powerpoint/2010/main" val="305582900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22_Title Only">
    <p:spTree>
      <p:nvGrpSpPr>
        <p:cNvPr id="1" name=""/>
        <p:cNvGrpSpPr/>
        <p:nvPr/>
      </p:nvGrpSpPr>
      <p:grpSpPr>
        <a:xfrm>
          <a:off x="0" y="0"/>
          <a:ext cx="0" cy="0"/>
          <a:chOff x="0" y="0"/>
          <a:chExt cx="0" cy="0"/>
        </a:xfrm>
      </p:grpSpPr>
      <p:sp>
        <p:nvSpPr>
          <p:cNvPr id="5" name="Rectangle: Rounded Corners 12">
            <a:extLst>
              <a:ext uri="{FF2B5EF4-FFF2-40B4-BE49-F238E27FC236}">
                <a16:creationId xmlns:a16="http://schemas.microsoft.com/office/drawing/2014/main" id="{A1DF3533-B818-AF15-726C-218295696EED}"/>
              </a:ext>
            </a:extLst>
          </p:cNvPr>
          <p:cNvSpPr/>
          <p:nvPr/>
        </p:nvSpPr>
        <p:spPr bwMode="auto">
          <a:xfrm>
            <a:off x="-2151" y="3889829"/>
            <a:ext cx="12192000" cy="2968170"/>
          </a:xfrm>
          <a:prstGeom prst="rect">
            <a:avLst/>
          </a:prstGeom>
          <a:gradFill flip="none" rotWithShape="1">
            <a:gsLst>
              <a:gs pos="0">
                <a:schemeClr val="accent1">
                  <a:lumMod val="5000"/>
                  <a:lumOff val="95000"/>
                </a:schemeClr>
              </a:gs>
              <a:gs pos="23000">
                <a:srgbClr val="D2E7E8"/>
              </a:gs>
              <a:gs pos="100000">
                <a:srgbClr val="30E5D0"/>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11070337" cy="507999"/>
          </a:xfrm>
        </p:spPr>
        <p:txBody>
          <a:bodyPr/>
          <a:lstStyle>
            <a:lvl1pPr>
              <a:defRPr sz="2800"/>
            </a:lvl1pPr>
          </a:lstStyle>
          <a:p>
            <a:r>
              <a:rPr lang="en-US"/>
              <a:t>Click to edit Master title style</a:t>
            </a:r>
          </a:p>
        </p:txBody>
      </p:sp>
      <p:sp>
        <p:nvSpPr>
          <p:cNvPr id="6" name="TextBox 5">
            <a:extLst>
              <a:ext uri="{FF2B5EF4-FFF2-40B4-BE49-F238E27FC236}">
                <a16:creationId xmlns:a16="http://schemas.microsoft.com/office/drawing/2014/main" id="{4A5B81E8-F4A1-8290-69E8-D46E935FCDBD}"/>
              </a:ext>
            </a:extLst>
          </p:cNvPr>
          <p:cNvSpPr txBox="1"/>
          <p:nvPr/>
        </p:nvSpPr>
        <p:spPr>
          <a:xfrm>
            <a:off x="1942434" y="5877580"/>
            <a:ext cx="19665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Semibold" panose="020B0702040204020203" pitchFamily="34" charset="0"/>
                <a:ea typeface="+mn-ea"/>
                <a:cs typeface="Segoe UI Semibold" panose="020B0702040204020203" pitchFamily="34" charset="0"/>
              </a:rPr>
              <a:t>Karin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Store Associate</a:t>
            </a:r>
          </a:p>
        </p:txBody>
      </p:sp>
      <p:pic>
        <p:nvPicPr>
          <p:cNvPr id="7" name="!!Karin" descr="A person smiling at the camera&#10;&#10;Description automatically generated">
            <a:extLst>
              <a:ext uri="{FF2B5EF4-FFF2-40B4-BE49-F238E27FC236}">
                <a16:creationId xmlns:a16="http://schemas.microsoft.com/office/drawing/2014/main" id="{2B052975-F577-3466-FA9B-F132E4CD56F3}"/>
              </a:ext>
            </a:extLst>
          </p:cNvPr>
          <p:cNvPicPr>
            <a:picLocks noChangeAspect="1"/>
          </p:cNvPicPr>
          <p:nvPr/>
        </p:nvPicPr>
        <p:blipFill rotWithShape="1">
          <a:blip r:embed="rId2">
            <a:extLst>
              <a:ext uri="{28A0092B-C50C-407E-A947-70E740481C1C}">
                <a14:useLocalDpi xmlns:a14="http://schemas.microsoft.com/office/drawing/2010/main" val="0"/>
              </a:ext>
            </a:extLst>
          </a:blip>
          <a:srcRect l="3065" t="3065" r="3065" b="3065"/>
          <a:stretch/>
        </p:blipFill>
        <p:spPr>
          <a:xfrm>
            <a:off x="641201" y="5447565"/>
            <a:ext cx="1177521" cy="1177521"/>
          </a:xfrm>
          <a:prstGeom prst="ellipse">
            <a:avLst/>
          </a:prstGeom>
          <a:ln w="19050">
            <a:solidFill>
              <a:schemeClr val="bg1"/>
            </a:solidFill>
          </a:ln>
        </p:spPr>
      </p:pic>
      <p:sp>
        <p:nvSpPr>
          <p:cNvPr id="4" name="Rectangle 3">
            <a:extLst>
              <a:ext uri="{FF2B5EF4-FFF2-40B4-BE49-F238E27FC236}">
                <a16:creationId xmlns:a16="http://schemas.microsoft.com/office/drawing/2014/main" id="{332C1C61-A0A7-8981-B16E-A8D766537341}"/>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8" name="Text Placeholder 8">
            <a:extLst>
              <a:ext uri="{FF2B5EF4-FFF2-40B4-BE49-F238E27FC236}">
                <a16:creationId xmlns:a16="http://schemas.microsoft.com/office/drawing/2014/main" id="{EE3BD63E-F98B-BF1A-5589-964F53A89A32}"/>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Tree>
    <p:extLst>
      <p:ext uri="{BB962C8B-B14F-4D97-AF65-F5344CB8AC3E}">
        <p14:creationId xmlns:p14="http://schemas.microsoft.com/office/powerpoint/2010/main" val="255638043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2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3582293" cy="430887"/>
          </a:xfrm>
        </p:spPr>
        <p:txBody>
          <a:bodyPr/>
          <a:lstStyle>
            <a:lvl1pPr>
              <a:defRPr sz="2800"/>
            </a:lvl1pPr>
          </a:lstStyle>
          <a:p>
            <a:r>
              <a:rPr lang="en-US"/>
              <a:t>Click to edit Master title style</a:t>
            </a:r>
          </a:p>
        </p:txBody>
      </p:sp>
      <p:sp>
        <p:nvSpPr>
          <p:cNvPr id="3" name="Rectangle: Rounded Corners 12">
            <a:extLst>
              <a:ext uri="{FF2B5EF4-FFF2-40B4-BE49-F238E27FC236}">
                <a16:creationId xmlns:a16="http://schemas.microsoft.com/office/drawing/2014/main" id="{E00054E4-DC49-228F-2183-16803CBE1DA8}"/>
              </a:ext>
            </a:extLst>
          </p:cNvPr>
          <p:cNvSpPr/>
          <p:nvPr/>
        </p:nvSpPr>
        <p:spPr bwMode="auto">
          <a:xfrm>
            <a:off x="-2151" y="3889829"/>
            <a:ext cx="12192000" cy="2968170"/>
          </a:xfrm>
          <a:prstGeom prst="rect">
            <a:avLst/>
          </a:prstGeom>
          <a:gradFill flip="none" rotWithShape="1">
            <a:gsLst>
              <a:gs pos="0">
                <a:schemeClr val="accent1">
                  <a:lumMod val="5000"/>
                  <a:lumOff val="95000"/>
                </a:schemeClr>
              </a:gs>
              <a:gs pos="23000">
                <a:srgbClr val="D2E7E8"/>
              </a:gs>
              <a:gs pos="100000">
                <a:srgbClr val="81D8D0"/>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lvl="0" defTabSz="932472" fontAlgn="base">
              <a:lnSpc>
                <a:spcPct val="90000"/>
              </a:lnSpc>
              <a:spcBef>
                <a:spcPct val="0"/>
              </a:spcBef>
              <a:spcAft>
                <a:spcPct val="0"/>
              </a:spcAft>
            </a:pPr>
            <a:endParaRPr lang="en-US" sz="600" noProof="0">
              <a:solidFill>
                <a:srgbClr val="FFFFFF"/>
              </a:solidFill>
              <a:cs typeface="Segoe UI" pitchFamily="34" charset="0"/>
            </a:endParaRPr>
          </a:p>
        </p:txBody>
      </p:sp>
      <p:sp>
        <p:nvSpPr>
          <p:cNvPr id="5" name="Rectangle 4">
            <a:extLst>
              <a:ext uri="{FF2B5EF4-FFF2-40B4-BE49-F238E27FC236}">
                <a16:creationId xmlns:a16="http://schemas.microsoft.com/office/drawing/2014/main" id="{3A588E1C-6F12-E73A-A739-74EF4C3DF493}"/>
              </a:ext>
            </a:extLst>
          </p:cNvPr>
          <p:cNvSpPr/>
          <p:nvPr/>
        </p:nvSpPr>
        <p:spPr bwMode="auto">
          <a:xfrm>
            <a:off x="0" y="-844550"/>
            <a:ext cx="5518150" cy="6540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rgbClr val="FFFFFF"/>
              </a:solidFill>
              <a:ea typeface="Segoe UI" pitchFamily="34" charset="0"/>
              <a:cs typeface="Segoe UI" pitchFamily="34" charset="0"/>
            </a:endParaRPr>
          </a:p>
        </p:txBody>
      </p:sp>
      <p:sp>
        <p:nvSpPr>
          <p:cNvPr id="6" name="Text Placeholder 8">
            <a:extLst>
              <a:ext uri="{FF2B5EF4-FFF2-40B4-BE49-F238E27FC236}">
                <a16:creationId xmlns:a16="http://schemas.microsoft.com/office/drawing/2014/main" id="{48AE37E4-45F3-379B-BB32-3F49E1BFC4F9}"/>
              </a:ext>
            </a:extLst>
          </p:cNvPr>
          <p:cNvSpPr>
            <a:spLocks noGrp="1"/>
          </p:cNvSpPr>
          <p:nvPr>
            <p:ph type="body" sz="quarter" idx="14"/>
          </p:nvPr>
        </p:nvSpPr>
        <p:spPr>
          <a:xfrm>
            <a:off x="190500" y="-652364"/>
            <a:ext cx="5073650" cy="307777"/>
          </a:xfrm>
        </p:spPr>
        <p:txBody>
          <a:bodyPr anchor="ctr"/>
          <a:lstStyle>
            <a:lvl1pPr marL="0" indent="0">
              <a:buNone/>
              <a:defRPr sz="2000">
                <a:solidFill>
                  <a:schemeClr val="bg1"/>
                </a:solidFill>
                <a:latin typeface="Segoe Sans Text Black" pitchFamily="2" charset="0"/>
                <a:cs typeface="Segoe Sans Text Black" pitchFamily="2" charset="0"/>
              </a:defRPr>
            </a:lvl1pPr>
            <a:lvl2pPr marL="228600" indent="0">
              <a:buNone/>
              <a:defRPr sz="1600"/>
            </a:lvl2pPr>
            <a:lvl3pPr marL="457200" indent="0">
              <a:buNone/>
              <a:defRPr sz="1600"/>
            </a:lvl3pPr>
            <a:lvl4pPr marL="661988" indent="0">
              <a:buNone/>
              <a:defRPr sz="1600"/>
            </a:lvl4pPr>
            <a:lvl5pPr marL="855663" indent="0">
              <a:buNone/>
              <a:defRPr sz="1600"/>
            </a:lvl5pPr>
          </a:lstStyle>
          <a:p>
            <a:pPr lvl="0"/>
            <a:r>
              <a:rPr lang="en-US"/>
              <a:t>Click to edit Master text styles</a:t>
            </a:r>
          </a:p>
        </p:txBody>
      </p:sp>
      <p:sp>
        <p:nvSpPr>
          <p:cNvPr id="4" name="Text Placeholder 33">
            <a:extLst>
              <a:ext uri="{FF2B5EF4-FFF2-40B4-BE49-F238E27FC236}">
                <a16:creationId xmlns:a16="http://schemas.microsoft.com/office/drawing/2014/main" id="{28A055EF-9DB2-ECB1-2212-7646936CFC9F}"/>
              </a:ext>
            </a:extLst>
          </p:cNvPr>
          <p:cNvSpPr txBox="1">
            <a:spLocks/>
          </p:cNvSpPr>
          <p:nvPr/>
        </p:nvSpPr>
        <p:spPr>
          <a:xfrm>
            <a:off x="588262" y="234529"/>
            <a:ext cx="10265227" cy="222671"/>
          </a:xfrm>
          <a:prstGeom prst="rect">
            <a:avLst/>
          </a:prstGeom>
        </p:spPr>
        <p:txBody>
          <a:bodyPr lIns="0" rIns="91440" anchor="ctr" anchorCtr="0"/>
          <a:lstStyle>
            <a:lvl1pPr marL="0" marR="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sz="1600" b="0" i="0" kern="1200" spc="0" baseline="0">
                <a:solidFill>
                  <a:schemeClr val="accent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400" b="0" i="0" kern="1200" spc="0" baseline="0">
                <a:solidFill>
                  <a:schemeClr val="tx1"/>
                </a:solidFill>
                <a:latin typeface="+mn-lt"/>
                <a:ea typeface="+mn-ea"/>
                <a:cs typeface="Segoe UI" panose="020B0502040204020203" pitchFamily="34" charset="0"/>
              </a:defRPr>
            </a:lvl2pPr>
            <a:lvl3pPr marL="200025" marR="0" indent="-200025"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3pPr>
            <a:lvl4pPr marL="402336"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4pPr>
            <a:lvl5pPr marL="585216"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24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038186"/>
                </a:solidFill>
                <a:effectLst/>
                <a:uLnTx/>
                <a:uFillTx/>
                <a:latin typeface="Segoe Sans Display Semibold"/>
                <a:ea typeface="+mn-ea"/>
                <a:cs typeface="Segoe UI" panose="020B0502040204020203" pitchFamily="34" charset="0"/>
              </a:rPr>
              <a:t>TEAMS FOR FRONTLINE</a:t>
            </a:r>
          </a:p>
        </p:txBody>
      </p:sp>
    </p:spTree>
    <p:extLst>
      <p:ext uri="{BB962C8B-B14F-4D97-AF65-F5344CB8AC3E}">
        <p14:creationId xmlns:p14="http://schemas.microsoft.com/office/powerpoint/2010/main" val="375960907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FADFBB8-E1C1-D5AB-8154-CBA2D9EFB6B9}"/>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0211701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Title slide graphic">
    <p:bg>
      <p:bgPr>
        <a:solidFill>
          <a:schemeClr val="accent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8D9A625-7B33-9448-97A1-99DEE908F45E}"/>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9" name="Text Placeholder 4">
            <a:extLst>
              <a:ext uri="{FF2B5EF4-FFF2-40B4-BE49-F238E27FC236}">
                <a16:creationId xmlns:a16="http://schemas.microsoft.com/office/drawing/2014/main" id="{423DD525-2F3B-4A4E-B202-FF58FCA13450}"/>
              </a:ext>
            </a:extLst>
          </p:cNvPr>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10" name="Picture 9" descr="Icon&#10;&#10;Description automatically generated">
            <a:extLst>
              <a:ext uri="{FF2B5EF4-FFF2-40B4-BE49-F238E27FC236}">
                <a16:creationId xmlns:a16="http://schemas.microsoft.com/office/drawing/2014/main" id="{5167EF5E-7F39-2F47-90FE-B82793CD739B}"/>
              </a:ext>
            </a:extLst>
          </p:cNvPr>
          <p:cNvPicPr>
            <a:picLocks noChangeAspect="1"/>
          </p:cNvPicPr>
          <p:nvPr/>
        </p:nvPicPr>
        <p:blipFill rotWithShape="1">
          <a:blip r:embed="rId2"/>
          <a:srcRect l="6337" t="25330" r="28897" b="26790"/>
          <a:stretch/>
        </p:blipFill>
        <p:spPr>
          <a:xfrm>
            <a:off x="4241911" y="0"/>
            <a:ext cx="7962899" cy="6858001"/>
          </a:xfrm>
          <a:prstGeom prst="rect">
            <a:avLst/>
          </a:prstGeom>
        </p:spPr>
      </p:pic>
      <p:pic>
        <p:nvPicPr>
          <p:cNvPr id="12" name="Picture 11" descr="Microsoft Teams Logo">
            <a:extLst>
              <a:ext uri="{FF2B5EF4-FFF2-40B4-BE49-F238E27FC236}">
                <a16:creationId xmlns:a16="http://schemas.microsoft.com/office/drawing/2014/main" id="{777E5B59-6876-A74A-8666-AA8EA0DD1343}"/>
              </a:ext>
            </a:extLst>
          </p:cNvPr>
          <p:cNvPicPr>
            <a:picLocks noChangeAspect="1"/>
          </p:cNvPicPr>
          <p:nvPr/>
        </p:nvPicPr>
        <p:blipFill>
          <a:blip r:embed="rId3"/>
          <a:stretch>
            <a:fillRect/>
          </a:stretch>
        </p:blipFill>
        <p:spPr>
          <a:xfrm>
            <a:off x="298039" y="305421"/>
            <a:ext cx="2659872" cy="866473"/>
          </a:xfrm>
          <a:prstGeom prst="rect">
            <a:avLst/>
          </a:prstGeom>
        </p:spPr>
      </p:pic>
    </p:spTree>
    <p:extLst>
      <p:ext uri="{BB962C8B-B14F-4D97-AF65-F5344CB8AC3E}">
        <p14:creationId xmlns:p14="http://schemas.microsoft.com/office/powerpoint/2010/main" val="21309274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lide graphic 2">
    <p:bg>
      <p:bgRef idx="1001">
        <a:schemeClr val="bg1"/>
      </p:bgRef>
    </p:bg>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F133469D-E90F-E540-9968-62AC2F966256}"/>
              </a:ext>
            </a:extLst>
          </p:cNvPr>
          <p:cNvPicPr>
            <a:picLocks noChangeAspect="1"/>
          </p:cNvPicPr>
          <p:nvPr/>
        </p:nvPicPr>
        <p:blipFill rotWithShape="1">
          <a:blip r:embed="rId2"/>
          <a:srcRect l="-28165" t="25330" r="28898" b="26790"/>
          <a:stretch/>
        </p:blipFill>
        <p:spPr>
          <a:xfrm>
            <a:off x="1" y="0"/>
            <a:ext cx="12204810" cy="6858001"/>
          </a:xfrm>
          <a:prstGeom prst="rect">
            <a:avLst/>
          </a:prstGeom>
        </p:spPr>
      </p:pic>
      <p:sp>
        <p:nvSpPr>
          <p:cNvPr id="7" name="Title 1">
            <a:extLst>
              <a:ext uri="{FF2B5EF4-FFF2-40B4-BE49-F238E27FC236}">
                <a16:creationId xmlns:a16="http://schemas.microsoft.com/office/drawing/2014/main" id="{03E1D4B8-39EA-5843-8010-44FC46466856}"/>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11" name="Text Placeholder 4">
            <a:extLst>
              <a:ext uri="{FF2B5EF4-FFF2-40B4-BE49-F238E27FC236}">
                <a16:creationId xmlns:a16="http://schemas.microsoft.com/office/drawing/2014/main" id="{C5E4DEFC-649C-864E-8426-F392138CA531}"/>
              </a:ext>
            </a:extLst>
          </p:cNvPr>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13" name="Picture 12" descr="Microsoft Teams Logo">
            <a:extLst>
              <a:ext uri="{FF2B5EF4-FFF2-40B4-BE49-F238E27FC236}">
                <a16:creationId xmlns:a16="http://schemas.microsoft.com/office/drawing/2014/main" id="{A23E166E-3E01-A243-A988-BEDF63ABC783}"/>
              </a:ext>
            </a:extLst>
          </p:cNvPr>
          <p:cNvPicPr>
            <a:picLocks noChangeAspect="1"/>
          </p:cNvPicPr>
          <p:nvPr/>
        </p:nvPicPr>
        <p:blipFill>
          <a:blip r:embed="rId3"/>
          <a:stretch>
            <a:fillRect/>
          </a:stretch>
        </p:blipFill>
        <p:spPr>
          <a:xfrm>
            <a:off x="298039" y="305420"/>
            <a:ext cx="2659872" cy="866473"/>
          </a:xfrm>
          <a:prstGeom prst="rect">
            <a:avLst/>
          </a:prstGeom>
        </p:spPr>
      </p:pic>
    </p:spTree>
    <p:extLst>
      <p:ext uri="{BB962C8B-B14F-4D97-AF65-F5344CB8AC3E}">
        <p14:creationId xmlns:p14="http://schemas.microsoft.com/office/powerpoint/2010/main" val="22668946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square photo_purpl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Picture Placeholder 5">
            <a:extLst>
              <a:ext uri="{FF2B5EF4-FFF2-40B4-BE49-F238E27FC236}">
                <a16:creationId xmlns:a16="http://schemas.microsoft.com/office/drawing/2014/main" id="{70DBA528-2FF8-B548-95B6-184962C4AF1F}"/>
              </a:ext>
            </a:extLst>
          </p:cNvPr>
          <p:cNvSpPr>
            <a:spLocks noGrp="1"/>
          </p:cNvSpPr>
          <p:nvPr>
            <p:ph type="pic" sz="quarter" idx="11" hasCustomPrompt="1"/>
          </p:nvPr>
        </p:nvSpPr>
        <p:spPr>
          <a:xfrm>
            <a:off x="5334000" y="0"/>
            <a:ext cx="6858000" cy="6858000"/>
          </a:xfrm>
          <a:blipFill>
            <a:blip r:embed="rId2"/>
            <a:stretch>
              <a:fillRect/>
            </a:stretch>
          </a:blipFill>
        </p:spPr>
        <p:txBody>
          <a:bodyPr lIns="0" bIns="1280160" anchor="ctr" anchorCtr="1">
            <a:noAutofit/>
          </a:bodyPr>
          <a:lstStyle>
            <a:lvl1pPr marL="0" indent="0" algn="ctr">
              <a:lnSpc>
                <a:spcPct val="150000"/>
              </a:lnSpc>
              <a:buFontTx/>
              <a:buNone/>
              <a:defRPr sz="1200" b="1" i="0">
                <a:solidFill>
                  <a:srgbClr val="000000"/>
                </a:solidFill>
                <a:latin typeface="Segoe UI Semibold" panose="020B0502040204020203" pitchFamily="34" charset="0"/>
                <a:cs typeface="Segoe UI Semibold" panose="020B0502040204020203" pitchFamily="34" charset="0"/>
              </a:defRPr>
            </a:lvl1pPr>
          </a:lstStyle>
          <a:p>
            <a:r>
              <a:rPr lang="en-US"/>
              <a:t>Drag &amp; drop your photo here</a:t>
            </a:r>
            <a:br>
              <a:rPr lang="en-US"/>
            </a:br>
            <a:r>
              <a:rPr lang="en-US"/>
              <a:t>or click or tap icon below to insert</a:t>
            </a:r>
          </a:p>
        </p:txBody>
      </p:sp>
      <p:pic>
        <p:nvPicPr>
          <p:cNvPr id="6" name="Picture 5" descr="Microsoft Teams Logo">
            <a:extLst>
              <a:ext uri="{FF2B5EF4-FFF2-40B4-BE49-F238E27FC236}">
                <a16:creationId xmlns:a16="http://schemas.microsoft.com/office/drawing/2014/main" id="{80ED29BB-504B-4391-81BE-66683AD91287}"/>
              </a:ext>
            </a:extLst>
          </p:cNvPr>
          <p:cNvPicPr>
            <a:picLocks noChangeAspect="1"/>
          </p:cNvPicPr>
          <p:nvPr/>
        </p:nvPicPr>
        <p:blipFill>
          <a:blip r:embed="rId3"/>
          <a:stretch>
            <a:fillRect/>
          </a:stretch>
        </p:blipFill>
        <p:spPr>
          <a:xfrm>
            <a:off x="298039" y="305421"/>
            <a:ext cx="2659872" cy="866473"/>
          </a:xfrm>
          <a:prstGeom prst="rect">
            <a:avLst/>
          </a:prstGeom>
        </p:spPr>
      </p:pic>
    </p:spTree>
    <p:extLst>
      <p:ext uri="{BB962C8B-B14F-4D97-AF65-F5344CB8AC3E}">
        <p14:creationId xmlns:p14="http://schemas.microsoft.com/office/powerpoint/2010/main" val="36018641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squar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Picture Placeholder 5">
            <a:extLst>
              <a:ext uri="{FF2B5EF4-FFF2-40B4-BE49-F238E27FC236}">
                <a16:creationId xmlns:a16="http://schemas.microsoft.com/office/drawing/2014/main" id="{2BB9A068-51D7-8F44-9B3D-FC646154DAC8}"/>
              </a:ext>
            </a:extLst>
          </p:cNvPr>
          <p:cNvSpPr>
            <a:spLocks noGrp="1"/>
          </p:cNvSpPr>
          <p:nvPr>
            <p:ph type="pic" sz="quarter" idx="11" hasCustomPrompt="1"/>
          </p:nvPr>
        </p:nvSpPr>
        <p:spPr>
          <a:xfrm>
            <a:off x="5334000" y="0"/>
            <a:ext cx="6858000" cy="6858000"/>
          </a:xfrm>
          <a:blipFill>
            <a:blip r:embed="rId2"/>
            <a:stretch>
              <a:fillRect/>
            </a:stretch>
          </a:blipFill>
        </p:spPr>
        <p:txBody>
          <a:bodyPr lIns="0" bIns="1280160" anchor="ctr" anchorCtr="1">
            <a:noAutofit/>
          </a:bodyPr>
          <a:lstStyle>
            <a:lvl1pPr marL="0" indent="0" algn="ctr">
              <a:lnSpc>
                <a:spcPct val="150000"/>
              </a:lnSpc>
              <a:buFontTx/>
              <a:buNone/>
              <a:defRPr sz="1200" b="1" i="0">
                <a:solidFill>
                  <a:srgbClr val="000000"/>
                </a:solidFill>
                <a:latin typeface="Segoe UI Semibold" panose="020B0502040204020203" pitchFamily="34" charset="0"/>
                <a:cs typeface="Segoe UI Semibold" panose="020B0502040204020203" pitchFamily="34" charset="0"/>
              </a:defRPr>
            </a:lvl1pPr>
          </a:lstStyle>
          <a:p>
            <a:r>
              <a:rPr lang="en-US"/>
              <a:t>Drag &amp; drop your photo here</a:t>
            </a:r>
            <a:br>
              <a:rPr lang="en-US"/>
            </a:br>
            <a:r>
              <a:rPr lang="en-US"/>
              <a:t>or click or tap icon below to insert</a:t>
            </a:r>
          </a:p>
        </p:txBody>
      </p:sp>
      <p:pic>
        <p:nvPicPr>
          <p:cNvPr id="6" name="Picture 5" descr="Microsoft Teams Logo">
            <a:extLst>
              <a:ext uri="{FF2B5EF4-FFF2-40B4-BE49-F238E27FC236}">
                <a16:creationId xmlns:a16="http://schemas.microsoft.com/office/drawing/2014/main" id="{875582F2-DFDD-4CC4-AC2E-BA5BF1E4CAB7}"/>
              </a:ext>
            </a:extLst>
          </p:cNvPr>
          <p:cNvPicPr>
            <a:picLocks noChangeAspect="1"/>
          </p:cNvPicPr>
          <p:nvPr/>
        </p:nvPicPr>
        <p:blipFill>
          <a:blip r:embed="rId3"/>
          <a:stretch>
            <a:fillRect/>
          </a:stretch>
        </p:blipFill>
        <p:spPr>
          <a:xfrm>
            <a:off x="298039" y="305420"/>
            <a:ext cx="2659872" cy="866473"/>
          </a:xfrm>
          <a:prstGeom prst="rect">
            <a:avLst/>
          </a:prstGeom>
        </p:spPr>
      </p:pic>
    </p:spTree>
    <p:extLst>
      <p:ext uri="{BB962C8B-B14F-4D97-AF65-F5344CB8AC3E}">
        <p14:creationId xmlns:p14="http://schemas.microsoft.com/office/powerpoint/2010/main" val="2774482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2"/>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Picture 6" descr="Microsoft Teams Logo">
            <a:extLst>
              <a:ext uri="{FF2B5EF4-FFF2-40B4-BE49-F238E27FC236}">
                <a16:creationId xmlns:a16="http://schemas.microsoft.com/office/drawing/2014/main" id="{5567DD40-CB92-4D5A-9AA9-9409080A9E5A}"/>
              </a:ext>
            </a:extLst>
          </p:cNvPr>
          <p:cNvPicPr>
            <a:picLocks noChangeAspect="1"/>
          </p:cNvPicPr>
          <p:nvPr/>
        </p:nvPicPr>
        <p:blipFill>
          <a:blip r:embed="rId2"/>
          <a:stretch>
            <a:fillRect/>
          </a:stretch>
        </p:blipFill>
        <p:spPr>
          <a:xfrm>
            <a:off x="298039" y="305421"/>
            <a:ext cx="2659872" cy="866473"/>
          </a:xfrm>
          <a:prstGeom prst="rect">
            <a:avLst/>
          </a:prstGeom>
        </p:spPr>
      </p:pic>
    </p:spTree>
    <p:extLst>
      <p:ext uri="{BB962C8B-B14F-4D97-AF65-F5344CB8AC3E}">
        <p14:creationId xmlns:p14="http://schemas.microsoft.com/office/powerpoint/2010/main" val="6558605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Picture 5" descr="Microsoft Teams Logo">
            <a:extLst>
              <a:ext uri="{FF2B5EF4-FFF2-40B4-BE49-F238E27FC236}">
                <a16:creationId xmlns:a16="http://schemas.microsoft.com/office/drawing/2014/main" id="{EFFF51FB-E117-42D5-B29F-49F07B330650}"/>
              </a:ext>
            </a:extLst>
          </p:cNvPr>
          <p:cNvPicPr>
            <a:picLocks noChangeAspect="1"/>
          </p:cNvPicPr>
          <p:nvPr/>
        </p:nvPicPr>
        <p:blipFill>
          <a:blip r:embed="rId2"/>
          <a:stretch>
            <a:fillRect/>
          </a:stretch>
        </p:blipFill>
        <p:spPr>
          <a:xfrm>
            <a:off x="298039" y="305420"/>
            <a:ext cx="2659872" cy="866473"/>
          </a:xfrm>
          <a:prstGeom prst="rect">
            <a:avLst/>
          </a:prstGeom>
        </p:spPr>
      </p:pic>
    </p:spTree>
    <p:extLst>
      <p:ext uri="{BB962C8B-B14F-4D97-AF65-F5344CB8AC3E}">
        <p14:creationId xmlns:p14="http://schemas.microsoft.com/office/powerpoint/2010/main" val="5411806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5A33786E-BA2A-7946-B8B0-AFD7EB6632A0}"/>
              </a:ext>
            </a:extLst>
          </p:cNvPr>
          <p:cNvSpPr>
            <a:spLocks noGrp="1"/>
          </p:cNvSpPr>
          <p:nvPr>
            <p:ph type="body" sz="quarter" idx="16"/>
          </p:nvPr>
        </p:nvSpPr>
        <p:spPr>
          <a:xfrm>
            <a:off x="584200" y="1666187"/>
            <a:ext cx="2532063" cy="615553"/>
          </a:xfrm>
        </p:spPr>
        <p:txBody>
          <a:bodyPr anchor="t"/>
          <a:lstStyle>
            <a:lvl1pPr marL="0" indent="0">
              <a:spcBef>
                <a:spcPts val="0"/>
              </a:spcBef>
              <a:buNone/>
              <a:defRPr sz="2000">
                <a:solidFill>
                  <a:srgbClr val="5D5AD5"/>
                </a:solidFill>
                <a:latin typeface="+mj-lt"/>
              </a:defRPr>
            </a:lvl1pPr>
          </a:lstStyle>
          <a:p>
            <a:pPr lvl="0"/>
            <a:r>
              <a:rPr lang="en-US"/>
              <a:t>Click to edit Master text styles</a:t>
            </a:r>
          </a:p>
        </p:txBody>
      </p:sp>
      <p:sp>
        <p:nvSpPr>
          <p:cNvPr id="15" name="Text Placeholder 7">
            <a:extLst>
              <a:ext uri="{FF2B5EF4-FFF2-40B4-BE49-F238E27FC236}">
                <a16:creationId xmlns:a16="http://schemas.microsoft.com/office/drawing/2014/main" id="{B9228C5F-84CB-BF4A-8982-6BBE1AE9B203}"/>
              </a:ext>
            </a:extLst>
          </p:cNvPr>
          <p:cNvSpPr>
            <a:spLocks noGrp="1"/>
          </p:cNvSpPr>
          <p:nvPr>
            <p:ph type="body" sz="quarter" idx="14"/>
          </p:nvPr>
        </p:nvSpPr>
        <p:spPr>
          <a:xfrm>
            <a:off x="584200" y="2511027"/>
            <a:ext cx="2532063" cy="1698927"/>
          </a:xfrm>
        </p:spPr>
        <p:txBody>
          <a:bodyPr wrap="square">
            <a:spAutoFit/>
          </a:bodyPr>
          <a:lstStyle>
            <a:lvl1pPr marL="141288" indent="-141288">
              <a:defRPr lang="en-US" sz="1800" dirty="0">
                <a:solidFill>
                  <a:schemeClr val="tx1"/>
                </a:solidFill>
              </a:defRPr>
            </a:lvl1pPr>
            <a:lvl2pPr marL="285750" indent="-125413">
              <a:defRPr lang="en-US" sz="1600" dirty="0">
                <a:solidFill>
                  <a:schemeClr val="tx1"/>
                </a:solidFill>
              </a:defRPr>
            </a:lvl2pPr>
            <a:lvl3pPr marL="438150" indent="-133350">
              <a:defRPr lang="en-US" dirty="0">
                <a:solidFill>
                  <a:schemeClr val="tx1"/>
                </a:solidFill>
              </a:defRPr>
            </a:lvl3pPr>
            <a:lvl4pPr marL="566738" indent="-114300">
              <a:defRPr lang="en-US" dirty="0">
                <a:solidFill>
                  <a:schemeClr val="tx1"/>
                </a:solidFill>
              </a:defRPr>
            </a:lvl4pPr>
            <a:lvl5pPr marL="685800" indent="-109538">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0AC708B6-8E29-B54E-B5BC-22D3F3A79D35}"/>
              </a:ext>
            </a:extLst>
          </p:cNvPr>
          <p:cNvSpPr>
            <a:spLocks noGrp="1"/>
          </p:cNvSpPr>
          <p:nvPr>
            <p:ph type="body" sz="quarter" idx="17"/>
          </p:nvPr>
        </p:nvSpPr>
        <p:spPr>
          <a:xfrm>
            <a:off x="3413125" y="1666187"/>
            <a:ext cx="2533650" cy="615553"/>
          </a:xfrm>
        </p:spPr>
        <p:txBody>
          <a:bodyPr anchor="t"/>
          <a:lstStyle>
            <a:lvl1pPr marL="0" indent="0">
              <a:spcBef>
                <a:spcPts val="0"/>
              </a:spcBef>
              <a:buNone/>
              <a:defRPr sz="2000">
                <a:solidFill>
                  <a:srgbClr val="5D5AD5"/>
                </a:solidFill>
                <a:latin typeface="+mj-lt"/>
              </a:defRPr>
            </a:lvl1pPr>
          </a:lstStyle>
          <a:p>
            <a:pPr lvl="0"/>
            <a:r>
              <a:rPr lang="en-US"/>
              <a:t>Click to edit Master text styles</a:t>
            </a:r>
          </a:p>
        </p:txBody>
      </p:sp>
      <p:sp>
        <p:nvSpPr>
          <p:cNvPr id="17" name="Text Placeholder 9">
            <a:extLst>
              <a:ext uri="{FF2B5EF4-FFF2-40B4-BE49-F238E27FC236}">
                <a16:creationId xmlns:a16="http://schemas.microsoft.com/office/drawing/2014/main" id="{6B6DD043-AF71-E04E-90DA-432FF63F1E38}"/>
              </a:ext>
            </a:extLst>
          </p:cNvPr>
          <p:cNvSpPr>
            <a:spLocks noGrp="1"/>
          </p:cNvSpPr>
          <p:nvPr>
            <p:ph type="body" sz="quarter" idx="15"/>
          </p:nvPr>
        </p:nvSpPr>
        <p:spPr>
          <a:xfrm>
            <a:off x="3413125" y="2504387"/>
            <a:ext cx="2532063" cy="1698927"/>
          </a:xfrm>
        </p:spPr>
        <p:txBody>
          <a:bodyPr wrap="square">
            <a:spAutoFit/>
          </a:bodyPr>
          <a:lstStyle>
            <a:lvl1pPr marL="141288" indent="-141288">
              <a:defRPr lang="en-US" sz="1800" dirty="0">
                <a:solidFill>
                  <a:schemeClr val="tx1"/>
                </a:solidFill>
              </a:defRPr>
            </a:lvl1pPr>
            <a:lvl2pPr marL="285750" indent="-125413">
              <a:defRPr lang="en-US" sz="1600" dirty="0">
                <a:solidFill>
                  <a:schemeClr val="tx1"/>
                </a:solidFill>
              </a:defRPr>
            </a:lvl2pPr>
            <a:lvl3pPr marL="438150" indent="-133350">
              <a:defRPr lang="en-US" dirty="0">
                <a:solidFill>
                  <a:schemeClr val="tx1"/>
                </a:solidFill>
              </a:defRPr>
            </a:lvl3pPr>
            <a:lvl4pPr marL="566738" indent="-114300">
              <a:defRPr lang="en-US" dirty="0">
                <a:solidFill>
                  <a:schemeClr val="tx1"/>
                </a:solidFill>
              </a:defRPr>
            </a:lvl4pPr>
            <a:lvl5pPr marL="685800" indent="-109538">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1">
            <a:extLst>
              <a:ext uri="{FF2B5EF4-FFF2-40B4-BE49-F238E27FC236}">
                <a16:creationId xmlns:a16="http://schemas.microsoft.com/office/drawing/2014/main" id="{D2F0C722-74E8-854E-ABB2-95FEA2574037}"/>
              </a:ext>
            </a:extLst>
          </p:cNvPr>
          <p:cNvSpPr>
            <a:spLocks noGrp="1"/>
          </p:cNvSpPr>
          <p:nvPr>
            <p:ph type="body" sz="quarter" idx="18"/>
          </p:nvPr>
        </p:nvSpPr>
        <p:spPr>
          <a:xfrm>
            <a:off x="6244208" y="1666187"/>
            <a:ext cx="2532063" cy="615553"/>
          </a:xfrm>
        </p:spPr>
        <p:txBody>
          <a:bodyPr anchor="t"/>
          <a:lstStyle>
            <a:lvl1pPr marL="0" indent="0">
              <a:spcBef>
                <a:spcPts val="0"/>
              </a:spcBef>
              <a:buNone/>
              <a:defRPr sz="2000">
                <a:solidFill>
                  <a:srgbClr val="5D5AD5"/>
                </a:solidFill>
                <a:latin typeface="+mj-lt"/>
              </a:defRPr>
            </a:lvl1pPr>
          </a:lstStyle>
          <a:p>
            <a:pPr lvl="0"/>
            <a:r>
              <a:rPr lang="en-US"/>
              <a:t>Click to edit Master text styles</a:t>
            </a:r>
          </a:p>
        </p:txBody>
      </p:sp>
      <p:sp>
        <p:nvSpPr>
          <p:cNvPr id="19" name="Text Placeholder 7">
            <a:extLst>
              <a:ext uri="{FF2B5EF4-FFF2-40B4-BE49-F238E27FC236}">
                <a16:creationId xmlns:a16="http://schemas.microsoft.com/office/drawing/2014/main" id="{780F7ACC-145B-CF45-AAB9-7961394820DB}"/>
              </a:ext>
            </a:extLst>
          </p:cNvPr>
          <p:cNvSpPr>
            <a:spLocks noGrp="1"/>
          </p:cNvSpPr>
          <p:nvPr>
            <p:ph type="body" sz="quarter" idx="19"/>
          </p:nvPr>
        </p:nvSpPr>
        <p:spPr>
          <a:xfrm>
            <a:off x="6244208" y="2511027"/>
            <a:ext cx="2532063" cy="1698927"/>
          </a:xfrm>
        </p:spPr>
        <p:txBody>
          <a:bodyPr wrap="square">
            <a:spAutoFit/>
          </a:bodyPr>
          <a:lstStyle>
            <a:lvl1pPr marL="141288" indent="-141288">
              <a:defRPr lang="en-US" sz="1800" dirty="0">
                <a:solidFill>
                  <a:schemeClr val="tx1"/>
                </a:solidFill>
              </a:defRPr>
            </a:lvl1pPr>
            <a:lvl2pPr marL="285750" indent="-125413">
              <a:defRPr lang="en-US" sz="1600" dirty="0">
                <a:solidFill>
                  <a:schemeClr val="tx1"/>
                </a:solidFill>
              </a:defRPr>
            </a:lvl2pPr>
            <a:lvl3pPr marL="438150" indent="-133350">
              <a:defRPr lang="en-US" dirty="0">
                <a:solidFill>
                  <a:schemeClr val="tx1"/>
                </a:solidFill>
              </a:defRPr>
            </a:lvl3pPr>
            <a:lvl4pPr marL="566738" indent="-114300">
              <a:defRPr lang="en-US" dirty="0">
                <a:solidFill>
                  <a:schemeClr val="tx1"/>
                </a:solidFill>
              </a:defRPr>
            </a:lvl4pPr>
            <a:lvl5pPr marL="685800" indent="-109538">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1">
            <a:extLst>
              <a:ext uri="{FF2B5EF4-FFF2-40B4-BE49-F238E27FC236}">
                <a16:creationId xmlns:a16="http://schemas.microsoft.com/office/drawing/2014/main" id="{8F66FABA-8AB7-CD44-B776-784790DE760C}"/>
              </a:ext>
            </a:extLst>
          </p:cNvPr>
          <p:cNvSpPr>
            <a:spLocks noGrp="1"/>
          </p:cNvSpPr>
          <p:nvPr>
            <p:ph type="body" sz="quarter" idx="20"/>
          </p:nvPr>
        </p:nvSpPr>
        <p:spPr>
          <a:xfrm>
            <a:off x="9073133" y="1666187"/>
            <a:ext cx="2533650" cy="615553"/>
          </a:xfrm>
        </p:spPr>
        <p:txBody>
          <a:bodyPr anchor="t"/>
          <a:lstStyle>
            <a:lvl1pPr marL="0" indent="0">
              <a:spcBef>
                <a:spcPts val="0"/>
              </a:spcBef>
              <a:buNone/>
              <a:defRPr sz="2000">
                <a:solidFill>
                  <a:srgbClr val="5D5AD5"/>
                </a:solidFill>
                <a:latin typeface="+mj-lt"/>
              </a:defRPr>
            </a:lvl1pPr>
          </a:lstStyle>
          <a:p>
            <a:pPr lvl="0"/>
            <a:r>
              <a:rPr lang="en-US"/>
              <a:t>Click to edit Master text styles</a:t>
            </a:r>
          </a:p>
        </p:txBody>
      </p:sp>
      <p:sp>
        <p:nvSpPr>
          <p:cNvPr id="21" name="Text Placeholder 9">
            <a:extLst>
              <a:ext uri="{FF2B5EF4-FFF2-40B4-BE49-F238E27FC236}">
                <a16:creationId xmlns:a16="http://schemas.microsoft.com/office/drawing/2014/main" id="{169B9E47-D4A7-8F4B-933F-AECD3FED40FA}"/>
              </a:ext>
            </a:extLst>
          </p:cNvPr>
          <p:cNvSpPr>
            <a:spLocks noGrp="1"/>
          </p:cNvSpPr>
          <p:nvPr>
            <p:ph type="body" sz="quarter" idx="21"/>
          </p:nvPr>
        </p:nvSpPr>
        <p:spPr>
          <a:xfrm>
            <a:off x="9073133" y="2504387"/>
            <a:ext cx="2532063" cy="1698927"/>
          </a:xfrm>
        </p:spPr>
        <p:txBody>
          <a:bodyPr wrap="square">
            <a:spAutoFit/>
          </a:bodyPr>
          <a:lstStyle>
            <a:lvl1pPr marL="141288" indent="-141288">
              <a:defRPr lang="en-US" sz="1800" dirty="0">
                <a:solidFill>
                  <a:schemeClr val="tx1"/>
                </a:solidFill>
              </a:defRPr>
            </a:lvl1pPr>
            <a:lvl2pPr marL="285750" indent="-125413">
              <a:defRPr lang="en-US" sz="1600" dirty="0">
                <a:solidFill>
                  <a:schemeClr val="tx1"/>
                </a:solidFill>
              </a:defRPr>
            </a:lvl2pPr>
            <a:lvl3pPr marL="438150" indent="-133350">
              <a:defRPr lang="en-US" dirty="0">
                <a:solidFill>
                  <a:schemeClr val="tx1"/>
                </a:solidFill>
              </a:defRPr>
            </a:lvl3pPr>
            <a:lvl4pPr marL="566738" indent="-114300">
              <a:defRPr lang="en-US" dirty="0">
                <a:solidFill>
                  <a:schemeClr val="tx1"/>
                </a:solidFill>
              </a:defRPr>
            </a:lvl4pPr>
            <a:lvl5pPr marL="685800" indent="-109538">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16876D24-870A-4C04-9294-3311C48026DE}"/>
              </a:ext>
            </a:extLst>
          </p:cNvPr>
          <p:cNvSpPr>
            <a:spLocks noGrp="1"/>
          </p:cNvSpPr>
          <p:nvPr>
            <p:ph type="title" hasCustomPrompt="1"/>
          </p:nvPr>
        </p:nvSpPr>
        <p:spPr>
          <a:xfrm>
            <a:off x="588263" y="457200"/>
            <a:ext cx="11018520" cy="553998"/>
          </a:xfrm>
        </p:spPr>
        <p:txBody>
          <a:bodyPr/>
          <a:lstStyle>
            <a:lvl1pPr>
              <a:defRPr>
                <a:solidFill>
                  <a:schemeClr val="tx1"/>
                </a:solidFill>
              </a:defRPr>
            </a:lvl1pPr>
          </a:lstStyle>
          <a:p>
            <a:r>
              <a:rPr lang="en-US"/>
              <a:t>Agenda</a:t>
            </a:r>
          </a:p>
        </p:txBody>
      </p:sp>
    </p:spTree>
    <p:extLst>
      <p:ext uri="{BB962C8B-B14F-4D97-AF65-F5344CB8AC3E}">
        <p14:creationId xmlns:p14="http://schemas.microsoft.com/office/powerpoint/2010/main" val="1303488940"/>
      </p:ext>
    </p:extLst>
  </p:cSld>
  <p:clrMapOvr>
    <a:masterClrMapping/>
  </p:clrMapOvr>
  <p:transition>
    <p:fade/>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Agenda 3">
    <p:spTree>
      <p:nvGrpSpPr>
        <p:cNvPr id="1" name=""/>
        <p:cNvGrpSpPr/>
        <p:nvPr/>
      </p:nvGrpSpPr>
      <p:grpSpPr>
        <a:xfrm>
          <a:off x="0" y="0"/>
          <a:ext cx="0" cy="0"/>
          <a:chOff x="0" y="0"/>
          <a:chExt cx="0" cy="0"/>
        </a:xfrm>
      </p:grpSpPr>
      <p:sp>
        <p:nvSpPr>
          <p:cNvPr id="11" name="Text Placeholder 11">
            <a:extLst>
              <a:ext uri="{FF2B5EF4-FFF2-40B4-BE49-F238E27FC236}">
                <a16:creationId xmlns:a16="http://schemas.microsoft.com/office/drawing/2014/main" id="{E8E2107F-D756-284E-A18C-EC19015DFDD3}"/>
              </a:ext>
            </a:extLst>
          </p:cNvPr>
          <p:cNvSpPr>
            <a:spLocks noGrp="1"/>
          </p:cNvSpPr>
          <p:nvPr>
            <p:ph type="body" sz="quarter" idx="16" hasCustomPrompt="1"/>
          </p:nvPr>
        </p:nvSpPr>
        <p:spPr>
          <a:xfrm>
            <a:off x="584201" y="1666187"/>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12" name="Text Placeholder 7">
            <a:extLst>
              <a:ext uri="{FF2B5EF4-FFF2-40B4-BE49-F238E27FC236}">
                <a16:creationId xmlns:a16="http://schemas.microsoft.com/office/drawing/2014/main" id="{EEDCCC92-5800-7840-A07F-7142E9682A16}"/>
              </a:ext>
            </a:extLst>
          </p:cNvPr>
          <p:cNvSpPr>
            <a:spLocks noGrp="1"/>
          </p:cNvSpPr>
          <p:nvPr>
            <p:ph type="body" sz="quarter" idx="14" hasCustomPrompt="1"/>
          </p:nvPr>
        </p:nvSpPr>
        <p:spPr>
          <a:xfrm>
            <a:off x="1052948" y="1666187"/>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13" name="Text Placeholder 11">
            <a:extLst>
              <a:ext uri="{FF2B5EF4-FFF2-40B4-BE49-F238E27FC236}">
                <a16:creationId xmlns:a16="http://schemas.microsoft.com/office/drawing/2014/main" id="{B59C73EE-192A-DC41-998B-295E17CA6792}"/>
              </a:ext>
            </a:extLst>
          </p:cNvPr>
          <p:cNvSpPr>
            <a:spLocks noGrp="1"/>
          </p:cNvSpPr>
          <p:nvPr>
            <p:ph type="body" sz="quarter" idx="17" hasCustomPrompt="1"/>
          </p:nvPr>
        </p:nvSpPr>
        <p:spPr>
          <a:xfrm>
            <a:off x="584201" y="2041967"/>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22" name="Text Placeholder 7">
            <a:extLst>
              <a:ext uri="{FF2B5EF4-FFF2-40B4-BE49-F238E27FC236}">
                <a16:creationId xmlns:a16="http://schemas.microsoft.com/office/drawing/2014/main" id="{78C925AD-00CE-2349-8207-C79406FC49D5}"/>
              </a:ext>
            </a:extLst>
          </p:cNvPr>
          <p:cNvSpPr>
            <a:spLocks noGrp="1"/>
          </p:cNvSpPr>
          <p:nvPr>
            <p:ph type="body" sz="quarter" idx="18" hasCustomPrompt="1"/>
          </p:nvPr>
        </p:nvSpPr>
        <p:spPr>
          <a:xfrm>
            <a:off x="1052948" y="2041967"/>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3" name="Text Placeholder 11">
            <a:extLst>
              <a:ext uri="{FF2B5EF4-FFF2-40B4-BE49-F238E27FC236}">
                <a16:creationId xmlns:a16="http://schemas.microsoft.com/office/drawing/2014/main" id="{31D50A13-4F84-9246-AAE0-27B2B8351740}"/>
              </a:ext>
            </a:extLst>
          </p:cNvPr>
          <p:cNvSpPr>
            <a:spLocks noGrp="1"/>
          </p:cNvSpPr>
          <p:nvPr>
            <p:ph type="body" sz="quarter" idx="19" hasCustomPrompt="1"/>
          </p:nvPr>
        </p:nvSpPr>
        <p:spPr>
          <a:xfrm>
            <a:off x="584201" y="2417747"/>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24" name="Text Placeholder 7">
            <a:extLst>
              <a:ext uri="{FF2B5EF4-FFF2-40B4-BE49-F238E27FC236}">
                <a16:creationId xmlns:a16="http://schemas.microsoft.com/office/drawing/2014/main" id="{804F4C3E-9FC0-DB4D-8D21-6D56432FE1C2}"/>
              </a:ext>
            </a:extLst>
          </p:cNvPr>
          <p:cNvSpPr>
            <a:spLocks noGrp="1"/>
          </p:cNvSpPr>
          <p:nvPr>
            <p:ph type="body" sz="quarter" idx="20" hasCustomPrompt="1"/>
          </p:nvPr>
        </p:nvSpPr>
        <p:spPr>
          <a:xfrm>
            <a:off x="1052948" y="2417749"/>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5" name="Text Placeholder 11">
            <a:extLst>
              <a:ext uri="{FF2B5EF4-FFF2-40B4-BE49-F238E27FC236}">
                <a16:creationId xmlns:a16="http://schemas.microsoft.com/office/drawing/2014/main" id="{63B61F84-ABD5-8648-B558-796006AA0455}"/>
              </a:ext>
            </a:extLst>
          </p:cNvPr>
          <p:cNvSpPr>
            <a:spLocks noGrp="1"/>
          </p:cNvSpPr>
          <p:nvPr>
            <p:ph type="body" sz="quarter" idx="21" hasCustomPrompt="1"/>
          </p:nvPr>
        </p:nvSpPr>
        <p:spPr>
          <a:xfrm>
            <a:off x="584201" y="2806055"/>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26" name="Text Placeholder 7">
            <a:extLst>
              <a:ext uri="{FF2B5EF4-FFF2-40B4-BE49-F238E27FC236}">
                <a16:creationId xmlns:a16="http://schemas.microsoft.com/office/drawing/2014/main" id="{26D69D38-758C-7B49-B3A5-187966E71965}"/>
              </a:ext>
            </a:extLst>
          </p:cNvPr>
          <p:cNvSpPr>
            <a:spLocks noGrp="1"/>
          </p:cNvSpPr>
          <p:nvPr>
            <p:ph type="body" sz="quarter" idx="22" hasCustomPrompt="1"/>
          </p:nvPr>
        </p:nvSpPr>
        <p:spPr>
          <a:xfrm>
            <a:off x="1052948" y="2806055"/>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7" name="Text Placeholder 11">
            <a:extLst>
              <a:ext uri="{FF2B5EF4-FFF2-40B4-BE49-F238E27FC236}">
                <a16:creationId xmlns:a16="http://schemas.microsoft.com/office/drawing/2014/main" id="{384E171F-B0E2-AA4E-9E98-C2FBBB1E35DF}"/>
              </a:ext>
            </a:extLst>
          </p:cNvPr>
          <p:cNvSpPr>
            <a:spLocks noGrp="1"/>
          </p:cNvSpPr>
          <p:nvPr>
            <p:ph type="body" sz="quarter" idx="23" hasCustomPrompt="1"/>
          </p:nvPr>
        </p:nvSpPr>
        <p:spPr>
          <a:xfrm>
            <a:off x="584201" y="3181835"/>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28" name="Text Placeholder 7">
            <a:extLst>
              <a:ext uri="{FF2B5EF4-FFF2-40B4-BE49-F238E27FC236}">
                <a16:creationId xmlns:a16="http://schemas.microsoft.com/office/drawing/2014/main" id="{EB5D655A-3EEA-3F46-8DF9-C02C9731BC5F}"/>
              </a:ext>
            </a:extLst>
          </p:cNvPr>
          <p:cNvSpPr>
            <a:spLocks noGrp="1"/>
          </p:cNvSpPr>
          <p:nvPr>
            <p:ph type="body" sz="quarter" idx="24" hasCustomPrompt="1"/>
          </p:nvPr>
        </p:nvSpPr>
        <p:spPr>
          <a:xfrm>
            <a:off x="1052948" y="3181835"/>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9" name="Text Placeholder 11">
            <a:extLst>
              <a:ext uri="{FF2B5EF4-FFF2-40B4-BE49-F238E27FC236}">
                <a16:creationId xmlns:a16="http://schemas.microsoft.com/office/drawing/2014/main" id="{6D3E8F46-A884-8546-8FB0-7E986E7FF094}"/>
              </a:ext>
            </a:extLst>
          </p:cNvPr>
          <p:cNvSpPr>
            <a:spLocks noGrp="1"/>
          </p:cNvSpPr>
          <p:nvPr>
            <p:ph type="body" sz="quarter" idx="25" hasCustomPrompt="1"/>
          </p:nvPr>
        </p:nvSpPr>
        <p:spPr>
          <a:xfrm>
            <a:off x="584201" y="3557615"/>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30" name="Text Placeholder 7">
            <a:extLst>
              <a:ext uri="{FF2B5EF4-FFF2-40B4-BE49-F238E27FC236}">
                <a16:creationId xmlns:a16="http://schemas.microsoft.com/office/drawing/2014/main" id="{2DC88330-CF4F-8042-AC6A-DE435746CEEF}"/>
              </a:ext>
            </a:extLst>
          </p:cNvPr>
          <p:cNvSpPr>
            <a:spLocks noGrp="1"/>
          </p:cNvSpPr>
          <p:nvPr>
            <p:ph type="body" sz="quarter" idx="26" hasCustomPrompt="1"/>
          </p:nvPr>
        </p:nvSpPr>
        <p:spPr>
          <a:xfrm>
            <a:off x="1052948" y="3557617"/>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15" name="Title 1">
            <a:extLst>
              <a:ext uri="{FF2B5EF4-FFF2-40B4-BE49-F238E27FC236}">
                <a16:creationId xmlns:a16="http://schemas.microsoft.com/office/drawing/2014/main" id="{E7F93F86-C8E9-4C2B-8A89-9651C91CBE8A}"/>
              </a:ext>
            </a:extLst>
          </p:cNvPr>
          <p:cNvSpPr>
            <a:spLocks noGrp="1"/>
          </p:cNvSpPr>
          <p:nvPr>
            <p:ph type="title" hasCustomPrompt="1"/>
          </p:nvPr>
        </p:nvSpPr>
        <p:spPr>
          <a:xfrm>
            <a:off x="588263" y="457200"/>
            <a:ext cx="11018520" cy="553998"/>
          </a:xfrm>
        </p:spPr>
        <p:txBody>
          <a:bodyPr/>
          <a:lstStyle>
            <a:lvl1pPr>
              <a:defRPr>
                <a:solidFill>
                  <a:schemeClr val="tx1"/>
                </a:solidFill>
              </a:defRPr>
            </a:lvl1pPr>
          </a:lstStyle>
          <a:p>
            <a:r>
              <a:rPr lang="en-US"/>
              <a:t>Agenda</a:t>
            </a:r>
          </a:p>
        </p:txBody>
      </p:sp>
    </p:spTree>
    <p:extLst>
      <p:ext uri="{BB962C8B-B14F-4D97-AF65-F5344CB8AC3E}">
        <p14:creationId xmlns:p14="http://schemas.microsoft.com/office/powerpoint/2010/main" val="193821982"/>
      </p:ext>
    </p:extLst>
  </p:cSld>
  <p:clrMapOvr>
    <a:masterClrMapping/>
  </p:clrMapOvr>
  <p:transition>
    <p:fade/>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Quote slide">
    <p:bg>
      <p:bgPr>
        <a:solidFill>
          <a:schemeClr val="accent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271B509-7ED5-6A44-A21F-2ED4CE9996C7}"/>
              </a:ext>
            </a:extLst>
          </p:cNvPr>
          <p:cNvSpPr>
            <a:spLocks noGrp="1"/>
          </p:cNvSpPr>
          <p:nvPr>
            <p:ph type="title" hasCustomPrompt="1"/>
          </p:nvPr>
        </p:nvSpPr>
        <p:spPr>
          <a:xfrm>
            <a:off x="3582416" y="585788"/>
            <a:ext cx="8025384" cy="2946033"/>
          </a:xfrm>
          <a:noFill/>
        </p:spPr>
        <p:txBody>
          <a:bodyPr wrap="square" lIns="0" tIns="0" rIns="0" bIns="0" anchor="b" anchorCtr="0">
            <a:norm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Quote text</a:t>
            </a:r>
          </a:p>
        </p:txBody>
      </p:sp>
      <p:sp>
        <p:nvSpPr>
          <p:cNvPr id="4" name="Text Placeholder 4">
            <a:extLst>
              <a:ext uri="{FF2B5EF4-FFF2-40B4-BE49-F238E27FC236}">
                <a16:creationId xmlns:a16="http://schemas.microsoft.com/office/drawing/2014/main" id="{8239844E-B1F9-4340-B431-2107F3D0EBC9}"/>
              </a:ext>
            </a:extLst>
          </p:cNvPr>
          <p:cNvSpPr>
            <a:spLocks noGrp="1"/>
          </p:cNvSpPr>
          <p:nvPr>
            <p:ph type="body" sz="quarter" idx="12" hasCustomPrompt="1"/>
          </p:nvPr>
        </p:nvSpPr>
        <p:spPr>
          <a:xfrm>
            <a:off x="3582416" y="39773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Name</a:t>
            </a:r>
          </a:p>
        </p:txBody>
      </p:sp>
      <p:sp>
        <p:nvSpPr>
          <p:cNvPr id="5" name="Text Placeholder 4">
            <a:extLst>
              <a:ext uri="{FF2B5EF4-FFF2-40B4-BE49-F238E27FC236}">
                <a16:creationId xmlns:a16="http://schemas.microsoft.com/office/drawing/2014/main" id="{EA931C13-91CA-1E4E-BA2A-D76092953AC5}"/>
              </a:ext>
            </a:extLst>
          </p:cNvPr>
          <p:cNvSpPr>
            <a:spLocks noGrp="1"/>
          </p:cNvSpPr>
          <p:nvPr>
            <p:ph type="body" sz="quarter" idx="13" hasCustomPrompt="1"/>
          </p:nvPr>
        </p:nvSpPr>
        <p:spPr>
          <a:xfrm>
            <a:off x="3582416" y="43837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Company or position</a:t>
            </a:r>
          </a:p>
        </p:txBody>
      </p:sp>
      <p:pic>
        <p:nvPicPr>
          <p:cNvPr id="6" name="Picture 5">
            <a:extLst>
              <a:ext uri="{FF2B5EF4-FFF2-40B4-BE49-F238E27FC236}">
                <a16:creationId xmlns:a16="http://schemas.microsoft.com/office/drawing/2014/main" id="{7B9D4545-0309-F242-9ECB-265B5CCA5DD2}"/>
              </a:ext>
            </a:extLst>
          </p:cNvPr>
          <p:cNvPicPr>
            <a:picLocks noChangeAspect="1"/>
          </p:cNvPicPr>
          <p:nvPr/>
        </p:nvPicPr>
        <p:blipFill>
          <a:blip r:embed="rId2"/>
          <a:stretch>
            <a:fillRect/>
          </a:stretch>
        </p:blipFill>
        <p:spPr bwMode="black">
          <a:xfrm>
            <a:off x="549201" y="1177602"/>
            <a:ext cx="2514666" cy="2251398"/>
          </a:xfrm>
          <a:prstGeom prst="rect">
            <a:avLst/>
          </a:prstGeom>
        </p:spPr>
      </p:pic>
    </p:spTree>
    <p:extLst>
      <p:ext uri="{BB962C8B-B14F-4D97-AF65-F5344CB8AC3E}">
        <p14:creationId xmlns:p14="http://schemas.microsoft.com/office/powerpoint/2010/main" val="146306504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Quote slide 2">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271B509-7ED5-6A44-A21F-2ED4CE9996C7}"/>
              </a:ext>
            </a:extLst>
          </p:cNvPr>
          <p:cNvSpPr>
            <a:spLocks noGrp="1"/>
          </p:cNvSpPr>
          <p:nvPr>
            <p:ph type="title" hasCustomPrompt="1"/>
          </p:nvPr>
        </p:nvSpPr>
        <p:spPr>
          <a:xfrm>
            <a:off x="3582416" y="585788"/>
            <a:ext cx="8025384" cy="2946033"/>
          </a:xfrm>
          <a:noFill/>
        </p:spPr>
        <p:txBody>
          <a:bodyPr wrap="square" lIns="0" tIns="0" rIns="0" bIns="0" anchor="b" anchorCtr="0">
            <a:norm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2"/>
                </a:solidFill>
                <a:effectLst/>
                <a:latin typeface="+mj-lt"/>
                <a:ea typeface="+mn-ea"/>
                <a:cs typeface="Segoe UI" pitchFamily="34" charset="0"/>
              </a:defRPr>
            </a:lvl1pPr>
          </a:lstStyle>
          <a:p>
            <a:r>
              <a:rPr lang="en-US"/>
              <a:t>Quote text</a:t>
            </a:r>
          </a:p>
        </p:txBody>
      </p:sp>
      <p:sp>
        <p:nvSpPr>
          <p:cNvPr id="4" name="Text Placeholder 4">
            <a:extLst>
              <a:ext uri="{FF2B5EF4-FFF2-40B4-BE49-F238E27FC236}">
                <a16:creationId xmlns:a16="http://schemas.microsoft.com/office/drawing/2014/main" id="{8239844E-B1F9-4340-B431-2107F3D0EBC9}"/>
              </a:ext>
            </a:extLst>
          </p:cNvPr>
          <p:cNvSpPr>
            <a:spLocks noGrp="1"/>
          </p:cNvSpPr>
          <p:nvPr>
            <p:ph type="body" sz="quarter" idx="12" hasCustomPrompt="1"/>
          </p:nvPr>
        </p:nvSpPr>
        <p:spPr>
          <a:xfrm>
            <a:off x="3582416" y="39773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accent2"/>
                </a:solidFill>
                <a:latin typeface="+mn-lt"/>
              </a:defRPr>
            </a:lvl1pPr>
          </a:lstStyle>
          <a:p>
            <a:pPr lvl="0"/>
            <a:r>
              <a:rPr lang="en-US"/>
              <a:t>Name</a:t>
            </a:r>
          </a:p>
        </p:txBody>
      </p:sp>
      <p:sp>
        <p:nvSpPr>
          <p:cNvPr id="5" name="Text Placeholder 4">
            <a:extLst>
              <a:ext uri="{FF2B5EF4-FFF2-40B4-BE49-F238E27FC236}">
                <a16:creationId xmlns:a16="http://schemas.microsoft.com/office/drawing/2014/main" id="{EA931C13-91CA-1E4E-BA2A-D76092953AC5}"/>
              </a:ext>
            </a:extLst>
          </p:cNvPr>
          <p:cNvSpPr>
            <a:spLocks noGrp="1"/>
          </p:cNvSpPr>
          <p:nvPr>
            <p:ph type="body" sz="quarter" idx="13" hasCustomPrompt="1"/>
          </p:nvPr>
        </p:nvSpPr>
        <p:spPr>
          <a:xfrm>
            <a:off x="3582416" y="43837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accent2"/>
                </a:solidFill>
                <a:latin typeface="+mn-lt"/>
              </a:defRPr>
            </a:lvl1pPr>
          </a:lstStyle>
          <a:p>
            <a:pPr lvl="0"/>
            <a:r>
              <a:rPr lang="en-US"/>
              <a:t>Company or position</a:t>
            </a:r>
          </a:p>
        </p:txBody>
      </p:sp>
      <p:pic>
        <p:nvPicPr>
          <p:cNvPr id="7" name="Picture 6">
            <a:extLst>
              <a:ext uri="{FF2B5EF4-FFF2-40B4-BE49-F238E27FC236}">
                <a16:creationId xmlns:a16="http://schemas.microsoft.com/office/drawing/2014/main" id="{B4C7BAD5-DFFC-8E4E-8AAD-1F5CA2CEC252}"/>
              </a:ext>
              <a:ext uri="{C183D7F6-B498-43B3-948B-1728B52AA6E4}">
                <adec:decorative xmlns:adec="http://schemas.microsoft.com/office/drawing/2017/decorative" val="1"/>
              </a:ext>
            </a:extLst>
          </p:cNvPr>
          <p:cNvPicPr>
            <a:picLocks noChangeAspect="1"/>
          </p:cNvPicPr>
          <p:nvPr/>
        </p:nvPicPr>
        <p:blipFill>
          <a:blip r:embed="rId2">
            <a:duotone>
              <a:schemeClr val="accent2">
                <a:shade val="45000"/>
                <a:satMod val="135000"/>
              </a:schemeClr>
              <a:prstClr val="white"/>
            </a:duotone>
          </a:blip>
          <a:srcRect/>
          <a:stretch/>
        </p:blipFill>
        <p:spPr>
          <a:xfrm>
            <a:off x="584200" y="1201415"/>
            <a:ext cx="2062492" cy="1842493"/>
          </a:xfrm>
          <a:prstGeom prst="rect">
            <a:avLst/>
          </a:prstGeom>
          <a:ln>
            <a:noFill/>
          </a:ln>
        </p:spPr>
      </p:pic>
    </p:spTree>
    <p:extLst>
      <p:ext uri="{BB962C8B-B14F-4D97-AF65-F5344CB8AC3E}">
        <p14:creationId xmlns:p14="http://schemas.microsoft.com/office/powerpoint/2010/main" val="390730526"/>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25969365"/>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12660052"/>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8978258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07906520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060065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689485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828309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7425585"/>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2066665"/>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0674145"/>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173724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bwMode="black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MS logo gray - EMF">
            <a:extLst>
              <a:ext uri="{FF2B5EF4-FFF2-40B4-BE49-F238E27FC236}">
                <a16:creationId xmlns:a16="http://schemas.microsoft.com/office/drawing/2014/main" id="{B244022D-0BB1-BB42-DF87-86A83C850B2E}"/>
              </a:ext>
            </a:extLst>
          </p:cNvPr>
          <p:cNvPicPr>
            <a:picLocks noChangeAspect="1"/>
          </p:cNvPicPr>
          <p:nvPr/>
        </p:nvPicPr>
        <p:blipFill rotWithShape="1">
          <a:blip r:embed="rId3"/>
          <a:srcRect l="11451" t="32475" r="10216" b="33708"/>
          <a:stretch/>
        </p:blipFill>
        <p:spPr bwMode="black">
          <a:xfrm>
            <a:off x="567055" y="581977"/>
            <a:ext cx="1854200" cy="294217"/>
          </a:xfrm>
          <a:prstGeom prst="rect">
            <a:avLst/>
          </a:prstGeom>
        </p:spPr>
      </p:pic>
      <p:sp>
        <p:nvSpPr>
          <p:cNvPr id="9" name="Title 1"/>
          <p:cNvSpPr>
            <a:spLocks noGrp="1"/>
          </p:cNvSpPr>
          <p:nvPr>
            <p:ph type="title" hasCustomPrompt="1"/>
          </p:nvPr>
        </p:nvSpPr>
        <p:spPr bwMode="black">
          <a:xfrm>
            <a:off x="585216" y="1459914"/>
            <a:ext cx="3898901" cy="2954655"/>
          </a:xfrm>
          <a:noFill/>
        </p:spPr>
        <p:txBody>
          <a:bodyPr vert="horz" wrap="square" lIns="0" tIns="0" rIns="0" bIns="0" rtlCol="0" anchor="b" anchorCtr="0">
            <a:normAutofit/>
          </a:bodyPr>
          <a:lstStyle>
            <a:lvl1pPr>
              <a:defRPr lang="en-US" sz="4800" dirty="0">
                <a:solidFill>
                  <a:schemeClr val="accent1"/>
                </a:solidFill>
              </a:defRPr>
            </a:lvl1pPr>
          </a:lstStyle>
          <a:p>
            <a:pPr lvl="0"/>
            <a:r>
              <a:rPr lang="en-US"/>
              <a:t>Event name or presentation title </a:t>
            </a:r>
          </a:p>
        </p:txBody>
      </p:sp>
      <p:sp>
        <p:nvSpPr>
          <p:cNvPr id="5" name="Text Placeholder 4"/>
          <p:cNvSpPr>
            <a:spLocks noGrp="1"/>
          </p:cNvSpPr>
          <p:nvPr>
            <p:ph type="body" sz="quarter" idx="12" hasCustomPrompt="1"/>
          </p:nvPr>
        </p:nvSpPr>
        <p:spPr bwMode="black">
          <a:xfrm>
            <a:off x="584200" y="4846320"/>
            <a:ext cx="3895344" cy="246221"/>
          </a:xfrm>
          <a:noFill/>
        </p:spPr>
        <p:txBody>
          <a:bodyPr wrap="square" lIns="0" tIns="0" rIns="0" bIns="0">
            <a:spAutoFit/>
          </a:bodyPr>
          <a:lstStyle>
            <a:lvl1pPr marL="0" indent="0">
              <a:spcBef>
                <a:spcPts val="0"/>
              </a:spcBef>
              <a:buNone/>
              <a:defRPr sz="1600" spc="0" baseline="0">
                <a:solidFill>
                  <a:schemeClr val="tx2"/>
                </a:solidFill>
                <a:latin typeface="+mj-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1818459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48">
          <p15:clr>
            <a:srgbClr val="5ACBF0"/>
          </p15:clr>
        </p15:guide>
        <p15:guide id="3" pos="6144">
          <p15:clr>
            <a:srgbClr val="5ACBF0"/>
          </p15:clr>
        </p15:guide>
        <p15:guide id="4"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2776223"/>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225498844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Teams photo">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4309079"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Content Placeholder 4">
            <a:extLst>
              <a:ext uri="{FF2B5EF4-FFF2-40B4-BE49-F238E27FC236}">
                <a16:creationId xmlns:a16="http://schemas.microsoft.com/office/drawing/2014/main" id="{32C4CD77-6F12-0D4B-9249-0CA3D240592B}"/>
              </a:ext>
            </a:extLst>
          </p:cNvPr>
          <p:cNvSpPr>
            <a:spLocks noGrp="1"/>
          </p:cNvSpPr>
          <p:nvPr>
            <p:ph sz="quarter" idx="12" hasCustomPrompt="1"/>
          </p:nvPr>
        </p:nvSpPr>
        <p:spPr>
          <a:xfrm>
            <a:off x="5081314" y="1588081"/>
            <a:ext cx="6553634" cy="3681838"/>
          </a:xfrm>
          <a:prstGeom prst="roundRect">
            <a:avLst>
              <a:gd name="adj" fmla="val 0"/>
            </a:avLst>
          </a:prstGeom>
          <a:blipFill>
            <a:blip r:embed="rId2"/>
            <a:stretch>
              <a:fillRect/>
            </a:stretch>
          </a:blipFill>
          <a:ln w="146050">
            <a:solidFill>
              <a:schemeClr val="bg1"/>
            </a:solidFill>
          </a:ln>
          <a:effectLst>
            <a:outerShdw blurRad="254000" dist="12700" dir="5400000" sx="101000" sy="101000" algn="ctr" rotWithShape="0">
              <a:schemeClr val="tx1">
                <a:lumMod val="50000"/>
                <a:lumOff val="50000"/>
                <a:alpha val="20000"/>
              </a:schemeClr>
            </a:outerShdw>
          </a:effectLst>
        </p:spPr>
        <p:txBody>
          <a:bodyPr tIns="2651760">
            <a:noAutofit/>
          </a:bodyPr>
          <a:lstStyle>
            <a:lvl1pPr marL="0" indent="0">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 here </a:t>
            </a:r>
            <a:br>
              <a:rPr lang="en-US"/>
            </a:br>
            <a:r>
              <a:rPr lang="en-US"/>
              <a:t>or click or tap icon below </a:t>
            </a:r>
            <a:br>
              <a:rPr lang="en-US"/>
            </a:br>
            <a:r>
              <a:rPr lang="en-US"/>
              <a:t>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3374605" cy="950108"/>
          </a:xfrm>
          <a:prstGeom prst="rect">
            <a:avLst/>
          </a:prstGeom>
        </p:spPr>
        <p:txBody>
          <a:bodyPr/>
          <a:lstStyle>
            <a:lvl1pPr>
              <a:defRPr sz="2600"/>
            </a:lvl1pPr>
          </a:lstStyle>
          <a:p>
            <a:r>
              <a:rPr lang="en-US"/>
              <a:t>Click to edit Master title style</a:t>
            </a:r>
          </a:p>
        </p:txBody>
      </p:sp>
    </p:spTree>
    <p:extLst>
      <p:ext uri="{BB962C8B-B14F-4D97-AF65-F5344CB8AC3E}">
        <p14:creationId xmlns:p14="http://schemas.microsoft.com/office/powerpoint/2010/main" val="63306077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Teams photo + phone">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4023637"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3374605" cy="950108"/>
          </a:xfrm>
          <a:prstGeom prst="rect">
            <a:avLst/>
          </a:prstGeom>
        </p:spPr>
        <p:txBody>
          <a:bodyPr/>
          <a:lstStyle>
            <a:lvl1pPr>
              <a:defRPr sz="2600"/>
            </a:lvl1pPr>
          </a:lstStyle>
          <a:p>
            <a:r>
              <a:rPr lang="en-US"/>
              <a:t>Click to edit Master title style</a:t>
            </a:r>
          </a:p>
        </p:txBody>
      </p:sp>
      <p:sp>
        <p:nvSpPr>
          <p:cNvPr id="11" name="Content Placeholder 4">
            <a:extLst>
              <a:ext uri="{FF2B5EF4-FFF2-40B4-BE49-F238E27FC236}">
                <a16:creationId xmlns:a16="http://schemas.microsoft.com/office/drawing/2014/main" id="{38A04320-DCC6-0B47-8DBD-C5AD49DFC65B}"/>
              </a:ext>
            </a:extLst>
          </p:cNvPr>
          <p:cNvSpPr>
            <a:spLocks noGrp="1"/>
          </p:cNvSpPr>
          <p:nvPr>
            <p:ph sz="quarter" idx="12" hasCustomPrompt="1"/>
          </p:nvPr>
        </p:nvSpPr>
        <p:spPr>
          <a:xfrm>
            <a:off x="4906862" y="1371691"/>
            <a:ext cx="6343444" cy="3568707"/>
          </a:xfrm>
          <a:prstGeom prst="roundRect">
            <a:avLst>
              <a:gd name="adj" fmla="val 0"/>
            </a:avLst>
          </a:prstGeom>
          <a:blipFill>
            <a:blip r:embed="rId2"/>
            <a:stretch>
              <a:fillRect/>
            </a:stretch>
          </a:blipFill>
          <a:ln w="146050">
            <a:solidFill>
              <a:schemeClr val="bg1"/>
            </a:solidFill>
          </a:ln>
          <a:effectLst>
            <a:outerShdw blurRad="254000" dist="12700" dir="5400000" sx="101000" sy="101000" algn="ctr" rotWithShape="0">
              <a:schemeClr val="tx1">
                <a:lumMod val="50000"/>
                <a:lumOff val="50000"/>
                <a:alpha val="20000"/>
              </a:schemeClr>
            </a:outerShdw>
          </a:effectLst>
        </p:spPr>
        <p:txBody>
          <a:bodyPr tIns="2468880">
            <a:noAutofit/>
          </a:bodyPr>
          <a:lstStyle>
            <a:lvl1pPr marL="0" indent="0">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 here </a:t>
            </a:r>
            <a:br>
              <a:rPr lang="en-US"/>
            </a:br>
            <a:r>
              <a:rPr lang="en-US"/>
              <a:t>or click or tap icon below </a:t>
            </a:r>
            <a:br>
              <a:rPr lang="en-US"/>
            </a:br>
            <a:r>
              <a:rPr lang="en-US"/>
              <a:t>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
        <p:nvSpPr>
          <p:cNvPr id="12" name="Content Placeholder 4">
            <a:extLst>
              <a:ext uri="{FF2B5EF4-FFF2-40B4-BE49-F238E27FC236}">
                <a16:creationId xmlns:a16="http://schemas.microsoft.com/office/drawing/2014/main" id="{A3E8EFB4-9443-754C-827B-DB6C17DCE940}"/>
              </a:ext>
            </a:extLst>
          </p:cNvPr>
          <p:cNvSpPr>
            <a:spLocks noGrp="1"/>
          </p:cNvSpPr>
          <p:nvPr>
            <p:ph sz="quarter" idx="13" hasCustomPrompt="1"/>
          </p:nvPr>
        </p:nvSpPr>
        <p:spPr>
          <a:xfrm>
            <a:off x="10124563" y="1936793"/>
            <a:ext cx="1739891" cy="3768420"/>
          </a:xfrm>
          <a:prstGeom prst="roundRect">
            <a:avLst>
              <a:gd name="adj" fmla="val 8222"/>
            </a:avLst>
          </a:prstGeom>
          <a:blipFill>
            <a:blip r:embed="rId3"/>
            <a:stretch>
              <a:fillRect/>
            </a:stretch>
          </a:blipFill>
          <a:ln w="104775">
            <a:solidFill>
              <a:schemeClr val="bg1"/>
            </a:solidFill>
          </a:ln>
          <a:effectLst>
            <a:outerShdw blurRad="254000" dist="12700" dir="5400000" sx="101000" sy="101000" algn="ctr" rotWithShape="0">
              <a:schemeClr val="bg1">
                <a:lumMod val="65000"/>
                <a:alpha val="20000"/>
              </a:schemeClr>
            </a:outerShdw>
          </a:effectLst>
        </p:spPr>
        <p:txBody>
          <a:bodyPr tIns="1920240" bIns="0" anchor="ctr" anchorCtr="0">
            <a:noAutofit/>
          </a:bodyPr>
          <a:lstStyle>
            <a:lvl1pPr marL="0" indent="0" algn="l">
              <a:buNone/>
              <a:defRPr lang="en-US" sz="1100" b="1" kern="1200" spc="0" baseline="0" dirty="0">
                <a:solidFill>
                  <a:schemeClr val="bg1"/>
                </a:solidFill>
                <a:latin typeface="+mn-lt"/>
                <a:ea typeface="+mn-ea"/>
                <a:cs typeface="Segoe UI" panose="020B0502040204020203" pitchFamily="34" charset="0"/>
              </a:defRPr>
            </a:lvl1pPr>
          </a:lstStyle>
          <a:p>
            <a:pPr marL="285750" marR="0" lvl="0" indent="-285750" algn="ctr" defTabSz="932742" rtl="0" eaLnBrk="1" fontAlgn="auto" latinLnBrk="0" hangingPunct="1">
              <a:lnSpc>
                <a:spcPct val="100000"/>
              </a:lnSpc>
              <a:spcBef>
                <a:spcPct val="20000"/>
              </a:spcBef>
              <a:spcAft>
                <a:spcPts val="0"/>
              </a:spcAft>
              <a:buClrTx/>
              <a:buSzPct val="90000"/>
              <a:tabLst/>
            </a:pPr>
            <a:r>
              <a:rPr lang="en-US"/>
              <a:t>Drag &amp; drop your</a:t>
            </a:r>
            <a:br>
              <a:rPr lang="en-US"/>
            </a:br>
            <a:r>
              <a:rPr lang="en-US"/>
              <a:t>photo here </a:t>
            </a:r>
            <a:br>
              <a:rPr lang="en-US"/>
            </a:br>
            <a:r>
              <a:rPr lang="en-US"/>
              <a:t>or click or tap icon below to insert</a:t>
            </a:r>
          </a:p>
          <a:p>
            <a:pPr marL="285750" marR="0" lvl="0" indent="-285750" algn="ctr" defTabSz="932742" rtl="0" eaLnBrk="1" fontAlgn="auto" latinLnBrk="0" hangingPunct="1">
              <a:lnSpc>
                <a:spcPct val="100000"/>
              </a:lnSpc>
              <a:spcBef>
                <a:spcPct val="20000"/>
              </a:spcBef>
              <a:spcAft>
                <a:spcPts val="0"/>
              </a:spcAft>
              <a:buClrTx/>
              <a:buSzPct val="90000"/>
              <a:tabLst/>
            </a:pPr>
            <a:endParaRPr lang="en-US"/>
          </a:p>
        </p:txBody>
      </p:sp>
    </p:spTree>
    <p:extLst>
      <p:ext uri="{BB962C8B-B14F-4D97-AF65-F5344CB8AC3E}">
        <p14:creationId xmlns:p14="http://schemas.microsoft.com/office/powerpoint/2010/main" val="157539899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Teams photo 2">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5031693"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5031693" cy="950108"/>
          </a:xfrm>
          <a:prstGeom prst="rect">
            <a:avLst/>
          </a:prstGeom>
        </p:spPr>
        <p:txBody>
          <a:bodyPr/>
          <a:lstStyle>
            <a:lvl1pPr>
              <a:defRPr sz="2600"/>
            </a:lvl1pPr>
          </a:lstStyle>
          <a:p>
            <a:r>
              <a:rPr lang="en-US"/>
              <a:t>Click to edit Master title style</a:t>
            </a:r>
          </a:p>
        </p:txBody>
      </p:sp>
      <p:sp>
        <p:nvSpPr>
          <p:cNvPr id="7" name="Content Placeholder 4">
            <a:extLst>
              <a:ext uri="{FF2B5EF4-FFF2-40B4-BE49-F238E27FC236}">
                <a16:creationId xmlns:a16="http://schemas.microsoft.com/office/drawing/2014/main" id="{5906A360-8D81-A641-AC84-67059C28AFB3}"/>
              </a:ext>
            </a:extLst>
          </p:cNvPr>
          <p:cNvSpPr>
            <a:spLocks noGrp="1"/>
          </p:cNvSpPr>
          <p:nvPr>
            <p:ph sz="quarter" idx="12" hasCustomPrompt="1"/>
          </p:nvPr>
        </p:nvSpPr>
        <p:spPr>
          <a:xfrm>
            <a:off x="6584236" y="345044"/>
            <a:ext cx="5277351" cy="2968942"/>
          </a:xfrm>
          <a:prstGeom prst="roundRect">
            <a:avLst>
              <a:gd name="adj" fmla="val 0"/>
            </a:avLst>
          </a:prstGeom>
          <a:blipFill>
            <a:blip r:embed="rId2"/>
            <a:stretch>
              <a:fillRect/>
            </a:stretch>
          </a:blipFill>
          <a:ln w="146050">
            <a:solidFill>
              <a:schemeClr val="bg1"/>
            </a:solidFill>
          </a:ln>
          <a:effectLst>
            <a:outerShdw blurRad="254000" dist="12700" dir="5400000" sx="101000" sy="101000" algn="ctr" rotWithShape="0">
              <a:schemeClr val="tx1">
                <a:lumMod val="75000"/>
                <a:lumOff val="25000"/>
                <a:alpha val="20000"/>
              </a:schemeClr>
            </a:outerShdw>
          </a:effectLst>
        </p:spPr>
        <p:txBody>
          <a:bodyPr tIns="2011680">
            <a:noAutofit/>
          </a:bodyPr>
          <a:lstStyle>
            <a:lvl1pPr marL="0" indent="0" algn="l">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a:t>
            </a:r>
            <a:br>
              <a:rPr lang="en-US"/>
            </a:br>
            <a:r>
              <a:rPr lang="en-US"/>
              <a:t>here or click or tap icon</a:t>
            </a:r>
            <a:br>
              <a:rPr lang="en-US"/>
            </a:br>
            <a:r>
              <a:rPr lang="en-US"/>
              <a:t>below 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
        <p:nvSpPr>
          <p:cNvPr id="8" name="Content Placeholder 4">
            <a:extLst>
              <a:ext uri="{FF2B5EF4-FFF2-40B4-BE49-F238E27FC236}">
                <a16:creationId xmlns:a16="http://schemas.microsoft.com/office/drawing/2014/main" id="{349BC391-BBA0-004E-B574-CD332AEA5D8B}"/>
              </a:ext>
            </a:extLst>
          </p:cNvPr>
          <p:cNvSpPr>
            <a:spLocks noGrp="1"/>
          </p:cNvSpPr>
          <p:nvPr>
            <p:ph sz="quarter" idx="13" hasCustomPrompt="1"/>
          </p:nvPr>
        </p:nvSpPr>
        <p:spPr>
          <a:xfrm>
            <a:off x="6584235" y="3601522"/>
            <a:ext cx="5277351" cy="2968942"/>
          </a:xfrm>
          <a:prstGeom prst="roundRect">
            <a:avLst>
              <a:gd name="adj" fmla="val 0"/>
            </a:avLst>
          </a:prstGeom>
          <a:blipFill>
            <a:blip r:embed="rId2"/>
            <a:stretch>
              <a:fillRect/>
            </a:stretch>
          </a:blipFill>
          <a:ln w="146050">
            <a:solidFill>
              <a:schemeClr val="bg1"/>
            </a:solidFill>
          </a:ln>
          <a:effectLst>
            <a:outerShdw blurRad="254000" dist="12700" dir="5400000" sx="101000" sy="101000" algn="ctr" rotWithShape="0">
              <a:schemeClr val="tx1">
                <a:lumMod val="75000"/>
                <a:lumOff val="25000"/>
                <a:alpha val="20000"/>
              </a:schemeClr>
            </a:outerShdw>
          </a:effectLst>
        </p:spPr>
        <p:txBody>
          <a:bodyPr tIns="2011680">
            <a:noAutofit/>
          </a:bodyPr>
          <a:lstStyle>
            <a:lvl1pPr marL="0" indent="0" algn="l">
              <a:defRPr lang="en-US" sz="12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 here</a:t>
            </a:r>
            <a:br>
              <a:rPr lang="en-US"/>
            </a:br>
            <a:r>
              <a:rPr lang="en-US"/>
              <a:t>or click or tap icon</a:t>
            </a:r>
            <a:br>
              <a:rPr lang="en-US"/>
            </a:br>
            <a:r>
              <a:rPr lang="en-US"/>
              <a:t>below 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Tree>
    <p:extLst>
      <p:ext uri="{BB962C8B-B14F-4D97-AF65-F5344CB8AC3E}">
        <p14:creationId xmlns:p14="http://schemas.microsoft.com/office/powerpoint/2010/main" val="134829329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Teams photo 3">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7168619"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7168619" cy="950108"/>
          </a:xfrm>
          <a:prstGeom prst="rect">
            <a:avLst/>
          </a:prstGeom>
        </p:spPr>
        <p:txBody>
          <a:bodyPr/>
          <a:lstStyle>
            <a:lvl1pPr>
              <a:defRPr sz="2600"/>
            </a:lvl1pPr>
          </a:lstStyle>
          <a:p>
            <a:r>
              <a:rPr lang="en-US"/>
              <a:t>Click to edit Master title style</a:t>
            </a:r>
          </a:p>
        </p:txBody>
      </p:sp>
      <p:sp>
        <p:nvSpPr>
          <p:cNvPr id="9" name="Content Placeholder 4">
            <a:extLst>
              <a:ext uri="{FF2B5EF4-FFF2-40B4-BE49-F238E27FC236}">
                <a16:creationId xmlns:a16="http://schemas.microsoft.com/office/drawing/2014/main" id="{3DBECAC5-9647-EB45-BA62-C1EF56A17D71}"/>
              </a:ext>
            </a:extLst>
          </p:cNvPr>
          <p:cNvSpPr>
            <a:spLocks noGrp="1"/>
          </p:cNvSpPr>
          <p:nvPr>
            <p:ph sz="quarter" idx="13" hasCustomPrompt="1"/>
          </p:nvPr>
        </p:nvSpPr>
        <p:spPr>
          <a:xfrm>
            <a:off x="8584442" y="605499"/>
            <a:ext cx="3236200" cy="1741308"/>
          </a:xfrm>
          <a:prstGeom prst="roundRect">
            <a:avLst>
              <a:gd name="adj" fmla="val 0"/>
            </a:avLst>
          </a:prstGeom>
          <a:blipFill>
            <a:blip r:embed="rId2"/>
            <a:stretch>
              <a:fillRect/>
            </a:stretch>
          </a:blipFill>
          <a:ln w="69850">
            <a:solidFill>
              <a:schemeClr val="bg1"/>
            </a:solidFill>
          </a:ln>
          <a:effectLst>
            <a:outerShdw blurRad="254000" dist="12700" dir="5400000" sx="101000" sy="101000" algn="ctr" rotWithShape="0">
              <a:schemeClr val="tx1">
                <a:lumMod val="75000"/>
                <a:lumOff val="25000"/>
                <a:alpha val="20000"/>
              </a:schemeClr>
            </a:outerShdw>
          </a:effectLst>
        </p:spPr>
        <p:txBody>
          <a:bodyPr tIns="731520">
            <a:noAutofit/>
          </a:bodyPr>
          <a:lstStyle>
            <a:lvl1pPr marL="0" indent="0" algn="l">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a:t>
            </a:r>
            <a:br>
              <a:rPr lang="en-US"/>
            </a:br>
            <a:r>
              <a:rPr lang="en-US"/>
              <a:t>here or click or tap icon</a:t>
            </a:r>
            <a:br>
              <a:rPr lang="en-US"/>
            </a:br>
            <a:r>
              <a:rPr lang="en-US"/>
              <a:t>below 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
        <p:nvSpPr>
          <p:cNvPr id="10" name="Content Placeholder 4">
            <a:extLst>
              <a:ext uri="{FF2B5EF4-FFF2-40B4-BE49-F238E27FC236}">
                <a16:creationId xmlns:a16="http://schemas.microsoft.com/office/drawing/2014/main" id="{F096AFB9-2030-0440-8E5B-E188CD4A2700}"/>
              </a:ext>
            </a:extLst>
          </p:cNvPr>
          <p:cNvSpPr>
            <a:spLocks noGrp="1"/>
          </p:cNvSpPr>
          <p:nvPr>
            <p:ph sz="quarter" idx="14" hasCustomPrompt="1"/>
          </p:nvPr>
        </p:nvSpPr>
        <p:spPr>
          <a:xfrm>
            <a:off x="8584442" y="2558346"/>
            <a:ext cx="3236200" cy="1741308"/>
          </a:xfrm>
          <a:prstGeom prst="roundRect">
            <a:avLst>
              <a:gd name="adj" fmla="val 0"/>
            </a:avLst>
          </a:prstGeom>
          <a:blipFill>
            <a:blip r:embed="rId2"/>
            <a:stretch>
              <a:fillRect/>
            </a:stretch>
          </a:blipFill>
          <a:ln w="69850">
            <a:solidFill>
              <a:schemeClr val="bg1"/>
            </a:solidFill>
          </a:ln>
          <a:effectLst>
            <a:outerShdw blurRad="254000" dist="12700" dir="5400000" sx="101000" sy="101000" algn="ctr" rotWithShape="0">
              <a:schemeClr val="tx1">
                <a:lumMod val="75000"/>
                <a:lumOff val="25000"/>
                <a:alpha val="20000"/>
              </a:schemeClr>
            </a:outerShdw>
          </a:effectLst>
        </p:spPr>
        <p:txBody>
          <a:bodyPr tIns="731520">
            <a:noAutofit/>
          </a:bodyPr>
          <a:lstStyle>
            <a:lvl1pPr marL="0" indent="0" algn="l">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a:t>
            </a:r>
            <a:br>
              <a:rPr lang="en-US"/>
            </a:br>
            <a:r>
              <a:rPr lang="en-US"/>
              <a:t>here or click or tap icon</a:t>
            </a:r>
            <a:br>
              <a:rPr lang="en-US"/>
            </a:br>
            <a:r>
              <a:rPr lang="en-US"/>
              <a:t>below 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
        <p:nvSpPr>
          <p:cNvPr id="11" name="Content Placeholder 4">
            <a:extLst>
              <a:ext uri="{FF2B5EF4-FFF2-40B4-BE49-F238E27FC236}">
                <a16:creationId xmlns:a16="http://schemas.microsoft.com/office/drawing/2014/main" id="{97BB1C31-06A6-AB4D-A7EC-63EFA068AE37}"/>
              </a:ext>
            </a:extLst>
          </p:cNvPr>
          <p:cNvSpPr>
            <a:spLocks noGrp="1"/>
          </p:cNvSpPr>
          <p:nvPr>
            <p:ph sz="quarter" idx="15" hasCustomPrompt="1"/>
          </p:nvPr>
        </p:nvSpPr>
        <p:spPr>
          <a:xfrm>
            <a:off x="8584442" y="4511193"/>
            <a:ext cx="3236200" cy="1741308"/>
          </a:xfrm>
          <a:prstGeom prst="roundRect">
            <a:avLst>
              <a:gd name="adj" fmla="val 0"/>
            </a:avLst>
          </a:prstGeom>
          <a:blipFill>
            <a:blip r:embed="rId2"/>
            <a:stretch>
              <a:fillRect/>
            </a:stretch>
          </a:blipFill>
          <a:ln w="69850">
            <a:solidFill>
              <a:schemeClr val="bg1"/>
            </a:solidFill>
          </a:ln>
          <a:effectLst>
            <a:outerShdw blurRad="254000" dist="12700" dir="5400000" sx="101000" sy="101000" algn="ctr" rotWithShape="0">
              <a:schemeClr val="tx1">
                <a:lumMod val="75000"/>
                <a:lumOff val="25000"/>
                <a:alpha val="20000"/>
              </a:schemeClr>
            </a:outerShdw>
          </a:effectLst>
        </p:spPr>
        <p:txBody>
          <a:bodyPr tIns="731520">
            <a:noAutofit/>
          </a:bodyPr>
          <a:lstStyle>
            <a:lvl1pPr marL="0" indent="0" algn="l">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a:t>
            </a:r>
            <a:br>
              <a:rPr lang="en-US"/>
            </a:br>
            <a:r>
              <a:rPr lang="en-US"/>
              <a:t>here or click or tap icon</a:t>
            </a:r>
            <a:br>
              <a:rPr lang="en-US"/>
            </a:br>
            <a:r>
              <a:rPr lang="en-US"/>
              <a:t>below 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Tree>
    <p:extLst>
      <p:ext uri="{BB962C8B-B14F-4D97-AF65-F5344CB8AC3E}">
        <p14:creationId xmlns:p14="http://schemas.microsoft.com/office/powerpoint/2010/main" val="19112309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10_Small title - half page">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7445710"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7445710" cy="950108"/>
          </a:xfrm>
          <a:prstGeom prst="rect">
            <a:avLst/>
          </a:prstGeom>
        </p:spPr>
        <p:txBody>
          <a:bodyPr/>
          <a:lstStyle>
            <a:lvl1pPr>
              <a:defRPr sz="2600"/>
            </a:lvl1pPr>
          </a:lstStyle>
          <a:p>
            <a:r>
              <a:rPr lang="en-US"/>
              <a:t>Click to edit Master title style</a:t>
            </a:r>
          </a:p>
        </p:txBody>
      </p:sp>
      <p:sp>
        <p:nvSpPr>
          <p:cNvPr id="7" name="Content Placeholder 4">
            <a:extLst>
              <a:ext uri="{FF2B5EF4-FFF2-40B4-BE49-F238E27FC236}">
                <a16:creationId xmlns:a16="http://schemas.microsoft.com/office/drawing/2014/main" id="{FBCB2226-D1CC-534A-8F34-ED05335F143C}"/>
              </a:ext>
            </a:extLst>
          </p:cNvPr>
          <p:cNvSpPr>
            <a:spLocks noGrp="1"/>
          </p:cNvSpPr>
          <p:nvPr>
            <p:ph sz="quarter" idx="12" hasCustomPrompt="1"/>
          </p:nvPr>
        </p:nvSpPr>
        <p:spPr>
          <a:xfrm>
            <a:off x="8989961" y="585216"/>
            <a:ext cx="2625967" cy="5687568"/>
          </a:xfrm>
          <a:prstGeom prst="roundRect">
            <a:avLst>
              <a:gd name="adj" fmla="val 8222"/>
            </a:avLst>
          </a:prstGeom>
          <a:blipFill>
            <a:blip r:embed="rId2"/>
            <a:stretch>
              <a:fillRect/>
            </a:stretch>
          </a:blipFill>
          <a:ln w="104775">
            <a:solidFill>
              <a:schemeClr val="bg1"/>
            </a:solidFill>
          </a:ln>
          <a:effectLst>
            <a:outerShdw blurRad="254000" dist="12700" dir="5400000" sx="101000" sy="101000" algn="ctr" rotWithShape="0">
              <a:schemeClr val="bg1">
                <a:lumMod val="65000"/>
                <a:alpha val="20000"/>
              </a:schemeClr>
            </a:outerShdw>
          </a:effectLst>
        </p:spPr>
        <p:txBody>
          <a:bodyPr tIns="1463040" bIns="0" anchor="ctr" anchorCtr="0"/>
          <a:lstStyle>
            <a:lvl1pPr marL="0" indent="0" algn="ctr">
              <a:buNone/>
              <a:defRPr lang="en-US" sz="1100" b="1" kern="1200" spc="0" baseline="0" dirty="0">
                <a:solidFill>
                  <a:schemeClr val="bg1"/>
                </a:solidFill>
                <a:latin typeface="+mn-lt"/>
                <a:ea typeface="+mn-ea"/>
                <a:cs typeface="Segoe UI" panose="020B0502040204020203" pitchFamily="34" charset="0"/>
              </a:defRPr>
            </a:lvl1pPr>
          </a:lstStyle>
          <a:p>
            <a:pPr marL="285750" marR="0" lvl="0" indent="-285750" algn="ctr" defTabSz="932742" rtl="0" eaLnBrk="1" fontAlgn="auto" latinLnBrk="0" hangingPunct="1">
              <a:lnSpc>
                <a:spcPct val="100000"/>
              </a:lnSpc>
              <a:spcBef>
                <a:spcPct val="20000"/>
              </a:spcBef>
              <a:spcAft>
                <a:spcPts val="0"/>
              </a:spcAft>
              <a:buClrTx/>
              <a:buSzPct val="90000"/>
              <a:tabLst/>
            </a:pPr>
            <a:r>
              <a:rPr lang="en-US"/>
              <a:t>Drag &amp; drop your photo here </a:t>
            </a:r>
            <a:br>
              <a:rPr lang="en-US"/>
            </a:br>
            <a:r>
              <a:rPr lang="en-US"/>
              <a:t>or click or tap icon below </a:t>
            </a:r>
            <a:br>
              <a:rPr lang="en-US"/>
            </a:br>
            <a:r>
              <a:rPr lang="en-US"/>
              <a:t>to insert</a:t>
            </a:r>
          </a:p>
          <a:p>
            <a:pPr marL="285750" marR="0" lvl="0" indent="-285750" algn="ctr" defTabSz="932742" rtl="0" eaLnBrk="1" fontAlgn="auto" latinLnBrk="0" hangingPunct="1">
              <a:lnSpc>
                <a:spcPct val="100000"/>
              </a:lnSpc>
              <a:spcBef>
                <a:spcPct val="20000"/>
              </a:spcBef>
              <a:spcAft>
                <a:spcPts val="0"/>
              </a:spcAft>
              <a:buClrTx/>
              <a:buSzPct val="90000"/>
              <a:tabLst/>
            </a:pPr>
            <a:endParaRPr lang="en-US"/>
          </a:p>
        </p:txBody>
      </p:sp>
    </p:spTree>
    <p:extLst>
      <p:ext uri="{BB962C8B-B14F-4D97-AF65-F5344CB8AC3E}">
        <p14:creationId xmlns:p14="http://schemas.microsoft.com/office/powerpoint/2010/main" val="192891366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11_Small title - half page">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5198616"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5198616" cy="950108"/>
          </a:xfrm>
          <a:prstGeom prst="rect">
            <a:avLst/>
          </a:prstGeom>
        </p:spPr>
        <p:txBody>
          <a:bodyPr/>
          <a:lstStyle>
            <a:lvl1pPr>
              <a:defRPr sz="2600"/>
            </a:lvl1pPr>
          </a:lstStyle>
          <a:p>
            <a:r>
              <a:rPr lang="en-US"/>
              <a:t>Click to edit Master title style</a:t>
            </a:r>
          </a:p>
        </p:txBody>
      </p:sp>
      <p:sp>
        <p:nvSpPr>
          <p:cNvPr id="5" name="Content Placeholder 4">
            <a:extLst>
              <a:ext uri="{FF2B5EF4-FFF2-40B4-BE49-F238E27FC236}">
                <a16:creationId xmlns:a16="http://schemas.microsoft.com/office/drawing/2014/main" id="{20089D16-8111-6D4B-A9F1-35AF1D1AF2B3}"/>
              </a:ext>
            </a:extLst>
          </p:cNvPr>
          <p:cNvSpPr>
            <a:spLocks noGrp="1"/>
          </p:cNvSpPr>
          <p:nvPr>
            <p:ph sz="quarter" idx="12" hasCustomPrompt="1"/>
          </p:nvPr>
        </p:nvSpPr>
        <p:spPr>
          <a:xfrm>
            <a:off x="8989961" y="585216"/>
            <a:ext cx="2625967" cy="5687568"/>
          </a:xfrm>
          <a:prstGeom prst="roundRect">
            <a:avLst>
              <a:gd name="adj" fmla="val 8222"/>
            </a:avLst>
          </a:prstGeom>
          <a:blipFill>
            <a:blip r:embed="rId2"/>
            <a:stretch>
              <a:fillRect/>
            </a:stretch>
          </a:blipFill>
          <a:ln w="104775">
            <a:solidFill>
              <a:schemeClr val="bg1"/>
            </a:solidFill>
          </a:ln>
          <a:effectLst>
            <a:outerShdw blurRad="254000" dist="12700" dir="5400000" sx="101000" sy="101000" algn="ctr" rotWithShape="0">
              <a:schemeClr val="bg1">
                <a:lumMod val="65000"/>
                <a:alpha val="20000"/>
              </a:schemeClr>
            </a:outerShdw>
          </a:effectLst>
        </p:spPr>
        <p:txBody>
          <a:bodyPr tIns="1463040" bIns="0" anchor="ctr" anchorCtr="0"/>
          <a:lstStyle>
            <a:lvl1pPr marL="0" indent="0" algn="ctr">
              <a:buNone/>
              <a:defRPr lang="en-US" sz="1100" b="1" kern="1200" spc="0" baseline="0" dirty="0">
                <a:solidFill>
                  <a:schemeClr val="bg1"/>
                </a:solidFill>
                <a:latin typeface="+mn-lt"/>
                <a:ea typeface="+mn-ea"/>
                <a:cs typeface="Segoe UI" panose="020B0502040204020203" pitchFamily="34" charset="0"/>
              </a:defRPr>
            </a:lvl1pPr>
          </a:lstStyle>
          <a:p>
            <a:pPr marL="285750" marR="0" lvl="0" indent="-285750" algn="ctr" defTabSz="932742" rtl="0" eaLnBrk="1" fontAlgn="auto" latinLnBrk="0" hangingPunct="1">
              <a:lnSpc>
                <a:spcPct val="100000"/>
              </a:lnSpc>
              <a:spcBef>
                <a:spcPct val="20000"/>
              </a:spcBef>
              <a:spcAft>
                <a:spcPts val="0"/>
              </a:spcAft>
              <a:buClrTx/>
              <a:buSzPct val="90000"/>
              <a:tabLst/>
            </a:pPr>
            <a:r>
              <a:rPr lang="en-US"/>
              <a:t>Drag &amp; drop your photo here </a:t>
            </a:r>
            <a:br>
              <a:rPr lang="en-US"/>
            </a:br>
            <a:r>
              <a:rPr lang="en-US"/>
              <a:t>or click or tap icon below </a:t>
            </a:r>
            <a:br>
              <a:rPr lang="en-US"/>
            </a:br>
            <a:r>
              <a:rPr lang="en-US"/>
              <a:t>to insert</a:t>
            </a:r>
          </a:p>
          <a:p>
            <a:pPr marL="285750" marR="0" lvl="0" indent="-285750" algn="ctr" defTabSz="932742" rtl="0" eaLnBrk="1" fontAlgn="auto" latinLnBrk="0" hangingPunct="1">
              <a:lnSpc>
                <a:spcPct val="100000"/>
              </a:lnSpc>
              <a:spcBef>
                <a:spcPct val="20000"/>
              </a:spcBef>
              <a:spcAft>
                <a:spcPts val="0"/>
              </a:spcAft>
              <a:buClrTx/>
              <a:buSzPct val="90000"/>
              <a:tabLst/>
            </a:pPr>
            <a:endParaRPr lang="en-US"/>
          </a:p>
        </p:txBody>
      </p:sp>
      <p:sp>
        <p:nvSpPr>
          <p:cNvPr id="8" name="Content Placeholder 4">
            <a:extLst>
              <a:ext uri="{FF2B5EF4-FFF2-40B4-BE49-F238E27FC236}">
                <a16:creationId xmlns:a16="http://schemas.microsoft.com/office/drawing/2014/main" id="{FDB2F18D-8957-1947-A3FC-E12746E7FFC7}"/>
              </a:ext>
            </a:extLst>
          </p:cNvPr>
          <p:cNvSpPr>
            <a:spLocks noGrp="1"/>
          </p:cNvSpPr>
          <p:nvPr>
            <p:ph sz="quarter" idx="13" hasCustomPrompt="1"/>
          </p:nvPr>
        </p:nvSpPr>
        <p:spPr>
          <a:xfrm>
            <a:off x="6069341" y="585216"/>
            <a:ext cx="2625967" cy="5687568"/>
          </a:xfrm>
          <a:prstGeom prst="roundRect">
            <a:avLst>
              <a:gd name="adj" fmla="val 8222"/>
            </a:avLst>
          </a:prstGeom>
          <a:blipFill>
            <a:blip r:embed="rId2"/>
            <a:stretch>
              <a:fillRect/>
            </a:stretch>
          </a:blipFill>
          <a:ln w="104775">
            <a:solidFill>
              <a:schemeClr val="bg1"/>
            </a:solidFill>
          </a:ln>
          <a:effectLst>
            <a:outerShdw blurRad="254000" dist="12700" dir="5400000" sx="101000" sy="101000" algn="ctr" rotWithShape="0">
              <a:schemeClr val="bg1">
                <a:lumMod val="65000"/>
                <a:alpha val="20000"/>
              </a:schemeClr>
            </a:outerShdw>
          </a:effectLst>
        </p:spPr>
        <p:txBody>
          <a:bodyPr tIns="1463040" bIns="0" anchor="ctr" anchorCtr="0"/>
          <a:lstStyle>
            <a:lvl1pPr marL="0" indent="0" algn="ctr">
              <a:buNone/>
              <a:defRPr lang="en-US" sz="1100" b="1" kern="1200" spc="0" baseline="0" dirty="0">
                <a:solidFill>
                  <a:schemeClr val="bg1"/>
                </a:solidFill>
                <a:latin typeface="+mn-lt"/>
                <a:ea typeface="+mn-ea"/>
                <a:cs typeface="Segoe UI" panose="020B0502040204020203" pitchFamily="34" charset="0"/>
              </a:defRPr>
            </a:lvl1pPr>
          </a:lstStyle>
          <a:p>
            <a:pPr marL="285750" marR="0" lvl="0" indent="-285750" algn="ctr" defTabSz="932742" rtl="0" eaLnBrk="1" fontAlgn="auto" latinLnBrk="0" hangingPunct="1">
              <a:lnSpc>
                <a:spcPct val="100000"/>
              </a:lnSpc>
              <a:spcBef>
                <a:spcPct val="20000"/>
              </a:spcBef>
              <a:spcAft>
                <a:spcPts val="0"/>
              </a:spcAft>
              <a:buClrTx/>
              <a:buSzPct val="90000"/>
              <a:tabLst/>
            </a:pPr>
            <a:r>
              <a:rPr lang="en-US"/>
              <a:t>Drag &amp; drop your photo here </a:t>
            </a:r>
            <a:br>
              <a:rPr lang="en-US"/>
            </a:br>
            <a:r>
              <a:rPr lang="en-US"/>
              <a:t>or click or tap icon below </a:t>
            </a:r>
            <a:br>
              <a:rPr lang="en-US"/>
            </a:br>
            <a:r>
              <a:rPr lang="en-US"/>
              <a:t>to insert</a:t>
            </a:r>
          </a:p>
          <a:p>
            <a:pPr marL="285750" marR="0" lvl="0" indent="-285750" algn="ctr" defTabSz="932742" rtl="0" eaLnBrk="1" fontAlgn="auto" latinLnBrk="0" hangingPunct="1">
              <a:lnSpc>
                <a:spcPct val="100000"/>
              </a:lnSpc>
              <a:spcBef>
                <a:spcPct val="20000"/>
              </a:spcBef>
              <a:spcAft>
                <a:spcPts val="0"/>
              </a:spcAft>
              <a:buClrTx/>
              <a:buSzPct val="90000"/>
              <a:tabLst/>
            </a:pPr>
            <a:endParaRPr lang="en-US"/>
          </a:p>
        </p:txBody>
      </p:sp>
    </p:spTree>
    <p:extLst>
      <p:ext uri="{BB962C8B-B14F-4D97-AF65-F5344CB8AC3E}">
        <p14:creationId xmlns:p14="http://schemas.microsoft.com/office/powerpoint/2010/main" val="429423357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227413695"/>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31987418"/>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179784736"/>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4213359"/>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09406112"/>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70167631"/>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449468"/>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18477236"/>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458247668"/>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6386056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513534745"/>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3187567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7781955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038564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37595996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24253337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6835235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4091147"/>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71392175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Developer Code Layout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0"/>
            <a:ext cx="12192000"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0"/>
            <a:ext cx="3788358" cy="493776"/>
          </a:xfrm>
          <a:gradFill flip="none" rotWithShape="1">
            <a:gsLst>
              <a:gs pos="0">
                <a:srgbClr val="000000"/>
              </a:gs>
              <a:gs pos="99000">
                <a:srgbClr val="000000"/>
              </a:gs>
              <a:gs pos="99000">
                <a:schemeClr val="accent1"/>
              </a:gs>
            </a:gsLst>
            <a:lin ang="10800000" scaled="1"/>
            <a:tileRect/>
          </a:gradFill>
        </p:spPr>
        <p:txBody>
          <a:bodyPr vert="horz" wrap="square" lIns="585216" tIns="91440" rIns="0" bIns="91440" rtlCol="0">
            <a:spAutoFit/>
          </a:bodyPr>
          <a:lstStyle>
            <a:lvl1pPr marL="0" indent="0">
              <a:buNone/>
              <a:defRPr lang="en-US" sz="1999" dirty="0">
                <a:solidFill>
                  <a:srgbClr val="FFFFFF"/>
                </a:solidFill>
                <a:latin typeface="+mj-lt"/>
              </a:defRPr>
            </a:lvl1pPr>
          </a:lstStyle>
          <a:p>
            <a:pPr marL="0" lvl="0" indent="0">
              <a:buNone/>
            </a:pPr>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91438" y="710247"/>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4169053380"/>
      </p:ext>
    </p:extLst>
  </p:cSld>
  <p:clrMapOvr>
    <a:masterClrMapping/>
  </p:clrMapOvr>
  <p:transition>
    <p:fade/>
  </p:transition>
  <p:extLst>
    <p:ext uri="{DCECCB84-F9BA-43D5-87BE-67443E8EF086}">
      <p15:sldGuideLst xmlns:p15="http://schemas.microsoft.com/office/powerpoint/2012/main">
        <p15:guide id="2" orient="horz" pos="438">
          <p15:clr>
            <a:srgbClr val="5ACBF0"/>
          </p15:clr>
        </p15:guide>
        <p15:guide id="3" orient="horz" pos="288">
          <p15:clr>
            <a:srgbClr val="5ACBF0"/>
          </p15:clr>
        </p15:guide>
      </p15:sldGuideLst>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Developer Cod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1314575152"/>
      </p:ext>
    </p:extLst>
  </p:cSld>
  <p:clrMapOvr>
    <a:masterClrMapping/>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Code Bottom">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44397269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Code Top">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259244839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Code Right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226860123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Code Left s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206143532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5412105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1">
                    <a:lumMod val="40000"/>
                    <a:lumOff val="60000"/>
                  </a:schemeClr>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13430262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Section Title graphic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5163831"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
        <p:nvSpPr>
          <p:cNvPr id="5" name="Rectangle 4">
            <a:extLst>
              <a:ext uri="{FF2B5EF4-FFF2-40B4-BE49-F238E27FC236}">
                <a16:creationId xmlns:a16="http://schemas.microsoft.com/office/drawing/2014/main" id="{7F1925CC-BA9D-4D40-B695-B957CD033741}"/>
              </a:ext>
            </a:extLst>
          </p:cNvPr>
          <p:cNvSpPr/>
          <p:nvPr/>
        </p:nvSpPr>
        <p:spPr bwMode="auto">
          <a:xfrm>
            <a:off x="6395722" y="0"/>
            <a:ext cx="5796278" cy="6858000"/>
          </a:xfrm>
          <a:prstGeom prst="rect">
            <a:avLst/>
          </a:prstGeom>
          <a:solidFill>
            <a:srgbClr val="F2F2F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6" name="Picture 5">
            <a:extLst>
              <a:ext uri="{FF2B5EF4-FFF2-40B4-BE49-F238E27FC236}">
                <a16:creationId xmlns:a16="http://schemas.microsoft.com/office/drawing/2014/main" id="{95AE0640-138F-254C-8405-5BB88675B5E9}"/>
              </a:ext>
            </a:extLst>
          </p:cNvPr>
          <p:cNvPicPr>
            <a:picLocks noChangeAspect="1"/>
          </p:cNvPicPr>
          <p:nvPr/>
        </p:nvPicPr>
        <p:blipFill rotWithShape="1">
          <a:blip r:embed="rId2"/>
          <a:srcRect l="29496" t="732" r="19816" b="24421"/>
          <a:stretch/>
        </p:blipFill>
        <p:spPr>
          <a:xfrm>
            <a:off x="6395722" y="-1"/>
            <a:ext cx="5796278" cy="6858001"/>
          </a:xfrm>
          <a:prstGeom prst="rect">
            <a:avLst/>
          </a:prstGeom>
        </p:spPr>
      </p:pic>
    </p:spTree>
    <p:extLst>
      <p:ext uri="{BB962C8B-B14F-4D97-AF65-F5344CB8AC3E}">
        <p14:creationId xmlns:p14="http://schemas.microsoft.com/office/powerpoint/2010/main" val="5183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613719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61018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252596280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15FA07-1CCD-4D5B-BD1C-0378ABC70180}" type="datetimeFigureOut">
              <a:rPr lang="en-US" smtClean="0"/>
              <a:t>3/7/2025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3E9FCA-8569-4E44-BAE5-2C4585948C6B}" type="slidenum">
              <a:rPr lang="en-US" smtClean="0"/>
              <a:t>‹#›</a:t>
            </a:fld>
            <a:endParaRPr lang="en-US"/>
          </a:p>
        </p:txBody>
      </p:sp>
    </p:spTree>
    <p:extLst>
      <p:ext uri="{BB962C8B-B14F-4D97-AF65-F5344CB8AC3E}">
        <p14:creationId xmlns:p14="http://schemas.microsoft.com/office/powerpoint/2010/main" val="1550505428"/>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p:cSld name="Title Slide with photo 1">
    <p:bg>
      <p:bgPr>
        <a:solidFill>
          <a:srgbClr val="F2F2F2"/>
        </a:solidFill>
        <a:effectLst/>
      </p:bgPr>
    </p:bg>
    <p:spTree>
      <p:nvGrpSpPr>
        <p:cNvPr id="1" name=""/>
        <p:cNvGrpSpPr/>
        <p:nvPr/>
      </p:nvGrpSpPr>
      <p:grpSpPr>
        <a:xfrm>
          <a:off x="0" y="0"/>
          <a:ext cx="0" cy="0"/>
          <a:chOff x="0" y="0"/>
          <a:chExt cx="0" cy="0"/>
        </a:xfrm>
      </p:grpSpPr>
      <p:pic>
        <p:nvPicPr>
          <p:cNvPr id="4" name="Microsoft Viva logo" descr="Microsoft Viva logo">
            <a:extLst>
              <a:ext uri="{FF2B5EF4-FFF2-40B4-BE49-F238E27FC236}">
                <a16:creationId xmlns:a16="http://schemas.microsoft.com/office/drawing/2014/main" id="{318C726D-8663-E923-5AF2-6D1C5F533F2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4201" y="586071"/>
            <a:ext cx="1885696"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196572"/>
            <a:ext cx="4167887" cy="1354217"/>
          </a:xfrm>
        </p:spPr>
        <p:txBody>
          <a:bodyPr wrap="square" anchor="b" anchorCtr="0">
            <a:spAutoFit/>
          </a:bodyPr>
          <a:lstStyle>
            <a:lvl1pPr marL="0" algn="l" defTabSz="932742" rtl="0" eaLnBrk="1" latinLnBrk="0" hangingPunct="1">
              <a:lnSpc>
                <a:spcPct val="100000"/>
              </a:lnSpc>
              <a:spcBef>
                <a:spcPct val="0"/>
              </a:spcBef>
              <a:buNone/>
              <a:defRPr lang="en-US" sz="4400" b="0" kern="1200" cap="none" spc="-50" baseline="0" dirty="0">
                <a:ln w="3175">
                  <a:noFill/>
                </a:ln>
                <a:solidFill>
                  <a:schemeClr val="accent1"/>
                </a:solidFill>
                <a:effectLst/>
                <a:latin typeface="Segoe UI" panose="020B0502040204020203" pitchFamily="34" charset="0"/>
                <a:ea typeface="+mn-ea"/>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 or subtitle</a:t>
            </a:r>
          </a:p>
        </p:txBody>
      </p:sp>
      <p:sp>
        <p:nvSpPr>
          <p:cNvPr id="9" name="Text Placeholder 8">
            <a:extLst>
              <a:ext uri="{FF2B5EF4-FFF2-40B4-BE49-F238E27FC236}">
                <a16:creationId xmlns:a16="http://schemas.microsoft.com/office/drawing/2014/main" id="{E9DFAAC8-CE23-F613-6D2B-8569B34EBE0E}"/>
              </a:ext>
            </a:extLst>
          </p:cNvPr>
          <p:cNvSpPr>
            <a:spLocks noGrp="1"/>
          </p:cNvSpPr>
          <p:nvPr>
            <p:ph type="body" sz="quarter" idx="14" hasCustomPrompt="1"/>
          </p:nvPr>
        </p:nvSpPr>
        <p:spPr>
          <a:xfrm>
            <a:off x="584200" y="4261494"/>
            <a:ext cx="4162425" cy="246221"/>
          </a:xfrm>
        </p:spPr>
        <p:txBody>
          <a:bodyPr/>
          <a:lstStyle>
            <a:lvl1pPr marL="0" indent="0">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Company or other information</a:t>
            </a:r>
          </a:p>
        </p:txBody>
      </p:sp>
      <p:sp>
        <p:nvSpPr>
          <p:cNvPr id="7" name="Rectangle 6">
            <a:extLst>
              <a:ext uri="{FF2B5EF4-FFF2-40B4-BE49-F238E27FC236}">
                <a16:creationId xmlns:a16="http://schemas.microsoft.com/office/drawing/2014/main" id="{1B216D92-43C9-21CD-95B4-45A13844A6C4}"/>
              </a:ext>
            </a:extLst>
          </p:cNvPr>
          <p:cNvSpPr/>
          <p:nvPr/>
        </p:nvSpPr>
        <p:spPr bwMode="auto">
          <a:xfrm>
            <a:off x="4639115" y="0"/>
            <a:ext cx="7552885" cy="6858000"/>
          </a:xfrm>
          <a:prstGeom prst="rect">
            <a:avLst/>
          </a:prstGeom>
          <a:solidFill>
            <a:srgbClr val="F2F2F2">
              <a:alpha val="2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1" name="Picture 10" descr="A picture containing colorfulness, light, creativity&#10;&#10;Description automatically generated">
            <a:extLst>
              <a:ext uri="{FF2B5EF4-FFF2-40B4-BE49-F238E27FC236}">
                <a16:creationId xmlns:a16="http://schemas.microsoft.com/office/drawing/2014/main" id="{A8ABF497-7A88-A085-E3A0-F59BDA90A5ED}"/>
              </a:ext>
            </a:extLst>
          </p:cNvPr>
          <p:cNvPicPr>
            <a:picLocks noChangeAspect="1"/>
          </p:cNvPicPr>
          <p:nvPr/>
        </p:nvPicPr>
        <p:blipFill rotWithShape="1">
          <a:blip r:embed="rId4"/>
          <a:srcRect t="13646" r="50000" b="43869"/>
          <a:stretch/>
        </p:blipFill>
        <p:spPr>
          <a:xfrm>
            <a:off x="4121003" y="0"/>
            <a:ext cx="8070997" cy="6858000"/>
          </a:xfrm>
          <a:prstGeom prst="rect">
            <a:avLst/>
          </a:prstGeom>
        </p:spPr>
      </p:pic>
      <p:sp>
        <p:nvSpPr>
          <p:cNvPr id="13" name="Rectangle 12">
            <a:extLst>
              <a:ext uri="{FF2B5EF4-FFF2-40B4-BE49-F238E27FC236}">
                <a16:creationId xmlns:a16="http://schemas.microsoft.com/office/drawing/2014/main" id="{01C0049D-341F-D024-AA44-BBE498FE41F5}"/>
              </a:ext>
            </a:extLst>
          </p:cNvPr>
          <p:cNvSpPr/>
          <p:nvPr/>
        </p:nvSpPr>
        <p:spPr bwMode="auto">
          <a:xfrm>
            <a:off x="4639115" y="0"/>
            <a:ext cx="7552885" cy="6858000"/>
          </a:xfrm>
          <a:prstGeom prst="rect">
            <a:avLst/>
          </a:prstGeom>
          <a:solidFill>
            <a:srgbClr val="F2F2F2">
              <a:alpha val="2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5" name="Picture 14" descr="A person sitting on a couch&#10;&#10;Description automatically generated">
            <a:extLst>
              <a:ext uri="{FF2B5EF4-FFF2-40B4-BE49-F238E27FC236}">
                <a16:creationId xmlns:a16="http://schemas.microsoft.com/office/drawing/2014/main" id="{F206F729-41B8-738A-F5A6-618C0A37DC2D}"/>
              </a:ext>
            </a:extLst>
          </p:cNvPr>
          <p:cNvPicPr>
            <a:picLocks noChangeAspect="1"/>
          </p:cNvPicPr>
          <p:nvPr/>
        </p:nvPicPr>
        <p:blipFill rotWithShape="1">
          <a:blip r:embed="rId5"/>
          <a:srcRect l="54994" t="10396" b="28493"/>
          <a:stretch/>
        </p:blipFill>
        <p:spPr>
          <a:xfrm flipH="1">
            <a:off x="5836255" y="818316"/>
            <a:ext cx="5767478" cy="5221365"/>
          </a:xfrm>
          <a:prstGeom prst="rect">
            <a:avLst/>
          </a:prstGeom>
        </p:spPr>
      </p:pic>
    </p:spTree>
    <p:extLst>
      <p:ext uri="{BB962C8B-B14F-4D97-AF65-F5344CB8AC3E}">
        <p14:creationId xmlns:p14="http://schemas.microsoft.com/office/powerpoint/2010/main" val="37516731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p:cSld name="Screenshot_Connection">
    <p:bg>
      <p:bgPr>
        <a:solidFill>
          <a:srgbClr val="F2F2F2"/>
        </a:solidFill>
        <a:effectLst/>
      </p:bgPr>
    </p:bg>
    <p:spTree>
      <p:nvGrpSpPr>
        <p:cNvPr id="1" name=""/>
        <p:cNvGrpSpPr/>
        <p:nvPr/>
      </p:nvGrpSpPr>
      <p:grpSpPr>
        <a:xfrm>
          <a:off x="0" y="0"/>
          <a:ext cx="0" cy="0"/>
          <a:chOff x="0" y="0"/>
          <a:chExt cx="0" cy="0"/>
        </a:xfrm>
      </p:grpSpPr>
      <p:pic>
        <p:nvPicPr>
          <p:cNvPr id="4" name="Picture 3" descr="A close-up of a toothbrush&#10;&#10;Description automatically generated with medium confidence">
            <a:extLst>
              <a:ext uri="{FF2B5EF4-FFF2-40B4-BE49-F238E27FC236}">
                <a16:creationId xmlns:a16="http://schemas.microsoft.com/office/drawing/2014/main" id="{7CED0F08-810D-C497-36A0-8C94FBE859F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6882061" y="-1"/>
            <a:ext cx="5309939" cy="6858001"/>
          </a:xfrm>
          <a:prstGeom prst="rect">
            <a:avLst/>
          </a:prstGeom>
        </p:spPr>
      </p:pic>
      <p:sp>
        <p:nvSpPr>
          <p:cNvPr id="6" name="Rectangle 5">
            <a:extLst>
              <a:ext uri="{FF2B5EF4-FFF2-40B4-BE49-F238E27FC236}">
                <a16:creationId xmlns:a16="http://schemas.microsoft.com/office/drawing/2014/main" id="{47C84E5E-31EE-F51E-42F7-9E99BCBE843D}"/>
              </a:ext>
            </a:extLst>
          </p:cNvPr>
          <p:cNvSpPr/>
          <p:nvPr/>
        </p:nvSpPr>
        <p:spPr bwMode="auto">
          <a:xfrm>
            <a:off x="5512777" y="0"/>
            <a:ext cx="6679220" cy="6858000"/>
          </a:xfrm>
          <a:prstGeom prst="rect">
            <a:avLst/>
          </a:prstGeom>
          <a:gradFill>
            <a:gsLst>
              <a:gs pos="0">
                <a:srgbClr val="CED8DB">
                  <a:alpha val="0"/>
                </a:srgbClr>
              </a:gs>
              <a:gs pos="69000">
                <a:srgbClr val="F2F2F2"/>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 name="Title 5">
            <a:extLst>
              <a:ext uri="{FF2B5EF4-FFF2-40B4-BE49-F238E27FC236}">
                <a16:creationId xmlns:a16="http://schemas.microsoft.com/office/drawing/2014/main" id="{1DCDE21F-F766-99EA-45B3-3F16694CE0D9}"/>
              </a:ext>
            </a:extLst>
          </p:cNvPr>
          <p:cNvSpPr txBox="1">
            <a:spLocks/>
          </p:cNvSpPr>
          <p:nvPr/>
        </p:nvSpPr>
        <p:spPr>
          <a:xfrm>
            <a:off x="561062" y="703295"/>
            <a:ext cx="5306338" cy="2462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1200"/>
              </a:spcAft>
              <a:buClrTx/>
              <a:buSzTx/>
              <a:buFontTx/>
              <a:buNone/>
              <a:tabLst/>
              <a:defRPr/>
            </a:pPr>
            <a:r>
              <a:rPr kumimoji="0" lang="en-US" sz="1600" b="0" i="0" u="none" strike="noStrike" kern="1200" cap="none" spc="0" normalizeH="0" baseline="0" noProof="0">
                <a:ln>
                  <a:noFill/>
                </a:ln>
                <a:gradFill>
                  <a:gsLst>
                    <a:gs pos="0">
                      <a:srgbClr val="8661C5"/>
                    </a:gs>
                    <a:gs pos="90000">
                      <a:srgbClr val="463668"/>
                    </a:gs>
                  </a:gsLst>
                  <a:lin ang="2700000" scaled="1"/>
                </a:gradFill>
                <a:effectLst/>
                <a:uLnTx/>
                <a:uFillTx/>
                <a:latin typeface="Segoe Sans Display Semibold" pitchFamily="2" charset="0"/>
                <a:cs typeface="Segoe Sans Display Semibold" pitchFamily="2" charset="0"/>
              </a:rPr>
              <a:t>Viva for Communications</a:t>
            </a:r>
            <a:endParaRPr kumimoji="0" lang="en-US" sz="1600" b="0" i="0" u="none" strike="noStrike" kern="1200" cap="none" spc="0" normalizeH="0" baseline="0" noProof="0">
              <a:ln>
                <a:noFill/>
              </a:ln>
              <a:solidFill>
                <a:schemeClr val="tx1"/>
              </a:solidFill>
              <a:effectLst/>
              <a:uLnTx/>
              <a:uFillTx/>
              <a:latin typeface="Segoe Sans Display" pitchFamily="2" charset="0"/>
              <a:ea typeface="+mn-ea"/>
              <a:cs typeface="Segoe Sans Display" pitchFamily="2" charset="0"/>
            </a:endParaRPr>
          </a:p>
        </p:txBody>
      </p:sp>
    </p:spTree>
    <p:extLst>
      <p:ext uri="{BB962C8B-B14F-4D97-AF65-F5344CB8AC3E}">
        <p14:creationId xmlns:p14="http://schemas.microsoft.com/office/powerpoint/2010/main" val="3468190156"/>
      </p:ext>
    </p:extLst>
  </p:cSld>
  <p:clrMapOvr>
    <a:masterClrMapping/>
  </p:clrMapOvr>
  <p:transition>
    <p:fade/>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p:cSld name="Case study_Connection">
    <p:bg>
      <p:bgPr>
        <a:solidFill>
          <a:srgbClr val="F2F2F2"/>
        </a:solidFill>
        <a:effectLst/>
      </p:bgPr>
    </p:bg>
    <p:spTree>
      <p:nvGrpSpPr>
        <p:cNvPr id="1" name=""/>
        <p:cNvGrpSpPr/>
        <p:nvPr/>
      </p:nvGrpSpPr>
      <p:grpSpPr>
        <a:xfrm>
          <a:off x="0" y="0"/>
          <a:ext cx="0" cy="0"/>
          <a:chOff x="0" y="0"/>
          <a:chExt cx="0" cy="0"/>
        </a:xfrm>
      </p:grpSpPr>
      <p:pic>
        <p:nvPicPr>
          <p:cNvPr id="4" name="Picture 3" descr="A close-up of a toothbrush&#10;&#10;Description automatically generated with medium confidence">
            <a:extLst>
              <a:ext uri="{FF2B5EF4-FFF2-40B4-BE49-F238E27FC236}">
                <a16:creationId xmlns:a16="http://schemas.microsoft.com/office/drawing/2014/main" id="{7CED0F08-810D-C497-36A0-8C94FBE859F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6882061" y="-1"/>
            <a:ext cx="5309939" cy="6858001"/>
          </a:xfrm>
          <a:prstGeom prst="rect">
            <a:avLst/>
          </a:prstGeom>
        </p:spPr>
      </p:pic>
      <p:sp>
        <p:nvSpPr>
          <p:cNvPr id="6" name="Rectangle 5">
            <a:extLst>
              <a:ext uri="{FF2B5EF4-FFF2-40B4-BE49-F238E27FC236}">
                <a16:creationId xmlns:a16="http://schemas.microsoft.com/office/drawing/2014/main" id="{47C84E5E-31EE-F51E-42F7-9E99BCBE843D}"/>
              </a:ext>
            </a:extLst>
          </p:cNvPr>
          <p:cNvSpPr/>
          <p:nvPr/>
        </p:nvSpPr>
        <p:spPr bwMode="auto">
          <a:xfrm>
            <a:off x="5512777" y="0"/>
            <a:ext cx="6679220" cy="6858000"/>
          </a:xfrm>
          <a:prstGeom prst="rect">
            <a:avLst/>
          </a:prstGeom>
          <a:gradFill>
            <a:gsLst>
              <a:gs pos="0">
                <a:srgbClr val="CED8DB">
                  <a:alpha val="0"/>
                </a:srgbClr>
              </a:gs>
              <a:gs pos="69000">
                <a:srgbClr val="F2F2F2"/>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3" name="Rectangle 2">
            <a:extLst>
              <a:ext uri="{FF2B5EF4-FFF2-40B4-BE49-F238E27FC236}">
                <a16:creationId xmlns:a16="http://schemas.microsoft.com/office/drawing/2014/main" id="{D5AE1BB4-B953-DC33-F8FB-1177C4D7C4FF}"/>
              </a:ext>
              <a:ext uri="{C183D7F6-B498-43B3-948B-1728B52AA6E4}">
                <adec:decorative xmlns:adec="http://schemas.microsoft.com/office/drawing/2017/decorative" val="1"/>
              </a:ext>
            </a:extLst>
          </p:cNvPr>
          <p:cNvSpPr/>
          <p:nvPr/>
        </p:nvSpPr>
        <p:spPr bwMode="auto">
          <a:xfrm>
            <a:off x="582043" y="1468398"/>
            <a:ext cx="11027346" cy="4800639"/>
          </a:xfrm>
          <a:prstGeom prst="rect">
            <a:avLst/>
          </a:prstGeom>
          <a:gradFill flip="none" rotWithShape="1">
            <a:gsLst>
              <a:gs pos="0">
                <a:srgbClr val="F0ECED">
                  <a:alpha val="0"/>
                </a:srgbClr>
              </a:gs>
              <a:gs pos="100000">
                <a:srgbClr val="EFEBEC"/>
              </a:gs>
            </a:gsLst>
            <a:lin ang="0" scaled="1"/>
            <a:tileRect/>
          </a:gradFill>
          <a:ln w="127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Tree>
    <p:extLst>
      <p:ext uri="{BB962C8B-B14F-4D97-AF65-F5344CB8AC3E}">
        <p14:creationId xmlns:p14="http://schemas.microsoft.com/office/powerpoint/2010/main" val="3519089622"/>
      </p:ext>
    </p:extLst>
  </p:cSld>
  <p:clrMapOvr>
    <a:masterClrMapping/>
  </p:clrMapOvr>
  <p:transition>
    <p:fade/>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p:cSld name="Screenshot_Skilling">
    <p:bg>
      <p:bgPr>
        <a:solidFill>
          <a:srgbClr val="F2F2F2"/>
        </a:solidFill>
        <a:effectLst/>
      </p:bgPr>
    </p:bg>
    <p:spTree>
      <p:nvGrpSpPr>
        <p:cNvPr id="1" name=""/>
        <p:cNvGrpSpPr/>
        <p:nvPr/>
      </p:nvGrpSpPr>
      <p:grpSpPr>
        <a:xfrm>
          <a:off x="0" y="0"/>
          <a:ext cx="0" cy="0"/>
          <a:chOff x="0" y="0"/>
          <a:chExt cx="0" cy="0"/>
        </a:xfrm>
      </p:grpSpPr>
      <p:pic>
        <p:nvPicPr>
          <p:cNvPr id="3" name="Picture 2" descr="A planet in space&#10;&#10;Description automatically generated with low confidence">
            <a:extLst>
              <a:ext uri="{FF2B5EF4-FFF2-40B4-BE49-F238E27FC236}">
                <a16:creationId xmlns:a16="http://schemas.microsoft.com/office/drawing/2014/main" id="{5C3CAE81-9ED0-12BC-B37B-BE764609B1E8}"/>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t="13738"/>
          <a:stretch/>
        </p:blipFill>
        <p:spPr>
          <a:xfrm>
            <a:off x="6934200" y="-2"/>
            <a:ext cx="5257800" cy="6858001"/>
          </a:xfrm>
          <a:prstGeom prst="rect">
            <a:avLst/>
          </a:prstGeom>
        </p:spPr>
      </p:pic>
      <p:sp>
        <p:nvSpPr>
          <p:cNvPr id="7" name="Rectangle 6">
            <a:extLst>
              <a:ext uri="{FF2B5EF4-FFF2-40B4-BE49-F238E27FC236}">
                <a16:creationId xmlns:a16="http://schemas.microsoft.com/office/drawing/2014/main" id="{A4EB68A7-CBA8-2A53-2763-F3C286E1106A}"/>
              </a:ext>
            </a:extLst>
          </p:cNvPr>
          <p:cNvSpPr/>
          <p:nvPr/>
        </p:nvSpPr>
        <p:spPr bwMode="auto">
          <a:xfrm>
            <a:off x="4639112" y="0"/>
            <a:ext cx="7552885" cy="6858000"/>
          </a:xfrm>
          <a:prstGeom prst="rect">
            <a:avLst/>
          </a:prstGeom>
          <a:gradFill>
            <a:gsLst>
              <a:gs pos="0">
                <a:srgbClr val="CED8DB">
                  <a:alpha val="0"/>
                </a:srgbClr>
              </a:gs>
              <a:gs pos="100000">
                <a:srgbClr val="F2F2F2"/>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 name="TextBox 1">
            <a:extLst>
              <a:ext uri="{FF2B5EF4-FFF2-40B4-BE49-F238E27FC236}">
                <a16:creationId xmlns:a16="http://schemas.microsoft.com/office/drawing/2014/main" id="{91669F74-E419-5FF6-FAD3-6C12F3BC1E75}"/>
              </a:ext>
            </a:extLst>
          </p:cNvPr>
          <p:cNvSpPr txBox="1"/>
          <p:nvPr/>
        </p:nvSpPr>
        <p:spPr>
          <a:xfrm>
            <a:off x="561061" y="701204"/>
            <a:ext cx="4536377" cy="246221"/>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1200"/>
              </a:spcAft>
              <a:buClrTx/>
              <a:buSzTx/>
              <a:buFontTx/>
              <a:buNone/>
              <a:tabLst/>
              <a:defRPr/>
            </a:pPr>
            <a:r>
              <a:rPr kumimoji="0" lang="en-US" sz="1600" b="0" i="0" u="none" strike="noStrike" kern="1200" cap="none" spc="0" normalizeH="0" baseline="0" noProof="0">
                <a:ln>
                  <a:noFill/>
                </a:ln>
                <a:gradFill flip="none" rotWithShape="1">
                  <a:gsLst>
                    <a:gs pos="0">
                      <a:srgbClr val="49C5B1"/>
                    </a:gs>
                    <a:gs pos="53000">
                      <a:srgbClr val="225B62"/>
                    </a:gs>
                  </a:gsLst>
                  <a:lin ang="2700000" scaled="1"/>
                  <a:tileRect/>
                </a:gradFill>
                <a:effectLst/>
                <a:uLnTx/>
                <a:uFillTx/>
                <a:latin typeface="Segoe Sans Display Semibold" pitchFamily="2" charset="0"/>
                <a:cs typeface="Segoe Sans Display Semibold" pitchFamily="2" charset="0"/>
              </a:rPr>
              <a:t>Viva for Skilling</a:t>
            </a:r>
            <a:endParaRPr kumimoji="0" lang="en-US" sz="1600" b="0" i="0" u="none" strike="noStrike" kern="1200" cap="none" spc="0" normalizeH="0" baseline="0" noProof="0">
              <a:ln>
                <a:noFill/>
              </a:ln>
              <a:solidFill>
                <a:schemeClr val="tx1"/>
              </a:solidFill>
              <a:effectLst/>
              <a:uLnTx/>
              <a:uFillTx/>
              <a:latin typeface="Segoe Sans Display" pitchFamily="2" charset="0"/>
              <a:cs typeface="Segoe Sans Display" pitchFamily="2" charset="0"/>
            </a:endParaRPr>
          </a:p>
        </p:txBody>
      </p:sp>
    </p:spTree>
    <p:extLst>
      <p:ext uri="{BB962C8B-B14F-4D97-AF65-F5344CB8AC3E}">
        <p14:creationId xmlns:p14="http://schemas.microsoft.com/office/powerpoint/2010/main" val="3562979334"/>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_Title Only">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2256159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p:cSld name="Screenshot_Measurement">
    <p:bg>
      <p:bgPr>
        <a:solidFill>
          <a:srgbClr val="F2F2F2"/>
        </a:solidFill>
        <a:effectLst/>
      </p:bgPr>
    </p:bg>
    <p:spTree>
      <p:nvGrpSpPr>
        <p:cNvPr id="1" name=""/>
        <p:cNvGrpSpPr/>
        <p:nvPr/>
      </p:nvGrpSpPr>
      <p:grpSpPr>
        <a:xfrm>
          <a:off x="0" y="0"/>
          <a:ext cx="0" cy="0"/>
          <a:chOff x="0" y="0"/>
          <a:chExt cx="0" cy="0"/>
        </a:xfrm>
      </p:grpSpPr>
      <p:pic>
        <p:nvPicPr>
          <p:cNvPr id="2" name="Picture 1" descr="A picture containing blur&#10;&#10;Description automatically generated">
            <a:extLst>
              <a:ext uri="{FF2B5EF4-FFF2-40B4-BE49-F238E27FC236}">
                <a16:creationId xmlns:a16="http://schemas.microsoft.com/office/drawing/2014/main" id="{1E755F26-FC55-0D5D-BAF3-6742671E6CF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rot="5400000">
            <a:off x="6593776" y="1259777"/>
            <a:ext cx="6425973" cy="4770474"/>
          </a:xfrm>
          <a:prstGeom prst="rect">
            <a:avLst/>
          </a:prstGeom>
        </p:spPr>
      </p:pic>
      <p:sp>
        <p:nvSpPr>
          <p:cNvPr id="3" name="Rectangle 2">
            <a:extLst>
              <a:ext uri="{FF2B5EF4-FFF2-40B4-BE49-F238E27FC236}">
                <a16:creationId xmlns:a16="http://schemas.microsoft.com/office/drawing/2014/main" id="{72793FB9-76B9-C898-BC97-67438F47E231}"/>
              </a:ext>
            </a:extLst>
          </p:cNvPr>
          <p:cNvSpPr/>
          <p:nvPr/>
        </p:nvSpPr>
        <p:spPr bwMode="auto">
          <a:xfrm>
            <a:off x="4639115" y="0"/>
            <a:ext cx="7552885" cy="6858000"/>
          </a:xfrm>
          <a:prstGeom prst="rect">
            <a:avLst/>
          </a:prstGeom>
          <a:gradFill>
            <a:gsLst>
              <a:gs pos="0">
                <a:srgbClr val="CED8DB">
                  <a:alpha val="40000"/>
                </a:srgbClr>
              </a:gs>
              <a:gs pos="59000">
                <a:srgbClr val="F2F2F2"/>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extBox 3">
            <a:extLst>
              <a:ext uri="{FF2B5EF4-FFF2-40B4-BE49-F238E27FC236}">
                <a16:creationId xmlns:a16="http://schemas.microsoft.com/office/drawing/2014/main" id="{44F2948C-F56B-60E4-9198-D9FC89F91A8D}"/>
              </a:ext>
            </a:extLst>
          </p:cNvPr>
          <p:cNvSpPr txBox="1"/>
          <p:nvPr/>
        </p:nvSpPr>
        <p:spPr>
          <a:xfrm>
            <a:off x="561061" y="701206"/>
            <a:ext cx="5019123" cy="246221"/>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1200"/>
              </a:spcAft>
              <a:buClrTx/>
              <a:buSzTx/>
              <a:buFontTx/>
              <a:buNone/>
              <a:tabLst/>
              <a:defRPr/>
            </a:pPr>
            <a:r>
              <a:rPr kumimoji="0" lang="en-US" sz="1600" b="0" i="0" u="none" strike="noStrike" kern="1200" cap="none" spc="0" normalizeH="0" baseline="0" noProof="0">
                <a:ln>
                  <a:noFill/>
                </a:ln>
                <a:gradFill>
                  <a:gsLst>
                    <a:gs pos="50000">
                      <a:srgbClr val="0078D4"/>
                    </a:gs>
                    <a:gs pos="100000">
                      <a:srgbClr val="2A446F"/>
                    </a:gs>
                  </a:gsLst>
                  <a:lin ang="2700000" scaled="1"/>
                </a:gradFill>
                <a:effectLst/>
                <a:uLnTx/>
                <a:uFillTx/>
                <a:latin typeface="Segoe Sans Display Semibold" pitchFamily="2" charset="0"/>
                <a:cs typeface="Segoe Sans Display Semibold" pitchFamily="2" charset="0"/>
              </a:rPr>
              <a:t>Viva for Measurement</a:t>
            </a:r>
            <a:endParaRPr kumimoji="0" lang="en-US" sz="1600" b="0" i="0" u="none" strike="noStrike" kern="1200" cap="none" spc="0" normalizeH="0" baseline="0" noProof="0">
              <a:ln>
                <a:noFill/>
              </a:ln>
              <a:gradFill>
                <a:gsLst>
                  <a:gs pos="50000">
                    <a:srgbClr val="0078D4"/>
                  </a:gs>
                  <a:gs pos="100000">
                    <a:srgbClr val="2A446F"/>
                  </a:gs>
                </a:gsLst>
                <a:lin ang="2700000" scaled="1"/>
              </a:gradFill>
              <a:effectLst/>
              <a:uLnTx/>
              <a:uFillTx/>
              <a:latin typeface="Segoe Sans Display" pitchFamily="2" charset="0"/>
              <a:cs typeface="Segoe Sans Display" pitchFamily="2" charset="0"/>
            </a:endParaRPr>
          </a:p>
        </p:txBody>
      </p:sp>
    </p:spTree>
    <p:extLst>
      <p:ext uri="{BB962C8B-B14F-4D97-AF65-F5344CB8AC3E}">
        <p14:creationId xmlns:p14="http://schemas.microsoft.com/office/powerpoint/2010/main" val="1249401281"/>
      </p:ext>
    </p:extLst>
  </p:cSld>
  <p:clrMapOvr>
    <a:masterClrMapping/>
  </p:clrMapOvr>
  <p:transition>
    <p:fade/>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p:cSld name="Case study_Measurement">
    <p:bg>
      <p:bgPr>
        <a:solidFill>
          <a:srgbClr val="F2F2F2"/>
        </a:solidFill>
        <a:effectLst/>
      </p:bgPr>
    </p:bg>
    <p:spTree>
      <p:nvGrpSpPr>
        <p:cNvPr id="1" name=""/>
        <p:cNvGrpSpPr/>
        <p:nvPr/>
      </p:nvGrpSpPr>
      <p:grpSpPr>
        <a:xfrm>
          <a:off x="0" y="0"/>
          <a:ext cx="0" cy="0"/>
          <a:chOff x="0" y="0"/>
          <a:chExt cx="0" cy="0"/>
        </a:xfrm>
      </p:grpSpPr>
      <p:pic>
        <p:nvPicPr>
          <p:cNvPr id="2" name="Picture 1" descr="A picture containing blur&#10;&#10;Description automatically generated">
            <a:extLst>
              <a:ext uri="{FF2B5EF4-FFF2-40B4-BE49-F238E27FC236}">
                <a16:creationId xmlns:a16="http://schemas.microsoft.com/office/drawing/2014/main" id="{1E755F26-FC55-0D5D-BAF3-6742671E6CF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rot="5400000">
            <a:off x="6593776" y="1259777"/>
            <a:ext cx="6425973" cy="4770474"/>
          </a:xfrm>
          <a:prstGeom prst="rect">
            <a:avLst/>
          </a:prstGeom>
        </p:spPr>
      </p:pic>
      <p:sp>
        <p:nvSpPr>
          <p:cNvPr id="3" name="Rectangle 2">
            <a:extLst>
              <a:ext uri="{FF2B5EF4-FFF2-40B4-BE49-F238E27FC236}">
                <a16:creationId xmlns:a16="http://schemas.microsoft.com/office/drawing/2014/main" id="{72793FB9-76B9-C898-BC97-67438F47E231}"/>
              </a:ext>
            </a:extLst>
          </p:cNvPr>
          <p:cNvSpPr/>
          <p:nvPr/>
        </p:nvSpPr>
        <p:spPr bwMode="auto">
          <a:xfrm>
            <a:off x="4639115" y="0"/>
            <a:ext cx="7552885" cy="6858000"/>
          </a:xfrm>
          <a:prstGeom prst="rect">
            <a:avLst/>
          </a:prstGeom>
          <a:gradFill>
            <a:gsLst>
              <a:gs pos="0">
                <a:srgbClr val="CED8DB">
                  <a:alpha val="40000"/>
                </a:srgbClr>
              </a:gs>
              <a:gs pos="59000">
                <a:srgbClr val="F2F2F2"/>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7" name="Rectangle 16">
            <a:extLst>
              <a:ext uri="{FF2B5EF4-FFF2-40B4-BE49-F238E27FC236}">
                <a16:creationId xmlns:a16="http://schemas.microsoft.com/office/drawing/2014/main" id="{C893F34E-2283-84AB-7170-F7733522D1B4}"/>
              </a:ext>
              <a:ext uri="{C183D7F6-B498-43B3-948B-1728B52AA6E4}">
                <adec:decorative xmlns:adec="http://schemas.microsoft.com/office/drawing/2017/decorative" val="1"/>
              </a:ext>
            </a:extLst>
          </p:cNvPr>
          <p:cNvSpPr/>
          <p:nvPr/>
        </p:nvSpPr>
        <p:spPr bwMode="auto">
          <a:xfrm>
            <a:off x="582043" y="1103086"/>
            <a:ext cx="11027346" cy="5165951"/>
          </a:xfrm>
          <a:prstGeom prst="rect">
            <a:avLst/>
          </a:prstGeom>
          <a:gradFill flip="none" rotWithShape="1">
            <a:gsLst>
              <a:gs pos="0">
                <a:srgbClr val="F0ECED">
                  <a:alpha val="0"/>
                </a:srgbClr>
              </a:gs>
              <a:gs pos="100000">
                <a:srgbClr val="EFEBEC"/>
              </a:gs>
            </a:gsLst>
            <a:lin ang="0" scaled="1"/>
            <a:tileRect/>
          </a:gradFill>
          <a:ln w="127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Tree>
    <p:extLst>
      <p:ext uri="{BB962C8B-B14F-4D97-AF65-F5344CB8AC3E}">
        <p14:creationId xmlns:p14="http://schemas.microsoft.com/office/powerpoint/2010/main" val="1159118498"/>
      </p:ext>
    </p:extLst>
  </p:cSld>
  <p:clrMapOvr>
    <a:masterClrMapping/>
  </p:clrMapOvr>
  <p:transition>
    <p:fade/>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p:cSld name="1_Case study_Measurement">
    <p:bg>
      <p:bgPr>
        <a:solidFill>
          <a:srgbClr val="F2F2F2"/>
        </a:solidFill>
        <a:effectLst/>
      </p:bgPr>
    </p:bg>
    <p:spTree>
      <p:nvGrpSpPr>
        <p:cNvPr id="1" name=""/>
        <p:cNvGrpSpPr/>
        <p:nvPr/>
      </p:nvGrpSpPr>
      <p:grpSpPr>
        <a:xfrm>
          <a:off x="0" y="0"/>
          <a:ext cx="0" cy="0"/>
          <a:chOff x="0" y="0"/>
          <a:chExt cx="0" cy="0"/>
        </a:xfrm>
      </p:grpSpPr>
      <p:pic>
        <p:nvPicPr>
          <p:cNvPr id="2" name="Picture 1" descr="A picture containing blur&#10;&#10;Description automatically generated">
            <a:extLst>
              <a:ext uri="{FF2B5EF4-FFF2-40B4-BE49-F238E27FC236}">
                <a16:creationId xmlns:a16="http://schemas.microsoft.com/office/drawing/2014/main" id="{1E755F26-FC55-0D5D-BAF3-6742671E6CF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rot="5400000">
            <a:off x="6593776" y="1259777"/>
            <a:ext cx="6425973" cy="4770474"/>
          </a:xfrm>
          <a:prstGeom prst="rect">
            <a:avLst/>
          </a:prstGeom>
        </p:spPr>
      </p:pic>
      <p:sp>
        <p:nvSpPr>
          <p:cNvPr id="3" name="Rectangle 2">
            <a:extLst>
              <a:ext uri="{FF2B5EF4-FFF2-40B4-BE49-F238E27FC236}">
                <a16:creationId xmlns:a16="http://schemas.microsoft.com/office/drawing/2014/main" id="{72793FB9-76B9-C898-BC97-67438F47E231}"/>
              </a:ext>
            </a:extLst>
          </p:cNvPr>
          <p:cNvSpPr/>
          <p:nvPr/>
        </p:nvSpPr>
        <p:spPr bwMode="auto">
          <a:xfrm>
            <a:off x="4639115" y="0"/>
            <a:ext cx="7552885" cy="6858000"/>
          </a:xfrm>
          <a:prstGeom prst="rect">
            <a:avLst/>
          </a:prstGeom>
          <a:gradFill>
            <a:gsLst>
              <a:gs pos="0">
                <a:srgbClr val="CED8DB">
                  <a:alpha val="40000"/>
                </a:srgbClr>
              </a:gs>
              <a:gs pos="59000">
                <a:srgbClr val="F2F2F2"/>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7" name="Rectangle 16">
            <a:extLst>
              <a:ext uri="{FF2B5EF4-FFF2-40B4-BE49-F238E27FC236}">
                <a16:creationId xmlns:a16="http://schemas.microsoft.com/office/drawing/2014/main" id="{C893F34E-2283-84AB-7170-F7733522D1B4}"/>
              </a:ext>
              <a:ext uri="{C183D7F6-B498-43B3-948B-1728B52AA6E4}">
                <adec:decorative xmlns:adec="http://schemas.microsoft.com/office/drawing/2017/decorative" val="1"/>
              </a:ext>
            </a:extLst>
          </p:cNvPr>
          <p:cNvSpPr/>
          <p:nvPr/>
        </p:nvSpPr>
        <p:spPr bwMode="auto">
          <a:xfrm>
            <a:off x="582043" y="1536700"/>
            <a:ext cx="11027346" cy="4732337"/>
          </a:xfrm>
          <a:prstGeom prst="rect">
            <a:avLst/>
          </a:prstGeom>
          <a:gradFill flip="none" rotWithShape="1">
            <a:gsLst>
              <a:gs pos="0">
                <a:srgbClr val="F0ECED">
                  <a:alpha val="0"/>
                </a:srgbClr>
              </a:gs>
              <a:gs pos="100000">
                <a:srgbClr val="EFEBEC"/>
              </a:gs>
            </a:gsLst>
            <a:lin ang="0" scaled="1"/>
            <a:tileRect/>
          </a:gradFill>
          <a:ln w="127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Tree>
    <p:extLst>
      <p:ext uri="{BB962C8B-B14F-4D97-AF65-F5344CB8AC3E}">
        <p14:creationId xmlns:p14="http://schemas.microsoft.com/office/powerpoint/2010/main" val="303030160"/>
      </p:ext>
    </p:extLst>
  </p:cSld>
  <p:clrMapOvr>
    <a:masterClrMapping/>
  </p:clrMapOvr>
  <p:transition>
    <p:fade/>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p:cSld name="Yellow background_without box">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92CA24-F1ED-2A59-53A0-94F2BDDEE67F}"/>
              </a:ext>
              <a:ext uri="{C183D7F6-B498-43B3-948B-1728B52AA6E4}">
                <adec:decorative xmlns:adec="http://schemas.microsoft.com/office/drawing/2017/decorative" val="1"/>
              </a:ext>
            </a:extLst>
          </p:cNvPr>
          <p:cNvPicPr>
            <a:picLocks noChangeAspect="1" noChangeArrowheads="1"/>
          </p:cNvPicPr>
          <p:nvPr/>
        </p:nvPicPr>
        <p:blipFill rotWithShape="1">
          <a:blip r:embed="rId2" cstate="hqprint">
            <a:extLst>
              <a:ext uri="{28A0092B-C50C-407E-A947-70E740481C1C}">
                <a14:useLocalDpi xmlns:a14="http://schemas.microsoft.com/office/drawing/2010/main"/>
              </a:ext>
            </a:extLst>
          </a:blip>
          <a:src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569209"/>
      </p:ext>
    </p:extLst>
  </p:cSld>
  <p:clrMapOvr>
    <a:masterClrMapping/>
  </p:clrMapOvr>
  <p:transition>
    <p:fade/>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p:cSld name="Yellow background_with box">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92CA24-F1ED-2A59-53A0-94F2BDDEE67F}"/>
              </a:ext>
              <a:ext uri="{C183D7F6-B498-43B3-948B-1728B52AA6E4}">
                <adec:decorative xmlns:adec="http://schemas.microsoft.com/office/drawing/2017/decorative" val="1"/>
              </a:ext>
            </a:extLst>
          </p:cNvPr>
          <p:cNvPicPr>
            <a:picLocks noChangeAspect="1" noChangeArrowheads="1"/>
          </p:cNvPicPr>
          <p:nvPr/>
        </p:nvPicPr>
        <p:blipFill rotWithShape="1">
          <a:blip r:embed="rId2" cstate="hqprint">
            <a:extLst>
              <a:ext uri="{28A0092B-C50C-407E-A947-70E740481C1C}">
                <a14:useLocalDpi xmlns:a14="http://schemas.microsoft.com/office/drawing/2010/main"/>
              </a:ext>
            </a:extLst>
          </a:blip>
          <a:src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4593E26A-3B59-0F93-E281-5565970B48A1}"/>
              </a:ext>
              <a:ext uri="{C183D7F6-B498-43B3-948B-1728B52AA6E4}">
                <adec:decorative xmlns:adec="http://schemas.microsoft.com/office/drawing/2017/decorative" val="1"/>
              </a:ext>
            </a:extLst>
          </p:cNvPr>
          <p:cNvSpPr/>
          <p:nvPr/>
        </p:nvSpPr>
        <p:spPr bwMode="auto">
          <a:xfrm>
            <a:off x="582043" y="587048"/>
            <a:ext cx="11027346" cy="5681990"/>
          </a:xfrm>
          <a:prstGeom prst="rect">
            <a:avLst/>
          </a:prstGeom>
          <a:gradFill flip="none" rotWithShape="1">
            <a:gsLst>
              <a:gs pos="0">
                <a:srgbClr val="F0ECED">
                  <a:alpha val="0"/>
                </a:srgbClr>
              </a:gs>
              <a:gs pos="100000">
                <a:srgbClr val="EFEBEC"/>
              </a:gs>
            </a:gsLst>
            <a:lin ang="0" scaled="1"/>
            <a:tileRect/>
          </a:gradFill>
          <a:ln w="127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Tree>
    <p:extLst>
      <p:ext uri="{BB962C8B-B14F-4D97-AF65-F5344CB8AC3E}">
        <p14:creationId xmlns:p14="http://schemas.microsoft.com/office/powerpoint/2010/main" val="786541581"/>
      </p:ext>
    </p:extLst>
  </p:cSld>
  <p:clrMapOvr>
    <a:masterClrMapping/>
  </p:clrMapOvr>
  <p:transition>
    <p:fade/>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9397933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35035612"/>
      </p:ext>
    </p:extLst>
  </p:cSld>
  <p:clrMapOvr>
    <a:masterClrMapping/>
  </p:clrMapOvr>
  <p:transition>
    <p:fade/>
  </p:transition>
  <p:extLst>
    <p:ext uri="{DCECCB84-F9BA-43D5-87BE-67443E8EF086}">
      <p15:sldGuideLst xmlns:p15="http://schemas.microsoft.com/office/powerpoint/2012/main">
        <p15:guide id="16" pos="384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p:cSld name="Title Only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AEB7E2-1023-1C14-99A9-1D3890741B4D}"/>
              </a:ext>
              <a:ext uri="{C183D7F6-B498-43B3-948B-1728B52AA6E4}">
                <adec:decorative xmlns:adec="http://schemas.microsoft.com/office/drawing/2017/decorative" val="1"/>
              </a:ext>
            </a:extLst>
          </p:cNvPr>
          <p:cNvPicPr>
            <a:picLocks noChangeAspect="1" noChangeArrowheads="1"/>
          </p:cNvPicPr>
          <p:nvPr/>
        </p:nvPicPr>
        <p:blipFill rotWithShape="1">
          <a:blip r:embed="rId2" cstate="hqprint">
            <a:extLst>
              <a:ext uri="{28A0092B-C50C-407E-A947-70E740481C1C}">
                <a14:useLocalDpi xmlns:a14="http://schemas.microsoft.com/office/drawing/2010/main"/>
              </a:ext>
            </a:extLst>
          </a:blip>
          <a:src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82012416"/>
      </p:ext>
    </p:extLst>
  </p:cSld>
  <p:clrMapOvr>
    <a:masterClrMapping/>
  </p:clrMapOvr>
  <p:transition>
    <p:fade/>
  </p:transition>
  <p:extLst>
    <p:ext uri="{DCECCB84-F9BA-43D5-87BE-67443E8EF086}">
      <p15:sldGuideLst xmlns:p15="http://schemas.microsoft.com/office/powerpoint/2012/main">
        <p15:guide id="16" pos="384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p:cSld name="Title box - yellow">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1BD0B7-78C4-A938-C9D0-9F6019150F15}"/>
              </a:ext>
              <a:ext uri="{C183D7F6-B498-43B3-948B-1728B52AA6E4}">
                <adec:decorative xmlns:adec="http://schemas.microsoft.com/office/drawing/2017/decorative" val="1"/>
              </a:ext>
            </a:extLst>
          </p:cNvPr>
          <p:cNvPicPr>
            <a:picLocks noChangeAspect="1" noChangeArrowheads="1"/>
          </p:cNvPicPr>
          <p:nvPr/>
        </p:nvPicPr>
        <p:blipFill rotWithShape="1">
          <a:blip r:embed="rId2" cstate="hqprint">
            <a:extLst>
              <a:ext uri="{28A0092B-C50C-407E-A947-70E740481C1C}">
                <a14:useLocalDpi xmlns:a14="http://schemas.microsoft.com/office/drawing/2010/main"/>
              </a:ext>
            </a:extLst>
          </a:blip>
          <a:src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8ED8A6B4-175C-C06D-A013-9BE120413D11}"/>
              </a:ext>
              <a:ext uri="{C183D7F6-B498-43B3-948B-1728B52AA6E4}">
                <adec:decorative xmlns:adec="http://schemas.microsoft.com/office/drawing/2017/decorative" val="1"/>
              </a:ext>
            </a:extLst>
          </p:cNvPr>
          <p:cNvSpPr/>
          <p:nvPr/>
        </p:nvSpPr>
        <p:spPr bwMode="auto">
          <a:xfrm>
            <a:off x="582043" y="1345286"/>
            <a:ext cx="11027346" cy="4923751"/>
          </a:xfrm>
          <a:prstGeom prst="rect">
            <a:avLst/>
          </a:prstGeom>
          <a:gradFill flip="none" rotWithShape="1">
            <a:gsLst>
              <a:gs pos="0">
                <a:srgbClr val="F0ECED">
                  <a:alpha val="0"/>
                </a:srgbClr>
              </a:gs>
              <a:gs pos="100000">
                <a:srgbClr val="EFEBEC"/>
              </a:gs>
            </a:gsLst>
            <a:lin ang="0" scaled="1"/>
            <a:tileRect/>
          </a:gradFill>
          <a:ln w="127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38099758"/>
      </p:ext>
    </p:extLst>
  </p:cSld>
  <p:clrMapOvr>
    <a:masterClrMapping/>
  </p:clrMapOvr>
  <p:transition>
    <p:fade/>
  </p:transition>
  <p:extLst>
    <p:ext uri="{DCECCB84-F9BA-43D5-87BE-67443E8EF086}">
      <p15:sldGuideLst xmlns:p15="http://schemas.microsoft.com/office/powerpoint/2012/main">
        <p15:guide id="16" pos="384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Title Only - blue">
    <p:spTree>
      <p:nvGrpSpPr>
        <p:cNvPr id="1" name=""/>
        <p:cNvGrpSpPr/>
        <p:nvPr/>
      </p:nvGrpSpPr>
      <p:grpSpPr>
        <a:xfrm>
          <a:off x="0" y="0"/>
          <a:ext cx="0" cy="0"/>
          <a:chOff x="0" y="0"/>
          <a:chExt cx="0" cy="0"/>
        </a:xfrm>
      </p:grpSpPr>
      <p:pic>
        <p:nvPicPr>
          <p:cNvPr id="4" name="Picture 3" descr="A picture containing blur&#10;&#10;Description automatically generated">
            <a:extLst>
              <a:ext uri="{FF2B5EF4-FFF2-40B4-BE49-F238E27FC236}">
                <a16:creationId xmlns:a16="http://schemas.microsoft.com/office/drawing/2014/main" id="{FB6B5341-C851-728C-B79E-C031DECDDC2B}"/>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rot="5400000">
            <a:off x="6593776" y="1259777"/>
            <a:ext cx="6425973" cy="4770474"/>
          </a:xfrm>
          <a:prstGeom prst="rect">
            <a:avLst/>
          </a:prstGeom>
        </p:spPr>
      </p:pic>
      <p:sp>
        <p:nvSpPr>
          <p:cNvPr id="5" name="Rectangle 4">
            <a:extLst>
              <a:ext uri="{FF2B5EF4-FFF2-40B4-BE49-F238E27FC236}">
                <a16:creationId xmlns:a16="http://schemas.microsoft.com/office/drawing/2014/main" id="{F38671E6-18E5-8127-7584-160E2BF036BA}"/>
              </a:ext>
            </a:extLst>
          </p:cNvPr>
          <p:cNvSpPr/>
          <p:nvPr/>
        </p:nvSpPr>
        <p:spPr bwMode="auto">
          <a:xfrm>
            <a:off x="4639115" y="0"/>
            <a:ext cx="7552885" cy="6858000"/>
          </a:xfrm>
          <a:prstGeom prst="rect">
            <a:avLst/>
          </a:prstGeom>
          <a:gradFill>
            <a:gsLst>
              <a:gs pos="0">
                <a:srgbClr val="CED8DB">
                  <a:alpha val="40000"/>
                </a:srgbClr>
              </a:gs>
              <a:gs pos="59000">
                <a:srgbClr val="F2F2F2"/>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04857102"/>
      </p:ext>
    </p:extLst>
  </p:cSld>
  <p:clrMapOvr>
    <a:masterClrMapping/>
  </p:clrMapOvr>
  <p:transition>
    <p:fade/>
  </p:transition>
  <p:extLst>
    <p:ext uri="{DCECCB84-F9BA-43D5-87BE-67443E8EF086}">
      <p15:sldGuideLst xmlns:p15="http://schemas.microsoft.com/office/powerpoint/2012/main">
        <p15:guide id="16" pos="384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78186855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p:cSld name="Title Only - teal">
    <p:spTree>
      <p:nvGrpSpPr>
        <p:cNvPr id="1" name=""/>
        <p:cNvGrpSpPr/>
        <p:nvPr/>
      </p:nvGrpSpPr>
      <p:grpSpPr>
        <a:xfrm>
          <a:off x="0" y="0"/>
          <a:ext cx="0" cy="0"/>
          <a:chOff x="0" y="0"/>
          <a:chExt cx="0" cy="0"/>
        </a:xfrm>
      </p:grpSpPr>
      <p:pic>
        <p:nvPicPr>
          <p:cNvPr id="3" name="Picture 2" descr="A planet in space&#10;&#10;Description automatically generated with low confidence">
            <a:extLst>
              <a:ext uri="{FF2B5EF4-FFF2-40B4-BE49-F238E27FC236}">
                <a16:creationId xmlns:a16="http://schemas.microsoft.com/office/drawing/2014/main" id="{5D868A8F-F65A-CD5A-5FCF-9EB2903835C9}"/>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t="13738"/>
          <a:stretch/>
        </p:blipFill>
        <p:spPr>
          <a:xfrm>
            <a:off x="6934200" y="-2"/>
            <a:ext cx="5257800" cy="6858001"/>
          </a:xfrm>
          <a:prstGeom prst="rect">
            <a:avLst/>
          </a:prstGeom>
        </p:spPr>
      </p:pic>
      <p:sp>
        <p:nvSpPr>
          <p:cNvPr id="6" name="Rectangle 5">
            <a:extLst>
              <a:ext uri="{FF2B5EF4-FFF2-40B4-BE49-F238E27FC236}">
                <a16:creationId xmlns:a16="http://schemas.microsoft.com/office/drawing/2014/main" id="{0C290556-9F39-61C9-6A15-9D1F98C71A39}"/>
              </a:ext>
            </a:extLst>
          </p:cNvPr>
          <p:cNvSpPr/>
          <p:nvPr/>
        </p:nvSpPr>
        <p:spPr bwMode="auto">
          <a:xfrm>
            <a:off x="4639112" y="0"/>
            <a:ext cx="7552885" cy="6858000"/>
          </a:xfrm>
          <a:prstGeom prst="rect">
            <a:avLst/>
          </a:prstGeom>
          <a:gradFill>
            <a:gsLst>
              <a:gs pos="0">
                <a:srgbClr val="CED8DB">
                  <a:alpha val="0"/>
                </a:srgbClr>
              </a:gs>
              <a:gs pos="100000">
                <a:srgbClr val="F2F2F2"/>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74915043"/>
      </p:ext>
    </p:extLst>
  </p:cSld>
  <p:clrMapOvr>
    <a:masterClrMapping/>
  </p:clrMapOvr>
  <p:transition>
    <p:fade/>
  </p:transition>
  <p:extLst>
    <p:ext uri="{DCECCB84-F9BA-43D5-87BE-67443E8EF086}">
      <p15:sldGuideLst xmlns:p15="http://schemas.microsoft.com/office/powerpoint/2012/main">
        <p15:guide id="16" pos="384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p:cSld name="Section 1">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0" y="2941391"/>
            <a:ext cx="9144000" cy="609398"/>
          </a:xfrm>
          <a:noFill/>
        </p:spPr>
        <p:txBody>
          <a:bodyPr lIns="0" tIns="0" rIns="0" bIns="0" anchor="b" anchorCtr="0">
            <a:spAutoFit/>
          </a:bodyPr>
          <a:lstStyle>
            <a:lvl1pPr algn="l" defTabSz="932742" rtl="0" eaLnBrk="1" latinLnBrk="0" hangingPunct="1">
              <a:lnSpc>
                <a:spcPct val="90000"/>
              </a:lnSpc>
              <a:spcBef>
                <a:spcPct val="0"/>
              </a:spcBef>
              <a:buNone/>
              <a:defRPr lang="en-US" sz="4400" b="0" kern="1200" cap="none" spc="-50" baseline="0" dirty="0">
                <a:ln w="3175">
                  <a:noFill/>
                </a:ln>
                <a:gradFill>
                  <a:gsLst>
                    <a:gs pos="90000">
                      <a:srgbClr val="FFEF86"/>
                    </a:gs>
                    <a:gs pos="50000">
                      <a:srgbClr val="75C5A6"/>
                    </a:gs>
                    <a:gs pos="10000">
                      <a:srgbClr val="28AFE9"/>
                    </a:gs>
                  </a:gsLst>
                  <a:lin ang="14400000" scaled="0"/>
                </a:gradFill>
                <a:effectLst/>
                <a:latin typeface="Segoe UI" panose="020B0502040204020203" pitchFamily="34" charset="0"/>
                <a:ea typeface="+mn-ea"/>
                <a:cs typeface="Segoe UI" panose="020B0502040204020203" pitchFamily="34" charset="0"/>
              </a:defRPr>
            </a:lvl1pPr>
          </a:lstStyle>
          <a:p>
            <a:r>
              <a:rPr lang="en-US"/>
              <a:t>Section title</a:t>
            </a:r>
          </a:p>
        </p:txBody>
      </p:sp>
    </p:spTree>
    <p:extLst>
      <p:ext uri="{BB962C8B-B14F-4D97-AF65-F5344CB8AC3E}">
        <p14:creationId xmlns:p14="http://schemas.microsoft.com/office/powerpoint/2010/main" val="135982828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165979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44094244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19425438"/>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2873414"/>
            <a:ext cx="4159950" cy="1107996"/>
          </a:xfrm>
        </p:spPr>
        <p:txBody>
          <a:bodyPr anchor="ctr"/>
          <a:lstStyle>
            <a:lvl1pPr>
              <a:defRPr>
                <a:solidFill>
                  <a:schemeClr val="tx1"/>
                </a:solidFill>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76913963"/>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793127050"/>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MS logo gray - EMF">
            <a:extLst>
              <a:ext uri="{FF2B5EF4-FFF2-40B4-BE49-F238E27FC236}">
                <a16:creationId xmlns:a16="http://schemas.microsoft.com/office/drawing/2014/main" id="{3B0D12AE-ADCF-1091-117F-BB03F7EC506E}"/>
              </a:ext>
            </a:extLst>
          </p:cNvPr>
          <p:cNvPicPr>
            <a:picLocks noChangeAspect="1"/>
          </p:cNvPicPr>
          <p:nvPr/>
        </p:nvPicPr>
        <p:blipFill rotWithShape="1">
          <a:blip r:embed="rId3"/>
          <a:srcRect l="11451" t="32475" r="10216" b="33708"/>
          <a:stretch/>
        </p:blipFill>
        <p:spPr bwMode="black">
          <a:xfrm>
            <a:off x="567055" y="581977"/>
            <a:ext cx="1854200" cy="294217"/>
          </a:xfrm>
          <a:prstGeom prst="rect">
            <a:avLst/>
          </a:prstGeom>
        </p:spPr>
      </p:pic>
      <p:sp>
        <p:nvSpPr>
          <p:cNvPr id="2" name="Title 1">
            <a:extLst>
              <a:ext uri="{FF2B5EF4-FFF2-40B4-BE49-F238E27FC236}">
                <a16:creationId xmlns:a16="http://schemas.microsoft.com/office/drawing/2014/main" id="{FF2427BA-E9BA-7256-9B3F-95A47E6A7890}"/>
              </a:ext>
            </a:extLst>
          </p:cNvPr>
          <p:cNvSpPr>
            <a:spLocks noGrp="1"/>
          </p:cNvSpPr>
          <p:nvPr>
            <p:ph type="title" hasCustomPrompt="1"/>
          </p:nvPr>
        </p:nvSpPr>
        <p:spPr bwMode="black">
          <a:xfrm>
            <a:off x="585216" y="1459914"/>
            <a:ext cx="3898901" cy="2954655"/>
          </a:xfrm>
          <a:noFill/>
        </p:spPr>
        <p:txBody>
          <a:bodyPr vert="horz" wrap="square" lIns="0" tIns="0" rIns="0" bIns="0" rtlCol="0" anchor="b" anchorCtr="0">
            <a:normAutofit/>
          </a:bodyPr>
          <a:lstStyle>
            <a:lvl1pPr>
              <a:defRPr lang="en-US" sz="4800" dirty="0">
                <a:solidFill>
                  <a:schemeClr val="accent3"/>
                </a:solidFill>
              </a:defRPr>
            </a:lvl1pPr>
          </a:lstStyle>
          <a:p>
            <a:pPr lvl="0"/>
            <a:r>
              <a:rPr lang="en-US"/>
              <a:t>Event name or presentation title </a:t>
            </a:r>
          </a:p>
        </p:txBody>
      </p:sp>
      <p:sp>
        <p:nvSpPr>
          <p:cNvPr id="3" name="Text Placeholder 4">
            <a:extLst>
              <a:ext uri="{FF2B5EF4-FFF2-40B4-BE49-F238E27FC236}">
                <a16:creationId xmlns:a16="http://schemas.microsoft.com/office/drawing/2014/main" id="{897FAD9B-A5D2-21B8-8608-91E00CEB9870}"/>
              </a:ext>
            </a:extLst>
          </p:cNvPr>
          <p:cNvSpPr>
            <a:spLocks noGrp="1"/>
          </p:cNvSpPr>
          <p:nvPr>
            <p:ph type="body" sz="quarter" idx="12" hasCustomPrompt="1"/>
          </p:nvPr>
        </p:nvSpPr>
        <p:spPr bwMode="black">
          <a:xfrm>
            <a:off x="584200" y="4846320"/>
            <a:ext cx="3895344" cy="246221"/>
          </a:xfrm>
          <a:noFill/>
        </p:spPr>
        <p:txBody>
          <a:bodyPr wrap="square" lIns="0" tIns="0" rIns="0" bIns="0">
            <a:spAutoFit/>
          </a:bodyPr>
          <a:lstStyle>
            <a:lvl1pPr marL="0" indent="0">
              <a:spcBef>
                <a:spcPts val="0"/>
              </a:spcBef>
              <a:buNone/>
              <a:defRPr sz="1600" spc="0" baseline="0">
                <a:solidFill>
                  <a:schemeClr val="tx2"/>
                </a:solidFill>
                <a:latin typeface="+mj-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19930826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839179393"/>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09961333"/>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25628564"/>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26203010"/>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570782380"/>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261044-9341-7FBD-8C1A-D30E02283D90}"/>
              </a:ext>
            </a:extLst>
          </p:cNvPr>
          <p:cNvSpPr/>
          <p:nvPr/>
        </p:nvSpPr>
        <p:spPr bwMode="auto">
          <a:xfrm>
            <a:off x="0" y="2569464"/>
            <a:ext cx="12192000" cy="4288536"/>
          </a:xfrm>
          <a:prstGeom prst="rect">
            <a:avLst/>
          </a:prstGeom>
          <a:solidFill>
            <a:srgbClr val="FFE399"/>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553998"/>
          </a:xfrm>
        </p:spPr>
        <p:txBody>
          <a:bodyPr/>
          <a:lstStyle>
            <a:lvl1pPr>
              <a:defRPr>
                <a:solidFill>
                  <a:schemeClr val="tx1"/>
                </a:solidFill>
              </a:defRPr>
            </a:lvl1p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cstate="email">
              <a:extLst>
                <a:ext uri="{28A0092B-C50C-407E-A947-70E740481C1C}">
                  <a14:useLocalDpi xmlns:a14="http://schemas.microsoft.com/office/drawing/2010/main"/>
                </a:ext>
              </a:extLst>
            </a:blip>
            <a:stretch>
              <a:fillRect/>
            </a:stretch>
          </a:blipFill>
        </p:spPr>
        <p:txBody>
          <a:bodyPr vert="horz" wrap="square" lIns="0" tIns="0" rIns="0" bIns="1005840" rtlCol="0" anchor="ctr" anchorCtr="0">
            <a:noAutofit/>
          </a:bodyPr>
          <a:lstStyle>
            <a:lvl1pPr marL="0" indent="0" algn="ctr">
              <a:buNone/>
              <a:defRPr lang="en-US" sz="1000" b="1" dirty="0">
                <a:solidFill>
                  <a:srgbClr val="FFFFFF"/>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cstate="email">
              <a:extLst>
                <a:ext uri="{28A0092B-C50C-407E-A947-70E740481C1C}">
                  <a14:useLocalDpi xmlns:a14="http://schemas.microsoft.com/office/drawing/2010/main"/>
                </a:ext>
              </a:extLst>
            </a:blip>
            <a:stretch>
              <a:fillRect/>
            </a:stretch>
          </a:blipFill>
        </p:spPr>
        <p:txBody>
          <a:bodyPr vert="horz" wrap="square" lIns="0" tIns="0" rIns="0" bIns="1005840" rtlCol="0" anchor="ctr" anchorCtr="0">
            <a:noAutofit/>
          </a:bodyPr>
          <a:lstStyle>
            <a:lvl1pPr marL="0" indent="0" algn="ctr">
              <a:buNone/>
              <a:defRPr lang="en-US" sz="1000" b="1" dirty="0">
                <a:solidFill>
                  <a:srgbClr val="FFFFFF"/>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3485839"/>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9D5A60-52D5-C530-91BD-7F680D9BD4B6}"/>
              </a:ext>
            </a:extLst>
          </p:cNvPr>
          <p:cNvSpPr/>
          <p:nvPr/>
        </p:nvSpPr>
        <p:spPr bwMode="auto">
          <a:xfrm>
            <a:off x="0" y="2569464"/>
            <a:ext cx="12192000" cy="4288536"/>
          </a:xfrm>
          <a:prstGeom prst="rect">
            <a:avLst/>
          </a:prstGeom>
          <a:solidFill>
            <a:srgbClr val="FFE399"/>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cstate="email">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cstate="email">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cstate="email">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04772389"/>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93B555-355E-F4E5-0EFF-5F4D4A832B36}"/>
              </a:ext>
            </a:extLst>
          </p:cNvPr>
          <p:cNvSpPr/>
          <p:nvPr/>
        </p:nvSpPr>
        <p:spPr bwMode="auto">
          <a:xfrm>
            <a:off x="0" y="2569464"/>
            <a:ext cx="12192000" cy="4288536"/>
          </a:xfrm>
          <a:prstGeom prst="rect">
            <a:avLst/>
          </a:prstGeom>
          <a:solidFill>
            <a:srgbClr val="FFE399"/>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22142579"/>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8420F7-32BE-8E59-2174-E3C945AAB1A4}"/>
              </a:ext>
            </a:extLst>
          </p:cNvPr>
          <p:cNvSpPr/>
          <p:nvPr/>
        </p:nvSpPr>
        <p:spPr bwMode="auto">
          <a:xfrm>
            <a:off x="0" y="2569464"/>
            <a:ext cx="12192000" cy="4288536"/>
          </a:xfrm>
          <a:prstGeom prst="rect">
            <a:avLst/>
          </a:prstGeom>
          <a:solidFill>
            <a:srgbClr val="FFE399"/>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46702395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79AF7FC-33C1-525A-2250-4397E9A7ED0D}"/>
              </a:ext>
            </a:extLst>
          </p:cNvPr>
          <p:cNvSpPr/>
          <p:nvPr/>
        </p:nvSpPr>
        <p:spPr bwMode="auto">
          <a:xfrm>
            <a:off x="0" y="2569464"/>
            <a:ext cx="12192000" cy="4288536"/>
          </a:xfrm>
          <a:prstGeom prst="rect">
            <a:avLst/>
          </a:prstGeom>
          <a:solidFill>
            <a:srgbClr val="FFE399"/>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8399421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MS logo gray - EMF">
            <a:extLst>
              <a:ext uri="{FF2B5EF4-FFF2-40B4-BE49-F238E27FC236}">
                <a16:creationId xmlns:a16="http://schemas.microsoft.com/office/drawing/2014/main" id="{3B0D12AE-ADCF-1091-117F-BB03F7EC506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bwMode="black">
          <a:xfrm>
            <a:off x="567055" y="581977"/>
            <a:ext cx="1395095" cy="294217"/>
          </a:xfrm>
          <a:prstGeom prst="rect">
            <a:avLst/>
          </a:prstGeom>
        </p:spPr>
      </p:pic>
      <p:sp>
        <p:nvSpPr>
          <p:cNvPr id="2" name="Title 1">
            <a:extLst>
              <a:ext uri="{FF2B5EF4-FFF2-40B4-BE49-F238E27FC236}">
                <a16:creationId xmlns:a16="http://schemas.microsoft.com/office/drawing/2014/main" id="{FF2427BA-E9BA-7256-9B3F-95A47E6A7890}"/>
              </a:ext>
            </a:extLst>
          </p:cNvPr>
          <p:cNvSpPr>
            <a:spLocks noGrp="1"/>
          </p:cNvSpPr>
          <p:nvPr>
            <p:ph type="title" hasCustomPrompt="1"/>
          </p:nvPr>
        </p:nvSpPr>
        <p:spPr bwMode="black">
          <a:xfrm>
            <a:off x="585216" y="1459914"/>
            <a:ext cx="3898901" cy="2954655"/>
          </a:xfrm>
          <a:noFill/>
        </p:spPr>
        <p:txBody>
          <a:bodyPr vert="horz" wrap="square" lIns="0" tIns="0" rIns="0" bIns="0" rtlCol="0" anchor="b" anchorCtr="0">
            <a:normAutofit/>
          </a:bodyPr>
          <a:lstStyle>
            <a:lvl1pPr>
              <a:defRPr lang="en-US" sz="4800" dirty="0">
                <a:solidFill>
                  <a:schemeClr val="accent3"/>
                </a:solidFill>
              </a:defRPr>
            </a:lvl1pPr>
          </a:lstStyle>
          <a:p>
            <a:pPr lvl="0"/>
            <a:r>
              <a:rPr lang="en-US"/>
              <a:t>Event name or presentation title </a:t>
            </a:r>
          </a:p>
        </p:txBody>
      </p:sp>
      <p:sp>
        <p:nvSpPr>
          <p:cNvPr id="3" name="Text Placeholder 4">
            <a:extLst>
              <a:ext uri="{FF2B5EF4-FFF2-40B4-BE49-F238E27FC236}">
                <a16:creationId xmlns:a16="http://schemas.microsoft.com/office/drawing/2014/main" id="{897FAD9B-A5D2-21B8-8608-91E00CEB9870}"/>
              </a:ext>
            </a:extLst>
          </p:cNvPr>
          <p:cNvSpPr>
            <a:spLocks noGrp="1"/>
          </p:cNvSpPr>
          <p:nvPr>
            <p:ph type="body" sz="quarter" idx="12" hasCustomPrompt="1"/>
          </p:nvPr>
        </p:nvSpPr>
        <p:spPr bwMode="black">
          <a:xfrm>
            <a:off x="584200" y="4846320"/>
            <a:ext cx="3895344" cy="246221"/>
          </a:xfrm>
          <a:noFill/>
        </p:spPr>
        <p:txBody>
          <a:bodyPr wrap="square" lIns="0" tIns="0" rIns="0" bIns="0">
            <a:spAutoFit/>
          </a:bodyPr>
          <a:lstStyle>
            <a:lvl1pPr marL="0" indent="0">
              <a:spcBef>
                <a:spcPts val="0"/>
              </a:spcBef>
              <a:buNone/>
              <a:defRPr sz="1600" spc="0" baseline="0">
                <a:solidFill>
                  <a:schemeClr val="tx2"/>
                </a:solidFill>
                <a:latin typeface="+mj-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2767572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F2B91C-3682-57EE-4D05-33A921FA5B03}"/>
              </a:ext>
            </a:extLst>
          </p:cNvPr>
          <p:cNvSpPr/>
          <p:nvPr/>
        </p:nvSpPr>
        <p:spPr bwMode="auto">
          <a:xfrm>
            <a:off x="0" y="2569464"/>
            <a:ext cx="12192000" cy="4288536"/>
          </a:xfrm>
          <a:prstGeom prst="rect">
            <a:avLst/>
          </a:prstGeom>
          <a:solidFill>
            <a:srgbClr val="FFE399"/>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9034929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33B316-A020-E141-782A-B3C93B9056D5}"/>
              </a:ext>
            </a:extLst>
          </p:cNvPr>
          <p:cNvSpPr/>
          <p:nvPr/>
        </p:nvSpPr>
        <p:spPr bwMode="auto">
          <a:xfrm>
            <a:off x="0" y="2569464"/>
            <a:ext cx="12192000" cy="4288536"/>
          </a:xfrm>
          <a:prstGeom prst="rect">
            <a:avLst/>
          </a:prstGeom>
          <a:solidFill>
            <a:srgbClr val="FFE399"/>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8185749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B173EFB-8B4E-E0B0-3543-1BD9D2194470}"/>
              </a:ext>
            </a:extLst>
          </p:cNvPr>
          <p:cNvSpPr/>
          <p:nvPr/>
        </p:nvSpPr>
        <p:spPr bwMode="auto">
          <a:xfrm>
            <a:off x="0" y="3429000"/>
            <a:ext cx="12192000" cy="3429000"/>
          </a:xfrm>
          <a:prstGeom prst="rect">
            <a:avLst/>
          </a:prstGeom>
          <a:solidFill>
            <a:srgbClr val="FFE399"/>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28163615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A7B648-D15B-F41C-DC69-AA94763BA4D2}"/>
              </a:ext>
            </a:extLst>
          </p:cNvPr>
          <p:cNvSpPr/>
          <p:nvPr/>
        </p:nvSpPr>
        <p:spPr bwMode="auto">
          <a:xfrm>
            <a:off x="0" y="3429000"/>
            <a:ext cx="12192000" cy="3429000"/>
          </a:xfrm>
          <a:prstGeom prst="rect">
            <a:avLst/>
          </a:prstGeom>
          <a:solidFill>
            <a:srgbClr val="FFE399"/>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5989657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8728BD-D6D4-741A-5515-64BE5E680140}"/>
              </a:ext>
            </a:extLst>
          </p:cNvPr>
          <p:cNvSpPr/>
          <p:nvPr/>
        </p:nvSpPr>
        <p:spPr bwMode="auto">
          <a:xfrm>
            <a:off x="0" y="3149600"/>
            <a:ext cx="12192000" cy="3708400"/>
          </a:xfrm>
          <a:prstGeom prst="rect">
            <a:avLst/>
          </a:prstGeom>
          <a:solidFill>
            <a:srgbClr val="FFE399"/>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20091691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017132"/>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2182258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Developer Code Layou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207664798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de Bottom">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89953722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de Top">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283211529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199" y="2059622"/>
            <a:ext cx="4734561" cy="1477328"/>
          </a:xfrm>
          <a:noFill/>
        </p:spPr>
        <p:txBody>
          <a:bodyPr wrap="square" lIns="0" tIns="0" rIns="0" bIns="0" anchor="b" anchorCtr="0">
            <a:spAutoFit/>
          </a:bodyPr>
          <a:lstStyle>
            <a:lvl1pPr>
              <a:defRPr sz="4800" spc="-50" baseline="0">
                <a:solidFill>
                  <a:schemeClr val="accent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199" y="4847464"/>
            <a:ext cx="3898901" cy="246221"/>
          </a:xfrm>
          <a:noFill/>
        </p:spPr>
        <p:txBody>
          <a:bodyPr wrap="square" lIns="0" tIns="0" rIns="0" bIns="0">
            <a:spAutoFit/>
          </a:bodyPr>
          <a:lstStyle>
            <a:lvl1pPr marL="0" indent="0">
              <a:spcBef>
                <a:spcPts val="0"/>
              </a:spcBef>
              <a:buNone/>
              <a:defRPr sz="1600" spc="0" baseline="0">
                <a:solidFill>
                  <a:schemeClr val="tx1"/>
                </a:solidFill>
                <a:latin typeface="+mj-lt"/>
                <a:cs typeface="Segoe UI" panose="020B0502040204020203" pitchFamily="34" charset="0"/>
              </a:defRPr>
            </a:lvl1pPr>
          </a:lstStyle>
          <a:p>
            <a:pPr lvl="0"/>
            <a:r>
              <a:rPr lang="en-US"/>
              <a:t>Speaker name or subtitle text</a:t>
            </a:r>
          </a:p>
        </p:txBody>
      </p:sp>
      <p:sp>
        <p:nvSpPr>
          <p:cNvPr id="8" name="Picture Placeholder" descr="This photo is a 'placeholder' only. Drag or drop your photo here, or click and tap the center to insert a photo.">
            <a:extLst>
              <a:ext uri="{FF2B5EF4-FFF2-40B4-BE49-F238E27FC236}">
                <a16:creationId xmlns:a16="http://schemas.microsoft.com/office/drawing/2014/main" id="{076BABA8-E728-8D70-08D9-7090B49F7A9D}"/>
              </a:ext>
            </a:extLst>
          </p:cNvPr>
          <p:cNvSpPr>
            <a:spLocks noGrp="1"/>
          </p:cNvSpPr>
          <p:nvPr>
            <p:ph type="pic" sz="quarter" idx="11" hasCustomPrompt="1"/>
          </p:nvPr>
        </p:nvSpPr>
        <p:spPr bwMode="ltGray">
          <a:xfrm>
            <a:off x="6263641" y="292100"/>
            <a:ext cx="5353684" cy="5976938"/>
          </a:xfrm>
          <a:blipFill>
            <a:blip r:embed="rId3"/>
            <a:stretch>
              <a:fillRect l="-6831" r="-6562" b="-1567"/>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pic>
        <p:nvPicPr>
          <p:cNvPr id="3" name="MS logo gray - EMF">
            <a:extLst>
              <a:ext uri="{FF2B5EF4-FFF2-40B4-BE49-F238E27FC236}">
                <a16:creationId xmlns:a16="http://schemas.microsoft.com/office/drawing/2014/main" id="{6141CDDF-9E1B-5539-D2A3-74437EA9E26D}"/>
              </a:ext>
            </a:extLst>
          </p:cNvPr>
          <p:cNvPicPr>
            <a:picLocks noChangeAspect="1"/>
          </p:cNvPicPr>
          <p:nvPr/>
        </p:nvPicPr>
        <p:blipFill rotWithShape="1">
          <a:blip r:embed="rId4"/>
          <a:srcRect l="11451" t="32475" r="10216" b="33708"/>
          <a:stretch/>
        </p:blipFill>
        <p:spPr bwMode="black">
          <a:xfrm>
            <a:off x="567055" y="581977"/>
            <a:ext cx="1854200" cy="294217"/>
          </a:xfrm>
          <a:prstGeom prst="rect">
            <a:avLst/>
          </a:prstGeom>
        </p:spPr>
      </p:pic>
    </p:spTree>
    <p:extLst>
      <p:ext uri="{BB962C8B-B14F-4D97-AF65-F5344CB8AC3E}">
        <p14:creationId xmlns:p14="http://schemas.microsoft.com/office/powerpoint/2010/main" val="25446499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de Right sid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8303885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de Left sd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34788212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Horizontal photo on blue">
    <p:bg>
      <p:bgPr>
        <a:solidFill>
          <a:srgbClr val="8DC8E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715000"/>
            <a:ext cx="11018520" cy="554038"/>
          </a:xfrm>
        </p:spPr>
        <p:txBody>
          <a:bodyPr anchor="ctr"/>
          <a:lstStyle>
            <a:lvl1pPr algn="l">
              <a:defRPr>
                <a:solidFill>
                  <a:srgbClr val="73262F"/>
                </a:solidFill>
                <a:latin typeface="+mn-lt"/>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93688" y="0"/>
            <a:ext cx="11898312" cy="5338120"/>
          </a:xfrm>
          <a:blipFill>
            <a:blip r:embed="rId2" cstate="email">
              <a:extLst>
                <a:ext uri="{28A0092B-C50C-407E-A947-70E740481C1C}">
                  <a14:useLocalDpi xmlns:a14="http://schemas.microsoft.com/office/drawing/2010/main"/>
                </a:ext>
              </a:extLst>
            </a:blip>
            <a:stretch>
              <a:fillRect/>
            </a:stretch>
          </a:blipFill>
        </p:spPr>
        <p:txBody>
          <a:bodyPr vert="horz" wrap="square" lIns="0" tIns="1280160" rIns="0" bIns="0" rtlCol="0" anchor="t" anchorCtr="0">
            <a:noAutofit/>
          </a:bodyPr>
          <a:lstStyle>
            <a:lvl1pPr marL="0" indent="0" algn="ctr">
              <a:buNone/>
              <a:defRPr lang="en-US" sz="1400" b="1" dirty="0">
                <a:solidFill>
                  <a:srgbClr val="091F2C"/>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40795416"/>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Photo right over illustration">
    <p:bg>
      <p:bgPr>
        <a:solidFill>
          <a:srgbClr val="FFF8F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01C12-C89C-8924-52B9-6F10761C12AF}"/>
              </a:ext>
            </a:extLst>
          </p:cNvPr>
          <p:cNvSpPr>
            <a:spLocks noGrp="1"/>
          </p:cNvSpPr>
          <p:nvPr>
            <p:ph type="title"/>
          </p:nvPr>
        </p:nvSpPr>
        <p:spPr>
          <a:xfrm>
            <a:off x="588263" y="457200"/>
            <a:ext cx="5507737" cy="553998"/>
          </a:xfrm>
        </p:spPr>
        <p:txBody>
          <a:bodyPr/>
          <a:lstStyle/>
          <a:p>
            <a:r>
              <a:rPr lang="en-US"/>
              <a:t>Click to edit Master title style</a:t>
            </a:r>
          </a:p>
        </p:txBody>
      </p:sp>
      <p:pic>
        <p:nvPicPr>
          <p:cNvPr id="7" name="Picture 6" descr="A close-up of several colorful squares&#10;&#10;Description automatically generated">
            <a:extLst>
              <a:ext uri="{FF2B5EF4-FFF2-40B4-BE49-F238E27FC236}">
                <a16:creationId xmlns:a16="http://schemas.microsoft.com/office/drawing/2014/main" id="{EC8BC6D8-8036-917C-FDE6-732A95EDD5B0}"/>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7035800" y="1308100"/>
            <a:ext cx="5156200" cy="5549900"/>
          </a:xfrm>
          <a:prstGeom prst="rect">
            <a:avLst/>
          </a:prstGeom>
          <a:blipFill>
            <a:blip r:embed="rId3"/>
            <a:stretch>
              <a:fillRect/>
            </a:stretch>
          </a:blipFill>
        </p:spPr>
      </p:pic>
      <p:sp>
        <p:nvSpPr>
          <p:cNvPr id="3" name="Picture Placeholder" descr="This photo is a 'placeholder' only. Drag or drop your photo here, or click and tap the center to insert a photo.">
            <a:extLst>
              <a:ext uri="{FF2B5EF4-FFF2-40B4-BE49-F238E27FC236}">
                <a16:creationId xmlns:a16="http://schemas.microsoft.com/office/drawing/2014/main" id="{BAAD0522-B403-AD21-8AD7-65DD18FE5180}"/>
              </a:ext>
            </a:extLst>
          </p:cNvPr>
          <p:cNvSpPr>
            <a:spLocks noGrp="1"/>
          </p:cNvSpPr>
          <p:nvPr>
            <p:ph type="pic" sz="quarter" idx="11" hasCustomPrompt="1"/>
          </p:nvPr>
        </p:nvSpPr>
        <p:spPr bwMode="ltGray">
          <a:xfrm>
            <a:off x="7039454" y="585787"/>
            <a:ext cx="4564283" cy="5683251"/>
          </a:xfrm>
          <a:blipFill dpi="0" rotWithShape="1">
            <a:blip r:embed="rId4" cstate="email">
              <a:extLst>
                <a:ext uri="{28A0092B-C50C-407E-A947-70E740481C1C}">
                  <a14:useLocalDpi xmlns:a14="http://schemas.microsoft.com/office/drawing/2010/main"/>
                </a:ext>
              </a:extLst>
            </a:blip>
            <a:srcRect/>
            <a:stretch>
              <a:fillRect/>
            </a:stretch>
          </a:blipFill>
        </p:spPr>
        <p:txBody>
          <a:bodyPr lIns="0" tIns="320040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669569506"/>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Photo left bottom ble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01C12-C89C-8924-52B9-6F10761C12AF}"/>
              </a:ext>
            </a:extLst>
          </p:cNvPr>
          <p:cNvSpPr>
            <a:spLocks noGrp="1"/>
          </p:cNvSpPr>
          <p:nvPr>
            <p:ph type="title"/>
          </p:nvPr>
        </p:nvSpPr>
        <p:spPr>
          <a:xfrm>
            <a:off x="6096000" y="457200"/>
            <a:ext cx="5507737" cy="553998"/>
          </a:xfrm>
        </p:spPr>
        <p:txBody>
          <a:bodyPr/>
          <a:lstStyle/>
          <a:p>
            <a:r>
              <a:rPr lang="en-US"/>
              <a:t>Click to edit Master title style</a:t>
            </a:r>
          </a:p>
        </p:txBody>
      </p:sp>
      <p:sp>
        <p:nvSpPr>
          <p:cNvPr id="3" name="Picture Placeholder" descr="This photo is a 'placeholder' only. Drag or drop your photo here, or click and tap the center to insert a photo.">
            <a:extLst>
              <a:ext uri="{FF2B5EF4-FFF2-40B4-BE49-F238E27FC236}">
                <a16:creationId xmlns:a16="http://schemas.microsoft.com/office/drawing/2014/main" id="{BAAD0522-B403-AD21-8AD7-65DD18FE5180}"/>
              </a:ext>
            </a:extLst>
          </p:cNvPr>
          <p:cNvSpPr>
            <a:spLocks noGrp="1"/>
          </p:cNvSpPr>
          <p:nvPr>
            <p:ph type="pic" sz="quarter" idx="11" hasCustomPrompt="1"/>
          </p:nvPr>
        </p:nvSpPr>
        <p:spPr bwMode="ltGray">
          <a:xfrm>
            <a:off x="293688" y="292100"/>
            <a:ext cx="5273148" cy="6565900"/>
          </a:xfrm>
          <a:blipFill dpi="0" rotWithShape="1">
            <a:blip r:embed="rId2" cstate="email">
              <a:extLst>
                <a:ext uri="{28A0092B-C50C-407E-A947-70E740481C1C}">
                  <a14:useLocalDpi xmlns:a14="http://schemas.microsoft.com/office/drawing/2010/main"/>
                </a:ext>
              </a:extLst>
            </a:blip>
            <a:srcRect/>
            <a:stretch>
              <a:fillRect/>
            </a:stretch>
          </a:blipFill>
        </p:spPr>
        <p:txBody>
          <a:bodyPr lIns="0" tIns="3657600" rIns="0" anchor="t" anchorCtr="0">
            <a:noAutofit/>
          </a:bodyPr>
          <a:lstStyle>
            <a:lvl1pPr marL="0" indent="0" algn="ctr">
              <a:lnSpc>
                <a:spcPct val="100000"/>
              </a:lnSpc>
              <a:buNone/>
              <a:defRPr sz="1400" b="1">
                <a:solidFill>
                  <a:srgbClr val="091F2C"/>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439639626"/>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emo slide">
    <p:bg>
      <p:bgPr>
        <a:solidFill>
          <a:srgbClr val="D4EC8E"/>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867024"/>
            <a:ext cx="9144000" cy="664797"/>
          </a:xfrm>
          <a:noFill/>
        </p:spPr>
        <p:txBody>
          <a:bodyPr lIns="0" tIns="0" rIns="0" bIns="0" anchor="b" anchorCtr="0">
            <a:spAutoFit/>
          </a:bodyPr>
          <a:lstStyle>
            <a:lvl1pPr algn="l" defTabSz="932742" rtl="0" eaLnBrk="1" latinLnBrk="0" hangingPunct="1">
              <a:lnSpc>
                <a:spcPct val="90000"/>
              </a:lnSpc>
              <a:spcBef>
                <a:spcPct val="0"/>
              </a:spcBef>
              <a:buNone/>
              <a:defRPr lang="en-US" sz="4800" b="0" kern="1200" cap="none" spc="-50" baseline="0" dirty="0">
                <a:ln w="3175">
                  <a:noFill/>
                </a:ln>
                <a:solidFill>
                  <a:srgbClr val="091F2C"/>
                </a:solidFill>
                <a:effectLst/>
                <a:latin typeface="+mn-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rgbClr val="000000"/>
                </a:solidFill>
                <a:latin typeface="+mn-lt"/>
              </a:defRPr>
            </a:lvl1pPr>
          </a:lstStyle>
          <a:p>
            <a:pPr lvl="0"/>
            <a:r>
              <a:rPr lang="en-US"/>
              <a:t>Speaker name</a:t>
            </a:r>
          </a:p>
        </p:txBody>
      </p:sp>
    </p:spTree>
    <p:extLst>
      <p:ext uri="{BB962C8B-B14F-4D97-AF65-F5344CB8AC3E}">
        <p14:creationId xmlns:p14="http://schemas.microsoft.com/office/powerpoint/2010/main" val="2770494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emo slide 2">
    <p:bg>
      <p:bgPr>
        <a:solidFill>
          <a:srgbClr val="FFF8F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867024"/>
            <a:ext cx="9144000" cy="664797"/>
          </a:xfrm>
          <a:noFill/>
        </p:spPr>
        <p:txBody>
          <a:bodyPr lIns="0" tIns="0" rIns="0" bIns="0" anchor="b" anchorCtr="0">
            <a:spAutoFit/>
          </a:bodyPr>
          <a:lstStyle>
            <a:lvl1pPr algn="l" defTabSz="932742" rtl="0" eaLnBrk="1" latinLnBrk="0" hangingPunct="1">
              <a:lnSpc>
                <a:spcPct val="90000"/>
              </a:lnSpc>
              <a:spcBef>
                <a:spcPct val="0"/>
              </a:spcBef>
              <a:buNone/>
              <a:defRPr lang="en-US" sz="4800" b="0" kern="1200" cap="none" spc="-50" baseline="0" dirty="0">
                <a:ln w="3175">
                  <a:noFill/>
                </a:ln>
                <a:solidFill>
                  <a:srgbClr val="091F2C"/>
                </a:solidFill>
                <a:effectLst/>
                <a:latin typeface="+mn-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38929461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ection Title">
    <p:bg>
      <p:bgPr>
        <a:solidFill>
          <a:srgbClr val="FFE399"/>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5536AF9-C225-33FB-AD9D-7AC713E0A087}"/>
              </a:ext>
            </a:extLst>
          </p:cNvPr>
          <p:cNvSpPr>
            <a:spLocks noGrp="1"/>
          </p:cNvSpPr>
          <p:nvPr>
            <p:ph type="title" hasCustomPrompt="1"/>
          </p:nvPr>
        </p:nvSpPr>
        <p:spPr>
          <a:xfrm>
            <a:off x="585216" y="2869609"/>
            <a:ext cx="9144000" cy="664797"/>
          </a:xfrm>
          <a:noFill/>
        </p:spPr>
        <p:txBody>
          <a:bodyPr lIns="0" tIns="0" rIns="0" bIns="0" anchor="b" anchorCtr="0">
            <a:spAutoFit/>
          </a:bodyPr>
          <a:lstStyle>
            <a:lvl1pPr algn="l" defTabSz="932742" rtl="0" eaLnBrk="1" latinLnBrk="0" hangingPunct="1">
              <a:lnSpc>
                <a:spcPct val="90000"/>
              </a:lnSpc>
              <a:spcBef>
                <a:spcPct val="0"/>
              </a:spcBef>
              <a:buNone/>
              <a:defRPr lang="en-US" sz="4800" b="0" kern="1200" cap="none" spc="-50" baseline="0" dirty="0">
                <a:ln w="3175">
                  <a:noFill/>
                </a:ln>
                <a:solidFill>
                  <a:srgbClr val="73262F"/>
                </a:solidFill>
                <a:effectLst/>
                <a:latin typeface="+mn-lt"/>
                <a:ea typeface="+mn-ea"/>
                <a:cs typeface="Segoe UI" pitchFamily="34" charset="0"/>
              </a:defRPr>
            </a:lvl1pPr>
          </a:lstStyle>
          <a:p>
            <a:r>
              <a:rPr lang="en-US"/>
              <a:t>Section title</a:t>
            </a:r>
          </a:p>
        </p:txBody>
      </p:sp>
    </p:spTree>
    <p:extLst>
      <p:ext uri="{BB962C8B-B14F-4D97-AF65-F5344CB8AC3E}">
        <p14:creationId xmlns:p14="http://schemas.microsoft.com/office/powerpoint/2010/main" val="15561083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p15:clr>
            <a:srgbClr val="FBAE40"/>
          </p15:clr>
        </p15:guide>
        <p15:guide id="2" pos="6127">
          <p15:clr>
            <a:srgbClr val="5ACBF0"/>
          </p15:clr>
        </p15:guide>
        <p15:guide id="3" orient="horz" pos="1911">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Section Title 2">
    <p:bg>
      <p:bgPr>
        <a:solidFill>
          <a:srgbClr val="225B6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5536AF9-C225-33FB-AD9D-7AC713E0A087}"/>
              </a:ext>
            </a:extLst>
          </p:cNvPr>
          <p:cNvSpPr>
            <a:spLocks noGrp="1"/>
          </p:cNvSpPr>
          <p:nvPr>
            <p:ph type="title" hasCustomPrompt="1"/>
          </p:nvPr>
        </p:nvSpPr>
        <p:spPr>
          <a:xfrm>
            <a:off x="585216" y="2869609"/>
            <a:ext cx="9144000" cy="664797"/>
          </a:xfrm>
          <a:noFill/>
        </p:spPr>
        <p:txBody>
          <a:bodyPr lIns="0" tIns="0" rIns="0" bIns="0" anchor="b" anchorCtr="0">
            <a:spAutoFit/>
          </a:bodyPr>
          <a:lstStyle>
            <a:lvl1pPr algn="l" defTabSz="932742" rtl="0" eaLnBrk="1" latinLnBrk="0" hangingPunct="1">
              <a:lnSpc>
                <a:spcPct val="90000"/>
              </a:lnSpc>
              <a:spcBef>
                <a:spcPct val="0"/>
              </a:spcBef>
              <a:buNone/>
              <a:defRPr lang="en-US" sz="4800" b="0" kern="1200" cap="none" spc="-50" baseline="0" dirty="0">
                <a:ln w="3175">
                  <a:noFill/>
                </a:ln>
                <a:solidFill>
                  <a:srgbClr val="FFE399"/>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7022788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p15:clr>
            <a:srgbClr val="FBAE40"/>
          </p15:clr>
        </p15:guide>
        <p15:guide id="2" pos="6127">
          <p15:clr>
            <a:srgbClr val="5ACBF0"/>
          </p15:clr>
        </p15:guide>
        <p15:guide id="3" orient="horz" pos="1911">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Section Title 3">
    <p:bg>
      <p:bgPr>
        <a:solidFill>
          <a:srgbClr val="C5B4E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5536AF9-C225-33FB-AD9D-7AC713E0A087}"/>
              </a:ext>
            </a:extLst>
          </p:cNvPr>
          <p:cNvSpPr>
            <a:spLocks noGrp="1"/>
          </p:cNvSpPr>
          <p:nvPr>
            <p:ph type="title" hasCustomPrompt="1"/>
          </p:nvPr>
        </p:nvSpPr>
        <p:spPr>
          <a:xfrm>
            <a:off x="585216" y="2869609"/>
            <a:ext cx="9144000" cy="664797"/>
          </a:xfrm>
          <a:noFill/>
        </p:spPr>
        <p:txBody>
          <a:bodyPr lIns="0" tIns="0" rIns="0" bIns="0" anchor="b" anchorCtr="0">
            <a:spAutoFit/>
          </a:bodyPr>
          <a:lstStyle>
            <a:lvl1pPr algn="l" defTabSz="932742" rtl="0" eaLnBrk="1" latinLnBrk="0" hangingPunct="1">
              <a:lnSpc>
                <a:spcPct val="90000"/>
              </a:lnSpc>
              <a:spcBef>
                <a:spcPct val="0"/>
              </a:spcBef>
              <a:buNone/>
              <a:defRPr lang="en-US" sz="4800" b="0" kern="1200" cap="none" spc="-50" baseline="0" dirty="0">
                <a:ln w="3175">
                  <a:noFill/>
                </a:ln>
                <a:solidFill>
                  <a:srgbClr val="225B62"/>
                </a:solidFill>
                <a:effectLst/>
                <a:latin typeface="+mn-lt"/>
                <a:ea typeface="+mn-ea"/>
                <a:cs typeface="Segoe UI" pitchFamily="34" charset="0"/>
              </a:defRPr>
            </a:lvl1pPr>
          </a:lstStyle>
          <a:p>
            <a:r>
              <a:rPr lang="en-US"/>
              <a:t>Section title</a:t>
            </a:r>
          </a:p>
        </p:txBody>
      </p:sp>
    </p:spTree>
    <p:extLst>
      <p:ext uri="{BB962C8B-B14F-4D97-AF65-F5344CB8AC3E}">
        <p14:creationId xmlns:p14="http://schemas.microsoft.com/office/powerpoint/2010/main" val="18812686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p15:clr>
            <a:srgbClr val="FBAE40"/>
          </p15:clr>
        </p15:guide>
        <p15:guide id="2" pos="6127">
          <p15:clr>
            <a:srgbClr val="5ACBF0"/>
          </p15:clr>
        </p15:guide>
        <p15:guide id="3" orient="horz" pos="191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4">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27C74FF9-562D-5041-B34F-FCBD50D700DD}"/>
              </a:ext>
            </a:extLst>
          </p:cNvPr>
          <p:cNvSpPr>
            <a:spLocks noGrp="1"/>
          </p:cNvSpPr>
          <p:nvPr>
            <p:ph type="pic" sz="quarter" idx="13"/>
          </p:nvPr>
        </p:nvSpPr>
        <p:spPr>
          <a:xfrm>
            <a:off x="6416675" y="582613"/>
            <a:ext cx="5481638" cy="5981700"/>
          </a:xfrm>
        </p:spPr>
        <p:txBody>
          <a:bodyPr/>
          <a:lstStyle/>
          <a:p>
            <a:r>
              <a:rPr lang="en-US"/>
              <a:t>Click icon to add picture</a:t>
            </a:r>
          </a:p>
        </p:txBody>
      </p:sp>
      <p:sp>
        <p:nvSpPr>
          <p:cNvPr id="9" name="Title 1"/>
          <p:cNvSpPr>
            <a:spLocks noGrp="1"/>
          </p:cNvSpPr>
          <p:nvPr>
            <p:ph type="title" hasCustomPrompt="1"/>
          </p:nvPr>
        </p:nvSpPr>
        <p:spPr>
          <a:xfrm>
            <a:off x="584200" y="2059622"/>
            <a:ext cx="4663440" cy="1477328"/>
          </a:xfrm>
          <a:noFill/>
        </p:spPr>
        <p:txBody>
          <a:bodyPr wrap="square" lIns="0" tIns="0" rIns="0" bIns="0" anchor="b" anchorCtr="0">
            <a:spAutoFit/>
          </a:bodyPr>
          <a:lstStyle>
            <a:lvl1pPr>
              <a:defRPr sz="4800" spc="-50" baseline="0">
                <a:solidFill>
                  <a:schemeClr val="bg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199" y="4847464"/>
            <a:ext cx="3898901" cy="246221"/>
          </a:xfrm>
          <a:noFill/>
        </p:spPr>
        <p:txBody>
          <a:bodyPr wrap="square" lIns="0" tIns="0" rIns="0" bIns="0">
            <a:spAutoFit/>
          </a:bodyPr>
          <a:lstStyle>
            <a:lvl1pPr marL="0" indent="0">
              <a:spcBef>
                <a:spcPts val="0"/>
              </a:spcBef>
              <a:buNone/>
              <a:defRPr sz="1600" spc="0" baseline="0">
                <a:solidFill>
                  <a:schemeClr val="bg1"/>
                </a:solidFill>
                <a:latin typeface="+mj-lt"/>
                <a:cs typeface="Segoe UI" panose="020B0502040204020203" pitchFamily="34" charset="0"/>
              </a:defRPr>
            </a:lvl1pPr>
          </a:lstStyle>
          <a:p>
            <a:pPr lvl="0"/>
            <a:r>
              <a:rPr lang="en-US"/>
              <a:t>Speaker name or subtitle text</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2E6A0487-4F1A-BAC4-2436-893E1104D25B}"/>
              </a:ext>
            </a:extLst>
          </p:cNvPr>
          <p:cNvSpPr>
            <a:spLocks noGrp="1"/>
          </p:cNvSpPr>
          <p:nvPr>
            <p:ph type="pic" sz="quarter" idx="11" hasCustomPrompt="1"/>
          </p:nvPr>
        </p:nvSpPr>
        <p:spPr bwMode="ltGray">
          <a:xfrm>
            <a:off x="6416674" y="585788"/>
            <a:ext cx="5481638" cy="5978525"/>
          </a:xfrm>
          <a:blipFill>
            <a:blip r:embed="rId2"/>
            <a:stretch>
              <a:fillRect l="-3706" r="-5358"/>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pic>
        <p:nvPicPr>
          <p:cNvPr id="2" name="MS logo white - EMF">
            <a:extLst>
              <a:ext uri="{FF2B5EF4-FFF2-40B4-BE49-F238E27FC236}">
                <a16:creationId xmlns:a16="http://schemas.microsoft.com/office/drawing/2014/main" id="{F8D71319-AF2F-6699-EE9C-9709C185F5BF}"/>
              </a:ext>
            </a:extLst>
          </p:cNvPr>
          <p:cNvPicPr>
            <a:picLocks noChangeAspect="1"/>
          </p:cNvPicPr>
          <p:nvPr/>
        </p:nvPicPr>
        <p:blipFill rotWithShape="1">
          <a:blip r:embed="rId3"/>
          <a:srcRect l="11763" t="27714" r="11763" b="27714"/>
          <a:stretch/>
        </p:blipFill>
        <p:spPr bwMode="white">
          <a:xfrm>
            <a:off x="574675" y="540417"/>
            <a:ext cx="1808480" cy="387404"/>
          </a:xfrm>
          <a:prstGeom prst="rect">
            <a:avLst/>
          </a:prstGeom>
        </p:spPr>
      </p:pic>
    </p:spTree>
    <p:extLst>
      <p:ext uri="{BB962C8B-B14F-4D97-AF65-F5344CB8AC3E}">
        <p14:creationId xmlns:p14="http://schemas.microsoft.com/office/powerpoint/2010/main" val="26681738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Section Title 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869609"/>
            <a:ext cx="9144000" cy="664797"/>
          </a:xfrm>
          <a:noFill/>
        </p:spPr>
        <p:txBody>
          <a:bodyPr lIns="0" tIns="0" rIns="0" bIns="0" anchor="b" anchorCtr="0">
            <a:spAutoFit/>
          </a:bodyPr>
          <a:lstStyle>
            <a:lvl1pPr algn="l" defTabSz="932742" rtl="0" eaLnBrk="1" latinLnBrk="0" hangingPunct="1">
              <a:lnSpc>
                <a:spcPct val="90000"/>
              </a:lnSpc>
              <a:spcBef>
                <a:spcPct val="0"/>
              </a:spcBef>
              <a:buNone/>
              <a:defRPr lang="en-US" sz="4800" b="0" kern="1200" cap="none" spc="-50" baseline="0" dirty="0">
                <a:ln w="3175">
                  <a:noFill/>
                </a:ln>
                <a:solidFill>
                  <a:srgbClr val="091F2C"/>
                </a:solidFill>
                <a:effectLst/>
                <a:latin typeface="+mn-lt"/>
                <a:ea typeface="+mn-ea"/>
                <a:cs typeface="Segoe UI" pitchFamily="34" charset="0"/>
              </a:defRPr>
            </a:lvl1pPr>
          </a:lstStyle>
          <a:p>
            <a:r>
              <a:rPr lang="en-US"/>
              <a:t>Section title</a:t>
            </a:r>
          </a:p>
        </p:txBody>
      </p:sp>
    </p:spTree>
    <p:extLst>
      <p:ext uri="{BB962C8B-B14F-4D97-AF65-F5344CB8AC3E}">
        <p14:creationId xmlns:p14="http://schemas.microsoft.com/office/powerpoint/2010/main" val="15824160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Quote 1">
    <p:bg>
      <p:bgPr>
        <a:solidFill>
          <a:srgbClr val="FFF8F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6D45670-A02E-5B7E-5797-01E7B92C4B86}"/>
              </a:ext>
              <a:ext uri="{C183D7F6-B498-43B3-948B-1728B52AA6E4}">
                <adec:decorative xmlns:adec="http://schemas.microsoft.com/office/drawing/2017/decorative" val="1"/>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18663" y="3209731"/>
            <a:ext cx="4310745" cy="3648270"/>
          </a:xfrm>
          <a:prstGeom prst="rect">
            <a:avLst/>
          </a:prstGeom>
        </p:spPr>
      </p:pic>
      <p:sp>
        <p:nvSpPr>
          <p:cNvPr id="10" name="Picture Placeholder 9">
            <a:extLst>
              <a:ext uri="{FF2B5EF4-FFF2-40B4-BE49-F238E27FC236}">
                <a16:creationId xmlns:a16="http://schemas.microsoft.com/office/drawing/2014/main" id="{B642C601-F223-DF4C-9B17-8815B54E8151}"/>
              </a:ext>
            </a:extLst>
          </p:cNvPr>
          <p:cNvSpPr>
            <a:spLocks noGrp="1"/>
          </p:cNvSpPr>
          <p:nvPr>
            <p:ph type="pic" sz="quarter" idx="14" hasCustomPrompt="1"/>
          </p:nvPr>
        </p:nvSpPr>
        <p:spPr>
          <a:xfrm>
            <a:off x="-1" y="2600644"/>
            <a:ext cx="3760470" cy="3760470"/>
          </a:xfrm>
          <a:prstGeom prst="rect">
            <a:avLst/>
          </a:prstGeom>
          <a:blipFill>
            <a:blip r:embed="rId3" cstate="email">
              <a:extLst>
                <a:ext uri="{28A0092B-C50C-407E-A947-70E740481C1C}">
                  <a14:useLocalDpi xmlns:a14="http://schemas.microsoft.com/office/drawing/2010/main"/>
                </a:ext>
              </a:extLst>
            </a:blip>
            <a:stretch>
              <a:fillRect/>
            </a:stretch>
          </a:blipFill>
        </p:spPr>
        <p:txBody>
          <a:bodyPr vert="horz" wrap="square" lIns="0" tIns="0" rIns="0" bIns="0" rtlCol="0" anchor="ctr" anchorCtr="0">
            <a:normAutofit/>
          </a:bodyPr>
          <a:lstStyle>
            <a:lvl1pPr marL="228600" indent="-228600" algn="ctr">
              <a:buNone/>
              <a:defRPr lang="en-US" sz="1800">
                <a:solidFill>
                  <a:schemeClr val="bg1"/>
                </a:solidFill>
                <a:latin typeface="+mj-lt"/>
              </a:defRPr>
            </a:lvl1pPr>
          </a:lstStyle>
          <a:p>
            <a:pPr marL="228600" lvl="0" indent="-228600" algn="ctr"/>
            <a:r>
              <a:rPr lang="en-US"/>
              <a:t>Click to insert photo</a:t>
            </a:r>
          </a:p>
        </p:txBody>
      </p:sp>
      <p:pic>
        <p:nvPicPr>
          <p:cNvPr id="9" name="Graphic 8">
            <a:extLst>
              <a:ext uri="{FF2B5EF4-FFF2-40B4-BE49-F238E27FC236}">
                <a16:creationId xmlns:a16="http://schemas.microsoft.com/office/drawing/2014/main" id="{F3B2F477-C606-F5C2-3E2F-EE5611316B06}"/>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92041" y="585789"/>
            <a:ext cx="674370" cy="587754"/>
          </a:xfrm>
          <a:prstGeom prst="rect">
            <a:avLst/>
          </a:prstGeom>
        </p:spPr>
      </p:pic>
      <p:sp>
        <p:nvSpPr>
          <p:cNvPr id="4" name="Text Placeholder 3">
            <a:extLst>
              <a:ext uri="{FF2B5EF4-FFF2-40B4-BE49-F238E27FC236}">
                <a16:creationId xmlns:a16="http://schemas.microsoft.com/office/drawing/2014/main" id="{1FECB882-9967-1F29-CC22-AFAD40EEA773}"/>
              </a:ext>
            </a:extLst>
          </p:cNvPr>
          <p:cNvSpPr>
            <a:spLocks noGrp="1"/>
          </p:cNvSpPr>
          <p:nvPr>
            <p:ph type="body" sz="quarter" idx="10" hasCustomPrompt="1"/>
          </p:nvPr>
        </p:nvSpPr>
        <p:spPr>
          <a:xfrm>
            <a:off x="4892040" y="2772104"/>
            <a:ext cx="4512628" cy="369332"/>
          </a:xfrm>
        </p:spPr>
        <p:txBody>
          <a:bodyPr anchor="b" anchorCtr="0"/>
          <a:lstStyle>
            <a:lvl1pPr marL="0" indent="0">
              <a:buFont typeface="Arial" panose="020B0604020202020204" pitchFamily="34" charset="0"/>
              <a:buNone/>
              <a:defRPr sz="2400">
                <a:solidFill>
                  <a:srgbClr val="07641D"/>
                </a:solidFill>
                <a:latin typeface="+mn-lt"/>
              </a:defRPr>
            </a:lvl1pPr>
          </a:lstStyle>
          <a:p>
            <a:pPr lvl="0"/>
            <a:r>
              <a:rPr lang="en-US"/>
              <a:t>Upper half of quote</a:t>
            </a:r>
          </a:p>
        </p:txBody>
      </p:sp>
      <p:sp>
        <p:nvSpPr>
          <p:cNvPr id="5" name="Text Placeholder 3">
            <a:extLst>
              <a:ext uri="{FF2B5EF4-FFF2-40B4-BE49-F238E27FC236}">
                <a16:creationId xmlns:a16="http://schemas.microsoft.com/office/drawing/2014/main" id="{3D87BD8E-B85C-EDBB-8E0D-F3024FA469DF}"/>
              </a:ext>
            </a:extLst>
          </p:cNvPr>
          <p:cNvSpPr>
            <a:spLocks noGrp="1"/>
          </p:cNvSpPr>
          <p:nvPr>
            <p:ph type="body" sz="quarter" idx="11" hasCustomPrompt="1"/>
          </p:nvPr>
        </p:nvSpPr>
        <p:spPr>
          <a:xfrm>
            <a:off x="6503670" y="3588999"/>
            <a:ext cx="5105718" cy="369332"/>
          </a:xfrm>
        </p:spPr>
        <p:txBody>
          <a:bodyPr anchor="t" anchorCtr="0"/>
          <a:lstStyle>
            <a:lvl1pPr marL="0" indent="0" algn="r">
              <a:buFont typeface="Arial" panose="020B0604020202020204" pitchFamily="34" charset="0"/>
              <a:buNone/>
              <a:defRPr sz="2400">
                <a:solidFill>
                  <a:srgbClr val="07641D"/>
                </a:solidFill>
                <a:latin typeface="+mn-lt"/>
              </a:defRPr>
            </a:lvl1pPr>
          </a:lstStyle>
          <a:p>
            <a:pPr lvl="0"/>
            <a:r>
              <a:rPr lang="en-US"/>
              <a:t>Lower half of quote</a:t>
            </a:r>
          </a:p>
        </p:txBody>
      </p:sp>
      <p:sp>
        <p:nvSpPr>
          <p:cNvPr id="6" name="Text Placeholder 3">
            <a:extLst>
              <a:ext uri="{FF2B5EF4-FFF2-40B4-BE49-F238E27FC236}">
                <a16:creationId xmlns:a16="http://schemas.microsoft.com/office/drawing/2014/main" id="{EE35B0A7-E160-2DB2-C918-07BD6AF6246B}"/>
              </a:ext>
            </a:extLst>
          </p:cNvPr>
          <p:cNvSpPr>
            <a:spLocks noGrp="1"/>
          </p:cNvSpPr>
          <p:nvPr>
            <p:ph type="body" sz="quarter" idx="12" hasCustomPrompt="1"/>
          </p:nvPr>
        </p:nvSpPr>
        <p:spPr>
          <a:xfrm>
            <a:off x="4892040" y="5144558"/>
            <a:ext cx="5242560" cy="246221"/>
          </a:xfrm>
        </p:spPr>
        <p:txBody>
          <a:bodyPr anchor="b" anchorCtr="0"/>
          <a:lstStyle>
            <a:lvl1pPr marL="0" indent="0" algn="l">
              <a:buFont typeface="Arial" panose="020B0604020202020204" pitchFamily="34" charset="0"/>
              <a:buNone/>
              <a:defRPr sz="1600">
                <a:solidFill>
                  <a:srgbClr val="07641D"/>
                </a:solidFill>
                <a:latin typeface="+mn-lt"/>
              </a:defRPr>
            </a:lvl1pPr>
          </a:lstStyle>
          <a:p>
            <a:pPr lvl="0"/>
            <a:r>
              <a:rPr lang="en-US"/>
              <a:t>Name</a:t>
            </a:r>
          </a:p>
        </p:txBody>
      </p:sp>
      <p:sp>
        <p:nvSpPr>
          <p:cNvPr id="11" name="Text Placeholder 3">
            <a:extLst>
              <a:ext uri="{FF2B5EF4-FFF2-40B4-BE49-F238E27FC236}">
                <a16:creationId xmlns:a16="http://schemas.microsoft.com/office/drawing/2014/main" id="{363710F9-D382-264A-E4F9-4D5CFA85C07D}"/>
              </a:ext>
            </a:extLst>
          </p:cNvPr>
          <p:cNvSpPr>
            <a:spLocks noGrp="1"/>
          </p:cNvSpPr>
          <p:nvPr>
            <p:ph type="body" sz="quarter" idx="15" hasCustomPrompt="1"/>
          </p:nvPr>
        </p:nvSpPr>
        <p:spPr>
          <a:xfrm>
            <a:off x="4892040" y="5399245"/>
            <a:ext cx="5242560" cy="184666"/>
          </a:xfrm>
        </p:spPr>
        <p:txBody>
          <a:bodyPr anchor="t" anchorCtr="0"/>
          <a:lstStyle>
            <a:lvl1pPr marL="0" indent="0" algn="l">
              <a:buFont typeface="Arial" panose="020B0604020202020204" pitchFamily="34" charset="0"/>
              <a:buNone/>
              <a:defRPr sz="1200">
                <a:solidFill>
                  <a:schemeClr val="tx1"/>
                </a:solidFill>
                <a:latin typeface="+mn-lt"/>
              </a:defRPr>
            </a:lvl1pPr>
          </a:lstStyle>
          <a:p>
            <a:pPr lvl="0"/>
            <a:r>
              <a:rPr lang="en-US"/>
              <a:t>Title</a:t>
            </a:r>
          </a:p>
        </p:txBody>
      </p:sp>
    </p:spTree>
    <p:extLst>
      <p:ext uri="{BB962C8B-B14F-4D97-AF65-F5344CB8AC3E}">
        <p14:creationId xmlns:p14="http://schemas.microsoft.com/office/powerpoint/2010/main" val="831183332"/>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Quote 2">
    <p:bg>
      <p:bgPr>
        <a:solidFill>
          <a:srgbClr val="2A446F"/>
        </a:solidFill>
        <a:effectLst/>
      </p:bgPr>
    </p:bg>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3DF28FB5-CE13-1F25-B3A6-229CADE9D7AE}"/>
              </a:ext>
            </a:extLst>
          </p:cNvPr>
          <p:cNvSpPr>
            <a:spLocks noGrp="1"/>
          </p:cNvSpPr>
          <p:nvPr>
            <p:ph type="body" sz="quarter" idx="10" hasCustomPrompt="1"/>
          </p:nvPr>
        </p:nvSpPr>
        <p:spPr>
          <a:xfrm>
            <a:off x="1188008" y="2533276"/>
            <a:ext cx="8629760" cy="430887"/>
          </a:xfrm>
        </p:spPr>
        <p:txBody>
          <a:bodyPr anchor="b" anchorCtr="0"/>
          <a:lstStyle>
            <a:lvl1pPr marL="0" indent="0">
              <a:buFont typeface="Arial" panose="020B0604020202020204" pitchFamily="34" charset="0"/>
              <a:buNone/>
              <a:defRPr sz="2800">
                <a:solidFill>
                  <a:srgbClr val="C5B4E3"/>
                </a:solidFill>
                <a:latin typeface="+mn-lt"/>
              </a:defRPr>
            </a:lvl1pPr>
          </a:lstStyle>
          <a:p>
            <a:pPr lvl="0"/>
            <a:r>
              <a:rPr lang="en-US"/>
              <a:t>Upper half of quote</a:t>
            </a:r>
          </a:p>
        </p:txBody>
      </p:sp>
      <p:sp>
        <p:nvSpPr>
          <p:cNvPr id="3" name="Text Placeholder 3">
            <a:extLst>
              <a:ext uri="{FF2B5EF4-FFF2-40B4-BE49-F238E27FC236}">
                <a16:creationId xmlns:a16="http://schemas.microsoft.com/office/drawing/2014/main" id="{89BF322A-232B-752E-270E-44C8DA99F18B}"/>
              </a:ext>
            </a:extLst>
          </p:cNvPr>
          <p:cNvSpPr>
            <a:spLocks noGrp="1"/>
          </p:cNvSpPr>
          <p:nvPr>
            <p:ph type="body" sz="quarter" idx="11" hasCustomPrompt="1"/>
          </p:nvPr>
        </p:nvSpPr>
        <p:spPr>
          <a:xfrm>
            <a:off x="3580598" y="3387805"/>
            <a:ext cx="8028790" cy="430887"/>
          </a:xfrm>
        </p:spPr>
        <p:txBody>
          <a:bodyPr anchor="t" anchorCtr="0"/>
          <a:lstStyle>
            <a:lvl1pPr marL="0" indent="0" algn="r">
              <a:buFont typeface="Arial" panose="020B0604020202020204" pitchFamily="34" charset="0"/>
              <a:buNone/>
              <a:defRPr sz="2800">
                <a:solidFill>
                  <a:srgbClr val="C5B4E3"/>
                </a:solidFill>
                <a:latin typeface="+mn-lt"/>
              </a:defRPr>
            </a:lvl1pPr>
          </a:lstStyle>
          <a:p>
            <a:pPr lvl="0"/>
            <a:r>
              <a:rPr lang="en-US"/>
              <a:t>Lower half of quote</a:t>
            </a:r>
          </a:p>
        </p:txBody>
      </p:sp>
      <p:sp>
        <p:nvSpPr>
          <p:cNvPr id="7" name="Text Placeholder 3">
            <a:extLst>
              <a:ext uri="{FF2B5EF4-FFF2-40B4-BE49-F238E27FC236}">
                <a16:creationId xmlns:a16="http://schemas.microsoft.com/office/drawing/2014/main" id="{4A7550D4-2C01-3D5E-E16D-4921223B02BC}"/>
              </a:ext>
            </a:extLst>
          </p:cNvPr>
          <p:cNvSpPr>
            <a:spLocks noGrp="1"/>
          </p:cNvSpPr>
          <p:nvPr>
            <p:ph type="body" sz="quarter" idx="12" hasCustomPrompt="1"/>
          </p:nvPr>
        </p:nvSpPr>
        <p:spPr>
          <a:xfrm>
            <a:off x="584200" y="5144558"/>
            <a:ext cx="5242560" cy="246221"/>
          </a:xfrm>
        </p:spPr>
        <p:txBody>
          <a:bodyPr anchor="b" anchorCtr="0"/>
          <a:lstStyle>
            <a:lvl1pPr marL="0" indent="0" algn="l">
              <a:buFont typeface="Arial" panose="020B0604020202020204" pitchFamily="34" charset="0"/>
              <a:buNone/>
              <a:defRPr sz="1600">
                <a:solidFill>
                  <a:srgbClr val="C5B4E3"/>
                </a:solidFill>
                <a:latin typeface="+mn-lt"/>
              </a:defRPr>
            </a:lvl1pPr>
          </a:lstStyle>
          <a:p>
            <a:pPr lvl="0"/>
            <a:r>
              <a:rPr lang="en-US"/>
              <a:t>Name</a:t>
            </a:r>
          </a:p>
        </p:txBody>
      </p:sp>
      <p:sp>
        <p:nvSpPr>
          <p:cNvPr id="9" name="Text Placeholder 3">
            <a:extLst>
              <a:ext uri="{FF2B5EF4-FFF2-40B4-BE49-F238E27FC236}">
                <a16:creationId xmlns:a16="http://schemas.microsoft.com/office/drawing/2014/main" id="{B0AECFA6-1847-4076-8B4D-9F39F3F7FBA1}"/>
              </a:ext>
            </a:extLst>
          </p:cNvPr>
          <p:cNvSpPr>
            <a:spLocks noGrp="1"/>
          </p:cNvSpPr>
          <p:nvPr>
            <p:ph type="body" sz="quarter" idx="15" hasCustomPrompt="1"/>
          </p:nvPr>
        </p:nvSpPr>
        <p:spPr>
          <a:xfrm>
            <a:off x="584200" y="5399245"/>
            <a:ext cx="5242560" cy="184666"/>
          </a:xfrm>
        </p:spPr>
        <p:txBody>
          <a:bodyPr anchor="t" anchorCtr="0"/>
          <a:lstStyle>
            <a:lvl1pPr marL="0" indent="0" algn="l">
              <a:buFont typeface="Arial" panose="020B0604020202020204" pitchFamily="34" charset="0"/>
              <a:buNone/>
              <a:defRPr sz="1200">
                <a:solidFill>
                  <a:srgbClr val="C5B4E3"/>
                </a:solidFill>
                <a:latin typeface="+mn-lt"/>
              </a:defRPr>
            </a:lvl1pPr>
          </a:lstStyle>
          <a:p>
            <a:pPr lvl="0"/>
            <a:r>
              <a:rPr lang="en-US"/>
              <a:t>Title</a:t>
            </a:r>
          </a:p>
        </p:txBody>
      </p:sp>
      <p:pic>
        <p:nvPicPr>
          <p:cNvPr id="4" name="Graphic 3">
            <a:extLst>
              <a:ext uri="{FF2B5EF4-FFF2-40B4-BE49-F238E27FC236}">
                <a16:creationId xmlns:a16="http://schemas.microsoft.com/office/drawing/2014/main" id="{2DB5BAB9-DFB6-F01E-069B-702D659FD0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4201" y="585788"/>
            <a:ext cx="1077384" cy="939005"/>
          </a:xfrm>
          <a:prstGeom prst="rect">
            <a:avLst/>
          </a:prstGeom>
        </p:spPr>
      </p:pic>
    </p:spTree>
    <p:extLst>
      <p:ext uri="{BB962C8B-B14F-4D97-AF65-F5344CB8AC3E}">
        <p14:creationId xmlns:p14="http://schemas.microsoft.com/office/powerpoint/2010/main" val="2134005172"/>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Quote 3">
    <p:bg>
      <p:bgPr>
        <a:solidFill>
          <a:srgbClr val="FFF8F3"/>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383124-2467-A05B-21FE-E4E439134829}"/>
              </a:ext>
            </a:extLst>
          </p:cNvPr>
          <p:cNvSpPr/>
          <p:nvPr/>
        </p:nvSpPr>
        <p:spPr bwMode="auto">
          <a:xfrm>
            <a:off x="6819900" y="2338386"/>
            <a:ext cx="5372100" cy="4519614"/>
          </a:xfrm>
          <a:prstGeom prst="rect">
            <a:avLst/>
          </a:prstGeom>
          <a:solidFill>
            <a:srgbClr val="FFE399"/>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Picture Placeholder 9">
            <a:extLst>
              <a:ext uri="{FF2B5EF4-FFF2-40B4-BE49-F238E27FC236}">
                <a16:creationId xmlns:a16="http://schemas.microsoft.com/office/drawing/2014/main" id="{149EDC53-4B12-043E-FE62-5243DDEE0080}"/>
              </a:ext>
            </a:extLst>
          </p:cNvPr>
          <p:cNvSpPr>
            <a:spLocks noGrp="1"/>
          </p:cNvSpPr>
          <p:nvPr>
            <p:ph type="pic" sz="quarter" idx="14" hasCustomPrompt="1"/>
          </p:nvPr>
        </p:nvSpPr>
        <p:spPr>
          <a:xfrm>
            <a:off x="7672386" y="1524793"/>
            <a:ext cx="4519614" cy="4519614"/>
          </a:xfrm>
          <a:prstGeom prst="rect">
            <a:avLst/>
          </a:prstGeom>
          <a:blipFill>
            <a:blip r:embed="rId2" cstate="email">
              <a:extLst>
                <a:ext uri="{28A0092B-C50C-407E-A947-70E740481C1C}">
                  <a14:useLocalDpi xmlns:a14="http://schemas.microsoft.com/office/drawing/2010/main"/>
                </a:ext>
              </a:extLst>
            </a:blip>
            <a:stretch>
              <a:fillRect/>
            </a:stretch>
          </a:blipFill>
        </p:spPr>
        <p:txBody>
          <a:bodyPr vert="horz" wrap="square" lIns="0" tIns="0" rIns="0" bIns="0" rtlCol="0" anchor="ctr" anchorCtr="0">
            <a:normAutofit/>
          </a:bodyPr>
          <a:lstStyle>
            <a:lvl1pPr marL="228600" indent="-228600" algn="ctr">
              <a:buNone/>
              <a:defRPr lang="en-US" sz="1800">
                <a:solidFill>
                  <a:schemeClr val="tx1"/>
                </a:solidFill>
                <a:latin typeface="+mj-lt"/>
              </a:defRPr>
            </a:lvl1pPr>
          </a:lstStyle>
          <a:p>
            <a:pPr marL="228600" lvl="0" indent="-228600" algn="ctr"/>
            <a:r>
              <a:rPr lang="en-US"/>
              <a:t>Click to insert photo</a:t>
            </a:r>
          </a:p>
        </p:txBody>
      </p:sp>
      <p:sp>
        <p:nvSpPr>
          <p:cNvPr id="7" name="Text Placeholder 3">
            <a:extLst>
              <a:ext uri="{FF2B5EF4-FFF2-40B4-BE49-F238E27FC236}">
                <a16:creationId xmlns:a16="http://schemas.microsoft.com/office/drawing/2014/main" id="{48D7A2CE-B2B7-BA67-1BDE-5642F58AA183}"/>
              </a:ext>
            </a:extLst>
          </p:cNvPr>
          <p:cNvSpPr>
            <a:spLocks noGrp="1"/>
          </p:cNvSpPr>
          <p:nvPr>
            <p:ph type="body" sz="quarter" idx="10" hasCustomPrompt="1"/>
          </p:nvPr>
        </p:nvSpPr>
        <p:spPr>
          <a:xfrm>
            <a:off x="1188008" y="2656386"/>
            <a:ext cx="4907992" cy="307777"/>
          </a:xfrm>
        </p:spPr>
        <p:txBody>
          <a:bodyPr anchor="b" anchorCtr="0"/>
          <a:lstStyle>
            <a:lvl1pPr marL="0" indent="0">
              <a:buFont typeface="Arial" panose="020B0604020202020204" pitchFamily="34" charset="0"/>
              <a:buNone/>
              <a:defRPr sz="2000">
                <a:solidFill>
                  <a:srgbClr val="73262F"/>
                </a:solidFill>
                <a:latin typeface="+mn-lt"/>
              </a:defRPr>
            </a:lvl1pPr>
          </a:lstStyle>
          <a:p>
            <a:pPr lvl="0"/>
            <a:r>
              <a:rPr lang="en-US"/>
              <a:t>Upper half of quote</a:t>
            </a:r>
          </a:p>
        </p:txBody>
      </p:sp>
      <p:sp>
        <p:nvSpPr>
          <p:cNvPr id="8" name="Text Placeholder 3">
            <a:extLst>
              <a:ext uri="{FF2B5EF4-FFF2-40B4-BE49-F238E27FC236}">
                <a16:creationId xmlns:a16="http://schemas.microsoft.com/office/drawing/2014/main" id="{6FD97D4F-DF33-17E8-F614-902BED3CD5CF}"/>
              </a:ext>
            </a:extLst>
          </p:cNvPr>
          <p:cNvSpPr>
            <a:spLocks noGrp="1"/>
          </p:cNvSpPr>
          <p:nvPr>
            <p:ph type="body" sz="quarter" idx="11" hasCustomPrompt="1"/>
          </p:nvPr>
        </p:nvSpPr>
        <p:spPr>
          <a:xfrm>
            <a:off x="1188008" y="3387805"/>
            <a:ext cx="4907992" cy="307777"/>
          </a:xfrm>
        </p:spPr>
        <p:txBody>
          <a:bodyPr anchor="t" anchorCtr="0"/>
          <a:lstStyle>
            <a:lvl1pPr marL="0" indent="0" algn="r">
              <a:buFont typeface="Arial" panose="020B0604020202020204" pitchFamily="34" charset="0"/>
              <a:buNone/>
              <a:defRPr sz="2000">
                <a:solidFill>
                  <a:srgbClr val="73262F"/>
                </a:solidFill>
                <a:latin typeface="+mn-lt"/>
              </a:defRPr>
            </a:lvl1pPr>
          </a:lstStyle>
          <a:p>
            <a:pPr lvl="0"/>
            <a:r>
              <a:rPr lang="en-US"/>
              <a:t>Lower half of quote</a:t>
            </a:r>
          </a:p>
        </p:txBody>
      </p:sp>
      <p:sp>
        <p:nvSpPr>
          <p:cNvPr id="9" name="Text Placeholder 3">
            <a:extLst>
              <a:ext uri="{FF2B5EF4-FFF2-40B4-BE49-F238E27FC236}">
                <a16:creationId xmlns:a16="http://schemas.microsoft.com/office/drawing/2014/main" id="{9170D221-2F86-9AC9-758A-ECF64BA94CE8}"/>
              </a:ext>
            </a:extLst>
          </p:cNvPr>
          <p:cNvSpPr>
            <a:spLocks noGrp="1"/>
          </p:cNvSpPr>
          <p:nvPr>
            <p:ph type="body" sz="quarter" idx="12" hasCustomPrompt="1"/>
          </p:nvPr>
        </p:nvSpPr>
        <p:spPr>
          <a:xfrm>
            <a:off x="584200" y="5144558"/>
            <a:ext cx="5511800" cy="246221"/>
          </a:xfrm>
        </p:spPr>
        <p:txBody>
          <a:bodyPr anchor="b" anchorCtr="0"/>
          <a:lstStyle>
            <a:lvl1pPr marL="0" indent="0" algn="l">
              <a:buFont typeface="Arial" panose="020B0604020202020204" pitchFamily="34" charset="0"/>
              <a:buNone/>
              <a:defRPr sz="1600">
                <a:solidFill>
                  <a:srgbClr val="73262F"/>
                </a:solidFill>
                <a:latin typeface="+mn-lt"/>
              </a:defRPr>
            </a:lvl1pPr>
          </a:lstStyle>
          <a:p>
            <a:pPr lvl="0"/>
            <a:r>
              <a:rPr lang="en-US"/>
              <a:t>Name</a:t>
            </a:r>
          </a:p>
        </p:txBody>
      </p:sp>
      <p:pic>
        <p:nvPicPr>
          <p:cNvPr id="11" name="Graphic 10">
            <a:extLst>
              <a:ext uri="{FF2B5EF4-FFF2-40B4-BE49-F238E27FC236}">
                <a16:creationId xmlns:a16="http://schemas.microsoft.com/office/drawing/2014/main" id="{0117A5C0-1BE5-7076-6CB8-2D39F5109C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4201" y="585788"/>
            <a:ext cx="1077384" cy="939005"/>
          </a:xfrm>
          <a:prstGeom prst="rect">
            <a:avLst/>
          </a:prstGeom>
        </p:spPr>
      </p:pic>
      <p:sp>
        <p:nvSpPr>
          <p:cNvPr id="12" name="Text Placeholder 3">
            <a:extLst>
              <a:ext uri="{FF2B5EF4-FFF2-40B4-BE49-F238E27FC236}">
                <a16:creationId xmlns:a16="http://schemas.microsoft.com/office/drawing/2014/main" id="{65D3AB86-F776-7614-9CF2-943FF45CC9B9}"/>
              </a:ext>
            </a:extLst>
          </p:cNvPr>
          <p:cNvSpPr>
            <a:spLocks noGrp="1"/>
          </p:cNvSpPr>
          <p:nvPr>
            <p:ph type="body" sz="quarter" idx="15" hasCustomPrompt="1"/>
          </p:nvPr>
        </p:nvSpPr>
        <p:spPr>
          <a:xfrm>
            <a:off x="584199" y="5399245"/>
            <a:ext cx="5511799" cy="184666"/>
          </a:xfrm>
        </p:spPr>
        <p:txBody>
          <a:bodyPr anchor="t" anchorCtr="0"/>
          <a:lstStyle>
            <a:lvl1pPr marL="0" indent="0" algn="l">
              <a:buFont typeface="Arial" panose="020B0604020202020204" pitchFamily="34" charset="0"/>
              <a:buNone/>
              <a:defRPr sz="1200">
                <a:solidFill>
                  <a:schemeClr val="tx1"/>
                </a:solidFill>
                <a:latin typeface="+mn-lt"/>
              </a:defRPr>
            </a:lvl1pPr>
          </a:lstStyle>
          <a:p>
            <a:pPr lvl="0"/>
            <a:r>
              <a:rPr lang="en-US"/>
              <a:t>Title</a:t>
            </a:r>
          </a:p>
        </p:txBody>
      </p:sp>
    </p:spTree>
    <p:extLst>
      <p:ext uri="{BB962C8B-B14F-4D97-AF65-F5344CB8AC3E}">
        <p14:creationId xmlns:p14="http://schemas.microsoft.com/office/powerpoint/2010/main" val="3286559500"/>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Quote 4">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D6BD378-FC9B-BE4E-3181-C36FB0590280}"/>
              </a:ext>
            </a:extLst>
          </p:cNvPr>
          <p:cNvSpPr>
            <a:spLocks noGrp="1"/>
          </p:cNvSpPr>
          <p:nvPr>
            <p:ph type="title" hasCustomPrompt="1"/>
          </p:nvPr>
        </p:nvSpPr>
        <p:spPr>
          <a:xfrm>
            <a:off x="369598" y="2941391"/>
            <a:ext cx="9356441" cy="609398"/>
          </a:xfrm>
          <a:noFill/>
        </p:spPr>
        <p:txBody>
          <a:bodyPr wrap="square" lIns="0" tIns="0" rIns="0" bIns="0" anchor="b" anchorCtr="0">
            <a:spAutoFit/>
          </a:bodyPr>
          <a:lstStyle>
            <a:lvl1pPr marL="155448" indent="-155448" algn="l" defTabSz="932742" rtl="0" eaLnBrk="1" latinLnBrk="0" hangingPunct="1">
              <a:lnSpc>
                <a:spcPct val="90000"/>
              </a:lnSpc>
              <a:spcBef>
                <a:spcPct val="0"/>
              </a:spcBef>
              <a:buNone/>
              <a:defRPr lang="en-US" sz="4400" b="0" kern="1200" cap="none" spc="-50" baseline="0" dirty="0">
                <a:ln w="3175">
                  <a:noFill/>
                </a:ln>
                <a:solidFill>
                  <a:srgbClr val="091F2C"/>
                </a:solidFill>
                <a:effectLst/>
                <a:latin typeface="Segoe UI Semilight" panose="020B0402040204020203" pitchFamily="34" charset="0"/>
                <a:ea typeface="+mn-ea"/>
                <a:cs typeface="Segoe UI Semilight" panose="020B0402040204020203" pitchFamily="34" charset="0"/>
              </a:defRPr>
            </a:lvl1pPr>
          </a:lstStyle>
          <a:p>
            <a:r>
              <a:rPr lang="en-US"/>
              <a:t>“Quote text”</a:t>
            </a:r>
          </a:p>
        </p:txBody>
      </p:sp>
      <p:sp>
        <p:nvSpPr>
          <p:cNvPr id="4" name="Text Placeholder 4">
            <a:extLst>
              <a:ext uri="{FF2B5EF4-FFF2-40B4-BE49-F238E27FC236}">
                <a16:creationId xmlns:a16="http://schemas.microsoft.com/office/drawing/2014/main" id="{CF6BB39D-116F-F4DA-0E9E-84FC7DDA82A0}"/>
              </a:ext>
            </a:extLst>
          </p:cNvPr>
          <p:cNvSpPr>
            <a:spLocks noGrp="1"/>
          </p:cNvSpPr>
          <p:nvPr>
            <p:ph type="body" sz="quarter" idx="12" hasCustomPrompt="1"/>
          </p:nvPr>
        </p:nvSpPr>
        <p:spPr>
          <a:xfrm>
            <a:off x="582042" y="3962400"/>
            <a:ext cx="9144000" cy="246221"/>
          </a:xfrm>
          <a:noFill/>
        </p:spPr>
        <p:txBody>
          <a:bodyPr wrap="square" lIns="0" tIns="0" rIns="0" bIns="0">
            <a:spAutoFit/>
          </a:bodyPr>
          <a:lstStyle>
            <a:lvl1pPr marL="0" indent="0">
              <a:spcBef>
                <a:spcPts val="0"/>
              </a:spcBef>
              <a:spcAft>
                <a:spcPts val="0"/>
              </a:spcAft>
              <a:buFont typeface="Arial" panose="020B0604020202020204" pitchFamily="34" charset="0"/>
              <a:buNone/>
              <a:defRPr lang="en-US" sz="1600" kern="1200" spc="0" baseline="0" dirty="0">
                <a:solidFill>
                  <a:srgbClr val="73262F"/>
                </a:solidFill>
                <a:latin typeface="+mn-lt"/>
                <a:ea typeface="+mn-ea"/>
                <a:cs typeface="Segoe UI" panose="020B0502040204020203" pitchFamily="34" charset="0"/>
              </a:defRPr>
            </a:lvl1pPr>
          </a:lstStyle>
          <a:p>
            <a:pPr marL="0" marR="0" lvl="0" indent="0" algn="l" defTabSz="932742" rtl="0" eaLnBrk="1" fontAlgn="auto" latinLnBrk="0" hangingPunct="1">
              <a:lnSpc>
                <a:spcPct val="100000"/>
              </a:lnSpc>
              <a:spcBef>
                <a:spcPct val="20000"/>
              </a:spcBef>
              <a:spcAft>
                <a:spcPts val="0"/>
              </a:spcAft>
              <a:buClrTx/>
              <a:buSzPct val="90000"/>
              <a:buFont typeface="Arial" panose="020B0604020202020204" pitchFamily="34" charset="0"/>
              <a:buNone/>
              <a:tabLst/>
            </a:pPr>
            <a:r>
              <a:rPr lang="en-US"/>
              <a:t>Name</a:t>
            </a:r>
          </a:p>
        </p:txBody>
      </p:sp>
      <p:sp>
        <p:nvSpPr>
          <p:cNvPr id="5" name="Text Placeholder 4">
            <a:extLst>
              <a:ext uri="{FF2B5EF4-FFF2-40B4-BE49-F238E27FC236}">
                <a16:creationId xmlns:a16="http://schemas.microsoft.com/office/drawing/2014/main" id="{E07A4BF7-F74F-2044-A340-C064074DE69E}"/>
              </a:ext>
            </a:extLst>
          </p:cNvPr>
          <p:cNvSpPr>
            <a:spLocks noGrp="1"/>
          </p:cNvSpPr>
          <p:nvPr>
            <p:ph type="body" sz="quarter" idx="14" hasCustomPrompt="1"/>
          </p:nvPr>
        </p:nvSpPr>
        <p:spPr>
          <a:xfrm>
            <a:off x="584200" y="4208621"/>
            <a:ext cx="9144000" cy="184666"/>
          </a:xfrm>
          <a:noFill/>
        </p:spPr>
        <p:txBody>
          <a:bodyPr wrap="square" lIns="0" tIns="0" rIns="0" bIns="0">
            <a:spAutoFit/>
          </a:bodyPr>
          <a:lstStyle>
            <a:lvl1pPr marL="0" indent="0">
              <a:spcBef>
                <a:spcPts val="0"/>
              </a:spcBef>
              <a:spcAft>
                <a:spcPts val="0"/>
              </a:spcAft>
              <a:buFont typeface="Arial" panose="020B0604020202020204" pitchFamily="34" charset="0"/>
              <a:buNone/>
              <a:defRPr sz="1200" spc="0" baseline="0">
                <a:solidFill>
                  <a:srgbClr val="091F2C"/>
                </a:solidFill>
                <a:latin typeface="+mn-lt"/>
              </a:defRPr>
            </a:lvl1pPr>
          </a:lstStyle>
          <a:p>
            <a:pPr lvl="0"/>
            <a:r>
              <a:rPr lang="en-US"/>
              <a:t>Title</a:t>
            </a:r>
          </a:p>
        </p:txBody>
      </p:sp>
    </p:spTree>
    <p:extLst>
      <p:ext uri="{BB962C8B-B14F-4D97-AF65-F5344CB8AC3E}">
        <p14:creationId xmlns:p14="http://schemas.microsoft.com/office/powerpoint/2010/main" val="3863759584"/>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Screensho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6C5A3-AA93-665D-040F-E0CC0453D50C}"/>
              </a:ext>
            </a:extLst>
          </p:cNvPr>
          <p:cNvSpPr>
            <a:spLocks noGrp="1"/>
          </p:cNvSpPr>
          <p:nvPr>
            <p:ph type="title"/>
          </p:nvPr>
        </p:nvSpPr>
        <p:spPr>
          <a:xfrm>
            <a:off x="588263" y="457200"/>
            <a:ext cx="5207700" cy="553998"/>
          </a:xfrm>
        </p:spPr>
        <p:txBody>
          <a:bodyPr/>
          <a:lstStyle/>
          <a:p>
            <a:r>
              <a:rPr lang="en-US"/>
              <a:t>Click to edit Master title style</a:t>
            </a:r>
          </a:p>
        </p:txBody>
      </p:sp>
      <p:sp>
        <p:nvSpPr>
          <p:cNvPr id="3" name="Content Placeholder 4">
            <a:extLst>
              <a:ext uri="{FF2B5EF4-FFF2-40B4-BE49-F238E27FC236}">
                <a16:creationId xmlns:a16="http://schemas.microsoft.com/office/drawing/2014/main" id="{CDA422D2-0DEB-E7D0-9450-318007A337F6}"/>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A4836AF1-0591-D0C9-1E1B-2FE0DDA2E8E2}"/>
              </a:ext>
            </a:extLst>
          </p:cNvPr>
          <p:cNvSpPr>
            <a:spLocks noGrp="1"/>
          </p:cNvSpPr>
          <p:nvPr>
            <p:ph type="pic" sz="quarter" idx="13" hasCustomPrompt="1"/>
          </p:nvPr>
        </p:nvSpPr>
        <p:spPr bwMode="ltGray">
          <a:xfrm>
            <a:off x="6609080" y="1427480"/>
            <a:ext cx="4790440" cy="2915920"/>
          </a:xfrm>
          <a:solidFill>
            <a:schemeClr val="accent1"/>
          </a:solidFill>
        </p:spPr>
        <p:txBody>
          <a:bodyPr vert="horz" wrap="square" lIns="0" tIns="0" rIns="0" bIns="1371600" rtlCol="0" anchor="ctr" anchorCtr="0">
            <a:noAutofit/>
          </a:bodyPr>
          <a:lstStyle>
            <a:lvl1pPr marL="0" indent="0" algn="ctr">
              <a:buNone/>
              <a:defRPr lang="en-US" sz="1600" b="1" dirty="0">
                <a:solidFill>
                  <a:srgbClr val="FFFFFF"/>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708797030"/>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Screensho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6C5A3-AA93-665D-040F-E0CC0453D50C}"/>
              </a:ext>
            </a:extLst>
          </p:cNvPr>
          <p:cNvSpPr>
            <a:spLocks noGrp="1"/>
          </p:cNvSpPr>
          <p:nvPr>
            <p:ph type="title"/>
          </p:nvPr>
        </p:nvSpPr>
        <p:spPr>
          <a:xfrm>
            <a:off x="588263" y="457200"/>
            <a:ext cx="4589527" cy="553998"/>
          </a:xfrm>
        </p:spPr>
        <p:txBody>
          <a:bodyPr/>
          <a:lstStyle/>
          <a:p>
            <a:r>
              <a:rPr lang="en-US"/>
              <a:t>Click to edit Master title style</a:t>
            </a:r>
          </a:p>
        </p:txBody>
      </p:sp>
      <p:sp>
        <p:nvSpPr>
          <p:cNvPr id="3" name="Content Placeholder 4">
            <a:extLst>
              <a:ext uri="{FF2B5EF4-FFF2-40B4-BE49-F238E27FC236}">
                <a16:creationId xmlns:a16="http://schemas.microsoft.com/office/drawing/2014/main" id="{CDA422D2-0DEB-E7D0-9450-318007A337F6}"/>
              </a:ext>
            </a:extLst>
          </p:cNvPr>
          <p:cNvSpPr>
            <a:spLocks noGrp="1"/>
          </p:cNvSpPr>
          <p:nvPr>
            <p:ph sz="quarter" idx="12"/>
          </p:nvPr>
        </p:nvSpPr>
        <p:spPr>
          <a:xfrm>
            <a:off x="584200" y="1435100"/>
            <a:ext cx="4493638"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A4836AF1-0591-D0C9-1E1B-2FE0DDA2E8E2}"/>
              </a:ext>
            </a:extLst>
          </p:cNvPr>
          <p:cNvSpPr>
            <a:spLocks noGrp="1"/>
          </p:cNvSpPr>
          <p:nvPr>
            <p:ph type="pic" sz="quarter" idx="13" hasCustomPrompt="1"/>
          </p:nvPr>
        </p:nvSpPr>
        <p:spPr bwMode="ltGray">
          <a:xfrm>
            <a:off x="6276975" y="988484"/>
            <a:ext cx="5915025" cy="5869516"/>
          </a:xfrm>
          <a:solidFill>
            <a:srgbClr val="73262F"/>
          </a:solidFill>
        </p:spPr>
        <p:txBody>
          <a:bodyPr vert="horz" wrap="square" lIns="0" tIns="0" rIns="0" bIns="1371600" rtlCol="0" anchor="ctr" anchorCtr="0">
            <a:noAutofit/>
          </a:bodyPr>
          <a:lstStyle>
            <a:lvl1pPr marL="0" indent="0" algn="ctr">
              <a:buNone/>
              <a:defRPr lang="en-US" sz="1600" b="1" dirty="0">
                <a:solidFill>
                  <a:srgbClr val="FFFFFF"/>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349607184"/>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880252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Blank 2">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076993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losing logo slide">
    <p:bg>
      <p:bgPr>
        <a:solidFill>
          <a:schemeClr val="bg1"/>
        </a:solidFill>
        <a:effectLst/>
      </p:bgPr>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56495321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lide 5">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199" y="2059622"/>
            <a:ext cx="4734561" cy="1477328"/>
          </a:xfrm>
          <a:noFill/>
        </p:spPr>
        <p:txBody>
          <a:bodyPr wrap="square" lIns="0" tIns="0" rIns="0" bIns="0" anchor="b" anchorCtr="0">
            <a:spAutoFit/>
          </a:bodyPr>
          <a:lstStyle>
            <a:lvl1pPr>
              <a:defRPr sz="4800" spc="-50" baseline="0">
                <a:solidFill>
                  <a:schemeClr val="accent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199" y="4847464"/>
            <a:ext cx="3898901" cy="246221"/>
          </a:xfrm>
          <a:noFill/>
        </p:spPr>
        <p:txBody>
          <a:bodyPr wrap="square" lIns="0" tIns="0" rIns="0" bIns="0">
            <a:spAutoFit/>
          </a:bodyPr>
          <a:lstStyle>
            <a:lvl1pPr marL="0" indent="0">
              <a:spcBef>
                <a:spcPts val="0"/>
              </a:spcBef>
              <a:buNone/>
              <a:defRPr sz="1600" spc="0" baseline="0">
                <a:solidFill>
                  <a:schemeClr val="tx1"/>
                </a:solidFill>
                <a:latin typeface="+mj-lt"/>
                <a:cs typeface="Segoe UI" panose="020B0502040204020203" pitchFamily="34" charset="0"/>
              </a:defRPr>
            </a:lvl1pPr>
          </a:lstStyle>
          <a:p>
            <a:pPr lvl="0"/>
            <a:r>
              <a:rPr lang="en-US"/>
              <a:t>Speaker name or subtitle text</a:t>
            </a:r>
          </a:p>
        </p:txBody>
      </p:sp>
      <p:pic>
        <p:nvPicPr>
          <p:cNvPr id="3" name="MS logo gray - EMF">
            <a:extLst>
              <a:ext uri="{FF2B5EF4-FFF2-40B4-BE49-F238E27FC236}">
                <a16:creationId xmlns:a16="http://schemas.microsoft.com/office/drawing/2014/main" id="{6141CDDF-9E1B-5539-D2A3-74437EA9E26D}"/>
              </a:ext>
            </a:extLst>
          </p:cNvPr>
          <p:cNvPicPr>
            <a:picLocks noChangeAspect="1"/>
          </p:cNvPicPr>
          <p:nvPr/>
        </p:nvPicPr>
        <p:blipFill rotWithShape="1">
          <a:blip r:embed="rId2"/>
          <a:srcRect l="11451" t="32475" r="10216" b="33708"/>
          <a:stretch/>
        </p:blipFill>
        <p:spPr bwMode="black">
          <a:xfrm>
            <a:off x="567055" y="581977"/>
            <a:ext cx="1854200" cy="294217"/>
          </a:xfrm>
          <a:prstGeom prst="rect">
            <a:avLst/>
          </a:prstGeom>
        </p:spPr>
      </p:pic>
    </p:spTree>
    <p:extLst>
      <p:ext uri="{BB962C8B-B14F-4D97-AF65-F5344CB8AC3E}">
        <p14:creationId xmlns:p14="http://schemas.microsoft.com/office/powerpoint/2010/main" val="7875811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Black Notes slide Layout">
    <p:bg bwMode="gray">
      <p:bgPr>
        <a:solidFill>
          <a:srgbClr val="000000"/>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262476352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742874012"/>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89BDF-F6F9-BBA8-BB12-DE2AB7E5BF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CE81C8-9B55-A279-4F25-B8DB7266AB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A7F5A0-7166-8EBA-77F0-5F1DCD7F2226}"/>
              </a:ext>
            </a:extLst>
          </p:cNvPr>
          <p:cNvSpPr>
            <a:spLocks noGrp="1"/>
          </p:cNvSpPr>
          <p:nvPr>
            <p:ph type="dt" sz="half" idx="10"/>
          </p:nvPr>
        </p:nvSpPr>
        <p:spPr/>
        <p:txBody>
          <a:bodyPr/>
          <a:lstStyle/>
          <a:p>
            <a:fld id="{80690F9E-129B-4256-8C5D-484FFF964017}" type="datetimeFigureOut">
              <a:rPr lang="en-US" smtClean="0"/>
              <a:t>3/7/2025</a:t>
            </a:fld>
            <a:endParaRPr lang="en-US"/>
          </a:p>
        </p:txBody>
      </p:sp>
      <p:sp>
        <p:nvSpPr>
          <p:cNvPr id="5" name="Footer Placeholder 4">
            <a:extLst>
              <a:ext uri="{FF2B5EF4-FFF2-40B4-BE49-F238E27FC236}">
                <a16:creationId xmlns:a16="http://schemas.microsoft.com/office/drawing/2014/main" id="{A606397A-988B-F056-9316-8326190B71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48C7DD-B7D5-099A-485D-6BCDEEA99FBB}"/>
              </a:ext>
            </a:extLst>
          </p:cNvPr>
          <p:cNvSpPr>
            <a:spLocks noGrp="1"/>
          </p:cNvSpPr>
          <p:nvPr>
            <p:ph type="sldNum" sz="quarter" idx="12"/>
          </p:nvPr>
        </p:nvSpPr>
        <p:spPr/>
        <p:txBody>
          <a:bodyPr/>
          <a:lstStyle/>
          <a:p>
            <a:fld id="{881152B1-4F7A-4C34-B6C1-2BB1624DE950}" type="slidenum">
              <a:rPr lang="en-US" smtClean="0"/>
              <a:t>‹#›</a:t>
            </a:fld>
            <a:endParaRPr lang="en-US"/>
          </a:p>
        </p:txBody>
      </p:sp>
    </p:spTree>
    <p:extLst>
      <p:ext uri="{BB962C8B-B14F-4D97-AF65-F5344CB8AC3E}">
        <p14:creationId xmlns:p14="http://schemas.microsoft.com/office/powerpoint/2010/main" val="301860382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Title Only with heading background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3572424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12">
          <p15:clr>
            <a:srgbClr val="A4A3A4"/>
          </p15:clr>
        </p15:guide>
        <p15:guide id="28" orient="horz" pos="905">
          <p15:clr>
            <a:srgbClr val="5ACBF0"/>
          </p15:clr>
        </p15:guide>
        <p15:guide id="29" orient="horz" pos="1271">
          <p15:clr>
            <a:srgbClr val="5ACBF0"/>
          </p15:clr>
        </p15:guide>
        <p15:guide id="30" orient="horz" pos="264">
          <p15:clr>
            <a:srgbClr val="5ACBF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2_Title slide graphic 2">
    <p:spTree>
      <p:nvGrpSpPr>
        <p:cNvPr id="1" name=""/>
        <p:cNvGrpSpPr/>
        <p:nvPr/>
      </p:nvGrpSpPr>
      <p:grpSpPr>
        <a:xfrm>
          <a:off x="0" y="0"/>
          <a:ext cx="0" cy="0"/>
          <a:chOff x="0" y="0"/>
          <a:chExt cx="0" cy="0"/>
        </a:xfrm>
      </p:grpSpPr>
      <p:pic>
        <p:nvPicPr>
          <p:cNvPr id="3" name="Picture 2" descr="A person holding glasses in his hands&#10;&#10;Description automatically generated">
            <a:extLst>
              <a:ext uri="{FF2B5EF4-FFF2-40B4-BE49-F238E27FC236}">
                <a16:creationId xmlns:a16="http://schemas.microsoft.com/office/drawing/2014/main" id="{70C98EF7-0871-A141-CDDA-8BD25D16CED5}"/>
              </a:ext>
            </a:extLst>
          </p:cNvPr>
          <p:cNvPicPr>
            <a:picLocks noChangeAspect="1"/>
          </p:cNvPicPr>
          <p:nvPr/>
        </p:nvPicPr>
        <p:blipFill>
          <a:blip r:embed="rId2"/>
          <a:stretch>
            <a:fillRect/>
          </a:stretch>
        </p:blipFill>
        <p:spPr>
          <a:xfrm>
            <a:off x="1524" y="1746"/>
            <a:ext cx="12188952" cy="6854509"/>
          </a:xfrm>
          <a:prstGeom prst="rect">
            <a:avLst/>
          </a:prstGeom>
        </p:spPr>
      </p:pic>
      <p:sp>
        <p:nvSpPr>
          <p:cNvPr id="4" name="Text Placeholder 4">
            <a:extLst>
              <a:ext uri="{FF2B5EF4-FFF2-40B4-BE49-F238E27FC236}">
                <a16:creationId xmlns:a16="http://schemas.microsoft.com/office/drawing/2014/main" id="{F17848AC-25BA-A227-8951-28F27BCF5752}"/>
              </a:ext>
            </a:extLst>
          </p:cNvPr>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b="0" i="0" spc="0" baseline="0">
                <a:solidFill>
                  <a:schemeClr val="tx1"/>
                </a:solidFill>
                <a:latin typeface="Segoe UI" panose="020B0502040204020203" pitchFamily="34" charset="0"/>
                <a:cs typeface="Segoe UI" panose="020B0502040204020203" pitchFamily="34" charset="0"/>
              </a:defRPr>
            </a:lvl1pPr>
          </a:lstStyle>
          <a:p>
            <a:pPr lvl="0"/>
            <a:r>
              <a:rPr lang="en-US"/>
              <a:t>Speaker name or subtitle</a:t>
            </a:r>
          </a:p>
        </p:txBody>
      </p:sp>
      <p:sp>
        <p:nvSpPr>
          <p:cNvPr id="9" name="Title 1">
            <a:extLst>
              <a:ext uri="{FF2B5EF4-FFF2-40B4-BE49-F238E27FC236}">
                <a16:creationId xmlns:a16="http://schemas.microsoft.com/office/drawing/2014/main" id="{0B043594-5EAE-05B4-0DB2-4B4F8D9592DF}"/>
              </a:ext>
            </a:extLst>
          </p:cNvPr>
          <p:cNvSpPr>
            <a:spLocks noGrp="1"/>
          </p:cNvSpPr>
          <p:nvPr>
            <p:ph type="title" hasCustomPrompt="1"/>
          </p:nvPr>
        </p:nvSpPr>
        <p:spPr>
          <a:xfrm>
            <a:off x="588263" y="2302431"/>
            <a:ext cx="4167887" cy="1231106"/>
          </a:xfrm>
        </p:spPr>
        <p:txBody>
          <a:bodyPr wrap="square" anchor="b" anchorCtr="0">
            <a:spAutoFit/>
          </a:bodyPr>
          <a:lstStyle>
            <a:lvl1pPr>
              <a:defRPr sz="4000" b="1" i="0">
                <a:solidFill>
                  <a:srgbClr val="C03BC4"/>
                </a:solidFill>
                <a:latin typeface="Segoe UI Semibold" panose="020B0502040204020203" pitchFamily="34" charset="0"/>
                <a:cs typeface="Segoe UI Semibold" panose="020B0502040204020203" pitchFamily="34" charset="0"/>
              </a:defRPr>
            </a:lvl1pPr>
          </a:lstStyle>
          <a:p>
            <a:r>
              <a:rPr lang="en-US"/>
              <a:t>Event name or presentation title </a:t>
            </a:r>
          </a:p>
        </p:txBody>
      </p:sp>
      <p:pic>
        <p:nvPicPr>
          <p:cNvPr id="13" name="Picture 12" descr="Microsoft Teams Logo">
            <a:extLst>
              <a:ext uri="{FF2B5EF4-FFF2-40B4-BE49-F238E27FC236}">
                <a16:creationId xmlns:a16="http://schemas.microsoft.com/office/drawing/2014/main" id="{A23E166E-3E01-A243-A988-BEDF63ABC7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8039" y="305420"/>
            <a:ext cx="2659872" cy="866473"/>
          </a:xfrm>
          <a:prstGeom prst="rect">
            <a:avLst/>
          </a:prstGeom>
        </p:spPr>
      </p:pic>
    </p:spTree>
    <p:extLst>
      <p:ext uri="{BB962C8B-B14F-4D97-AF65-F5344CB8AC3E}">
        <p14:creationId xmlns:p14="http://schemas.microsoft.com/office/powerpoint/2010/main" val="7106884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3_Title slide graphic 2">
    <p:spTree>
      <p:nvGrpSpPr>
        <p:cNvPr id="1" name=""/>
        <p:cNvGrpSpPr/>
        <p:nvPr/>
      </p:nvGrpSpPr>
      <p:grpSpPr>
        <a:xfrm>
          <a:off x="0" y="0"/>
          <a:ext cx="0" cy="0"/>
          <a:chOff x="0" y="0"/>
          <a:chExt cx="0" cy="0"/>
        </a:xfrm>
      </p:grpSpPr>
      <p:pic>
        <p:nvPicPr>
          <p:cNvPr id="2" name="Picture 1" descr="Images of man and woman sitting at their desks with laptops.">
            <a:extLst>
              <a:ext uri="{FF2B5EF4-FFF2-40B4-BE49-F238E27FC236}">
                <a16:creationId xmlns:a16="http://schemas.microsoft.com/office/drawing/2014/main" id="{74D52297-78E4-A46B-9C1D-6CB68057EF4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6949" t="-3592" r="28561" b="-3592"/>
          <a:stretch/>
        </p:blipFill>
        <p:spPr>
          <a:xfrm>
            <a:off x="5001846" y="1"/>
            <a:ext cx="7190154" cy="6858000"/>
          </a:xfrm>
          <a:prstGeom prst="rect">
            <a:avLst/>
          </a:prstGeom>
        </p:spPr>
      </p:pic>
      <p:sp>
        <p:nvSpPr>
          <p:cNvPr id="4" name="Text Placeholder 4">
            <a:extLst>
              <a:ext uri="{FF2B5EF4-FFF2-40B4-BE49-F238E27FC236}">
                <a16:creationId xmlns:a16="http://schemas.microsoft.com/office/drawing/2014/main" id="{F17848AC-25BA-A227-8951-28F27BCF5752}"/>
              </a:ext>
            </a:extLst>
          </p:cNvPr>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b="0" i="0" spc="0" baseline="0">
                <a:solidFill>
                  <a:schemeClr val="tx1"/>
                </a:solidFill>
                <a:latin typeface="Segoe UI" panose="020B0502040204020203" pitchFamily="34" charset="0"/>
                <a:cs typeface="Segoe UI" panose="020B0502040204020203" pitchFamily="34" charset="0"/>
              </a:defRPr>
            </a:lvl1pPr>
          </a:lstStyle>
          <a:p>
            <a:pPr lvl="0"/>
            <a:r>
              <a:rPr lang="en-US"/>
              <a:t>Speaker name or subtitle</a:t>
            </a:r>
          </a:p>
        </p:txBody>
      </p:sp>
      <p:sp>
        <p:nvSpPr>
          <p:cNvPr id="9" name="Title 1">
            <a:extLst>
              <a:ext uri="{FF2B5EF4-FFF2-40B4-BE49-F238E27FC236}">
                <a16:creationId xmlns:a16="http://schemas.microsoft.com/office/drawing/2014/main" id="{0B043594-5EAE-05B4-0DB2-4B4F8D9592DF}"/>
              </a:ext>
            </a:extLst>
          </p:cNvPr>
          <p:cNvSpPr>
            <a:spLocks noGrp="1"/>
          </p:cNvSpPr>
          <p:nvPr>
            <p:ph type="title" hasCustomPrompt="1"/>
          </p:nvPr>
        </p:nvSpPr>
        <p:spPr>
          <a:xfrm>
            <a:off x="588263" y="2302431"/>
            <a:ext cx="4167887" cy="1231106"/>
          </a:xfrm>
        </p:spPr>
        <p:txBody>
          <a:bodyPr wrap="square" anchor="b" anchorCtr="0">
            <a:spAutoFit/>
          </a:bodyPr>
          <a:lstStyle>
            <a:lvl1pPr>
              <a:defRPr sz="4000" b="1" i="0">
                <a:solidFill>
                  <a:schemeClr val="accent1"/>
                </a:solidFill>
                <a:latin typeface="Segoe UI Semibold" panose="020B0502040204020203" pitchFamily="34" charset="0"/>
                <a:cs typeface="Segoe UI Semibold" panose="020B0502040204020203" pitchFamily="34" charset="0"/>
              </a:defRPr>
            </a:lvl1pPr>
          </a:lstStyle>
          <a:p>
            <a:r>
              <a:rPr lang="en-US"/>
              <a:t>Event name or presentation title </a:t>
            </a:r>
          </a:p>
        </p:txBody>
      </p:sp>
      <p:pic>
        <p:nvPicPr>
          <p:cNvPr id="13" name="Picture 12" descr="Microsoft Teams Logo">
            <a:extLst>
              <a:ext uri="{FF2B5EF4-FFF2-40B4-BE49-F238E27FC236}">
                <a16:creationId xmlns:a16="http://schemas.microsoft.com/office/drawing/2014/main" id="{A23E166E-3E01-A243-A988-BEDF63ABC7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8039" y="305420"/>
            <a:ext cx="2659872" cy="866473"/>
          </a:xfrm>
          <a:prstGeom prst="rect">
            <a:avLst/>
          </a:prstGeom>
        </p:spPr>
      </p:pic>
    </p:spTree>
    <p:extLst>
      <p:ext uri="{BB962C8B-B14F-4D97-AF65-F5344CB8AC3E}">
        <p14:creationId xmlns:p14="http://schemas.microsoft.com/office/powerpoint/2010/main" val="2186885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1_Title slide graphic 2">
    <p:spTree>
      <p:nvGrpSpPr>
        <p:cNvPr id="1" name=""/>
        <p:cNvGrpSpPr/>
        <p:nvPr/>
      </p:nvGrpSpPr>
      <p:grpSpPr>
        <a:xfrm>
          <a:off x="0" y="0"/>
          <a:ext cx="0" cy="0"/>
          <a:chOff x="0" y="0"/>
          <a:chExt cx="0" cy="0"/>
        </a:xfrm>
      </p:grpSpPr>
      <p:pic>
        <p:nvPicPr>
          <p:cNvPr id="5" name="Picture 4" descr="Image of 4 people within a circle grid, smiling and happy.">
            <a:extLst>
              <a:ext uri="{FF2B5EF4-FFF2-40B4-BE49-F238E27FC236}">
                <a16:creationId xmlns:a16="http://schemas.microsoft.com/office/drawing/2014/main" id="{ED255037-E488-7B01-DF56-70C28A0340B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546091" y="244281"/>
            <a:ext cx="6519672" cy="6519672"/>
          </a:xfrm>
          <a:prstGeom prst="rect">
            <a:avLst/>
          </a:prstGeom>
        </p:spPr>
      </p:pic>
      <p:sp>
        <p:nvSpPr>
          <p:cNvPr id="4" name="Text Placeholder 4">
            <a:extLst>
              <a:ext uri="{FF2B5EF4-FFF2-40B4-BE49-F238E27FC236}">
                <a16:creationId xmlns:a16="http://schemas.microsoft.com/office/drawing/2014/main" id="{F17848AC-25BA-A227-8951-28F27BCF5752}"/>
              </a:ext>
            </a:extLst>
          </p:cNvPr>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b="0" i="0" spc="0" baseline="0">
                <a:solidFill>
                  <a:schemeClr val="bg1"/>
                </a:solidFill>
                <a:latin typeface="Segoe UI" panose="020B0502040204020203" pitchFamily="34" charset="0"/>
                <a:cs typeface="Segoe UI" panose="020B0502040204020203" pitchFamily="34" charset="0"/>
              </a:defRPr>
            </a:lvl1pPr>
          </a:lstStyle>
          <a:p>
            <a:pPr lvl="0"/>
            <a:r>
              <a:rPr lang="en-US"/>
              <a:t>Speaker name or subtitle</a:t>
            </a:r>
          </a:p>
        </p:txBody>
      </p:sp>
      <p:sp>
        <p:nvSpPr>
          <p:cNvPr id="9" name="Title 1">
            <a:extLst>
              <a:ext uri="{FF2B5EF4-FFF2-40B4-BE49-F238E27FC236}">
                <a16:creationId xmlns:a16="http://schemas.microsoft.com/office/drawing/2014/main" id="{0B043594-5EAE-05B4-0DB2-4B4F8D9592DF}"/>
              </a:ext>
            </a:extLst>
          </p:cNvPr>
          <p:cNvSpPr>
            <a:spLocks noGrp="1"/>
          </p:cNvSpPr>
          <p:nvPr>
            <p:ph type="title" hasCustomPrompt="1"/>
          </p:nvPr>
        </p:nvSpPr>
        <p:spPr>
          <a:xfrm>
            <a:off x="588263" y="2302431"/>
            <a:ext cx="4167887" cy="1231106"/>
          </a:xfrm>
        </p:spPr>
        <p:txBody>
          <a:bodyPr wrap="square" anchor="b" anchorCtr="0">
            <a:spAutoFit/>
          </a:bodyPr>
          <a:lstStyle>
            <a:lvl1pPr>
              <a:defRPr sz="4000" b="1" i="0">
                <a:solidFill>
                  <a:schemeClr val="bg2"/>
                </a:solidFill>
                <a:latin typeface="Segoe UI Semibold" panose="020B0502040204020203" pitchFamily="34" charset="0"/>
                <a:cs typeface="Segoe UI Semibold" panose="020B0502040204020203" pitchFamily="34" charset="0"/>
              </a:defRPr>
            </a:lvl1pPr>
          </a:lstStyle>
          <a:p>
            <a:r>
              <a:rPr lang="en-US"/>
              <a:t>Event name or presentation title </a:t>
            </a:r>
          </a:p>
        </p:txBody>
      </p:sp>
      <p:pic>
        <p:nvPicPr>
          <p:cNvPr id="2" name="Picture 1" descr="Microsoft Teams Logo">
            <a:extLst>
              <a:ext uri="{FF2B5EF4-FFF2-40B4-BE49-F238E27FC236}">
                <a16:creationId xmlns:a16="http://schemas.microsoft.com/office/drawing/2014/main" id="{58B37DDA-DCDE-91D5-D81A-4AAAC5F1FE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8039" y="305421"/>
            <a:ext cx="2659872" cy="866473"/>
          </a:xfrm>
          <a:prstGeom prst="rect">
            <a:avLst/>
          </a:prstGeom>
        </p:spPr>
      </p:pic>
    </p:spTree>
    <p:extLst>
      <p:ext uri="{BB962C8B-B14F-4D97-AF65-F5344CB8AC3E}">
        <p14:creationId xmlns:p14="http://schemas.microsoft.com/office/powerpoint/2010/main" val="241294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itle slide graphic 2">
    <p:spTree>
      <p:nvGrpSpPr>
        <p:cNvPr id="1" name=""/>
        <p:cNvGrpSpPr/>
        <p:nvPr/>
      </p:nvGrpSpPr>
      <p:grpSpPr>
        <a:xfrm>
          <a:off x="0" y="0"/>
          <a:ext cx="0" cy="0"/>
          <a:chOff x="0" y="0"/>
          <a:chExt cx="0" cy="0"/>
        </a:xfrm>
      </p:grpSpPr>
      <p:pic>
        <p:nvPicPr>
          <p:cNvPr id="8" name="Picture 7" descr="A toy machine with emojis flying out of it&#10;&#10;Description automatically generated">
            <a:extLst>
              <a:ext uri="{FF2B5EF4-FFF2-40B4-BE49-F238E27FC236}">
                <a16:creationId xmlns:a16="http://schemas.microsoft.com/office/drawing/2014/main" id="{E83BF50A-EEC2-463A-6981-085BB197D19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76237"/>
          </a:xfrm>
          <a:prstGeom prst="rect">
            <a:avLst/>
          </a:prstGeom>
        </p:spPr>
      </p:pic>
      <p:pic>
        <p:nvPicPr>
          <p:cNvPr id="13" name="Picture 12" descr="Microsoft Teams Logo">
            <a:extLst>
              <a:ext uri="{FF2B5EF4-FFF2-40B4-BE49-F238E27FC236}">
                <a16:creationId xmlns:a16="http://schemas.microsoft.com/office/drawing/2014/main" id="{A23E166E-3E01-A243-A988-BEDF63ABC7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8039" y="305420"/>
            <a:ext cx="2659872" cy="866473"/>
          </a:xfrm>
          <a:prstGeom prst="rect">
            <a:avLst/>
          </a:prstGeom>
        </p:spPr>
      </p:pic>
      <p:sp>
        <p:nvSpPr>
          <p:cNvPr id="4" name="Text Placeholder 4">
            <a:extLst>
              <a:ext uri="{FF2B5EF4-FFF2-40B4-BE49-F238E27FC236}">
                <a16:creationId xmlns:a16="http://schemas.microsoft.com/office/drawing/2014/main" id="{F17848AC-25BA-A227-8951-28F27BCF5752}"/>
              </a:ext>
            </a:extLst>
          </p:cNvPr>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b="0" i="0" spc="0" baseline="0">
                <a:solidFill>
                  <a:schemeClr val="tx1"/>
                </a:solidFill>
                <a:latin typeface="Segoe UI" panose="020B0502040204020203" pitchFamily="34" charset="0"/>
                <a:cs typeface="Segoe UI" panose="020B0502040204020203" pitchFamily="34" charset="0"/>
              </a:defRPr>
            </a:lvl1pPr>
          </a:lstStyle>
          <a:p>
            <a:pPr lvl="0"/>
            <a:r>
              <a:rPr lang="en-US"/>
              <a:t>Speaker name or subtitle</a:t>
            </a:r>
          </a:p>
        </p:txBody>
      </p:sp>
      <p:sp>
        <p:nvSpPr>
          <p:cNvPr id="9" name="Title 1">
            <a:extLst>
              <a:ext uri="{FF2B5EF4-FFF2-40B4-BE49-F238E27FC236}">
                <a16:creationId xmlns:a16="http://schemas.microsoft.com/office/drawing/2014/main" id="{0B043594-5EAE-05B4-0DB2-4B4F8D9592DF}"/>
              </a:ext>
            </a:extLst>
          </p:cNvPr>
          <p:cNvSpPr>
            <a:spLocks noGrp="1"/>
          </p:cNvSpPr>
          <p:nvPr>
            <p:ph type="title" hasCustomPrompt="1"/>
          </p:nvPr>
        </p:nvSpPr>
        <p:spPr>
          <a:xfrm>
            <a:off x="588263" y="2302431"/>
            <a:ext cx="4167887" cy="1231106"/>
          </a:xfrm>
        </p:spPr>
        <p:txBody>
          <a:bodyPr wrap="square" anchor="b" anchorCtr="0">
            <a:spAutoFit/>
          </a:bodyPr>
          <a:lstStyle>
            <a:lvl1pPr>
              <a:defRPr sz="4000" b="1" i="0">
                <a:solidFill>
                  <a:schemeClr val="tx1"/>
                </a:solidFill>
                <a:latin typeface="Segoe UI Semibold" panose="020B0502040204020203" pitchFamily="34" charset="0"/>
                <a:cs typeface="Segoe UI Semibold" panose="020B0502040204020203" pitchFamily="34" charset="0"/>
              </a:defRPr>
            </a:lvl1pPr>
          </a:lstStyle>
          <a:p>
            <a:r>
              <a:rPr lang="en-US"/>
              <a:t>Event name or presentation title </a:t>
            </a:r>
          </a:p>
        </p:txBody>
      </p:sp>
    </p:spTree>
    <p:extLst>
      <p:ext uri="{BB962C8B-B14F-4D97-AF65-F5344CB8AC3E}">
        <p14:creationId xmlns:p14="http://schemas.microsoft.com/office/powerpoint/2010/main" val="3196159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itle slide graphic">
    <p:spTree>
      <p:nvGrpSpPr>
        <p:cNvPr id="1" name=""/>
        <p:cNvGrpSpPr/>
        <p:nvPr/>
      </p:nvGrpSpPr>
      <p:grpSpPr>
        <a:xfrm>
          <a:off x="0" y="0"/>
          <a:ext cx="0" cy="0"/>
          <a:chOff x="0" y="0"/>
          <a:chExt cx="0" cy="0"/>
        </a:xfrm>
      </p:grpSpPr>
      <p:pic>
        <p:nvPicPr>
          <p:cNvPr id="6" name="Picture 5" descr="A computer screen with emojis&#10;&#10;Description automatically generated">
            <a:extLst>
              <a:ext uri="{FF2B5EF4-FFF2-40B4-BE49-F238E27FC236}">
                <a16:creationId xmlns:a16="http://schemas.microsoft.com/office/drawing/2014/main" id="{B609798E-F6F6-6FED-36D2-46DDBAC5293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06" y="-12481"/>
            <a:ext cx="12181794" cy="6870481"/>
          </a:xfrm>
          <a:prstGeom prst="rect">
            <a:avLst/>
          </a:prstGeom>
        </p:spPr>
      </p:pic>
      <p:sp>
        <p:nvSpPr>
          <p:cNvPr id="8" name="Title 1">
            <a:extLst>
              <a:ext uri="{FF2B5EF4-FFF2-40B4-BE49-F238E27FC236}">
                <a16:creationId xmlns:a16="http://schemas.microsoft.com/office/drawing/2014/main" id="{58D9A625-7B33-9448-97A1-99DEE908F45E}"/>
              </a:ext>
            </a:extLst>
          </p:cNvPr>
          <p:cNvSpPr>
            <a:spLocks noGrp="1"/>
          </p:cNvSpPr>
          <p:nvPr>
            <p:ph type="title" hasCustomPrompt="1"/>
          </p:nvPr>
        </p:nvSpPr>
        <p:spPr>
          <a:xfrm>
            <a:off x="588263" y="2302431"/>
            <a:ext cx="4167887" cy="1231106"/>
          </a:xfrm>
        </p:spPr>
        <p:txBody>
          <a:bodyPr wrap="square" anchor="b" anchorCtr="0">
            <a:spAutoFit/>
          </a:bodyPr>
          <a:lstStyle>
            <a:lvl1pPr>
              <a:defRPr sz="4000" b="1" i="0">
                <a:solidFill>
                  <a:schemeClr val="tx1"/>
                </a:solidFill>
                <a:latin typeface="Segoe UI Semibold" panose="020B0502040204020203" pitchFamily="34" charset="0"/>
                <a:cs typeface="Segoe UI Semibold" panose="020B0502040204020203" pitchFamily="34" charset="0"/>
              </a:defRPr>
            </a:lvl1pPr>
          </a:lstStyle>
          <a:p>
            <a:r>
              <a:rPr lang="en-US"/>
              <a:t>Event name or presentation title </a:t>
            </a:r>
          </a:p>
        </p:txBody>
      </p:sp>
      <p:sp>
        <p:nvSpPr>
          <p:cNvPr id="9" name="Text Placeholder 4">
            <a:extLst>
              <a:ext uri="{FF2B5EF4-FFF2-40B4-BE49-F238E27FC236}">
                <a16:creationId xmlns:a16="http://schemas.microsoft.com/office/drawing/2014/main" id="{423DD525-2F3B-4A4E-B202-FF58FCA13450}"/>
              </a:ext>
            </a:extLst>
          </p:cNvPr>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b="0" i="0" spc="0" baseline="0">
                <a:solidFill>
                  <a:schemeClr val="tx1"/>
                </a:solidFill>
                <a:latin typeface="Segoe UI" panose="020B0502040204020203" pitchFamily="34" charset="0"/>
                <a:cs typeface="Segoe UI" panose="020B0502040204020203" pitchFamily="34" charset="0"/>
              </a:defRPr>
            </a:lvl1pPr>
          </a:lstStyle>
          <a:p>
            <a:pPr lvl="0"/>
            <a:r>
              <a:rPr lang="en-US"/>
              <a:t>Speaker name or subtitle</a:t>
            </a:r>
          </a:p>
        </p:txBody>
      </p:sp>
      <p:pic>
        <p:nvPicPr>
          <p:cNvPr id="12" name="Picture 11" descr="Microsoft Teams Logo">
            <a:extLst>
              <a:ext uri="{FF2B5EF4-FFF2-40B4-BE49-F238E27FC236}">
                <a16:creationId xmlns:a16="http://schemas.microsoft.com/office/drawing/2014/main" id="{777E5B59-6876-A74A-8666-AA8EA0DD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8039" y="305421"/>
            <a:ext cx="2659872" cy="866473"/>
          </a:xfrm>
          <a:prstGeom prst="rect">
            <a:avLst/>
          </a:prstGeom>
        </p:spPr>
      </p:pic>
    </p:spTree>
    <p:extLst>
      <p:ext uri="{BB962C8B-B14F-4D97-AF65-F5344CB8AC3E}">
        <p14:creationId xmlns:p14="http://schemas.microsoft.com/office/powerpoint/2010/main" val="30669507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itle square photo_purple">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137FDC5B-95EE-316E-B9A5-79ED64FE8F3F}"/>
              </a:ext>
            </a:extLst>
          </p:cNvPr>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b="0" i="0" spc="0" baseline="0">
                <a:solidFill>
                  <a:schemeClr val="bg1"/>
                </a:solidFill>
                <a:latin typeface="Segoe UI" panose="020B0502040204020203" pitchFamily="34" charset="0"/>
                <a:cs typeface="Segoe UI" panose="020B0502040204020203" pitchFamily="34" charset="0"/>
              </a:defRPr>
            </a:lvl1pPr>
          </a:lstStyle>
          <a:p>
            <a:pPr lvl="0"/>
            <a:r>
              <a:rPr lang="en-US"/>
              <a:t>Speaker name or subtitle</a:t>
            </a:r>
          </a:p>
        </p:txBody>
      </p:sp>
      <p:sp>
        <p:nvSpPr>
          <p:cNvPr id="7" name="Title 1">
            <a:extLst>
              <a:ext uri="{FF2B5EF4-FFF2-40B4-BE49-F238E27FC236}">
                <a16:creationId xmlns:a16="http://schemas.microsoft.com/office/drawing/2014/main" id="{F95432C5-2EBB-5E7F-F93F-8A3AFDF886FD}"/>
              </a:ext>
            </a:extLst>
          </p:cNvPr>
          <p:cNvSpPr>
            <a:spLocks noGrp="1"/>
          </p:cNvSpPr>
          <p:nvPr>
            <p:ph type="title" hasCustomPrompt="1"/>
          </p:nvPr>
        </p:nvSpPr>
        <p:spPr>
          <a:xfrm>
            <a:off x="588263" y="2302431"/>
            <a:ext cx="4167887" cy="1231106"/>
          </a:xfrm>
        </p:spPr>
        <p:txBody>
          <a:bodyPr wrap="square" anchor="b" anchorCtr="0">
            <a:spAutoFit/>
          </a:bodyPr>
          <a:lstStyle>
            <a:lvl1pPr>
              <a:defRPr sz="4000" b="1" i="0">
                <a:solidFill>
                  <a:srgbClr val="C03BC4"/>
                </a:solidFill>
                <a:latin typeface="Segoe UI Semibold" panose="020B0502040204020203" pitchFamily="34" charset="0"/>
                <a:cs typeface="Segoe UI Semibold" panose="020B0502040204020203" pitchFamily="34" charset="0"/>
              </a:defRPr>
            </a:lvl1pPr>
          </a:lstStyle>
          <a:p>
            <a:r>
              <a:rPr lang="en-US"/>
              <a:t>Event name or presentation title </a:t>
            </a:r>
          </a:p>
        </p:txBody>
      </p:sp>
      <p:pic>
        <p:nvPicPr>
          <p:cNvPr id="2" name="Picture 1" descr="Microsoft Teams Logo">
            <a:extLst>
              <a:ext uri="{FF2B5EF4-FFF2-40B4-BE49-F238E27FC236}">
                <a16:creationId xmlns:a16="http://schemas.microsoft.com/office/drawing/2014/main" id="{231AD60C-6836-B7B6-23F9-D3B8E7B362E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8039" y="305420"/>
            <a:ext cx="2659872" cy="866473"/>
          </a:xfrm>
          <a:prstGeom prst="rect">
            <a:avLst/>
          </a:prstGeom>
        </p:spPr>
      </p:pic>
      <p:sp>
        <p:nvSpPr>
          <p:cNvPr id="5" name="Picture Placeholder 5" descr="This photo is a 'placeholder' only. Drag or drop your photo here, or click and tap the center to insert a photo.">
            <a:extLst>
              <a:ext uri="{FF2B5EF4-FFF2-40B4-BE49-F238E27FC236}">
                <a16:creationId xmlns:a16="http://schemas.microsoft.com/office/drawing/2014/main" id="{9DB5E255-9A2F-DFEA-B90C-F798EC392F9B}"/>
              </a:ext>
            </a:extLst>
          </p:cNvPr>
          <p:cNvSpPr>
            <a:spLocks noGrp="1"/>
          </p:cNvSpPr>
          <p:nvPr>
            <p:ph type="pic" sz="quarter" idx="11" hasCustomPrompt="1"/>
          </p:nvPr>
        </p:nvSpPr>
        <p:spPr>
          <a:xfrm>
            <a:off x="6096000" y="0"/>
            <a:ext cx="6096000" cy="6858000"/>
          </a:xfrm>
          <a:blipFill dpi="0" rotWithShape="1">
            <a:blip r:embed="rId3">
              <a:extLst>
                <a:ext uri="{28A0092B-C50C-407E-A947-70E740481C1C}">
                  <a14:useLocalDpi xmlns:a14="http://schemas.microsoft.com/office/drawing/2010/main"/>
                </a:ext>
              </a:extLst>
            </a:blip>
            <a:srcRect/>
            <a:stretch>
              <a:fillRect l="-4929" r="-7571"/>
            </a:stretch>
          </a:blipFill>
        </p:spPr>
        <p:txBody>
          <a:bodyPr lIns="0" bIns="1280160" anchor="ctr" anchorCtr="1">
            <a:noAutofit/>
          </a:bodyPr>
          <a:lstStyle>
            <a:lvl1pPr marL="0" indent="0" algn="ctr">
              <a:lnSpc>
                <a:spcPct val="100000"/>
              </a:lnSpc>
              <a:buFontTx/>
              <a:buNone/>
              <a:defRPr sz="1200" b="0" i="0">
                <a:solidFill>
                  <a:schemeClr val="accent4"/>
                </a:solidFill>
                <a:latin typeface="Segoe UI" panose="020B0502040204020203" pitchFamily="34" charset="0"/>
                <a:cs typeface="Segoe UI" panose="020B0502040204020203" pitchFamily="34" charset="0"/>
              </a:defRPr>
            </a:lvl1pPr>
          </a:lstStyle>
          <a:p>
            <a:r>
              <a:rPr lang="en-US"/>
              <a:t>Drag &amp; drop your photo here</a:t>
            </a:r>
            <a:br>
              <a:rPr lang="en-US"/>
            </a:br>
            <a:r>
              <a:rPr lang="en-US"/>
              <a:t>or click or tap icon below to insert</a:t>
            </a:r>
          </a:p>
        </p:txBody>
      </p:sp>
    </p:spTree>
    <p:extLst>
      <p:ext uri="{BB962C8B-B14F-4D97-AF65-F5344CB8AC3E}">
        <p14:creationId xmlns:p14="http://schemas.microsoft.com/office/powerpoint/2010/main" val="26958078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6">
    <p:bg>
      <p:bgPr>
        <a:solidFill>
          <a:srgbClr val="2A446F"/>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059622"/>
            <a:ext cx="4663440" cy="1477328"/>
          </a:xfrm>
          <a:noFill/>
        </p:spPr>
        <p:txBody>
          <a:bodyPr wrap="square" lIns="0" tIns="0" rIns="0" bIns="0" anchor="b" anchorCtr="0">
            <a:spAutoFit/>
          </a:bodyPr>
          <a:lstStyle>
            <a:lvl1pPr>
              <a:defRPr sz="4800" spc="-50" baseline="0">
                <a:solidFill>
                  <a:schemeClr val="bg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199" y="4847464"/>
            <a:ext cx="3898901" cy="246221"/>
          </a:xfrm>
          <a:noFill/>
        </p:spPr>
        <p:txBody>
          <a:bodyPr wrap="square" lIns="0" tIns="0" rIns="0" bIns="0">
            <a:spAutoFit/>
          </a:bodyPr>
          <a:lstStyle>
            <a:lvl1pPr marL="0" indent="0">
              <a:spcBef>
                <a:spcPts val="0"/>
              </a:spcBef>
              <a:buNone/>
              <a:defRPr sz="1600" spc="0" baseline="0">
                <a:solidFill>
                  <a:schemeClr val="bg1"/>
                </a:solidFill>
                <a:latin typeface="+mj-lt"/>
                <a:cs typeface="Segoe UI" panose="020B0502040204020203" pitchFamily="34" charset="0"/>
              </a:defRPr>
            </a:lvl1pPr>
          </a:lstStyle>
          <a:p>
            <a:pPr lvl="0"/>
            <a:r>
              <a:rPr lang="en-US"/>
              <a:t>Speaker name or subtitle text</a:t>
            </a:r>
          </a:p>
        </p:txBody>
      </p:sp>
      <p:pic>
        <p:nvPicPr>
          <p:cNvPr id="2" name="MS logo white - EMF">
            <a:extLst>
              <a:ext uri="{FF2B5EF4-FFF2-40B4-BE49-F238E27FC236}">
                <a16:creationId xmlns:a16="http://schemas.microsoft.com/office/drawing/2014/main" id="{F8D71319-AF2F-6699-EE9C-9709C185F5BF}"/>
              </a:ext>
            </a:extLst>
          </p:cNvPr>
          <p:cNvPicPr>
            <a:picLocks noChangeAspect="1"/>
          </p:cNvPicPr>
          <p:nvPr/>
        </p:nvPicPr>
        <p:blipFill rotWithShape="1">
          <a:blip r:embed="rId2"/>
          <a:srcRect l="11763" t="27714" r="11763" b="27714"/>
          <a:stretch/>
        </p:blipFill>
        <p:spPr bwMode="black">
          <a:xfrm>
            <a:off x="574675" y="540417"/>
            <a:ext cx="1808480" cy="387404"/>
          </a:xfrm>
          <a:prstGeom prst="rect">
            <a:avLst/>
          </a:prstGeom>
        </p:spPr>
      </p:pic>
    </p:spTree>
    <p:extLst>
      <p:ext uri="{BB962C8B-B14F-4D97-AF65-F5344CB8AC3E}">
        <p14:creationId xmlns:p14="http://schemas.microsoft.com/office/powerpoint/2010/main" val="36293866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itle square photo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485829A-157F-7CF1-48E1-90C475649A83}"/>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1198" t="16587" b="14807"/>
          <a:stretch/>
        </p:blipFill>
        <p:spPr>
          <a:xfrm>
            <a:off x="4898948" y="0"/>
            <a:ext cx="6751080" cy="6858000"/>
          </a:xfrm>
          <a:prstGeom prst="rect">
            <a:avLst/>
          </a:prstGeom>
        </p:spPr>
      </p:pic>
      <p:sp>
        <p:nvSpPr>
          <p:cNvPr id="7" name="Text Placeholder 4">
            <a:extLst>
              <a:ext uri="{FF2B5EF4-FFF2-40B4-BE49-F238E27FC236}">
                <a16:creationId xmlns:a16="http://schemas.microsoft.com/office/drawing/2014/main" id="{EA953CF4-10F8-CADE-4915-A160EFB7736D}"/>
              </a:ext>
            </a:extLst>
          </p:cNvPr>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b="0" i="0" spc="0" baseline="0">
                <a:solidFill>
                  <a:schemeClr val="accent1"/>
                </a:solidFill>
                <a:latin typeface="Segoe UI" panose="020B0502040204020203" pitchFamily="34" charset="0"/>
                <a:cs typeface="Segoe UI" panose="020B0502040204020203" pitchFamily="34" charset="0"/>
              </a:defRPr>
            </a:lvl1pPr>
          </a:lstStyle>
          <a:p>
            <a:pPr lvl="0"/>
            <a:r>
              <a:rPr lang="en-US"/>
              <a:t>Speaker name or subtitle</a:t>
            </a:r>
          </a:p>
        </p:txBody>
      </p:sp>
      <p:sp>
        <p:nvSpPr>
          <p:cNvPr id="8" name="Title 1">
            <a:extLst>
              <a:ext uri="{FF2B5EF4-FFF2-40B4-BE49-F238E27FC236}">
                <a16:creationId xmlns:a16="http://schemas.microsoft.com/office/drawing/2014/main" id="{C87EBA45-DDFA-7FE4-A32F-48509FB586BD}"/>
              </a:ext>
            </a:extLst>
          </p:cNvPr>
          <p:cNvSpPr>
            <a:spLocks noGrp="1"/>
          </p:cNvSpPr>
          <p:nvPr>
            <p:ph type="title" hasCustomPrompt="1"/>
          </p:nvPr>
        </p:nvSpPr>
        <p:spPr>
          <a:xfrm>
            <a:off x="588263" y="2302431"/>
            <a:ext cx="4167887" cy="1231106"/>
          </a:xfrm>
        </p:spPr>
        <p:txBody>
          <a:bodyPr wrap="square" anchor="b" anchorCtr="0">
            <a:spAutoFit/>
          </a:bodyPr>
          <a:lstStyle>
            <a:lvl1pPr>
              <a:defRPr sz="4000" b="1" i="0">
                <a:solidFill>
                  <a:schemeClr val="tx1"/>
                </a:solidFill>
                <a:latin typeface="Segoe UI Semibold" panose="020B0502040204020203" pitchFamily="34" charset="0"/>
                <a:cs typeface="Segoe UI Semibold" panose="020B0502040204020203" pitchFamily="34" charset="0"/>
              </a:defRPr>
            </a:lvl1pPr>
          </a:lstStyle>
          <a:p>
            <a:r>
              <a:rPr lang="en-US"/>
              <a:t>Event name or presentation title </a:t>
            </a:r>
          </a:p>
        </p:txBody>
      </p:sp>
      <p:pic>
        <p:nvPicPr>
          <p:cNvPr id="6" name="Picture 5" descr="Microsoft Teams Logo">
            <a:extLst>
              <a:ext uri="{FF2B5EF4-FFF2-40B4-BE49-F238E27FC236}">
                <a16:creationId xmlns:a16="http://schemas.microsoft.com/office/drawing/2014/main" id="{875582F2-DFDD-4CC4-AC2E-BA5BF1E4CA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8039" y="305420"/>
            <a:ext cx="2659872" cy="866473"/>
          </a:xfrm>
          <a:prstGeom prst="rect">
            <a:avLst/>
          </a:prstGeom>
        </p:spPr>
      </p:pic>
    </p:spTree>
    <p:extLst>
      <p:ext uri="{BB962C8B-B14F-4D97-AF65-F5344CB8AC3E}">
        <p14:creationId xmlns:p14="http://schemas.microsoft.com/office/powerpoint/2010/main" val="2303264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b="0" i="0" spc="0" baseline="0">
                <a:solidFill>
                  <a:schemeClr val="tx1"/>
                </a:solidFill>
                <a:latin typeface="Segoe UI" panose="020B0502040204020203" pitchFamily="34" charset="0"/>
                <a:cs typeface="Segoe UI" panose="020B0502040204020203" pitchFamily="34" charset="0"/>
              </a:defRPr>
            </a:lvl1pPr>
          </a:lstStyle>
          <a:p>
            <a:pPr lvl="0"/>
            <a:r>
              <a:rPr lang="en-US"/>
              <a:t>Speaker name or subtitle text</a:t>
            </a:r>
          </a:p>
        </p:txBody>
      </p:sp>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b="1" i="0" spc="-50" baseline="0">
                <a:solidFill>
                  <a:schemeClr val="tx1"/>
                </a:solidFill>
                <a:latin typeface="Segoe UI Semibold" panose="020B0502040204020203" pitchFamily="34" charset="0"/>
                <a:cs typeface="Segoe UI Semibold" panose="020B0502040204020203" pitchFamily="34" charset="0"/>
              </a:defRPr>
            </a:lvl1pPr>
          </a:lstStyle>
          <a:p>
            <a:r>
              <a:rPr lang="en-US"/>
              <a:t>Event name or presentation title </a:t>
            </a:r>
          </a:p>
        </p:txBody>
      </p:sp>
      <p:pic>
        <p:nvPicPr>
          <p:cNvPr id="7" name="Picture 6" descr="Microsoft Teams Logo">
            <a:extLst>
              <a:ext uri="{FF2B5EF4-FFF2-40B4-BE49-F238E27FC236}">
                <a16:creationId xmlns:a16="http://schemas.microsoft.com/office/drawing/2014/main" id="{5567DD40-CB92-4D5A-9AA9-9409080A9E5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8039" y="305421"/>
            <a:ext cx="2659872" cy="866473"/>
          </a:xfrm>
          <a:prstGeom prst="rect">
            <a:avLst/>
          </a:prstGeom>
        </p:spPr>
      </p:pic>
    </p:spTree>
    <p:extLst>
      <p:ext uri="{BB962C8B-B14F-4D97-AF65-F5344CB8AC3E}">
        <p14:creationId xmlns:p14="http://schemas.microsoft.com/office/powerpoint/2010/main" val="31924921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b="0" i="0" spc="0" baseline="0">
                <a:solidFill>
                  <a:schemeClr val="tx1"/>
                </a:solidFill>
                <a:latin typeface="Segoe UI" panose="020B0502040204020203" pitchFamily="34" charset="0"/>
                <a:cs typeface="Segoe UI" panose="020B0502040204020203" pitchFamily="34" charset="0"/>
              </a:defRPr>
            </a:lvl1pPr>
          </a:lstStyle>
          <a:p>
            <a:pPr lvl="0"/>
            <a:r>
              <a:rPr lang="en-US"/>
              <a:t>Speaker name or subtitle text</a:t>
            </a:r>
          </a:p>
        </p:txBody>
      </p:sp>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b="1" i="0" spc="-50" baseline="0">
                <a:solidFill>
                  <a:schemeClr val="accent1"/>
                </a:solidFill>
                <a:latin typeface="Segoe UI Semibold" panose="020B0502040204020203" pitchFamily="34" charset="0"/>
                <a:cs typeface="Segoe UI Semibold" panose="020B0502040204020203" pitchFamily="34" charset="0"/>
              </a:defRPr>
            </a:lvl1pPr>
          </a:lstStyle>
          <a:p>
            <a:r>
              <a:rPr lang="en-US"/>
              <a:t>Event name or presentation title </a:t>
            </a:r>
          </a:p>
        </p:txBody>
      </p:sp>
      <p:pic>
        <p:nvPicPr>
          <p:cNvPr id="6" name="Picture 5" descr="Microsoft Teams Logo">
            <a:extLst>
              <a:ext uri="{FF2B5EF4-FFF2-40B4-BE49-F238E27FC236}">
                <a16:creationId xmlns:a16="http://schemas.microsoft.com/office/drawing/2014/main" id="{EFFF51FB-E117-42D5-B29F-49F07B3306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8039" y="305420"/>
            <a:ext cx="2659872" cy="866473"/>
          </a:xfrm>
          <a:prstGeom prst="rect">
            <a:avLst/>
          </a:prstGeom>
        </p:spPr>
      </p:pic>
    </p:spTree>
    <p:extLst>
      <p:ext uri="{BB962C8B-B14F-4D97-AF65-F5344CB8AC3E}">
        <p14:creationId xmlns:p14="http://schemas.microsoft.com/office/powerpoint/2010/main" val="20623453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sp>
        <p:nvSpPr>
          <p:cNvPr id="21" name="Text Placeholder 9">
            <a:extLst>
              <a:ext uri="{FF2B5EF4-FFF2-40B4-BE49-F238E27FC236}">
                <a16:creationId xmlns:a16="http://schemas.microsoft.com/office/drawing/2014/main" id="{169B9E47-D4A7-8F4B-933F-AECD3FED40FA}"/>
              </a:ext>
            </a:extLst>
          </p:cNvPr>
          <p:cNvSpPr>
            <a:spLocks noGrp="1"/>
          </p:cNvSpPr>
          <p:nvPr>
            <p:ph type="body" sz="quarter" idx="21"/>
          </p:nvPr>
        </p:nvSpPr>
        <p:spPr>
          <a:xfrm>
            <a:off x="9073133" y="2504387"/>
            <a:ext cx="2532063" cy="1698927"/>
          </a:xfrm>
        </p:spPr>
        <p:txBody>
          <a:bodyPr wrap="square">
            <a:spAutoFit/>
          </a:bodyPr>
          <a:lstStyle>
            <a:lvl1pPr marL="141288" indent="-141288">
              <a:defRPr lang="en-US" sz="1800" b="0" i="0" dirty="0">
                <a:solidFill>
                  <a:schemeClr val="tx1"/>
                </a:solidFill>
                <a:latin typeface="Segoe UI" panose="020B0502040204020203" pitchFamily="34" charset="0"/>
                <a:cs typeface="Segoe UI" panose="020B0502040204020203" pitchFamily="34" charset="0"/>
              </a:defRPr>
            </a:lvl1pPr>
            <a:lvl2pPr marL="285750" indent="-125413">
              <a:defRPr lang="en-US" sz="1600" b="0" i="0" dirty="0">
                <a:solidFill>
                  <a:schemeClr val="tx1"/>
                </a:solidFill>
                <a:latin typeface="Segoe UI" panose="020B0502040204020203" pitchFamily="34" charset="0"/>
                <a:cs typeface="Segoe UI" panose="020B0502040204020203" pitchFamily="34" charset="0"/>
              </a:defRPr>
            </a:lvl2pPr>
            <a:lvl3pPr marL="438150" indent="-133350">
              <a:defRPr lang="en-US" b="0" i="0" dirty="0">
                <a:solidFill>
                  <a:schemeClr val="tx1"/>
                </a:solidFill>
                <a:latin typeface="Segoe UI" panose="020B0502040204020203" pitchFamily="34" charset="0"/>
                <a:cs typeface="Segoe UI" panose="020B0502040204020203" pitchFamily="34" charset="0"/>
              </a:defRPr>
            </a:lvl3pPr>
            <a:lvl4pPr marL="566738" indent="-114300">
              <a:defRPr lang="en-US" b="0" i="0" dirty="0">
                <a:solidFill>
                  <a:schemeClr val="tx1"/>
                </a:solidFill>
                <a:latin typeface="Segoe UI" panose="020B0502040204020203" pitchFamily="34" charset="0"/>
                <a:cs typeface="Segoe UI" panose="020B0502040204020203" pitchFamily="34" charset="0"/>
              </a:defRPr>
            </a:lvl4pPr>
            <a:lvl5pPr marL="685800" indent="-109538">
              <a:defRPr lang="en-US" b="0" i="0" dirty="0">
                <a:solidFill>
                  <a:schemeClr val="tx1"/>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1">
            <a:extLst>
              <a:ext uri="{FF2B5EF4-FFF2-40B4-BE49-F238E27FC236}">
                <a16:creationId xmlns:a16="http://schemas.microsoft.com/office/drawing/2014/main" id="{8F66FABA-8AB7-CD44-B776-784790DE760C}"/>
              </a:ext>
            </a:extLst>
          </p:cNvPr>
          <p:cNvSpPr>
            <a:spLocks noGrp="1"/>
          </p:cNvSpPr>
          <p:nvPr>
            <p:ph type="body" sz="quarter" idx="20"/>
          </p:nvPr>
        </p:nvSpPr>
        <p:spPr>
          <a:xfrm>
            <a:off x="9073133" y="1666187"/>
            <a:ext cx="2533650" cy="615553"/>
          </a:xfrm>
        </p:spPr>
        <p:txBody>
          <a:bodyPr anchor="t"/>
          <a:lstStyle>
            <a:lvl1pPr marL="0" indent="0">
              <a:spcBef>
                <a:spcPts val="0"/>
              </a:spcBef>
              <a:buNone/>
              <a:defRPr sz="2000" b="1" i="0">
                <a:solidFill>
                  <a:schemeClr val="tx2"/>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19" name="Text Placeholder 7">
            <a:extLst>
              <a:ext uri="{FF2B5EF4-FFF2-40B4-BE49-F238E27FC236}">
                <a16:creationId xmlns:a16="http://schemas.microsoft.com/office/drawing/2014/main" id="{780F7ACC-145B-CF45-AAB9-7961394820DB}"/>
              </a:ext>
            </a:extLst>
          </p:cNvPr>
          <p:cNvSpPr>
            <a:spLocks noGrp="1"/>
          </p:cNvSpPr>
          <p:nvPr>
            <p:ph type="body" sz="quarter" idx="19"/>
          </p:nvPr>
        </p:nvSpPr>
        <p:spPr>
          <a:xfrm>
            <a:off x="6244208" y="2511027"/>
            <a:ext cx="2532063" cy="1698927"/>
          </a:xfrm>
        </p:spPr>
        <p:txBody>
          <a:bodyPr wrap="square">
            <a:spAutoFit/>
          </a:bodyPr>
          <a:lstStyle>
            <a:lvl1pPr marL="141288" indent="-141288">
              <a:defRPr lang="en-US" sz="1800" b="0" i="0" dirty="0">
                <a:solidFill>
                  <a:schemeClr val="tx1"/>
                </a:solidFill>
                <a:latin typeface="Segoe UI" panose="020B0502040204020203" pitchFamily="34" charset="0"/>
                <a:cs typeface="Segoe UI" panose="020B0502040204020203" pitchFamily="34" charset="0"/>
              </a:defRPr>
            </a:lvl1pPr>
            <a:lvl2pPr marL="285750" indent="-125413">
              <a:defRPr lang="en-US" sz="1600" b="0" i="0" dirty="0">
                <a:solidFill>
                  <a:schemeClr val="tx1"/>
                </a:solidFill>
                <a:latin typeface="Segoe UI" panose="020B0502040204020203" pitchFamily="34" charset="0"/>
                <a:cs typeface="Segoe UI" panose="020B0502040204020203" pitchFamily="34" charset="0"/>
              </a:defRPr>
            </a:lvl2pPr>
            <a:lvl3pPr marL="438150" indent="-133350">
              <a:defRPr lang="en-US" b="0" i="0" dirty="0">
                <a:solidFill>
                  <a:schemeClr val="tx1"/>
                </a:solidFill>
                <a:latin typeface="Segoe UI" panose="020B0502040204020203" pitchFamily="34" charset="0"/>
                <a:cs typeface="Segoe UI" panose="020B0502040204020203" pitchFamily="34" charset="0"/>
              </a:defRPr>
            </a:lvl3pPr>
            <a:lvl4pPr marL="566738" indent="-114300">
              <a:defRPr lang="en-US" b="0" i="0" dirty="0">
                <a:solidFill>
                  <a:schemeClr val="tx1"/>
                </a:solidFill>
                <a:latin typeface="Segoe UI" panose="020B0502040204020203" pitchFamily="34" charset="0"/>
                <a:cs typeface="Segoe UI" panose="020B0502040204020203" pitchFamily="34" charset="0"/>
              </a:defRPr>
            </a:lvl4pPr>
            <a:lvl5pPr marL="685800" indent="-109538">
              <a:defRPr lang="en-US" b="0" i="0" dirty="0">
                <a:solidFill>
                  <a:schemeClr val="tx1"/>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1">
            <a:extLst>
              <a:ext uri="{FF2B5EF4-FFF2-40B4-BE49-F238E27FC236}">
                <a16:creationId xmlns:a16="http://schemas.microsoft.com/office/drawing/2014/main" id="{D2F0C722-74E8-854E-ABB2-95FEA2574037}"/>
              </a:ext>
            </a:extLst>
          </p:cNvPr>
          <p:cNvSpPr>
            <a:spLocks noGrp="1"/>
          </p:cNvSpPr>
          <p:nvPr>
            <p:ph type="body" sz="quarter" idx="18"/>
          </p:nvPr>
        </p:nvSpPr>
        <p:spPr>
          <a:xfrm>
            <a:off x="6244208" y="1666187"/>
            <a:ext cx="2532063" cy="615553"/>
          </a:xfrm>
        </p:spPr>
        <p:txBody>
          <a:bodyPr anchor="t"/>
          <a:lstStyle>
            <a:lvl1pPr marL="0" indent="0">
              <a:spcBef>
                <a:spcPts val="0"/>
              </a:spcBef>
              <a:buNone/>
              <a:defRPr sz="2000" b="1" i="0">
                <a:solidFill>
                  <a:schemeClr val="tx2"/>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17" name="Text Placeholder 9">
            <a:extLst>
              <a:ext uri="{FF2B5EF4-FFF2-40B4-BE49-F238E27FC236}">
                <a16:creationId xmlns:a16="http://schemas.microsoft.com/office/drawing/2014/main" id="{6B6DD043-AF71-E04E-90DA-432FF63F1E38}"/>
              </a:ext>
            </a:extLst>
          </p:cNvPr>
          <p:cNvSpPr>
            <a:spLocks noGrp="1"/>
          </p:cNvSpPr>
          <p:nvPr>
            <p:ph type="body" sz="quarter" idx="15"/>
          </p:nvPr>
        </p:nvSpPr>
        <p:spPr>
          <a:xfrm>
            <a:off x="3413125" y="2504387"/>
            <a:ext cx="2532063" cy="1698927"/>
          </a:xfrm>
        </p:spPr>
        <p:txBody>
          <a:bodyPr wrap="square">
            <a:spAutoFit/>
          </a:bodyPr>
          <a:lstStyle>
            <a:lvl1pPr marL="141288" indent="-141288">
              <a:defRPr lang="en-US" sz="1800" b="0" i="0" dirty="0">
                <a:solidFill>
                  <a:schemeClr val="tx1"/>
                </a:solidFill>
                <a:latin typeface="Segoe UI" panose="020B0502040204020203" pitchFamily="34" charset="0"/>
                <a:cs typeface="Segoe UI" panose="020B0502040204020203" pitchFamily="34" charset="0"/>
              </a:defRPr>
            </a:lvl1pPr>
            <a:lvl2pPr marL="285750" indent="-125413">
              <a:defRPr lang="en-US" sz="1600" b="0" i="0" dirty="0">
                <a:solidFill>
                  <a:schemeClr val="tx1"/>
                </a:solidFill>
                <a:latin typeface="Segoe UI" panose="020B0502040204020203" pitchFamily="34" charset="0"/>
                <a:cs typeface="Segoe UI" panose="020B0502040204020203" pitchFamily="34" charset="0"/>
              </a:defRPr>
            </a:lvl2pPr>
            <a:lvl3pPr marL="438150" indent="-133350">
              <a:defRPr lang="en-US" b="0" i="0" dirty="0">
                <a:solidFill>
                  <a:schemeClr val="tx1"/>
                </a:solidFill>
                <a:latin typeface="Segoe UI" panose="020B0502040204020203" pitchFamily="34" charset="0"/>
                <a:cs typeface="Segoe UI" panose="020B0502040204020203" pitchFamily="34" charset="0"/>
              </a:defRPr>
            </a:lvl3pPr>
            <a:lvl4pPr marL="566738" indent="-114300">
              <a:defRPr lang="en-US" b="0" i="0" dirty="0">
                <a:solidFill>
                  <a:schemeClr val="tx1"/>
                </a:solidFill>
                <a:latin typeface="Segoe UI" panose="020B0502040204020203" pitchFamily="34" charset="0"/>
                <a:cs typeface="Segoe UI" panose="020B0502040204020203" pitchFamily="34" charset="0"/>
              </a:defRPr>
            </a:lvl4pPr>
            <a:lvl5pPr marL="685800" indent="-109538">
              <a:defRPr lang="en-US" b="0" i="0" dirty="0">
                <a:solidFill>
                  <a:schemeClr val="tx1"/>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0AC708B6-8E29-B54E-B5BC-22D3F3A79D35}"/>
              </a:ext>
            </a:extLst>
          </p:cNvPr>
          <p:cNvSpPr>
            <a:spLocks noGrp="1"/>
          </p:cNvSpPr>
          <p:nvPr>
            <p:ph type="body" sz="quarter" idx="17"/>
          </p:nvPr>
        </p:nvSpPr>
        <p:spPr>
          <a:xfrm>
            <a:off x="3413125" y="1666187"/>
            <a:ext cx="2533650" cy="615553"/>
          </a:xfrm>
        </p:spPr>
        <p:txBody>
          <a:bodyPr anchor="t"/>
          <a:lstStyle>
            <a:lvl1pPr marL="0" indent="0">
              <a:spcBef>
                <a:spcPts val="0"/>
              </a:spcBef>
              <a:buNone/>
              <a:defRPr sz="2000" b="1" i="0">
                <a:solidFill>
                  <a:schemeClr val="tx2"/>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15" name="Text Placeholder 7">
            <a:extLst>
              <a:ext uri="{FF2B5EF4-FFF2-40B4-BE49-F238E27FC236}">
                <a16:creationId xmlns:a16="http://schemas.microsoft.com/office/drawing/2014/main" id="{B9228C5F-84CB-BF4A-8982-6BBE1AE9B203}"/>
              </a:ext>
            </a:extLst>
          </p:cNvPr>
          <p:cNvSpPr>
            <a:spLocks noGrp="1"/>
          </p:cNvSpPr>
          <p:nvPr>
            <p:ph type="body" sz="quarter" idx="14"/>
          </p:nvPr>
        </p:nvSpPr>
        <p:spPr>
          <a:xfrm>
            <a:off x="584200" y="2511027"/>
            <a:ext cx="2532063" cy="1698927"/>
          </a:xfrm>
        </p:spPr>
        <p:txBody>
          <a:bodyPr wrap="square">
            <a:spAutoFit/>
          </a:bodyPr>
          <a:lstStyle>
            <a:lvl1pPr marL="141288" indent="-141288">
              <a:defRPr lang="en-US" sz="1800" b="0" i="0" dirty="0">
                <a:solidFill>
                  <a:schemeClr val="tx1"/>
                </a:solidFill>
                <a:latin typeface="Segoe UI" panose="020B0502040204020203" pitchFamily="34" charset="0"/>
                <a:cs typeface="Segoe UI" panose="020B0502040204020203" pitchFamily="34" charset="0"/>
              </a:defRPr>
            </a:lvl1pPr>
            <a:lvl2pPr marL="285750" indent="-125413">
              <a:defRPr lang="en-US" sz="1600" b="0" i="0" dirty="0">
                <a:solidFill>
                  <a:schemeClr val="tx1"/>
                </a:solidFill>
                <a:latin typeface="Segoe UI" panose="020B0502040204020203" pitchFamily="34" charset="0"/>
                <a:cs typeface="Segoe UI" panose="020B0502040204020203" pitchFamily="34" charset="0"/>
              </a:defRPr>
            </a:lvl2pPr>
            <a:lvl3pPr marL="438150" indent="-133350">
              <a:defRPr lang="en-US" b="0" i="0" dirty="0">
                <a:solidFill>
                  <a:schemeClr val="tx1"/>
                </a:solidFill>
                <a:latin typeface="Segoe UI" panose="020B0502040204020203" pitchFamily="34" charset="0"/>
                <a:cs typeface="Segoe UI" panose="020B0502040204020203" pitchFamily="34" charset="0"/>
              </a:defRPr>
            </a:lvl3pPr>
            <a:lvl4pPr marL="566738" indent="-114300">
              <a:defRPr lang="en-US" b="0" i="0" dirty="0">
                <a:solidFill>
                  <a:schemeClr val="tx1"/>
                </a:solidFill>
                <a:latin typeface="Segoe UI" panose="020B0502040204020203" pitchFamily="34" charset="0"/>
                <a:cs typeface="Segoe UI" panose="020B0502040204020203" pitchFamily="34" charset="0"/>
              </a:defRPr>
            </a:lvl4pPr>
            <a:lvl5pPr marL="685800" indent="-109538">
              <a:defRPr lang="en-US" b="0" i="0" dirty="0">
                <a:solidFill>
                  <a:schemeClr val="tx1"/>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1">
            <a:extLst>
              <a:ext uri="{FF2B5EF4-FFF2-40B4-BE49-F238E27FC236}">
                <a16:creationId xmlns:a16="http://schemas.microsoft.com/office/drawing/2014/main" id="{5A33786E-BA2A-7946-B8B0-AFD7EB6632A0}"/>
              </a:ext>
            </a:extLst>
          </p:cNvPr>
          <p:cNvSpPr>
            <a:spLocks noGrp="1"/>
          </p:cNvSpPr>
          <p:nvPr>
            <p:ph type="body" sz="quarter" idx="16"/>
          </p:nvPr>
        </p:nvSpPr>
        <p:spPr>
          <a:xfrm>
            <a:off x="584200" y="1666187"/>
            <a:ext cx="2532063" cy="615553"/>
          </a:xfrm>
        </p:spPr>
        <p:txBody>
          <a:bodyPr anchor="t"/>
          <a:lstStyle>
            <a:lvl1pPr marL="0" indent="0">
              <a:spcBef>
                <a:spcPts val="0"/>
              </a:spcBef>
              <a:buNone/>
              <a:defRPr sz="2000" b="1" i="0">
                <a:solidFill>
                  <a:schemeClr val="tx2"/>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11" name="Title 1">
            <a:extLst>
              <a:ext uri="{FF2B5EF4-FFF2-40B4-BE49-F238E27FC236}">
                <a16:creationId xmlns:a16="http://schemas.microsoft.com/office/drawing/2014/main" id="{16876D24-870A-4C04-9294-3311C48026DE}"/>
              </a:ext>
            </a:extLst>
          </p:cNvPr>
          <p:cNvSpPr>
            <a:spLocks noGrp="1"/>
          </p:cNvSpPr>
          <p:nvPr>
            <p:ph type="title" hasCustomPrompt="1"/>
          </p:nvPr>
        </p:nvSpPr>
        <p:spPr>
          <a:xfrm>
            <a:off x="588263" y="457200"/>
            <a:ext cx="11018520" cy="430887"/>
          </a:xfrm>
        </p:spPr>
        <p:txBody>
          <a:bodyPr/>
          <a:lstStyle>
            <a:lvl1pPr>
              <a:defRPr sz="2800" b="1" i="0">
                <a:solidFill>
                  <a:schemeClr val="tx1"/>
                </a:solidFill>
                <a:latin typeface="Segoe UI Semibold" panose="020B0502040204020203" pitchFamily="34" charset="0"/>
                <a:cs typeface="Segoe UI Semibold" panose="020B0502040204020203" pitchFamily="34" charset="0"/>
              </a:defRPr>
            </a:lvl1pPr>
          </a:lstStyle>
          <a:p>
            <a:r>
              <a:rPr lang="en-US"/>
              <a:t>Agenda</a:t>
            </a:r>
          </a:p>
        </p:txBody>
      </p:sp>
    </p:spTree>
    <p:extLst>
      <p:ext uri="{BB962C8B-B14F-4D97-AF65-F5344CB8AC3E}">
        <p14:creationId xmlns:p14="http://schemas.microsoft.com/office/powerpoint/2010/main" val="765834764"/>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Agenda 3">
    <p:spTree>
      <p:nvGrpSpPr>
        <p:cNvPr id="1" name=""/>
        <p:cNvGrpSpPr/>
        <p:nvPr/>
      </p:nvGrpSpPr>
      <p:grpSpPr>
        <a:xfrm>
          <a:off x="0" y="0"/>
          <a:ext cx="0" cy="0"/>
          <a:chOff x="0" y="0"/>
          <a:chExt cx="0" cy="0"/>
        </a:xfrm>
      </p:grpSpPr>
      <p:sp>
        <p:nvSpPr>
          <p:cNvPr id="30" name="Text Placeholder 7">
            <a:extLst>
              <a:ext uri="{FF2B5EF4-FFF2-40B4-BE49-F238E27FC236}">
                <a16:creationId xmlns:a16="http://schemas.microsoft.com/office/drawing/2014/main" id="{2DC88330-CF4F-8042-AC6A-DE435746CEEF}"/>
              </a:ext>
            </a:extLst>
          </p:cNvPr>
          <p:cNvSpPr>
            <a:spLocks noGrp="1"/>
          </p:cNvSpPr>
          <p:nvPr>
            <p:ph type="body" sz="quarter" idx="26" hasCustomPrompt="1"/>
          </p:nvPr>
        </p:nvSpPr>
        <p:spPr>
          <a:xfrm>
            <a:off x="1052948" y="3557617"/>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9" name="Text Placeholder 11">
            <a:extLst>
              <a:ext uri="{FF2B5EF4-FFF2-40B4-BE49-F238E27FC236}">
                <a16:creationId xmlns:a16="http://schemas.microsoft.com/office/drawing/2014/main" id="{6D3E8F46-A884-8546-8FB0-7E986E7FF094}"/>
              </a:ext>
            </a:extLst>
          </p:cNvPr>
          <p:cNvSpPr>
            <a:spLocks noGrp="1"/>
          </p:cNvSpPr>
          <p:nvPr>
            <p:ph type="body" sz="quarter" idx="25" hasCustomPrompt="1"/>
          </p:nvPr>
        </p:nvSpPr>
        <p:spPr>
          <a:xfrm>
            <a:off x="584201" y="3557615"/>
            <a:ext cx="467986" cy="307777"/>
          </a:xfrm>
        </p:spPr>
        <p:txBody>
          <a:bodyPr anchor="t"/>
          <a:lstStyle>
            <a:lvl1pPr marL="0" indent="0">
              <a:spcBef>
                <a:spcPts val="0"/>
              </a:spcBef>
              <a:buNone/>
              <a:defRPr sz="2000" b="0" i="0">
                <a:solidFill>
                  <a:srgbClr val="5D5AD5"/>
                </a:solidFill>
                <a:latin typeface="Segoe UI" panose="020B0502040204020203" pitchFamily="34" charset="0"/>
                <a:cs typeface="Segoe UI" panose="020B0502040204020203" pitchFamily="34" charset="0"/>
              </a:defRPr>
            </a:lvl1pPr>
          </a:lstStyle>
          <a:p>
            <a:pPr lvl="0"/>
            <a:r>
              <a:rPr lang="en-US"/>
              <a:t>#</a:t>
            </a:r>
          </a:p>
        </p:txBody>
      </p:sp>
      <p:sp>
        <p:nvSpPr>
          <p:cNvPr id="28" name="Text Placeholder 7">
            <a:extLst>
              <a:ext uri="{FF2B5EF4-FFF2-40B4-BE49-F238E27FC236}">
                <a16:creationId xmlns:a16="http://schemas.microsoft.com/office/drawing/2014/main" id="{EB5D655A-3EEA-3F46-8DF9-C02C9731BC5F}"/>
              </a:ext>
            </a:extLst>
          </p:cNvPr>
          <p:cNvSpPr>
            <a:spLocks noGrp="1"/>
          </p:cNvSpPr>
          <p:nvPr>
            <p:ph type="body" sz="quarter" idx="24" hasCustomPrompt="1"/>
          </p:nvPr>
        </p:nvSpPr>
        <p:spPr>
          <a:xfrm>
            <a:off x="1052948" y="3181835"/>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7" name="Text Placeholder 11">
            <a:extLst>
              <a:ext uri="{FF2B5EF4-FFF2-40B4-BE49-F238E27FC236}">
                <a16:creationId xmlns:a16="http://schemas.microsoft.com/office/drawing/2014/main" id="{384E171F-B0E2-AA4E-9E98-C2FBBB1E35DF}"/>
              </a:ext>
            </a:extLst>
          </p:cNvPr>
          <p:cNvSpPr>
            <a:spLocks noGrp="1"/>
          </p:cNvSpPr>
          <p:nvPr>
            <p:ph type="body" sz="quarter" idx="23" hasCustomPrompt="1"/>
          </p:nvPr>
        </p:nvSpPr>
        <p:spPr>
          <a:xfrm>
            <a:off x="584201" y="3181835"/>
            <a:ext cx="467986" cy="307777"/>
          </a:xfrm>
        </p:spPr>
        <p:txBody>
          <a:bodyPr anchor="t"/>
          <a:lstStyle>
            <a:lvl1pPr marL="0" indent="0">
              <a:spcBef>
                <a:spcPts val="0"/>
              </a:spcBef>
              <a:buNone/>
              <a:defRPr sz="2000" b="0" i="0">
                <a:solidFill>
                  <a:srgbClr val="5D5AD5"/>
                </a:solidFill>
                <a:latin typeface="Segoe UI" panose="020B0502040204020203" pitchFamily="34" charset="0"/>
                <a:cs typeface="Segoe UI" panose="020B0502040204020203" pitchFamily="34" charset="0"/>
              </a:defRPr>
            </a:lvl1pPr>
          </a:lstStyle>
          <a:p>
            <a:pPr lvl="0"/>
            <a:r>
              <a:rPr lang="en-US"/>
              <a:t>#</a:t>
            </a:r>
          </a:p>
        </p:txBody>
      </p:sp>
      <p:sp>
        <p:nvSpPr>
          <p:cNvPr id="26" name="Text Placeholder 7">
            <a:extLst>
              <a:ext uri="{FF2B5EF4-FFF2-40B4-BE49-F238E27FC236}">
                <a16:creationId xmlns:a16="http://schemas.microsoft.com/office/drawing/2014/main" id="{26D69D38-758C-7B49-B3A5-187966E71965}"/>
              </a:ext>
            </a:extLst>
          </p:cNvPr>
          <p:cNvSpPr>
            <a:spLocks noGrp="1"/>
          </p:cNvSpPr>
          <p:nvPr>
            <p:ph type="body" sz="quarter" idx="22" hasCustomPrompt="1"/>
          </p:nvPr>
        </p:nvSpPr>
        <p:spPr>
          <a:xfrm>
            <a:off x="1052948" y="2806055"/>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5" name="Text Placeholder 11">
            <a:extLst>
              <a:ext uri="{FF2B5EF4-FFF2-40B4-BE49-F238E27FC236}">
                <a16:creationId xmlns:a16="http://schemas.microsoft.com/office/drawing/2014/main" id="{63B61F84-ABD5-8648-B558-796006AA0455}"/>
              </a:ext>
            </a:extLst>
          </p:cNvPr>
          <p:cNvSpPr>
            <a:spLocks noGrp="1"/>
          </p:cNvSpPr>
          <p:nvPr>
            <p:ph type="body" sz="quarter" idx="21" hasCustomPrompt="1"/>
          </p:nvPr>
        </p:nvSpPr>
        <p:spPr>
          <a:xfrm>
            <a:off x="584201" y="2806055"/>
            <a:ext cx="467986" cy="307777"/>
          </a:xfrm>
        </p:spPr>
        <p:txBody>
          <a:bodyPr anchor="t"/>
          <a:lstStyle>
            <a:lvl1pPr marL="0" indent="0">
              <a:spcBef>
                <a:spcPts val="0"/>
              </a:spcBef>
              <a:buNone/>
              <a:defRPr sz="2000" b="0" i="0">
                <a:solidFill>
                  <a:srgbClr val="5D5AD5"/>
                </a:solidFill>
                <a:latin typeface="Segoe UI" panose="020B0502040204020203" pitchFamily="34" charset="0"/>
                <a:cs typeface="Segoe UI" panose="020B0502040204020203" pitchFamily="34" charset="0"/>
              </a:defRPr>
            </a:lvl1pPr>
          </a:lstStyle>
          <a:p>
            <a:pPr lvl="0"/>
            <a:r>
              <a:rPr lang="en-US"/>
              <a:t>#</a:t>
            </a:r>
          </a:p>
        </p:txBody>
      </p:sp>
      <p:sp>
        <p:nvSpPr>
          <p:cNvPr id="24" name="Text Placeholder 7">
            <a:extLst>
              <a:ext uri="{FF2B5EF4-FFF2-40B4-BE49-F238E27FC236}">
                <a16:creationId xmlns:a16="http://schemas.microsoft.com/office/drawing/2014/main" id="{804F4C3E-9FC0-DB4D-8D21-6D56432FE1C2}"/>
              </a:ext>
            </a:extLst>
          </p:cNvPr>
          <p:cNvSpPr>
            <a:spLocks noGrp="1"/>
          </p:cNvSpPr>
          <p:nvPr>
            <p:ph type="body" sz="quarter" idx="20" hasCustomPrompt="1"/>
          </p:nvPr>
        </p:nvSpPr>
        <p:spPr>
          <a:xfrm>
            <a:off x="1052948" y="2417749"/>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3" name="Text Placeholder 11">
            <a:extLst>
              <a:ext uri="{FF2B5EF4-FFF2-40B4-BE49-F238E27FC236}">
                <a16:creationId xmlns:a16="http://schemas.microsoft.com/office/drawing/2014/main" id="{31D50A13-4F84-9246-AAE0-27B2B8351740}"/>
              </a:ext>
            </a:extLst>
          </p:cNvPr>
          <p:cNvSpPr>
            <a:spLocks noGrp="1"/>
          </p:cNvSpPr>
          <p:nvPr>
            <p:ph type="body" sz="quarter" idx="19" hasCustomPrompt="1"/>
          </p:nvPr>
        </p:nvSpPr>
        <p:spPr>
          <a:xfrm>
            <a:off x="584201" y="2417747"/>
            <a:ext cx="467986" cy="307777"/>
          </a:xfrm>
        </p:spPr>
        <p:txBody>
          <a:bodyPr anchor="t"/>
          <a:lstStyle>
            <a:lvl1pPr marL="0" indent="0">
              <a:spcBef>
                <a:spcPts val="0"/>
              </a:spcBef>
              <a:buNone/>
              <a:defRPr sz="2000" b="0" i="0">
                <a:solidFill>
                  <a:srgbClr val="5D5AD5"/>
                </a:solidFill>
                <a:latin typeface="Segoe UI" panose="020B0502040204020203" pitchFamily="34" charset="0"/>
                <a:cs typeface="Segoe UI" panose="020B0502040204020203" pitchFamily="34" charset="0"/>
              </a:defRPr>
            </a:lvl1pPr>
          </a:lstStyle>
          <a:p>
            <a:pPr lvl="0"/>
            <a:r>
              <a:rPr lang="en-US"/>
              <a:t>#</a:t>
            </a:r>
          </a:p>
        </p:txBody>
      </p:sp>
      <p:sp>
        <p:nvSpPr>
          <p:cNvPr id="22" name="Text Placeholder 7">
            <a:extLst>
              <a:ext uri="{FF2B5EF4-FFF2-40B4-BE49-F238E27FC236}">
                <a16:creationId xmlns:a16="http://schemas.microsoft.com/office/drawing/2014/main" id="{78C925AD-00CE-2349-8207-C79406FC49D5}"/>
              </a:ext>
            </a:extLst>
          </p:cNvPr>
          <p:cNvSpPr>
            <a:spLocks noGrp="1"/>
          </p:cNvSpPr>
          <p:nvPr>
            <p:ph type="body" sz="quarter" idx="18" hasCustomPrompt="1"/>
          </p:nvPr>
        </p:nvSpPr>
        <p:spPr>
          <a:xfrm>
            <a:off x="1052948" y="2041967"/>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13" name="Text Placeholder 11">
            <a:extLst>
              <a:ext uri="{FF2B5EF4-FFF2-40B4-BE49-F238E27FC236}">
                <a16:creationId xmlns:a16="http://schemas.microsoft.com/office/drawing/2014/main" id="{B59C73EE-192A-DC41-998B-295E17CA6792}"/>
              </a:ext>
            </a:extLst>
          </p:cNvPr>
          <p:cNvSpPr>
            <a:spLocks noGrp="1"/>
          </p:cNvSpPr>
          <p:nvPr>
            <p:ph type="body" sz="quarter" idx="17" hasCustomPrompt="1"/>
          </p:nvPr>
        </p:nvSpPr>
        <p:spPr>
          <a:xfrm>
            <a:off x="584201" y="2041967"/>
            <a:ext cx="467986" cy="307777"/>
          </a:xfrm>
        </p:spPr>
        <p:txBody>
          <a:bodyPr anchor="t"/>
          <a:lstStyle>
            <a:lvl1pPr marL="0" indent="0">
              <a:spcBef>
                <a:spcPts val="0"/>
              </a:spcBef>
              <a:buNone/>
              <a:defRPr sz="2000" b="0" i="0">
                <a:solidFill>
                  <a:srgbClr val="5D5AD5"/>
                </a:solidFill>
                <a:latin typeface="Segoe UI" panose="020B0502040204020203" pitchFamily="34" charset="0"/>
                <a:cs typeface="Segoe UI" panose="020B0502040204020203" pitchFamily="34" charset="0"/>
              </a:defRPr>
            </a:lvl1pPr>
          </a:lstStyle>
          <a:p>
            <a:pPr lvl="0"/>
            <a:r>
              <a:rPr lang="en-US"/>
              <a:t>#</a:t>
            </a:r>
          </a:p>
        </p:txBody>
      </p:sp>
      <p:sp>
        <p:nvSpPr>
          <p:cNvPr id="12" name="Text Placeholder 7">
            <a:extLst>
              <a:ext uri="{FF2B5EF4-FFF2-40B4-BE49-F238E27FC236}">
                <a16:creationId xmlns:a16="http://schemas.microsoft.com/office/drawing/2014/main" id="{EEDCCC92-5800-7840-A07F-7142E9682A16}"/>
              </a:ext>
            </a:extLst>
          </p:cNvPr>
          <p:cNvSpPr>
            <a:spLocks noGrp="1"/>
          </p:cNvSpPr>
          <p:nvPr>
            <p:ph type="body" sz="quarter" idx="14" hasCustomPrompt="1"/>
          </p:nvPr>
        </p:nvSpPr>
        <p:spPr>
          <a:xfrm>
            <a:off x="1052948" y="1666187"/>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11" name="Text Placeholder 11">
            <a:extLst>
              <a:ext uri="{FF2B5EF4-FFF2-40B4-BE49-F238E27FC236}">
                <a16:creationId xmlns:a16="http://schemas.microsoft.com/office/drawing/2014/main" id="{E8E2107F-D756-284E-A18C-EC19015DFDD3}"/>
              </a:ext>
            </a:extLst>
          </p:cNvPr>
          <p:cNvSpPr>
            <a:spLocks noGrp="1"/>
          </p:cNvSpPr>
          <p:nvPr>
            <p:ph type="body" sz="quarter" idx="16" hasCustomPrompt="1"/>
          </p:nvPr>
        </p:nvSpPr>
        <p:spPr>
          <a:xfrm>
            <a:off x="584201" y="1666187"/>
            <a:ext cx="467986" cy="307777"/>
          </a:xfrm>
        </p:spPr>
        <p:txBody>
          <a:bodyPr anchor="t"/>
          <a:lstStyle>
            <a:lvl1pPr marL="0" indent="0">
              <a:spcBef>
                <a:spcPts val="0"/>
              </a:spcBef>
              <a:buNone/>
              <a:defRPr sz="2000" b="0" i="0">
                <a:solidFill>
                  <a:srgbClr val="5D5AD5"/>
                </a:solidFill>
                <a:latin typeface="Segoe UI" panose="020B0502040204020203" pitchFamily="34" charset="0"/>
                <a:cs typeface="Segoe UI" panose="020B0502040204020203" pitchFamily="34" charset="0"/>
              </a:defRPr>
            </a:lvl1pPr>
          </a:lstStyle>
          <a:p>
            <a:pPr lvl="0"/>
            <a:r>
              <a:rPr lang="en-US"/>
              <a:t>#</a:t>
            </a:r>
          </a:p>
        </p:txBody>
      </p:sp>
      <p:sp>
        <p:nvSpPr>
          <p:cNvPr id="15" name="Title 1">
            <a:extLst>
              <a:ext uri="{FF2B5EF4-FFF2-40B4-BE49-F238E27FC236}">
                <a16:creationId xmlns:a16="http://schemas.microsoft.com/office/drawing/2014/main" id="{E7F93F86-C8E9-4C2B-8A89-9651C91CBE8A}"/>
              </a:ext>
            </a:extLst>
          </p:cNvPr>
          <p:cNvSpPr>
            <a:spLocks noGrp="1"/>
          </p:cNvSpPr>
          <p:nvPr>
            <p:ph type="title" hasCustomPrompt="1"/>
          </p:nvPr>
        </p:nvSpPr>
        <p:spPr>
          <a:xfrm>
            <a:off x="588263" y="457200"/>
            <a:ext cx="11018520" cy="430887"/>
          </a:xfrm>
        </p:spPr>
        <p:txBody>
          <a:bodyPr/>
          <a:lstStyle>
            <a:lvl1pPr>
              <a:defRPr sz="2800" b="1" i="0">
                <a:solidFill>
                  <a:schemeClr val="tx1"/>
                </a:solidFill>
                <a:latin typeface="Segoe UI Semibold" panose="020B0502040204020203" pitchFamily="34" charset="0"/>
                <a:cs typeface="Segoe UI Semibold" panose="020B0502040204020203" pitchFamily="34" charset="0"/>
              </a:defRPr>
            </a:lvl1pPr>
          </a:lstStyle>
          <a:p>
            <a:r>
              <a:rPr lang="en-US"/>
              <a:t>Agenda</a:t>
            </a:r>
          </a:p>
        </p:txBody>
      </p:sp>
    </p:spTree>
    <p:extLst>
      <p:ext uri="{BB962C8B-B14F-4D97-AF65-F5344CB8AC3E}">
        <p14:creationId xmlns:p14="http://schemas.microsoft.com/office/powerpoint/2010/main" val="4048482271"/>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Quot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87CE68-382E-9E27-9552-0CDBF324941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 Placeholder 4">
            <a:extLst>
              <a:ext uri="{FF2B5EF4-FFF2-40B4-BE49-F238E27FC236}">
                <a16:creationId xmlns:a16="http://schemas.microsoft.com/office/drawing/2014/main" id="{EA931C13-91CA-1E4E-BA2A-D76092953AC5}"/>
              </a:ext>
            </a:extLst>
          </p:cNvPr>
          <p:cNvSpPr>
            <a:spLocks noGrp="1"/>
          </p:cNvSpPr>
          <p:nvPr>
            <p:ph type="body" sz="quarter" idx="13" hasCustomPrompt="1"/>
          </p:nvPr>
        </p:nvSpPr>
        <p:spPr>
          <a:xfrm>
            <a:off x="3582416" y="4383719"/>
            <a:ext cx="8025384" cy="276999"/>
          </a:xfrm>
          <a:noFill/>
        </p:spPr>
        <p:txBody>
          <a:bodyPr wrap="square" lIns="0" tIns="0" rIns="0" bIns="0">
            <a:spAutoFit/>
          </a:bodyPr>
          <a:lstStyle>
            <a:lvl1pPr marL="0" indent="0">
              <a:spcBef>
                <a:spcPts val="0"/>
              </a:spcBef>
              <a:spcAft>
                <a:spcPts val="0"/>
              </a:spcAft>
              <a:buFont typeface="Arial" panose="020B0604020202020204" pitchFamily="34" charset="0"/>
              <a:buNone/>
              <a:defRPr sz="1800" b="0" i="0" spc="0" baseline="0">
                <a:solidFill>
                  <a:schemeClr val="tx1"/>
                </a:solidFill>
                <a:latin typeface="Segoe UI" panose="020B0502040204020203" pitchFamily="34" charset="0"/>
                <a:cs typeface="Segoe UI" panose="020B0502040204020203" pitchFamily="34" charset="0"/>
              </a:defRPr>
            </a:lvl1pPr>
          </a:lstStyle>
          <a:p>
            <a:pPr lvl="0"/>
            <a:r>
              <a:rPr lang="en-US"/>
              <a:t>Company or position</a:t>
            </a:r>
          </a:p>
        </p:txBody>
      </p:sp>
      <p:sp>
        <p:nvSpPr>
          <p:cNvPr id="4" name="Text Placeholder 4">
            <a:extLst>
              <a:ext uri="{FF2B5EF4-FFF2-40B4-BE49-F238E27FC236}">
                <a16:creationId xmlns:a16="http://schemas.microsoft.com/office/drawing/2014/main" id="{8239844E-B1F9-4340-B431-2107F3D0EBC9}"/>
              </a:ext>
            </a:extLst>
          </p:cNvPr>
          <p:cNvSpPr>
            <a:spLocks noGrp="1"/>
          </p:cNvSpPr>
          <p:nvPr>
            <p:ph type="body" sz="quarter" idx="12" hasCustomPrompt="1"/>
          </p:nvPr>
        </p:nvSpPr>
        <p:spPr>
          <a:xfrm>
            <a:off x="3582416" y="4060953"/>
            <a:ext cx="8025384" cy="276999"/>
          </a:xfrm>
          <a:noFill/>
        </p:spPr>
        <p:txBody>
          <a:bodyPr wrap="square" lIns="0" tIns="0" rIns="0" bIns="0">
            <a:spAutoFit/>
          </a:bodyPr>
          <a:lstStyle>
            <a:lvl1pPr marL="0" indent="0">
              <a:spcBef>
                <a:spcPts val="0"/>
              </a:spcBef>
              <a:spcAft>
                <a:spcPts val="0"/>
              </a:spcAft>
              <a:buFont typeface="Arial" panose="020B0604020202020204" pitchFamily="34" charset="0"/>
              <a:buNone/>
              <a:defRPr sz="1800" b="1" i="0" spc="0" baseline="0">
                <a:solidFill>
                  <a:schemeClr val="tx1"/>
                </a:solidFill>
                <a:latin typeface="Segoe UI Semibold" panose="020B0502040204020203" pitchFamily="34" charset="0"/>
                <a:cs typeface="Segoe UI Semibold" panose="020B0502040204020203" pitchFamily="34" charset="0"/>
              </a:defRPr>
            </a:lvl1pPr>
          </a:lstStyle>
          <a:p>
            <a:pPr lvl="0"/>
            <a:r>
              <a:rPr lang="en-US"/>
              <a:t>Name</a:t>
            </a:r>
          </a:p>
        </p:txBody>
      </p:sp>
      <p:sp>
        <p:nvSpPr>
          <p:cNvPr id="3" name="Title 1">
            <a:extLst>
              <a:ext uri="{FF2B5EF4-FFF2-40B4-BE49-F238E27FC236}">
                <a16:creationId xmlns:a16="http://schemas.microsoft.com/office/drawing/2014/main" id="{4271B509-7ED5-6A44-A21F-2ED4CE9996C7}"/>
              </a:ext>
            </a:extLst>
          </p:cNvPr>
          <p:cNvSpPr>
            <a:spLocks noGrp="1"/>
          </p:cNvSpPr>
          <p:nvPr>
            <p:ph type="title" hasCustomPrompt="1"/>
          </p:nvPr>
        </p:nvSpPr>
        <p:spPr>
          <a:xfrm>
            <a:off x="3582416" y="585788"/>
            <a:ext cx="8025384" cy="2946033"/>
          </a:xfrm>
          <a:noFill/>
        </p:spPr>
        <p:txBody>
          <a:bodyPr wrap="square" lIns="0" tIns="0" rIns="0" bIns="0" anchor="b" anchorCtr="0">
            <a:normAutofit/>
          </a:bodyPr>
          <a:lstStyle>
            <a:lvl1pPr algn="l" defTabSz="932742" rtl="0" eaLnBrk="1" latinLnBrk="0" hangingPunct="1">
              <a:lnSpc>
                <a:spcPct val="90000"/>
              </a:lnSpc>
              <a:spcBef>
                <a:spcPct val="0"/>
              </a:spcBef>
              <a:buNone/>
              <a:defRPr lang="en-US" sz="3600" b="1" i="0" kern="1200" cap="none" spc="-50" baseline="0" dirty="0">
                <a:ln w="3175">
                  <a:noFill/>
                </a:ln>
                <a:solidFill>
                  <a:schemeClr val="tx1"/>
                </a:solidFill>
                <a:effectLst/>
                <a:latin typeface="Segoe UI Semibold" panose="020B0502040204020203" pitchFamily="34" charset="0"/>
                <a:ea typeface="+mn-ea"/>
                <a:cs typeface="Segoe UI Semibold" panose="020B0502040204020203" pitchFamily="34" charset="0"/>
              </a:defRPr>
            </a:lvl1pPr>
          </a:lstStyle>
          <a:p>
            <a:r>
              <a:rPr lang="en-US"/>
              <a:t>Quote text</a:t>
            </a:r>
          </a:p>
        </p:txBody>
      </p:sp>
      <p:pic>
        <p:nvPicPr>
          <p:cNvPr id="7" name="Picture 6" descr="Quotation mark">
            <a:extLst>
              <a:ext uri="{FF2B5EF4-FFF2-40B4-BE49-F238E27FC236}">
                <a16:creationId xmlns:a16="http://schemas.microsoft.com/office/drawing/2014/main" id="{EABB847D-C857-0388-8E19-D6724CB4046B}"/>
              </a:ext>
            </a:extLst>
          </p:cNvPr>
          <p:cNvPicPr>
            <a:picLocks noChangeAspect="1"/>
          </p:cNvPicPr>
          <p:nvPr/>
        </p:nvPicPr>
        <p:blipFill>
          <a:blip r:embed="rId3"/>
          <a:stretch>
            <a:fillRect/>
          </a:stretch>
        </p:blipFill>
        <p:spPr>
          <a:xfrm>
            <a:off x="584200" y="1195786"/>
            <a:ext cx="2226687" cy="1938528"/>
          </a:xfrm>
          <a:prstGeom prst="rect">
            <a:avLst/>
          </a:prstGeom>
        </p:spPr>
      </p:pic>
    </p:spTree>
    <p:extLst>
      <p:ext uri="{BB962C8B-B14F-4D97-AF65-F5344CB8AC3E}">
        <p14:creationId xmlns:p14="http://schemas.microsoft.com/office/powerpoint/2010/main" val="133482469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Quote slide 2">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0CC7F2DC-DA7A-C66B-6ABF-4917841A2851}"/>
              </a:ext>
            </a:extLst>
          </p:cNvPr>
          <p:cNvSpPr>
            <a:spLocks noGrp="1"/>
          </p:cNvSpPr>
          <p:nvPr>
            <p:ph type="body" sz="quarter" idx="13" hasCustomPrompt="1"/>
          </p:nvPr>
        </p:nvSpPr>
        <p:spPr>
          <a:xfrm>
            <a:off x="3582416" y="4383719"/>
            <a:ext cx="8025384" cy="276999"/>
          </a:xfrm>
          <a:noFill/>
        </p:spPr>
        <p:txBody>
          <a:bodyPr wrap="square" lIns="0" tIns="0" rIns="0" bIns="0">
            <a:spAutoFit/>
          </a:bodyPr>
          <a:lstStyle>
            <a:lvl1pPr marL="0" indent="0">
              <a:spcBef>
                <a:spcPts val="0"/>
              </a:spcBef>
              <a:spcAft>
                <a:spcPts val="0"/>
              </a:spcAft>
              <a:buFont typeface="Arial" panose="020B0604020202020204" pitchFamily="34" charset="0"/>
              <a:buNone/>
              <a:defRPr sz="1800" b="0" i="0" spc="0" baseline="0">
                <a:solidFill>
                  <a:schemeClr val="tx1"/>
                </a:solidFill>
                <a:latin typeface="Segoe UI" panose="020B0502040204020203" pitchFamily="34" charset="0"/>
                <a:cs typeface="Segoe UI" panose="020B0502040204020203" pitchFamily="34" charset="0"/>
              </a:defRPr>
            </a:lvl1pPr>
          </a:lstStyle>
          <a:p>
            <a:pPr lvl="0"/>
            <a:r>
              <a:rPr lang="en-US"/>
              <a:t>Company or position</a:t>
            </a:r>
          </a:p>
        </p:txBody>
      </p:sp>
      <p:sp>
        <p:nvSpPr>
          <p:cNvPr id="6" name="Text Placeholder 4">
            <a:extLst>
              <a:ext uri="{FF2B5EF4-FFF2-40B4-BE49-F238E27FC236}">
                <a16:creationId xmlns:a16="http://schemas.microsoft.com/office/drawing/2014/main" id="{E44E0F64-D555-46D8-2B0F-6941E3612BA4}"/>
              </a:ext>
            </a:extLst>
          </p:cNvPr>
          <p:cNvSpPr>
            <a:spLocks noGrp="1"/>
          </p:cNvSpPr>
          <p:nvPr>
            <p:ph type="body" sz="quarter" idx="12" hasCustomPrompt="1"/>
          </p:nvPr>
        </p:nvSpPr>
        <p:spPr>
          <a:xfrm>
            <a:off x="3582416" y="4060953"/>
            <a:ext cx="8025384" cy="276999"/>
          </a:xfrm>
          <a:noFill/>
        </p:spPr>
        <p:txBody>
          <a:bodyPr wrap="square" lIns="0" tIns="0" rIns="0" bIns="0">
            <a:spAutoFit/>
          </a:bodyPr>
          <a:lstStyle>
            <a:lvl1pPr marL="0" indent="0">
              <a:spcBef>
                <a:spcPts val="0"/>
              </a:spcBef>
              <a:spcAft>
                <a:spcPts val="0"/>
              </a:spcAft>
              <a:buFont typeface="Arial" panose="020B0604020202020204" pitchFamily="34" charset="0"/>
              <a:buNone/>
              <a:defRPr sz="1800" b="1" i="0" spc="0" baseline="0">
                <a:solidFill>
                  <a:schemeClr val="accent1"/>
                </a:solidFill>
                <a:latin typeface="Segoe UI Semibold" panose="020B0502040204020203" pitchFamily="34" charset="0"/>
                <a:cs typeface="Segoe UI Semibold" panose="020B0502040204020203" pitchFamily="34" charset="0"/>
              </a:defRPr>
            </a:lvl1pPr>
          </a:lstStyle>
          <a:p>
            <a:pPr lvl="0"/>
            <a:r>
              <a:rPr lang="en-US"/>
              <a:t>Name</a:t>
            </a:r>
          </a:p>
        </p:txBody>
      </p:sp>
      <p:sp>
        <p:nvSpPr>
          <p:cNvPr id="2" name="Title 1">
            <a:extLst>
              <a:ext uri="{FF2B5EF4-FFF2-40B4-BE49-F238E27FC236}">
                <a16:creationId xmlns:a16="http://schemas.microsoft.com/office/drawing/2014/main" id="{1CE6E25D-72D6-C4EE-C285-BCEF9463E0D9}"/>
              </a:ext>
            </a:extLst>
          </p:cNvPr>
          <p:cNvSpPr>
            <a:spLocks noGrp="1"/>
          </p:cNvSpPr>
          <p:nvPr>
            <p:ph type="title" hasCustomPrompt="1"/>
          </p:nvPr>
        </p:nvSpPr>
        <p:spPr>
          <a:xfrm>
            <a:off x="3582416" y="585788"/>
            <a:ext cx="8025384" cy="2946033"/>
          </a:xfrm>
          <a:noFill/>
        </p:spPr>
        <p:txBody>
          <a:bodyPr wrap="square" lIns="0" tIns="0" rIns="0" bIns="0" anchor="b" anchorCtr="0">
            <a:normAutofit/>
          </a:bodyPr>
          <a:lstStyle>
            <a:lvl1pPr algn="l" defTabSz="932742" rtl="0" eaLnBrk="1" latinLnBrk="0" hangingPunct="1">
              <a:lnSpc>
                <a:spcPct val="90000"/>
              </a:lnSpc>
              <a:spcBef>
                <a:spcPct val="0"/>
              </a:spcBef>
              <a:buNone/>
              <a:defRPr lang="en-US" sz="3600" b="1" i="0" kern="1200" cap="none" spc="-50" baseline="0" dirty="0">
                <a:ln w="3175">
                  <a:noFill/>
                </a:ln>
                <a:solidFill>
                  <a:schemeClr val="tx1"/>
                </a:solidFill>
                <a:effectLst/>
                <a:latin typeface="Segoe UI Semibold" panose="020B0502040204020203" pitchFamily="34" charset="0"/>
                <a:ea typeface="+mn-ea"/>
                <a:cs typeface="Segoe UI Semibold" panose="020B0502040204020203" pitchFamily="34" charset="0"/>
              </a:defRPr>
            </a:lvl1pPr>
          </a:lstStyle>
          <a:p>
            <a:r>
              <a:rPr lang="en-US"/>
              <a:t>Quote text</a:t>
            </a:r>
          </a:p>
        </p:txBody>
      </p:sp>
      <p:pic>
        <p:nvPicPr>
          <p:cNvPr id="4" name="Picture 3" descr="Quotation mark">
            <a:extLst>
              <a:ext uri="{FF2B5EF4-FFF2-40B4-BE49-F238E27FC236}">
                <a16:creationId xmlns:a16="http://schemas.microsoft.com/office/drawing/2014/main" id="{298CE0A9-070B-8C0A-DE4D-0D7941F18007}"/>
              </a:ext>
            </a:extLst>
          </p:cNvPr>
          <p:cNvPicPr>
            <a:picLocks noChangeAspect="1"/>
          </p:cNvPicPr>
          <p:nvPr/>
        </p:nvPicPr>
        <p:blipFill>
          <a:blip r:embed="rId2"/>
          <a:stretch>
            <a:fillRect/>
          </a:stretch>
        </p:blipFill>
        <p:spPr>
          <a:xfrm>
            <a:off x="584200" y="1195786"/>
            <a:ext cx="2231136" cy="1942400"/>
          </a:xfrm>
          <a:prstGeom prst="rect">
            <a:avLst/>
          </a:prstGeom>
        </p:spPr>
      </p:pic>
    </p:spTree>
    <p:extLst>
      <p:ext uri="{BB962C8B-B14F-4D97-AF65-F5344CB8AC3E}">
        <p14:creationId xmlns:p14="http://schemas.microsoft.com/office/powerpoint/2010/main" val="2477375721"/>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48612"/>
          </a:xfrm>
        </p:spPr>
        <p:txBody>
          <a:bodyPr/>
          <a:lstStyle>
            <a:lvl1pPr>
              <a:defRPr sz="24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11018520" cy="430887"/>
          </a:xfrm>
        </p:spPr>
        <p:txBody>
          <a:bodyPr/>
          <a:lstStyle>
            <a:lvl1pPr>
              <a:defRPr sz="2800" b="1" i="0">
                <a:solidFill>
                  <a:schemeClr val="tx1"/>
                </a:solidFill>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372088368"/>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1100831" y="641866"/>
            <a:ext cx="2503504" cy="246221"/>
          </a:xfrm>
        </p:spPr>
        <p:txBody>
          <a:bodyPr anchor="ctr"/>
          <a:lstStyle>
            <a:lvl1pPr algn="l">
              <a:defRPr sz="1600" b="1" i="0">
                <a:latin typeface="Segoe UI Semibold" panose="020B0502040204020203" pitchFamily="34" charset="0"/>
                <a:cs typeface="Segoe UI Semibold" panose="020B0502040204020203" pitchFamily="34" charset="0"/>
              </a:defRPr>
            </a:lvl1pPr>
          </a:lstStyle>
          <a:p>
            <a:r>
              <a:rPr lang="en-US"/>
              <a:t>Click to edit Master title style</a:t>
            </a:r>
          </a:p>
        </p:txBody>
      </p:sp>
      <p:pic>
        <p:nvPicPr>
          <p:cNvPr id="3" name="Picture 2" descr="McDonald's logo PNG">
            <a:extLst>
              <a:ext uri="{FF2B5EF4-FFF2-40B4-BE49-F238E27FC236}">
                <a16:creationId xmlns:a16="http://schemas.microsoft.com/office/drawing/2014/main" id="{2FDE045F-9E4B-5942-EE8F-40987F72AA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917" y="525796"/>
            <a:ext cx="527138" cy="515329"/>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96553393-DAFF-B019-0368-23CAFF814314}"/>
              </a:ext>
            </a:extLst>
          </p:cNvPr>
          <p:cNvCxnSpPr/>
          <p:nvPr/>
        </p:nvCxnSpPr>
        <p:spPr>
          <a:xfrm>
            <a:off x="3693111" y="888087"/>
            <a:ext cx="0" cy="5246383"/>
          </a:xfrm>
          <a:prstGeom prst="line">
            <a:avLst/>
          </a:prstGeom>
          <a:ln>
            <a:solidFill>
              <a:schemeClr val="bg2">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32E5A2C-4703-85A3-5E6F-2283ED396A6D}"/>
              </a:ext>
            </a:extLst>
          </p:cNvPr>
          <p:cNvSpPr txBox="1"/>
          <p:nvPr/>
        </p:nvSpPr>
        <p:spPr>
          <a:xfrm>
            <a:off x="5957816" y="641865"/>
            <a:ext cx="3675352" cy="246221"/>
          </a:xfrm>
          <a:prstGeom prst="rect">
            <a:avLst/>
          </a:prstGeom>
          <a:noFill/>
        </p:spPr>
        <p:txBody>
          <a:bodyPr wrap="square" lIns="0" tIns="0" rIns="0" bIns="0" rtlCol="0">
            <a:spAutoFit/>
          </a:bodyPr>
          <a:lstStyle/>
          <a:p>
            <a:pPr algn="ctr"/>
            <a:r>
              <a:rPr lang="en-GB" sz="1600" b="1" i="0" kern="1200" cap="none" spc="-50" baseline="0">
                <a:ln w="3175">
                  <a:noFill/>
                </a:ln>
                <a:solidFill>
                  <a:schemeClr val="tx1"/>
                </a:solidFill>
                <a:effectLst/>
                <a:latin typeface="Segoe UI Semibold" panose="020B0502040204020203" pitchFamily="34" charset="0"/>
                <a:ea typeface="+mn-ea"/>
                <a:cs typeface="Segoe UI Semibold" panose="020B0502040204020203" pitchFamily="34" charset="0"/>
              </a:rPr>
              <a:t>Microsoft assessment</a:t>
            </a:r>
          </a:p>
        </p:txBody>
      </p:sp>
      <p:sp>
        <p:nvSpPr>
          <p:cNvPr id="12" name="Text Placeholder 11">
            <a:extLst>
              <a:ext uri="{FF2B5EF4-FFF2-40B4-BE49-F238E27FC236}">
                <a16:creationId xmlns:a16="http://schemas.microsoft.com/office/drawing/2014/main" id="{1A6CE2D1-2DDB-5E6E-9FE2-703076D88893}"/>
              </a:ext>
            </a:extLst>
          </p:cNvPr>
          <p:cNvSpPr>
            <a:spLocks noGrp="1"/>
          </p:cNvSpPr>
          <p:nvPr>
            <p:ph type="body" sz="quarter" idx="10"/>
          </p:nvPr>
        </p:nvSpPr>
        <p:spPr>
          <a:xfrm>
            <a:off x="484188" y="1270000"/>
            <a:ext cx="3119437" cy="1286506"/>
          </a:xfrm>
        </p:spPr>
        <p:txBody>
          <a:bodyPr/>
          <a:lstStyle>
            <a:lvl1pPr marL="228600" indent="-228600">
              <a:buFont typeface="Wingdings" panose="05000000000000000000" pitchFamily="2" charset="2"/>
              <a:buChar char="§"/>
              <a:defRPr sz="1400"/>
            </a:lvl1pPr>
            <a:lvl2pPr marL="457200" indent="-228600">
              <a:buFont typeface="Wingdings" panose="05000000000000000000" pitchFamily="2" charset="2"/>
              <a:buChar char="§"/>
              <a:defRPr sz="1400"/>
            </a:lvl2pPr>
            <a:lvl3pPr marL="657225" indent="-200025">
              <a:buFont typeface="Wingdings" panose="05000000000000000000" pitchFamily="2" charset="2"/>
              <a:buChar char="§"/>
              <a:defRPr sz="1400"/>
            </a:lvl3pPr>
            <a:lvl4pPr marL="842963" indent="-180975">
              <a:buFont typeface="Wingdings" panose="05000000000000000000" pitchFamily="2" charset="2"/>
              <a:buChar char="§"/>
              <a:defRPr sz="1400"/>
            </a:lvl4pPr>
            <a:lvl5pPr marL="1023938" indent="-168275">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1">
            <a:extLst>
              <a:ext uri="{FF2B5EF4-FFF2-40B4-BE49-F238E27FC236}">
                <a16:creationId xmlns:a16="http://schemas.microsoft.com/office/drawing/2014/main" id="{3EF8559E-C721-464A-83C7-DDC2F272A883}"/>
              </a:ext>
            </a:extLst>
          </p:cNvPr>
          <p:cNvSpPr>
            <a:spLocks noGrp="1"/>
          </p:cNvSpPr>
          <p:nvPr>
            <p:ph type="body" sz="quarter" idx="11"/>
          </p:nvPr>
        </p:nvSpPr>
        <p:spPr>
          <a:xfrm>
            <a:off x="3908425" y="1270000"/>
            <a:ext cx="7934387" cy="1286506"/>
          </a:xfrm>
        </p:spPr>
        <p:txBody>
          <a:bodyPr/>
          <a:lstStyle>
            <a:lvl1pPr marL="228600" indent="-228600">
              <a:buFont typeface="Wingdings" panose="05000000000000000000" pitchFamily="2" charset="2"/>
              <a:buChar char="§"/>
              <a:defRPr sz="1400"/>
            </a:lvl1pPr>
            <a:lvl2pPr marL="457200" indent="-228600">
              <a:buFont typeface="Wingdings" panose="05000000000000000000" pitchFamily="2" charset="2"/>
              <a:buChar char="§"/>
              <a:defRPr sz="1400"/>
            </a:lvl2pPr>
            <a:lvl3pPr marL="657225" indent="-200025">
              <a:buFont typeface="Wingdings" panose="05000000000000000000" pitchFamily="2" charset="2"/>
              <a:buChar char="§"/>
              <a:defRPr sz="1400"/>
            </a:lvl3pPr>
            <a:lvl4pPr marL="842963" indent="-180975">
              <a:buFont typeface="Wingdings" panose="05000000000000000000" pitchFamily="2" charset="2"/>
              <a:buChar char="§"/>
              <a:defRPr sz="1400"/>
            </a:lvl4pPr>
            <a:lvl5pPr marL="1023938" indent="-168275">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Rectangle 13">
            <a:extLst>
              <a:ext uri="{FF2B5EF4-FFF2-40B4-BE49-F238E27FC236}">
                <a16:creationId xmlns:a16="http://schemas.microsoft.com/office/drawing/2014/main" id="{7B650718-9E6B-7FD9-0532-0960F0C40655}"/>
              </a:ext>
            </a:extLst>
          </p:cNvPr>
          <p:cNvSpPr/>
          <p:nvPr/>
        </p:nvSpPr>
        <p:spPr bwMode="auto">
          <a:xfrm>
            <a:off x="9234436" y="0"/>
            <a:ext cx="2957564" cy="411982"/>
          </a:xfrm>
          <a:prstGeom prst="rect">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l" defTabSz="932472" fontAlgn="base">
              <a:spcBef>
                <a:spcPct val="0"/>
              </a:spcBef>
              <a:spcAft>
                <a:spcPct val="0"/>
              </a:spcAft>
            </a:pPr>
            <a:r>
              <a:rPr lang="en-GB" sz="1800">
                <a:solidFill>
                  <a:srgbClr val="FFFFFF"/>
                </a:solidFill>
                <a:ea typeface="Segoe UI" pitchFamily="34" charset="0"/>
                <a:cs typeface="Segoe UI" pitchFamily="34" charset="0"/>
              </a:rPr>
              <a:t>INTERNAL MSFT ONLY</a:t>
            </a:r>
          </a:p>
        </p:txBody>
      </p:sp>
    </p:spTree>
    <p:extLst>
      <p:ext uri="{BB962C8B-B14F-4D97-AF65-F5344CB8AC3E}">
        <p14:creationId xmlns:p14="http://schemas.microsoft.com/office/powerpoint/2010/main" val="313915955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86390" y="1434370"/>
            <a:ext cx="11018520" cy="1551194"/>
          </a:xfrm>
        </p:spPr>
        <p:txBody>
          <a:bodyPr wrap="square">
            <a:spAutoFit/>
          </a:bodyPr>
          <a:lstStyle>
            <a:lvl1pPr marL="0" indent="0">
              <a:buNone/>
              <a:defRPr sz="2400"/>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88263" y="457200"/>
            <a:ext cx="11018520" cy="430887"/>
          </a:xfrm>
        </p:spPr>
        <p:txBody>
          <a:bodyPr/>
          <a:lstStyle>
            <a:lvl1pPr>
              <a:defRPr sz="2800" b="1" i="0">
                <a:latin typeface="Segoe UI Semibold" panose="020B0502040204020203" pitchFamily="34" charset="0"/>
                <a:cs typeface="Segoe UI Semibold" panose="020B0502040204020203" pitchFamily="34" charset="0"/>
              </a:defRPr>
            </a:lvl1pPr>
          </a:lstStyle>
          <a:p>
            <a:r>
              <a:rPr lang="en-US"/>
              <a:t>Click to edit Master title style</a:t>
            </a:r>
          </a:p>
        </p:txBody>
      </p:sp>
      <p:sp>
        <p:nvSpPr>
          <p:cNvPr id="2" name="Rectangle 1">
            <a:extLst>
              <a:ext uri="{FF2B5EF4-FFF2-40B4-BE49-F238E27FC236}">
                <a16:creationId xmlns:a16="http://schemas.microsoft.com/office/drawing/2014/main" id="{7EDBF884-4344-D56D-DF62-A01DF848D9C3}"/>
              </a:ext>
            </a:extLst>
          </p:cNvPr>
          <p:cNvSpPr/>
          <p:nvPr/>
        </p:nvSpPr>
        <p:spPr bwMode="auto">
          <a:xfrm>
            <a:off x="9234436" y="0"/>
            <a:ext cx="2957564" cy="411982"/>
          </a:xfrm>
          <a:prstGeom prst="rect">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l" defTabSz="932472" fontAlgn="base">
              <a:spcBef>
                <a:spcPct val="0"/>
              </a:spcBef>
              <a:spcAft>
                <a:spcPct val="0"/>
              </a:spcAft>
            </a:pPr>
            <a:r>
              <a:rPr lang="en-GB" sz="1800">
                <a:solidFill>
                  <a:srgbClr val="FFFFFF"/>
                </a:solidFill>
                <a:ea typeface="Segoe UI" pitchFamily="34" charset="0"/>
                <a:cs typeface="Segoe UI" pitchFamily="34" charset="0"/>
              </a:rPr>
              <a:t>INTERNAL MSFT ONLY</a:t>
            </a:r>
          </a:p>
        </p:txBody>
      </p:sp>
    </p:spTree>
    <p:extLst>
      <p:ext uri="{BB962C8B-B14F-4D97-AF65-F5344CB8AC3E}">
        <p14:creationId xmlns:p14="http://schemas.microsoft.com/office/powerpoint/2010/main" val="145121215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genda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16D76D-0DD4-A30F-263E-C374F458B75F}"/>
              </a:ext>
            </a:extLst>
          </p:cNvPr>
          <p:cNvSpPr/>
          <p:nvPr/>
        </p:nvSpPr>
        <p:spPr bwMode="auto">
          <a:xfrm>
            <a:off x="0" y="0"/>
            <a:ext cx="3554413" cy="6858000"/>
          </a:xfrm>
          <a:prstGeom prst="rect">
            <a:avLst/>
          </a:prstGeom>
          <a:solidFill>
            <a:srgbClr val="C5B4E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3" name="Title 1">
            <a:extLst>
              <a:ext uri="{FF2B5EF4-FFF2-40B4-BE49-F238E27FC236}">
                <a16:creationId xmlns:a16="http://schemas.microsoft.com/office/drawing/2014/main" id="{21797360-BABF-8850-10F5-65C8CF8916A9}"/>
              </a:ext>
            </a:extLst>
          </p:cNvPr>
          <p:cNvSpPr>
            <a:spLocks noGrp="1"/>
          </p:cNvSpPr>
          <p:nvPr>
            <p:ph type="title" hasCustomPrompt="1"/>
          </p:nvPr>
        </p:nvSpPr>
        <p:spPr>
          <a:xfrm>
            <a:off x="588263" y="3096602"/>
            <a:ext cx="2372425" cy="664797"/>
          </a:xfrm>
          <a:noFill/>
        </p:spPr>
        <p:txBody>
          <a:bodyPr vert="horz" wrap="square" lIns="0" tIns="0" rIns="0" bIns="0" rtlCol="0" anchor="ctr" anchorCtr="0">
            <a:spAutoFit/>
          </a:bodyPr>
          <a:lstStyle>
            <a:lvl1pPr algn="l" defTabSz="932742" rtl="0" eaLnBrk="1" latinLnBrk="0" hangingPunct="1">
              <a:lnSpc>
                <a:spcPct val="90000"/>
              </a:lnSpc>
              <a:spcBef>
                <a:spcPct val="0"/>
              </a:spcBef>
              <a:buNone/>
              <a:defRPr lang="en-US" sz="4800" b="0" kern="1200" cap="none" spc="-50" baseline="0" dirty="0">
                <a:ln w="3175">
                  <a:noFill/>
                </a:ln>
                <a:solidFill>
                  <a:srgbClr val="225B62"/>
                </a:solidFill>
                <a:effectLst/>
                <a:latin typeface="+mn-lt"/>
                <a:ea typeface="+mn-ea"/>
                <a:cs typeface="Segoe UI" pitchFamily="34" charset="0"/>
              </a:defRPr>
            </a:lvl1pPr>
          </a:lstStyle>
          <a:p>
            <a:pPr lvl="0">
              <a:lnSpc>
                <a:spcPct val="90000"/>
              </a:lnSpc>
            </a:pPr>
            <a:r>
              <a:rPr lang="en-US"/>
              <a:t>Agenda</a:t>
            </a:r>
          </a:p>
        </p:txBody>
      </p:sp>
      <p:sp>
        <p:nvSpPr>
          <p:cNvPr id="5" name="Content Placeholder 5">
            <a:extLst>
              <a:ext uri="{FF2B5EF4-FFF2-40B4-BE49-F238E27FC236}">
                <a16:creationId xmlns:a16="http://schemas.microsoft.com/office/drawing/2014/main" id="{5469CCFA-4B67-AA8C-3F62-1A46BF5AD73E}"/>
              </a:ext>
            </a:extLst>
          </p:cNvPr>
          <p:cNvSpPr>
            <a:spLocks noGrp="1"/>
          </p:cNvSpPr>
          <p:nvPr>
            <p:ph sz="quarter" idx="10"/>
          </p:nvPr>
        </p:nvSpPr>
        <p:spPr>
          <a:xfrm>
            <a:off x="4144963" y="2622626"/>
            <a:ext cx="7458075" cy="1612749"/>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08116556"/>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099"/>
            <a:ext cx="5211763" cy="4776129"/>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77612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b="0" i="0">
                <a:solidFill>
                  <a:srgbClr val="A3A3A3"/>
                </a:solidFill>
                <a:latin typeface="Segoe UI" panose="020B0502040204020203" pitchFamily="34" charset="0"/>
              </a:rPr>
              <a:t>ELT layout</a:t>
            </a:r>
          </a:p>
        </p:txBody>
      </p:sp>
      <p:sp>
        <p:nvSpPr>
          <p:cNvPr id="3" name="Title 6">
            <a:extLst>
              <a:ext uri="{FF2B5EF4-FFF2-40B4-BE49-F238E27FC236}">
                <a16:creationId xmlns:a16="http://schemas.microsoft.com/office/drawing/2014/main" id="{1927E47F-95A6-7AE2-8312-56EC75F54623}"/>
              </a:ext>
            </a:extLst>
          </p:cNvPr>
          <p:cNvSpPr>
            <a:spLocks noGrp="1"/>
          </p:cNvSpPr>
          <p:nvPr>
            <p:ph type="title"/>
          </p:nvPr>
        </p:nvSpPr>
        <p:spPr>
          <a:xfrm>
            <a:off x="588263" y="457200"/>
            <a:ext cx="11018520" cy="430887"/>
          </a:xfrm>
        </p:spPr>
        <p:txBody>
          <a:bodyPr/>
          <a:lstStyle>
            <a:lvl1pPr>
              <a:defRPr sz="2800" b="1" i="0">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62267257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84200" y="1435100"/>
            <a:ext cx="5212080" cy="1551194"/>
          </a:xfrm>
        </p:spPr>
        <p:txBody>
          <a:bodyPr wrap="square">
            <a:spAutoFit/>
          </a:bodyPr>
          <a:lstStyle>
            <a:lvl1pPr marL="0" indent="0">
              <a:spcBef>
                <a:spcPts val="1224"/>
              </a:spcBef>
              <a:buClr>
                <a:schemeClr val="tx1"/>
              </a:buClr>
              <a:buFont typeface="Wingdings" panose="05000000000000000000" pitchFamily="2" charset="2"/>
              <a:buNone/>
              <a:defRPr sz="2400" b="0" i="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i="0">
                <a:latin typeface="Segoe UI" panose="020B0502040204020203" pitchFamily="34" charset="0"/>
                <a:cs typeface="Segoe UI" panose="020B0502040204020203" pitchFamily="34" charset="0"/>
              </a:defRPr>
            </a:lvl2pPr>
            <a:lvl3pPr marL="450850" indent="0">
              <a:buFont typeface="Wingdings" panose="05000000000000000000" pitchFamily="2" charset="2"/>
              <a:buNone/>
              <a:tabLst/>
              <a:defRPr sz="1600" b="0" i="0">
                <a:latin typeface="Segoe UI" panose="020B0502040204020203" pitchFamily="34" charset="0"/>
                <a:cs typeface="Segoe UI" panose="020B0502040204020203" pitchFamily="34" charset="0"/>
              </a:defRPr>
            </a:lvl3pPr>
            <a:lvl4pPr marL="652462" indent="0">
              <a:buFont typeface="Wingdings" panose="05000000000000000000" pitchFamily="2" charset="2"/>
              <a:buNone/>
              <a:defRPr sz="1400" b="0" i="0">
                <a:latin typeface="Segoe UI" panose="020B0502040204020203" pitchFamily="34" charset="0"/>
                <a:cs typeface="Segoe UI" panose="020B0502040204020203" pitchFamily="34" charset="0"/>
              </a:defRPr>
            </a:lvl4pPr>
            <a:lvl5pPr marL="854075" indent="0">
              <a:buFont typeface="Wingdings" panose="05000000000000000000" pitchFamily="2" charset="2"/>
              <a:buNone/>
              <a:tabLst/>
              <a:defRPr sz="1400" b="0" i="0">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551194"/>
          </a:xfrm>
        </p:spPr>
        <p:txBody>
          <a:bodyPr wrap="square">
            <a:spAutoFit/>
          </a:bodyPr>
          <a:lstStyle>
            <a:lvl1pPr marL="0" indent="0">
              <a:spcBef>
                <a:spcPts val="1224"/>
              </a:spcBef>
              <a:buClr>
                <a:schemeClr val="tx1"/>
              </a:buClr>
              <a:buFont typeface="Wingdings" panose="05000000000000000000" pitchFamily="2" charset="2"/>
              <a:buNone/>
              <a:defRPr sz="2400" b="0" i="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i="0">
                <a:latin typeface="Segoe UI" panose="020B0502040204020203" pitchFamily="34" charset="0"/>
                <a:cs typeface="Segoe UI" panose="020B0502040204020203" pitchFamily="34" charset="0"/>
              </a:defRPr>
            </a:lvl2pPr>
            <a:lvl3pPr marL="450850" indent="0">
              <a:buFont typeface="Wingdings" panose="05000000000000000000" pitchFamily="2" charset="2"/>
              <a:buNone/>
              <a:tabLst/>
              <a:defRPr sz="1600" b="0" i="0">
                <a:latin typeface="Segoe UI" panose="020B0502040204020203" pitchFamily="34" charset="0"/>
                <a:cs typeface="Segoe UI" panose="020B0502040204020203" pitchFamily="34" charset="0"/>
              </a:defRPr>
            </a:lvl3pPr>
            <a:lvl4pPr marL="652462" indent="0">
              <a:buFont typeface="Wingdings" panose="05000000000000000000" pitchFamily="2" charset="2"/>
              <a:buNone/>
              <a:defRPr sz="1400" b="0" i="0">
                <a:latin typeface="Segoe UI" panose="020B0502040204020203" pitchFamily="34" charset="0"/>
                <a:cs typeface="Segoe UI" panose="020B0502040204020203" pitchFamily="34" charset="0"/>
              </a:defRPr>
            </a:lvl4pPr>
            <a:lvl5pPr marL="854075" indent="0">
              <a:buFont typeface="Wingdings" panose="05000000000000000000" pitchFamily="2" charset="2"/>
              <a:buNone/>
              <a:tabLst/>
              <a:defRPr sz="1400" b="0" i="0">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6">
            <a:extLst>
              <a:ext uri="{FF2B5EF4-FFF2-40B4-BE49-F238E27FC236}">
                <a16:creationId xmlns:a16="http://schemas.microsoft.com/office/drawing/2014/main" id="{FCD25B73-BA9B-D0D3-895E-354C0E82E5D1}"/>
              </a:ext>
            </a:extLst>
          </p:cNvPr>
          <p:cNvSpPr>
            <a:spLocks noGrp="1"/>
          </p:cNvSpPr>
          <p:nvPr>
            <p:ph type="title"/>
          </p:nvPr>
        </p:nvSpPr>
        <p:spPr>
          <a:xfrm>
            <a:off x="588263" y="457200"/>
            <a:ext cx="11018520" cy="430887"/>
          </a:xfrm>
        </p:spPr>
        <p:txBody>
          <a:bodyPr/>
          <a:lstStyle>
            <a:lvl1pPr>
              <a:defRPr sz="2800" b="1" i="0">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75969728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369332"/>
          </a:xfrm>
        </p:spPr>
        <p:txBody>
          <a:bodyPr anchor="t"/>
          <a:lstStyle>
            <a:lvl1pPr marL="0" indent="0">
              <a:spcBef>
                <a:spcPts val="0"/>
              </a:spcBef>
              <a:buNone/>
              <a:defRPr sz="2400" b="1" i="0">
                <a:solidFill>
                  <a:schemeClr val="accent1"/>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369332"/>
          </a:xfrm>
        </p:spPr>
        <p:txBody>
          <a:bodyPr anchor="t"/>
          <a:lstStyle>
            <a:lvl1pPr marL="0" indent="0">
              <a:spcBef>
                <a:spcPts val="0"/>
              </a:spcBef>
              <a:buNone/>
              <a:defRPr sz="2400" b="1" i="0">
                <a:solidFill>
                  <a:schemeClr val="accent1"/>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3" name="Title 6">
            <a:extLst>
              <a:ext uri="{FF2B5EF4-FFF2-40B4-BE49-F238E27FC236}">
                <a16:creationId xmlns:a16="http://schemas.microsoft.com/office/drawing/2014/main" id="{234FC4D5-DD95-271F-83C3-A4DBBDBB6098}"/>
              </a:ext>
            </a:extLst>
          </p:cNvPr>
          <p:cNvSpPr>
            <a:spLocks noGrp="1"/>
          </p:cNvSpPr>
          <p:nvPr>
            <p:ph type="title"/>
          </p:nvPr>
        </p:nvSpPr>
        <p:spPr>
          <a:xfrm>
            <a:off x="588263" y="457200"/>
            <a:ext cx="11018520" cy="430887"/>
          </a:xfrm>
        </p:spPr>
        <p:txBody>
          <a:bodyPr/>
          <a:lstStyle>
            <a:lvl1pPr>
              <a:defRPr sz="2800" b="1" i="0">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60199125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369332"/>
          </a:xfrm>
        </p:spPr>
        <p:txBody>
          <a:bodyPr anchor="t"/>
          <a:lstStyle>
            <a:lvl1pPr marL="0" indent="0">
              <a:spcBef>
                <a:spcPts val="0"/>
              </a:spcBef>
              <a:buNone/>
              <a:defRPr sz="2400" b="1" i="0">
                <a:solidFill>
                  <a:schemeClr val="accent1"/>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369332"/>
          </a:xfrm>
        </p:spPr>
        <p:txBody>
          <a:bodyPr anchor="t"/>
          <a:lstStyle>
            <a:lvl1pPr marL="0" indent="0">
              <a:spcBef>
                <a:spcPts val="0"/>
              </a:spcBef>
              <a:buNone/>
              <a:defRPr sz="2400" b="1" i="0">
                <a:solidFill>
                  <a:schemeClr val="accent1"/>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6">
            <a:extLst>
              <a:ext uri="{FF2B5EF4-FFF2-40B4-BE49-F238E27FC236}">
                <a16:creationId xmlns:a16="http://schemas.microsoft.com/office/drawing/2014/main" id="{2E000F64-0D2A-DE0E-F822-A5AD8F9C506A}"/>
              </a:ext>
            </a:extLst>
          </p:cNvPr>
          <p:cNvSpPr>
            <a:spLocks noGrp="1"/>
          </p:cNvSpPr>
          <p:nvPr>
            <p:ph type="title"/>
          </p:nvPr>
        </p:nvSpPr>
        <p:spPr>
          <a:xfrm>
            <a:off x="588263" y="457200"/>
            <a:ext cx="11018520" cy="430887"/>
          </a:xfrm>
        </p:spPr>
        <p:txBody>
          <a:bodyPr/>
          <a:lstStyle>
            <a:lvl1pPr>
              <a:defRPr sz="2800" b="1" i="0">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47251067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b="1" i="0">
                <a:solidFill>
                  <a:schemeClr val="accent1"/>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b="1" i="0">
                <a:solidFill>
                  <a:schemeClr val="accent1"/>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b="1" i="0">
                <a:solidFill>
                  <a:schemeClr val="accent1"/>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2" name="Title 6">
            <a:extLst>
              <a:ext uri="{FF2B5EF4-FFF2-40B4-BE49-F238E27FC236}">
                <a16:creationId xmlns:a16="http://schemas.microsoft.com/office/drawing/2014/main" id="{422F4B52-9A8D-87A5-C075-8CF28727C16D}"/>
              </a:ext>
            </a:extLst>
          </p:cNvPr>
          <p:cNvSpPr>
            <a:spLocks noGrp="1"/>
          </p:cNvSpPr>
          <p:nvPr>
            <p:ph type="title"/>
          </p:nvPr>
        </p:nvSpPr>
        <p:spPr>
          <a:xfrm>
            <a:off x="588263" y="457200"/>
            <a:ext cx="11018520" cy="430887"/>
          </a:xfrm>
        </p:spPr>
        <p:txBody>
          <a:bodyPr/>
          <a:lstStyle>
            <a:lvl1pPr>
              <a:defRPr sz="2800" b="1" i="0">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796007020"/>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b="1" i="0">
                <a:solidFill>
                  <a:schemeClr val="accent1"/>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b="1" i="0">
                <a:solidFill>
                  <a:schemeClr val="accent1"/>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b="1" i="0">
                <a:solidFill>
                  <a:schemeClr val="accent1"/>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b="1" i="0">
                <a:solidFill>
                  <a:schemeClr val="accent1"/>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6">
            <a:extLst>
              <a:ext uri="{FF2B5EF4-FFF2-40B4-BE49-F238E27FC236}">
                <a16:creationId xmlns:a16="http://schemas.microsoft.com/office/drawing/2014/main" id="{315E08ED-402C-303C-0402-682BEA62AAD6}"/>
              </a:ext>
            </a:extLst>
          </p:cNvPr>
          <p:cNvSpPr>
            <a:spLocks noGrp="1"/>
          </p:cNvSpPr>
          <p:nvPr>
            <p:ph type="title"/>
          </p:nvPr>
        </p:nvSpPr>
        <p:spPr>
          <a:xfrm>
            <a:off x="588263" y="457200"/>
            <a:ext cx="11018520" cy="430887"/>
          </a:xfrm>
        </p:spPr>
        <p:txBody>
          <a:bodyPr/>
          <a:lstStyle>
            <a:lvl1pPr>
              <a:defRPr sz="2800" b="1" i="0">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4116753625"/>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b="1" i="0">
                <a:solidFill>
                  <a:schemeClr val="accent1"/>
                </a:solidFill>
                <a:latin typeface="Segoe UI Semibold" panose="020B0502040204020203" pitchFamily="34" charset="0"/>
                <a:cs typeface="Segoe UI Semibold" panose="020B0502040204020203" pitchFamily="34" charset="0"/>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b="1" i="0">
                <a:solidFill>
                  <a:schemeClr val="accent1"/>
                </a:solidFill>
                <a:latin typeface="Segoe UI Semibold" panose="020B0502040204020203" pitchFamily="34" charset="0"/>
                <a:cs typeface="Segoe UI Semibold" panose="020B0502040204020203" pitchFamily="34" charset="0"/>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b="1" i="0">
                <a:solidFill>
                  <a:schemeClr val="accent1"/>
                </a:solidFill>
                <a:latin typeface="Segoe UI Semibold" panose="020B0502040204020203" pitchFamily="34" charset="0"/>
                <a:cs typeface="Segoe UI Semibold" panose="020B0502040204020203" pitchFamily="34" charset="0"/>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b="1" i="0">
                <a:solidFill>
                  <a:schemeClr val="accent1"/>
                </a:solidFill>
                <a:latin typeface="Segoe UI Semibold" panose="020B0502040204020203" pitchFamily="34" charset="0"/>
                <a:cs typeface="Segoe UI Semibold" panose="020B0502040204020203" pitchFamily="34" charset="0"/>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b="1" i="0">
                <a:solidFill>
                  <a:schemeClr val="accent1"/>
                </a:solidFill>
                <a:latin typeface="Segoe UI Semibold" panose="020B0502040204020203" pitchFamily="34" charset="0"/>
                <a:cs typeface="Segoe UI Semibold" panose="020B0502040204020203" pitchFamily="34" charset="0"/>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6">
            <a:extLst>
              <a:ext uri="{FF2B5EF4-FFF2-40B4-BE49-F238E27FC236}">
                <a16:creationId xmlns:a16="http://schemas.microsoft.com/office/drawing/2014/main" id="{7B0422C1-FB4E-64F8-296F-F4E83E7B13DF}"/>
              </a:ext>
            </a:extLst>
          </p:cNvPr>
          <p:cNvSpPr>
            <a:spLocks noGrp="1"/>
          </p:cNvSpPr>
          <p:nvPr>
            <p:ph type="title"/>
          </p:nvPr>
        </p:nvSpPr>
        <p:spPr>
          <a:xfrm>
            <a:off x="588263" y="457200"/>
            <a:ext cx="11018520" cy="430887"/>
          </a:xfrm>
        </p:spPr>
        <p:txBody>
          <a:bodyPr/>
          <a:lstStyle>
            <a:lvl1pPr>
              <a:defRPr sz="2800" b="1" i="0">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703842850"/>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11DCB628-7CC1-0234-DEFA-BB347232CE0D}"/>
              </a:ext>
            </a:extLst>
          </p:cNvPr>
          <p:cNvSpPr txBox="1">
            <a:spLocks/>
          </p:cNvSpPr>
          <p:nvPr/>
        </p:nvSpPr>
        <p:spPr>
          <a:xfrm>
            <a:off x="588263" y="457200"/>
            <a:ext cx="11018520" cy="430887"/>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2800" b="1" i="0" kern="1200" cap="none" spc="-50" baseline="0" dirty="0" smtClean="0">
                <a:ln w="3175">
                  <a:noFill/>
                </a:ln>
                <a:solidFill>
                  <a:schemeClr val="tx1"/>
                </a:solidFill>
                <a:effectLst/>
                <a:latin typeface="+mj-lt"/>
                <a:ea typeface="+mn-ea"/>
                <a:cs typeface="Segoe Sans Text Semibold" pitchFamily="2" charset="0"/>
              </a:defRPr>
            </a:lvl1pPr>
          </a:lstStyle>
          <a:p>
            <a:r>
              <a:rPr lang="en-US" b="1" i="0">
                <a:latin typeface="Segoe UI Semibold" panose="020B0502040204020203" pitchFamily="34" charset="0"/>
                <a:cs typeface="Segoe UI Semibold" panose="020B0502040204020203" pitchFamily="34" charset="0"/>
              </a:rPr>
              <a:t>Click to edit Master title style</a:t>
            </a:r>
          </a:p>
        </p:txBody>
      </p:sp>
    </p:spTree>
    <p:extLst>
      <p:ext uri="{BB962C8B-B14F-4D97-AF65-F5344CB8AC3E}">
        <p14:creationId xmlns:p14="http://schemas.microsoft.com/office/powerpoint/2010/main" val="23479289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998113"/>
            <a:ext cx="4127692" cy="861774"/>
          </a:xfrm>
        </p:spPr>
        <p:txBody>
          <a:bodyPr wrap="square" anchor="ctr">
            <a:spAutoFit/>
          </a:bodyPr>
          <a:lstStyle>
            <a:lvl1pPr>
              <a:defRPr b="1" i="0">
                <a:solidFill>
                  <a:schemeClr val="accent1"/>
                </a:solidFill>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49837801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ection Title graphic 2">
    <p:spTree>
      <p:nvGrpSpPr>
        <p:cNvPr id="1" name=""/>
        <p:cNvGrpSpPr/>
        <p:nvPr/>
      </p:nvGrpSpPr>
      <p:grpSpPr>
        <a:xfrm>
          <a:off x="0" y="0"/>
          <a:ext cx="0" cy="0"/>
          <a:chOff x="0" y="0"/>
          <a:chExt cx="0" cy="0"/>
        </a:xfrm>
      </p:grpSpPr>
      <p:pic>
        <p:nvPicPr>
          <p:cNvPr id="11" name="Picture 10" descr="A person smiling with her hand up&#10;&#10;Description automatically generated">
            <a:extLst>
              <a:ext uri="{FF2B5EF4-FFF2-40B4-BE49-F238E27FC236}">
                <a16:creationId xmlns:a16="http://schemas.microsoft.com/office/drawing/2014/main" id="{B89AC358-C00A-E0C8-D68E-CB1E426B7AF3}"/>
              </a:ext>
            </a:extLst>
          </p:cNvPr>
          <p:cNvPicPr>
            <a:picLocks/>
          </p:cNvPicPr>
          <p:nvPr/>
        </p:nvPicPr>
        <p:blipFill>
          <a:blip r:embed="rId2"/>
          <a:stretch>
            <a:fillRect/>
          </a:stretch>
        </p:blipFill>
        <p:spPr>
          <a:xfrm>
            <a:off x="1524" y="0"/>
            <a:ext cx="12188952" cy="6858000"/>
          </a:xfrm>
          <a:prstGeom prst="rect">
            <a:avLst/>
          </a:prstGeom>
        </p:spPr>
      </p:pic>
      <p:sp>
        <p:nvSpPr>
          <p:cNvPr id="2" name="Title 1"/>
          <p:cNvSpPr>
            <a:spLocks noGrp="1"/>
          </p:cNvSpPr>
          <p:nvPr>
            <p:ph type="title" hasCustomPrompt="1"/>
          </p:nvPr>
        </p:nvSpPr>
        <p:spPr>
          <a:xfrm>
            <a:off x="585216" y="3035808"/>
            <a:ext cx="4399379"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1" i="0" kern="1200" cap="none" spc="-50" baseline="0" dirty="0">
                <a:ln w="3175">
                  <a:noFill/>
                </a:ln>
                <a:solidFill>
                  <a:srgbClr val="C03BC4"/>
                </a:solidFill>
                <a:effectLst/>
                <a:latin typeface="Segoe UI Semibold" panose="020B0502040204020203" pitchFamily="34" charset="0"/>
                <a:ea typeface="+mn-ea"/>
                <a:cs typeface="Segoe UI Semibold" panose="020B0502040204020203" pitchFamily="34" charset="0"/>
              </a:defRPr>
            </a:lvl1pPr>
          </a:lstStyle>
          <a:p>
            <a:r>
              <a:rPr lang="en-US"/>
              <a:t>Section title</a:t>
            </a:r>
          </a:p>
        </p:txBody>
      </p:sp>
    </p:spTree>
    <p:extLst>
      <p:ext uri="{BB962C8B-B14F-4D97-AF65-F5344CB8AC3E}">
        <p14:creationId xmlns:p14="http://schemas.microsoft.com/office/powerpoint/2010/main" val="1658698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99.xml"/><Relationship Id="rId21" Type="http://schemas.openxmlformats.org/officeDocument/2006/relationships/slideLayout" Target="../slideLayouts/slideLayout94.xml"/><Relationship Id="rId42" Type="http://schemas.openxmlformats.org/officeDocument/2006/relationships/slideLayout" Target="../slideLayouts/slideLayout115.xml"/><Relationship Id="rId47" Type="http://schemas.openxmlformats.org/officeDocument/2006/relationships/slideLayout" Target="../slideLayouts/slideLayout120.xml"/><Relationship Id="rId63" Type="http://schemas.openxmlformats.org/officeDocument/2006/relationships/slideLayout" Target="../slideLayouts/slideLayout136.xml"/><Relationship Id="rId68" Type="http://schemas.openxmlformats.org/officeDocument/2006/relationships/slideLayout" Target="../slideLayouts/slideLayout141.xml"/><Relationship Id="rId84" Type="http://schemas.openxmlformats.org/officeDocument/2006/relationships/slideLayout" Target="../slideLayouts/slideLayout157.xml"/><Relationship Id="rId89" Type="http://schemas.openxmlformats.org/officeDocument/2006/relationships/slideLayout" Target="../slideLayouts/slideLayout162.xml"/><Relationship Id="rId16" Type="http://schemas.openxmlformats.org/officeDocument/2006/relationships/slideLayout" Target="../slideLayouts/slideLayout89.xml"/><Relationship Id="rId107" Type="http://schemas.openxmlformats.org/officeDocument/2006/relationships/theme" Target="../theme/theme2.xml"/><Relationship Id="rId11" Type="http://schemas.openxmlformats.org/officeDocument/2006/relationships/slideLayout" Target="../slideLayouts/slideLayout84.xml"/><Relationship Id="rId32" Type="http://schemas.openxmlformats.org/officeDocument/2006/relationships/slideLayout" Target="../slideLayouts/slideLayout105.xml"/><Relationship Id="rId37" Type="http://schemas.openxmlformats.org/officeDocument/2006/relationships/slideLayout" Target="../slideLayouts/slideLayout110.xml"/><Relationship Id="rId53" Type="http://schemas.openxmlformats.org/officeDocument/2006/relationships/slideLayout" Target="../slideLayouts/slideLayout126.xml"/><Relationship Id="rId58" Type="http://schemas.openxmlformats.org/officeDocument/2006/relationships/slideLayout" Target="../slideLayouts/slideLayout131.xml"/><Relationship Id="rId74" Type="http://schemas.openxmlformats.org/officeDocument/2006/relationships/slideLayout" Target="../slideLayouts/slideLayout147.xml"/><Relationship Id="rId79" Type="http://schemas.openxmlformats.org/officeDocument/2006/relationships/slideLayout" Target="../slideLayouts/slideLayout152.xml"/><Relationship Id="rId102" Type="http://schemas.openxmlformats.org/officeDocument/2006/relationships/slideLayout" Target="../slideLayouts/slideLayout175.xml"/><Relationship Id="rId5" Type="http://schemas.openxmlformats.org/officeDocument/2006/relationships/slideLayout" Target="../slideLayouts/slideLayout78.xml"/><Relationship Id="rId90" Type="http://schemas.openxmlformats.org/officeDocument/2006/relationships/slideLayout" Target="../slideLayouts/slideLayout163.xml"/><Relationship Id="rId95" Type="http://schemas.openxmlformats.org/officeDocument/2006/relationships/slideLayout" Target="../slideLayouts/slideLayout168.xml"/><Relationship Id="rId22" Type="http://schemas.openxmlformats.org/officeDocument/2006/relationships/slideLayout" Target="../slideLayouts/slideLayout95.xml"/><Relationship Id="rId27" Type="http://schemas.openxmlformats.org/officeDocument/2006/relationships/slideLayout" Target="../slideLayouts/slideLayout100.xml"/><Relationship Id="rId43" Type="http://schemas.openxmlformats.org/officeDocument/2006/relationships/slideLayout" Target="../slideLayouts/slideLayout116.xml"/><Relationship Id="rId48" Type="http://schemas.openxmlformats.org/officeDocument/2006/relationships/slideLayout" Target="../slideLayouts/slideLayout121.xml"/><Relationship Id="rId64" Type="http://schemas.openxmlformats.org/officeDocument/2006/relationships/slideLayout" Target="../slideLayouts/slideLayout137.xml"/><Relationship Id="rId69" Type="http://schemas.openxmlformats.org/officeDocument/2006/relationships/slideLayout" Target="../slideLayouts/slideLayout142.xml"/><Relationship Id="rId80" Type="http://schemas.openxmlformats.org/officeDocument/2006/relationships/slideLayout" Target="../slideLayouts/slideLayout153.xml"/><Relationship Id="rId85" Type="http://schemas.openxmlformats.org/officeDocument/2006/relationships/slideLayout" Target="../slideLayouts/slideLayout158.xml"/><Relationship Id="rId12" Type="http://schemas.openxmlformats.org/officeDocument/2006/relationships/slideLayout" Target="../slideLayouts/slideLayout85.xml"/><Relationship Id="rId17" Type="http://schemas.openxmlformats.org/officeDocument/2006/relationships/slideLayout" Target="../slideLayouts/slideLayout90.xml"/><Relationship Id="rId33" Type="http://schemas.openxmlformats.org/officeDocument/2006/relationships/slideLayout" Target="../slideLayouts/slideLayout106.xml"/><Relationship Id="rId38" Type="http://schemas.openxmlformats.org/officeDocument/2006/relationships/slideLayout" Target="../slideLayouts/slideLayout111.xml"/><Relationship Id="rId59" Type="http://schemas.openxmlformats.org/officeDocument/2006/relationships/slideLayout" Target="../slideLayouts/slideLayout132.xml"/><Relationship Id="rId103" Type="http://schemas.openxmlformats.org/officeDocument/2006/relationships/slideLayout" Target="../slideLayouts/slideLayout176.xml"/><Relationship Id="rId20" Type="http://schemas.openxmlformats.org/officeDocument/2006/relationships/slideLayout" Target="../slideLayouts/slideLayout93.xml"/><Relationship Id="rId41" Type="http://schemas.openxmlformats.org/officeDocument/2006/relationships/slideLayout" Target="../slideLayouts/slideLayout114.xml"/><Relationship Id="rId54" Type="http://schemas.openxmlformats.org/officeDocument/2006/relationships/slideLayout" Target="../slideLayouts/slideLayout127.xml"/><Relationship Id="rId62" Type="http://schemas.openxmlformats.org/officeDocument/2006/relationships/slideLayout" Target="../slideLayouts/slideLayout135.xml"/><Relationship Id="rId70" Type="http://schemas.openxmlformats.org/officeDocument/2006/relationships/slideLayout" Target="../slideLayouts/slideLayout143.xml"/><Relationship Id="rId75" Type="http://schemas.openxmlformats.org/officeDocument/2006/relationships/slideLayout" Target="../slideLayouts/slideLayout148.xml"/><Relationship Id="rId83" Type="http://schemas.openxmlformats.org/officeDocument/2006/relationships/slideLayout" Target="../slideLayouts/slideLayout156.xml"/><Relationship Id="rId88" Type="http://schemas.openxmlformats.org/officeDocument/2006/relationships/slideLayout" Target="../slideLayouts/slideLayout161.xml"/><Relationship Id="rId91" Type="http://schemas.openxmlformats.org/officeDocument/2006/relationships/slideLayout" Target="../slideLayouts/slideLayout164.xml"/><Relationship Id="rId96" Type="http://schemas.openxmlformats.org/officeDocument/2006/relationships/slideLayout" Target="../slideLayouts/slideLayout169.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5" Type="http://schemas.openxmlformats.org/officeDocument/2006/relationships/slideLayout" Target="../slideLayouts/slideLayout88.xml"/><Relationship Id="rId23" Type="http://schemas.openxmlformats.org/officeDocument/2006/relationships/slideLayout" Target="../slideLayouts/slideLayout96.xml"/><Relationship Id="rId28" Type="http://schemas.openxmlformats.org/officeDocument/2006/relationships/slideLayout" Target="../slideLayouts/slideLayout101.xml"/><Relationship Id="rId36" Type="http://schemas.openxmlformats.org/officeDocument/2006/relationships/slideLayout" Target="../slideLayouts/slideLayout109.xml"/><Relationship Id="rId49" Type="http://schemas.openxmlformats.org/officeDocument/2006/relationships/slideLayout" Target="../slideLayouts/slideLayout122.xml"/><Relationship Id="rId57" Type="http://schemas.openxmlformats.org/officeDocument/2006/relationships/slideLayout" Target="../slideLayouts/slideLayout130.xml"/><Relationship Id="rId106" Type="http://schemas.openxmlformats.org/officeDocument/2006/relationships/slideLayout" Target="../slideLayouts/slideLayout179.xml"/><Relationship Id="rId10" Type="http://schemas.openxmlformats.org/officeDocument/2006/relationships/slideLayout" Target="../slideLayouts/slideLayout83.xml"/><Relationship Id="rId31" Type="http://schemas.openxmlformats.org/officeDocument/2006/relationships/slideLayout" Target="../slideLayouts/slideLayout104.xml"/><Relationship Id="rId44" Type="http://schemas.openxmlformats.org/officeDocument/2006/relationships/slideLayout" Target="../slideLayouts/slideLayout117.xml"/><Relationship Id="rId52" Type="http://schemas.openxmlformats.org/officeDocument/2006/relationships/slideLayout" Target="../slideLayouts/slideLayout125.xml"/><Relationship Id="rId60" Type="http://schemas.openxmlformats.org/officeDocument/2006/relationships/slideLayout" Target="../slideLayouts/slideLayout133.xml"/><Relationship Id="rId65" Type="http://schemas.openxmlformats.org/officeDocument/2006/relationships/slideLayout" Target="../slideLayouts/slideLayout138.xml"/><Relationship Id="rId73" Type="http://schemas.openxmlformats.org/officeDocument/2006/relationships/slideLayout" Target="../slideLayouts/slideLayout146.xml"/><Relationship Id="rId78" Type="http://schemas.openxmlformats.org/officeDocument/2006/relationships/slideLayout" Target="../slideLayouts/slideLayout151.xml"/><Relationship Id="rId81" Type="http://schemas.openxmlformats.org/officeDocument/2006/relationships/slideLayout" Target="../slideLayouts/slideLayout154.xml"/><Relationship Id="rId86" Type="http://schemas.openxmlformats.org/officeDocument/2006/relationships/slideLayout" Target="../slideLayouts/slideLayout159.xml"/><Relationship Id="rId94" Type="http://schemas.openxmlformats.org/officeDocument/2006/relationships/slideLayout" Target="../slideLayouts/slideLayout167.xml"/><Relationship Id="rId99" Type="http://schemas.openxmlformats.org/officeDocument/2006/relationships/slideLayout" Target="../slideLayouts/slideLayout172.xml"/><Relationship Id="rId101" Type="http://schemas.openxmlformats.org/officeDocument/2006/relationships/slideLayout" Target="../slideLayouts/slideLayout174.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3" Type="http://schemas.openxmlformats.org/officeDocument/2006/relationships/slideLayout" Target="../slideLayouts/slideLayout86.xml"/><Relationship Id="rId18" Type="http://schemas.openxmlformats.org/officeDocument/2006/relationships/slideLayout" Target="../slideLayouts/slideLayout91.xml"/><Relationship Id="rId39" Type="http://schemas.openxmlformats.org/officeDocument/2006/relationships/slideLayout" Target="../slideLayouts/slideLayout112.xml"/><Relationship Id="rId34" Type="http://schemas.openxmlformats.org/officeDocument/2006/relationships/slideLayout" Target="../slideLayouts/slideLayout107.xml"/><Relationship Id="rId50" Type="http://schemas.openxmlformats.org/officeDocument/2006/relationships/slideLayout" Target="../slideLayouts/slideLayout123.xml"/><Relationship Id="rId55" Type="http://schemas.openxmlformats.org/officeDocument/2006/relationships/slideLayout" Target="../slideLayouts/slideLayout128.xml"/><Relationship Id="rId76" Type="http://schemas.openxmlformats.org/officeDocument/2006/relationships/slideLayout" Target="../slideLayouts/slideLayout149.xml"/><Relationship Id="rId97" Type="http://schemas.openxmlformats.org/officeDocument/2006/relationships/slideLayout" Target="../slideLayouts/slideLayout170.xml"/><Relationship Id="rId104" Type="http://schemas.openxmlformats.org/officeDocument/2006/relationships/slideLayout" Target="../slideLayouts/slideLayout177.xml"/><Relationship Id="rId7" Type="http://schemas.openxmlformats.org/officeDocument/2006/relationships/slideLayout" Target="../slideLayouts/slideLayout80.xml"/><Relationship Id="rId71" Type="http://schemas.openxmlformats.org/officeDocument/2006/relationships/slideLayout" Target="../slideLayouts/slideLayout144.xml"/><Relationship Id="rId92" Type="http://schemas.openxmlformats.org/officeDocument/2006/relationships/slideLayout" Target="../slideLayouts/slideLayout165.xml"/><Relationship Id="rId2" Type="http://schemas.openxmlformats.org/officeDocument/2006/relationships/slideLayout" Target="../slideLayouts/slideLayout75.xml"/><Relationship Id="rId29" Type="http://schemas.openxmlformats.org/officeDocument/2006/relationships/slideLayout" Target="../slideLayouts/slideLayout102.xml"/><Relationship Id="rId24" Type="http://schemas.openxmlformats.org/officeDocument/2006/relationships/slideLayout" Target="../slideLayouts/slideLayout97.xml"/><Relationship Id="rId40" Type="http://schemas.openxmlformats.org/officeDocument/2006/relationships/slideLayout" Target="../slideLayouts/slideLayout113.xml"/><Relationship Id="rId45" Type="http://schemas.openxmlformats.org/officeDocument/2006/relationships/slideLayout" Target="../slideLayouts/slideLayout118.xml"/><Relationship Id="rId66" Type="http://schemas.openxmlformats.org/officeDocument/2006/relationships/slideLayout" Target="../slideLayouts/slideLayout139.xml"/><Relationship Id="rId87" Type="http://schemas.openxmlformats.org/officeDocument/2006/relationships/slideLayout" Target="../slideLayouts/slideLayout160.xml"/><Relationship Id="rId61" Type="http://schemas.openxmlformats.org/officeDocument/2006/relationships/slideLayout" Target="../slideLayouts/slideLayout134.xml"/><Relationship Id="rId82" Type="http://schemas.openxmlformats.org/officeDocument/2006/relationships/slideLayout" Target="../slideLayouts/slideLayout155.xml"/><Relationship Id="rId19" Type="http://schemas.openxmlformats.org/officeDocument/2006/relationships/slideLayout" Target="../slideLayouts/slideLayout92.xml"/><Relationship Id="rId14" Type="http://schemas.openxmlformats.org/officeDocument/2006/relationships/slideLayout" Target="../slideLayouts/slideLayout87.xml"/><Relationship Id="rId30" Type="http://schemas.openxmlformats.org/officeDocument/2006/relationships/slideLayout" Target="../slideLayouts/slideLayout103.xml"/><Relationship Id="rId35" Type="http://schemas.openxmlformats.org/officeDocument/2006/relationships/slideLayout" Target="../slideLayouts/slideLayout108.xml"/><Relationship Id="rId56" Type="http://schemas.openxmlformats.org/officeDocument/2006/relationships/slideLayout" Target="../slideLayouts/slideLayout129.xml"/><Relationship Id="rId77" Type="http://schemas.openxmlformats.org/officeDocument/2006/relationships/slideLayout" Target="../slideLayouts/slideLayout150.xml"/><Relationship Id="rId100" Type="http://schemas.openxmlformats.org/officeDocument/2006/relationships/slideLayout" Target="../slideLayouts/slideLayout173.xml"/><Relationship Id="rId105" Type="http://schemas.openxmlformats.org/officeDocument/2006/relationships/slideLayout" Target="../slideLayouts/slideLayout178.xml"/><Relationship Id="rId8" Type="http://schemas.openxmlformats.org/officeDocument/2006/relationships/slideLayout" Target="../slideLayouts/slideLayout81.xml"/><Relationship Id="rId51" Type="http://schemas.openxmlformats.org/officeDocument/2006/relationships/slideLayout" Target="../slideLayouts/slideLayout124.xml"/><Relationship Id="rId72" Type="http://schemas.openxmlformats.org/officeDocument/2006/relationships/slideLayout" Target="../slideLayouts/slideLayout145.xml"/><Relationship Id="rId93" Type="http://schemas.openxmlformats.org/officeDocument/2006/relationships/slideLayout" Target="../slideLayouts/slideLayout166.xml"/><Relationship Id="rId98" Type="http://schemas.openxmlformats.org/officeDocument/2006/relationships/slideLayout" Target="../slideLayouts/slideLayout171.xml"/><Relationship Id="rId3" Type="http://schemas.openxmlformats.org/officeDocument/2006/relationships/slideLayout" Target="../slideLayouts/slideLayout76.xml"/><Relationship Id="rId25" Type="http://schemas.openxmlformats.org/officeDocument/2006/relationships/slideLayout" Target="../slideLayouts/slideLayout98.xml"/><Relationship Id="rId46" Type="http://schemas.openxmlformats.org/officeDocument/2006/relationships/slideLayout" Target="../slideLayouts/slideLayout119.xml"/><Relationship Id="rId67" Type="http://schemas.openxmlformats.org/officeDocument/2006/relationships/slideLayout" Target="../slideLayouts/slideLayout14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92.xml"/><Relationship Id="rId18" Type="http://schemas.openxmlformats.org/officeDocument/2006/relationships/slideLayout" Target="../slideLayouts/slideLayout197.xml"/><Relationship Id="rId26" Type="http://schemas.openxmlformats.org/officeDocument/2006/relationships/slideLayout" Target="../slideLayouts/slideLayout205.xml"/><Relationship Id="rId39" Type="http://schemas.openxmlformats.org/officeDocument/2006/relationships/slideLayout" Target="../slideLayouts/slideLayout218.xml"/><Relationship Id="rId21" Type="http://schemas.openxmlformats.org/officeDocument/2006/relationships/slideLayout" Target="../slideLayouts/slideLayout200.xml"/><Relationship Id="rId34" Type="http://schemas.openxmlformats.org/officeDocument/2006/relationships/slideLayout" Target="../slideLayouts/slideLayout213.xml"/><Relationship Id="rId42" Type="http://schemas.openxmlformats.org/officeDocument/2006/relationships/slideLayout" Target="../slideLayouts/slideLayout221.xml"/><Relationship Id="rId47" Type="http://schemas.openxmlformats.org/officeDocument/2006/relationships/slideLayout" Target="../slideLayouts/slideLayout226.xml"/><Relationship Id="rId50" Type="http://schemas.openxmlformats.org/officeDocument/2006/relationships/slideLayout" Target="../slideLayouts/slideLayout229.xml"/><Relationship Id="rId55" Type="http://schemas.openxmlformats.org/officeDocument/2006/relationships/slideLayout" Target="../slideLayouts/slideLayout234.xml"/><Relationship Id="rId7" Type="http://schemas.openxmlformats.org/officeDocument/2006/relationships/slideLayout" Target="../slideLayouts/slideLayout186.xml"/><Relationship Id="rId2" Type="http://schemas.openxmlformats.org/officeDocument/2006/relationships/slideLayout" Target="../slideLayouts/slideLayout181.xml"/><Relationship Id="rId16" Type="http://schemas.openxmlformats.org/officeDocument/2006/relationships/slideLayout" Target="../slideLayouts/slideLayout195.xml"/><Relationship Id="rId29" Type="http://schemas.openxmlformats.org/officeDocument/2006/relationships/slideLayout" Target="../slideLayouts/slideLayout208.xml"/><Relationship Id="rId11" Type="http://schemas.openxmlformats.org/officeDocument/2006/relationships/slideLayout" Target="../slideLayouts/slideLayout190.xml"/><Relationship Id="rId24" Type="http://schemas.openxmlformats.org/officeDocument/2006/relationships/slideLayout" Target="../slideLayouts/slideLayout203.xml"/><Relationship Id="rId32" Type="http://schemas.openxmlformats.org/officeDocument/2006/relationships/slideLayout" Target="../slideLayouts/slideLayout211.xml"/><Relationship Id="rId37" Type="http://schemas.openxmlformats.org/officeDocument/2006/relationships/slideLayout" Target="../slideLayouts/slideLayout216.xml"/><Relationship Id="rId40" Type="http://schemas.openxmlformats.org/officeDocument/2006/relationships/slideLayout" Target="../slideLayouts/slideLayout219.xml"/><Relationship Id="rId45" Type="http://schemas.openxmlformats.org/officeDocument/2006/relationships/slideLayout" Target="../slideLayouts/slideLayout224.xml"/><Relationship Id="rId53" Type="http://schemas.openxmlformats.org/officeDocument/2006/relationships/slideLayout" Target="../slideLayouts/slideLayout232.xml"/><Relationship Id="rId58" Type="http://schemas.openxmlformats.org/officeDocument/2006/relationships/image" Target="../media/image111.emf"/><Relationship Id="rId5" Type="http://schemas.openxmlformats.org/officeDocument/2006/relationships/slideLayout" Target="../slideLayouts/slideLayout184.xml"/><Relationship Id="rId19" Type="http://schemas.openxmlformats.org/officeDocument/2006/relationships/slideLayout" Target="../slideLayouts/slideLayout198.xml"/><Relationship Id="rId4" Type="http://schemas.openxmlformats.org/officeDocument/2006/relationships/slideLayout" Target="../slideLayouts/slideLayout183.xml"/><Relationship Id="rId9" Type="http://schemas.openxmlformats.org/officeDocument/2006/relationships/slideLayout" Target="../slideLayouts/slideLayout188.xml"/><Relationship Id="rId14" Type="http://schemas.openxmlformats.org/officeDocument/2006/relationships/slideLayout" Target="../slideLayouts/slideLayout193.xml"/><Relationship Id="rId22" Type="http://schemas.openxmlformats.org/officeDocument/2006/relationships/slideLayout" Target="../slideLayouts/slideLayout201.xml"/><Relationship Id="rId27" Type="http://schemas.openxmlformats.org/officeDocument/2006/relationships/slideLayout" Target="../slideLayouts/slideLayout206.xml"/><Relationship Id="rId30" Type="http://schemas.openxmlformats.org/officeDocument/2006/relationships/slideLayout" Target="../slideLayouts/slideLayout209.xml"/><Relationship Id="rId35" Type="http://schemas.openxmlformats.org/officeDocument/2006/relationships/slideLayout" Target="../slideLayouts/slideLayout214.xml"/><Relationship Id="rId43" Type="http://schemas.openxmlformats.org/officeDocument/2006/relationships/slideLayout" Target="../slideLayouts/slideLayout222.xml"/><Relationship Id="rId48" Type="http://schemas.openxmlformats.org/officeDocument/2006/relationships/slideLayout" Target="../slideLayouts/slideLayout227.xml"/><Relationship Id="rId56" Type="http://schemas.openxmlformats.org/officeDocument/2006/relationships/slideLayout" Target="../slideLayouts/slideLayout235.xml"/><Relationship Id="rId8" Type="http://schemas.openxmlformats.org/officeDocument/2006/relationships/slideLayout" Target="../slideLayouts/slideLayout187.xml"/><Relationship Id="rId51" Type="http://schemas.openxmlformats.org/officeDocument/2006/relationships/slideLayout" Target="../slideLayouts/slideLayout230.xml"/><Relationship Id="rId3" Type="http://schemas.openxmlformats.org/officeDocument/2006/relationships/slideLayout" Target="../slideLayouts/slideLayout182.xml"/><Relationship Id="rId12" Type="http://schemas.openxmlformats.org/officeDocument/2006/relationships/slideLayout" Target="../slideLayouts/slideLayout191.xml"/><Relationship Id="rId17" Type="http://schemas.openxmlformats.org/officeDocument/2006/relationships/slideLayout" Target="../slideLayouts/slideLayout196.xml"/><Relationship Id="rId25" Type="http://schemas.openxmlformats.org/officeDocument/2006/relationships/slideLayout" Target="../slideLayouts/slideLayout204.xml"/><Relationship Id="rId33" Type="http://schemas.openxmlformats.org/officeDocument/2006/relationships/slideLayout" Target="../slideLayouts/slideLayout212.xml"/><Relationship Id="rId38" Type="http://schemas.openxmlformats.org/officeDocument/2006/relationships/slideLayout" Target="../slideLayouts/slideLayout217.xml"/><Relationship Id="rId46" Type="http://schemas.openxmlformats.org/officeDocument/2006/relationships/slideLayout" Target="../slideLayouts/slideLayout225.xml"/><Relationship Id="rId20" Type="http://schemas.openxmlformats.org/officeDocument/2006/relationships/slideLayout" Target="../slideLayouts/slideLayout199.xml"/><Relationship Id="rId41" Type="http://schemas.openxmlformats.org/officeDocument/2006/relationships/slideLayout" Target="../slideLayouts/slideLayout220.xml"/><Relationship Id="rId54" Type="http://schemas.openxmlformats.org/officeDocument/2006/relationships/slideLayout" Target="../slideLayouts/slideLayout233.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5" Type="http://schemas.openxmlformats.org/officeDocument/2006/relationships/slideLayout" Target="../slideLayouts/slideLayout194.xml"/><Relationship Id="rId23" Type="http://schemas.openxmlformats.org/officeDocument/2006/relationships/slideLayout" Target="../slideLayouts/slideLayout202.xml"/><Relationship Id="rId28" Type="http://schemas.openxmlformats.org/officeDocument/2006/relationships/slideLayout" Target="../slideLayouts/slideLayout207.xml"/><Relationship Id="rId36" Type="http://schemas.openxmlformats.org/officeDocument/2006/relationships/slideLayout" Target="../slideLayouts/slideLayout215.xml"/><Relationship Id="rId49" Type="http://schemas.openxmlformats.org/officeDocument/2006/relationships/slideLayout" Target="../slideLayouts/slideLayout228.xml"/><Relationship Id="rId57" Type="http://schemas.openxmlformats.org/officeDocument/2006/relationships/theme" Target="../theme/theme3.xml"/><Relationship Id="rId10" Type="http://schemas.openxmlformats.org/officeDocument/2006/relationships/slideLayout" Target="../slideLayouts/slideLayout189.xml"/><Relationship Id="rId31" Type="http://schemas.openxmlformats.org/officeDocument/2006/relationships/slideLayout" Target="../slideLayouts/slideLayout210.xml"/><Relationship Id="rId44" Type="http://schemas.openxmlformats.org/officeDocument/2006/relationships/slideLayout" Target="../slideLayouts/slideLayout223.xml"/><Relationship Id="rId52" Type="http://schemas.openxmlformats.org/officeDocument/2006/relationships/slideLayout" Target="../slideLayouts/slideLayout2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3.xml"/><Relationship Id="rId13" Type="http://schemas.openxmlformats.org/officeDocument/2006/relationships/slideLayout" Target="../slideLayouts/slideLayout248.xml"/><Relationship Id="rId18" Type="http://schemas.openxmlformats.org/officeDocument/2006/relationships/theme" Target="../theme/theme4.xml"/><Relationship Id="rId3" Type="http://schemas.openxmlformats.org/officeDocument/2006/relationships/slideLayout" Target="../slideLayouts/slideLayout238.xml"/><Relationship Id="rId7" Type="http://schemas.openxmlformats.org/officeDocument/2006/relationships/slideLayout" Target="../slideLayouts/slideLayout242.xml"/><Relationship Id="rId12" Type="http://schemas.openxmlformats.org/officeDocument/2006/relationships/slideLayout" Target="../slideLayouts/slideLayout247.xml"/><Relationship Id="rId17" Type="http://schemas.openxmlformats.org/officeDocument/2006/relationships/slideLayout" Target="../slideLayouts/slideLayout252.xml"/><Relationship Id="rId2" Type="http://schemas.openxmlformats.org/officeDocument/2006/relationships/slideLayout" Target="../slideLayouts/slideLayout237.xml"/><Relationship Id="rId16" Type="http://schemas.openxmlformats.org/officeDocument/2006/relationships/slideLayout" Target="../slideLayouts/slideLayout251.xml"/><Relationship Id="rId1" Type="http://schemas.openxmlformats.org/officeDocument/2006/relationships/slideLayout" Target="../slideLayouts/slideLayout236.xml"/><Relationship Id="rId6" Type="http://schemas.openxmlformats.org/officeDocument/2006/relationships/slideLayout" Target="../slideLayouts/slideLayout241.xml"/><Relationship Id="rId11" Type="http://schemas.openxmlformats.org/officeDocument/2006/relationships/slideLayout" Target="../slideLayouts/slideLayout246.xml"/><Relationship Id="rId5" Type="http://schemas.openxmlformats.org/officeDocument/2006/relationships/slideLayout" Target="../slideLayouts/slideLayout240.xml"/><Relationship Id="rId15" Type="http://schemas.openxmlformats.org/officeDocument/2006/relationships/slideLayout" Target="../slideLayouts/slideLayout250.xml"/><Relationship Id="rId10" Type="http://schemas.openxmlformats.org/officeDocument/2006/relationships/slideLayout" Target="../slideLayouts/slideLayout245.xml"/><Relationship Id="rId4" Type="http://schemas.openxmlformats.org/officeDocument/2006/relationships/slideLayout" Target="../slideLayouts/slideLayout239.xml"/><Relationship Id="rId9" Type="http://schemas.openxmlformats.org/officeDocument/2006/relationships/slideLayout" Target="../slideLayouts/slideLayout244.xml"/><Relationship Id="rId14" Type="http://schemas.openxmlformats.org/officeDocument/2006/relationships/slideLayout" Target="../slideLayouts/slideLayout2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Pr>
        <a:solidFill>
          <a:srgbClr val="FFF8F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5399716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916" r:id="rId73"/>
  </p:sldLayoutIdLst>
  <p:transition>
    <p:fade/>
  </p:transition>
  <p:txStyles>
    <p:titleStyle>
      <a:lvl1pPr algn="l" defTabSz="932742" rtl="0" eaLnBrk="1" latinLnBrk="0" hangingPunct="1">
        <a:lnSpc>
          <a:spcPct val="100000"/>
        </a:lnSpc>
        <a:spcBef>
          <a:spcPct val="0"/>
        </a:spcBef>
        <a:buNone/>
        <a:defRPr lang="en-US" sz="3600" b="0" kern="1200" cap="none" spc="-50" baseline="0" dirty="0" smtClean="0">
          <a:ln w="3175">
            <a:noFill/>
          </a:ln>
          <a:solidFill>
            <a:srgbClr val="091F2C"/>
          </a:solidFill>
          <a:effectLst/>
          <a:latin typeface="+mj-lt"/>
          <a:ea typeface="+mn-ea"/>
          <a:cs typeface="Segoe Sans Text Semibold" pitchFamily="2"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guide id="31" orient="horz" pos="400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blackWhite">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430887"/>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b="0" i="0">
              <a:gradFill>
                <a:gsLst>
                  <a:gs pos="0">
                    <a:srgbClr val="FFFFFF"/>
                  </a:gs>
                  <a:gs pos="100000">
                    <a:srgbClr val="FFFFFF"/>
                  </a:gs>
                </a:gsLst>
                <a:lin ang="5400000" scaled="0"/>
              </a:gradFill>
              <a:latin typeface="Segoe UI" panose="020B0502040204020203" pitchFamily="34" charset="0"/>
              <a:ea typeface="Segoe UI" pitchFamily="34" charset="0"/>
              <a:cs typeface="Segoe UI" panose="020B0502040204020203"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b="0" i="0">
              <a:gradFill>
                <a:gsLst>
                  <a:gs pos="0">
                    <a:srgbClr val="FFFFFF"/>
                  </a:gs>
                  <a:gs pos="100000">
                    <a:srgbClr val="FFFFFF"/>
                  </a:gs>
                </a:gsLst>
                <a:lin ang="5400000" scaled="0"/>
              </a:gradFill>
              <a:latin typeface="Segoe UI" panose="020B0502040204020203" pitchFamily="34" charset="0"/>
              <a:ea typeface="Segoe UI" pitchFamily="34" charset="0"/>
              <a:cs typeface="Segoe UI" panose="020B0502040204020203" pitchFamily="34" charset="0"/>
            </a:endParaRPr>
          </a:p>
        </p:txBody>
      </p:sp>
    </p:spTree>
    <p:extLst>
      <p:ext uri="{BB962C8B-B14F-4D97-AF65-F5344CB8AC3E}">
        <p14:creationId xmlns:p14="http://schemas.microsoft.com/office/powerpoint/2010/main" val="3577014876"/>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761" r:id="rId28"/>
    <p:sldLayoutId id="2147483762" r:id="rId29"/>
    <p:sldLayoutId id="2147483763" r:id="rId30"/>
    <p:sldLayoutId id="2147483764" r:id="rId31"/>
    <p:sldLayoutId id="2147483765" r:id="rId32"/>
    <p:sldLayoutId id="2147483766" r:id="rId33"/>
    <p:sldLayoutId id="2147483767" r:id="rId34"/>
    <p:sldLayoutId id="2147483768" r:id="rId35"/>
    <p:sldLayoutId id="2147483769" r:id="rId36"/>
    <p:sldLayoutId id="2147483770" r:id="rId37"/>
    <p:sldLayoutId id="2147483771" r:id="rId38"/>
    <p:sldLayoutId id="2147483772" r:id="rId39"/>
    <p:sldLayoutId id="2147483773" r:id="rId40"/>
    <p:sldLayoutId id="2147483774" r:id="rId41"/>
    <p:sldLayoutId id="2147483775" r:id="rId42"/>
    <p:sldLayoutId id="2147483776" r:id="rId43"/>
    <p:sldLayoutId id="2147483777" r:id="rId44"/>
    <p:sldLayoutId id="2147483778" r:id="rId45"/>
    <p:sldLayoutId id="2147483779" r:id="rId46"/>
    <p:sldLayoutId id="2147483780" r:id="rId47"/>
    <p:sldLayoutId id="2147483781" r:id="rId48"/>
    <p:sldLayoutId id="2147483782" r:id="rId49"/>
    <p:sldLayoutId id="2147483783" r:id="rId50"/>
    <p:sldLayoutId id="2147483784" r:id="rId51"/>
    <p:sldLayoutId id="2147483785" r:id="rId52"/>
    <p:sldLayoutId id="2147483786" r:id="rId53"/>
    <p:sldLayoutId id="2147483787" r:id="rId54"/>
    <p:sldLayoutId id="2147483788" r:id="rId55"/>
    <p:sldLayoutId id="2147483789" r:id="rId56"/>
    <p:sldLayoutId id="2147483790" r:id="rId57"/>
    <p:sldLayoutId id="2147483791" r:id="rId58"/>
    <p:sldLayoutId id="2147483792" r:id="rId59"/>
    <p:sldLayoutId id="2147483793" r:id="rId60"/>
    <p:sldLayoutId id="2147483794" r:id="rId61"/>
    <p:sldLayoutId id="2147483795" r:id="rId62"/>
    <p:sldLayoutId id="2147483796" r:id="rId63"/>
    <p:sldLayoutId id="2147483797" r:id="rId64"/>
    <p:sldLayoutId id="2147483798" r:id="rId65"/>
    <p:sldLayoutId id="2147483799" r:id="rId66"/>
    <p:sldLayoutId id="2147483800" r:id="rId67"/>
    <p:sldLayoutId id="2147483801" r:id="rId68"/>
    <p:sldLayoutId id="2147483802" r:id="rId69"/>
    <p:sldLayoutId id="2147483803" r:id="rId70"/>
    <p:sldLayoutId id="2147483804" r:id="rId71"/>
    <p:sldLayoutId id="2147483805" r:id="rId72"/>
    <p:sldLayoutId id="2147483806" r:id="rId73"/>
    <p:sldLayoutId id="2147483807" r:id="rId74"/>
    <p:sldLayoutId id="2147483808" r:id="rId75"/>
    <p:sldLayoutId id="2147483809" r:id="rId76"/>
    <p:sldLayoutId id="2147483810" r:id="rId77"/>
    <p:sldLayoutId id="2147483811" r:id="rId78"/>
    <p:sldLayoutId id="2147483812" r:id="rId79"/>
    <p:sldLayoutId id="2147483813" r:id="rId80"/>
    <p:sldLayoutId id="2147483814" r:id="rId81"/>
    <p:sldLayoutId id="2147483815" r:id="rId82"/>
    <p:sldLayoutId id="2147483816" r:id="rId83"/>
    <p:sldLayoutId id="2147483817" r:id="rId84"/>
    <p:sldLayoutId id="2147483818" r:id="rId85"/>
    <p:sldLayoutId id="2147483819" r:id="rId86"/>
    <p:sldLayoutId id="2147483820" r:id="rId87"/>
    <p:sldLayoutId id="2147483821" r:id="rId88"/>
    <p:sldLayoutId id="2147483822" r:id="rId89"/>
    <p:sldLayoutId id="2147483823" r:id="rId90"/>
    <p:sldLayoutId id="2147483824" r:id="rId91"/>
    <p:sldLayoutId id="2147483825" r:id="rId92"/>
    <p:sldLayoutId id="2147483826" r:id="rId93"/>
    <p:sldLayoutId id="2147483827" r:id="rId94"/>
    <p:sldLayoutId id="2147483828" r:id="rId95"/>
    <p:sldLayoutId id="2147483829" r:id="rId96"/>
    <p:sldLayoutId id="2147483830" r:id="rId97"/>
    <p:sldLayoutId id="2147483831" r:id="rId98"/>
    <p:sldLayoutId id="2147483832" r:id="rId99"/>
    <p:sldLayoutId id="2147483833" r:id="rId100"/>
    <p:sldLayoutId id="2147483834" r:id="rId101"/>
    <p:sldLayoutId id="2147483835" r:id="rId102"/>
    <p:sldLayoutId id="2147483836" r:id="rId103"/>
    <p:sldLayoutId id="2147483837" r:id="rId104"/>
    <p:sldLayoutId id="2147483838" r:id="rId105"/>
    <p:sldLayoutId id="2147483839" r:id="rId106"/>
  </p:sldLayoutIdLst>
  <p:transition>
    <p:fade/>
  </p:transition>
  <p:hf sldNum="0" hdr="0" ftr="0" dt="0"/>
  <p:txStyles>
    <p:titleStyle>
      <a:lvl1pPr algn="l" defTabSz="932742" rtl="0" eaLnBrk="1" latinLnBrk="0" hangingPunct="1">
        <a:lnSpc>
          <a:spcPct val="100000"/>
        </a:lnSpc>
        <a:spcBef>
          <a:spcPct val="0"/>
        </a:spcBef>
        <a:buNone/>
        <a:defRPr lang="en-US" sz="2800" b="1" i="0" kern="1200" cap="none" spc="-50" baseline="0" dirty="0" smtClean="0">
          <a:ln w="3175">
            <a:noFill/>
          </a:ln>
          <a:solidFill>
            <a:schemeClr val="tx1"/>
          </a:solidFill>
          <a:effectLst/>
          <a:latin typeface="Segoe UI Semibold" panose="020B0502040204020203" pitchFamily="34" charset="0"/>
          <a:ea typeface="+mn-ea"/>
          <a:cs typeface="Segoe UI Semibold" panose="020B0502040204020203"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b="0" i="0" kern="1200" spc="0" baseline="0">
          <a:solidFill>
            <a:schemeClr val="tx1"/>
          </a:solidFill>
          <a:latin typeface="Segoe UI" panose="020B0502040204020203" pitchFamily="34" charset="0"/>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b="0" i="0" kern="1200" spc="0" baseline="0">
          <a:solidFill>
            <a:schemeClr val="tx1"/>
          </a:solidFill>
          <a:latin typeface="Segoe UI" panose="020B0502040204020203" pitchFamily="34" charset="0"/>
          <a:ea typeface="+mn-ea"/>
          <a:cs typeface="Segoe UI" panose="020B0502040204020203" pitchFamily="34"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UI" panose="020B0502040204020203" pitchFamily="34" charset="0"/>
          <a:ea typeface="+mn-ea"/>
          <a:cs typeface="Segoe UI" panose="020B0502040204020203" pitchFamily="34"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UI" panose="020B0502040204020203" pitchFamily="34" charset="0"/>
          <a:ea typeface="+mn-ea"/>
          <a:cs typeface="Segoe UI" panose="020B0502040204020203" pitchFamily="34"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UI" panose="020B0502040204020203" pitchFamily="34" charset="0"/>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blackWhite">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p:nvPicPr>
        <p:blipFill rotWithShape="1">
          <a:blip r:embed="rId58"/>
          <a:srcRect l="762"/>
          <a:stretch/>
        </p:blipFill>
        <p:spPr>
          <a:xfrm rot="5400000">
            <a:off x="9509760" y="2843773"/>
            <a:ext cx="6858000" cy="1170455"/>
          </a:xfrm>
          <a:prstGeom prst="rect">
            <a:avLst/>
          </a:prstGeom>
        </p:spPr>
      </p:pic>
    </p:spTree>
    <p:extLst>
      <p:ext uri="{BB962C8B-B14F-4D97-AF65-F5344CB8AC3E}">
        <p14:creationId xmlns:p14="http://schemas.microsoft.com/office/powerpoint/2010/main" val="477878925"/>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 id="2147483858" r:id="rId18"/>
    <p:sldLayoutId id="2147483859" r:id="rId19"/>
    <p:sldLayoutId id="2147483860" r:id="rId20"/>
    <p:sldLayoutId id="2147483861" r:id="rId21"/>
    <p:sldLayoutId id="2147483862" r:id="rId22"/>
    <p:sldLayoutId id="2147483863" r:id="rId23"/>
    <p:sldLayoutId id="2147483864" r:id="rId24"/>
    <p:sldLayoutId id="2147483865" r:id="rId25"/>
    <p:sldLayoutId id="2147483866" r:id="rId26"/>
    <p:sldLayoutId id="2147483867" r:id="rId27"/>
    <p:sldLayoutId id="2147483868" r:id="rId28"/>
    <p:sldLayoutId id="2147483869" r:id="rId29"/>
    <p:sldLayoutId id="2147483870" r:id="rId30"/>
    <p:sldLayoutId id="2147483871" r:id="rId31"/>
    <p:sldLayoutId id="2147483872" r:id="rId32"/>
    <p:sldLayoutId id="2147483873" r:id="rId33"/>
    <p:sldLayoutId id="2147483874" r:id="rId34"/>
    <p:sldLayoutId id="2147483875" r:id="rId35"/>
    <p:sldLayoutId id="2147483876" r:id="rId36"/>
    <p:sldLayoutId id="2147483877" r:id="rId37"/>
    <p:sldLayoutId id="2147483878" r:id="rId38"/>
    <p:sldLayoutId id="2147483879" r:id="rId39"/>
    <p:sldLayoutId id="2147483880" r:id="rId40"/>
    <p:sldLayoutId id="2147483881" r:id="rId41"/>
    <p:sldLayoutId id="2147483882" r:id="rId42"/>
    <p:sldLayoutId id="2147483883" r:id="rId43"/>
    <p:sldLayoutId id="2147483884" r:id="rId44"/>
    <p:sldLayoutId id="2147483885" r:id="rId45"/>
    <p:sldLayoutId id="2147483886" r:id="rId46"/>
    <p:sldLayoutId id="2147483887" r:id="rId47"/>
    <p:sldLayoutId id="2147483888" r:id="rId48"/>
    <p:sldLayoutId id="2147483889" r:id="rId49"/>
    <p:sldLayoutId id="2147483890" r:id="rId50"/>
    <p:sldLayoutId id="2147483891" r:id="rId51"/>
    <p:sldLayoutId id="2147483892" r:id="rId52"/>
    <p:sldLayoutId id="2147483893" r:id="rId53"/>
    <p:sldLayoutId id="2147483894" r:id="rId54"/>
    <p:sldLayoutId id="2147483895" r:id="rId55"/>
    <p:sldLayoutId id="2147483896" r:id="rId56"/>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blackWhite">
      <p:bgPr>
        <a:solidFill>
          <a:srgbClr val="F2F2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430887"/>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8" name="Rectangle 37">
            <a:extLst>
              <a:ext uri="{FF2B5EF4-FFF2-40B4-BE49-F238E27FC236}">
                <a16:creationId xmlns:a16="http://schemas.microsoft.com/office/drawing/2014/main" id="{B4CFA9C8-8EFC-381A-511F-66A888DD85DB}"/>
              </a:ext>
            </a:extLst>
          </p:cNvPr>
          <p:cNvSpPr/>
          <p:nvPr/>
        </p:nvSpPr>
        <p:spPr bwMode="auto">
          <a:xfrm rot="5400000">
            <a:off x="12211345" y="59250"/>
            <a:ext cx="442071" cy="323572"/>
          </a:xfrm>
          <a:prstGeom prst="rect">
            <a:avLst/>
          </a:prstGeom>
          <a:solidFill>
            <a:schemeClr val="accent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1600">
              <a:solidFill>
                <a:srgbClr val="FFFFFF"/>
              </a:solidFill>
            </a:endParaRPr>
          </a:p>
        </p:txBody>
      </p:sp>
      <p:sp>
        <p:nvSpPr>
          <p:cNvPr id="48" name="Rectangle 47">
            <a:extLst>
              <a:ext uri="{FF2B5EF4-FFF2-40B4-BE49-F238E27FC236}">
                <a16:creationId xmlns:a16="http://schemas.microsoft.com/office/drawing/2014/main" id="{FABB53A2-3594-3175-A8EA-E1D57A9582AB}"/>
              </a:ext>
            </a:extLst>
          </p:cNvPr>
          <p:cNvSpPr/>
          <p:nvPr/>
        </p:nvSpPr>
        <p:spPr bwMode="auto">
          <a:xfrm rot="5400000">
            <a:off x="12211345" y="537392"/>
            <a:ext cx="442071" cy="323572"/>
          </a:xfrm>
          <a:prstGeom prst="rect">
            <a:avLst/>
          </a:prstGeom>
          <a:solidFill>
            <a:schemeClr val="accent2"/>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1600">
              <a:solidFill>
                <a:srgbClr val="000000"/>
              </a:solidFill>
            </a:endParaRPr>
          </a:p>
        </p:txBody>
      </p:sp>
      <p:sp>
        <p:nvSpPr>
          <p:cNvPr id="49" name="Rectangle 48">
            <a:extLst>
              <a:ext uri="{FF2B5EF4-FFF2-40B4-BE49-F238E27FC236}">
                <a16:creationId xmlns:a16="http://schemas.microsoft.com/office/drawing/2014/main" id="{68E2861F-074B-CEC7-EAEB-9F429E287E00}"/>
              </a:ext>
            </a:extLst>
          </p:cNvPr>
          <p:cNvSpPr/>
          <p:nvPr/>
        </p:nvSpPr>
        <p:spPr bwMode="auto">
          <a:xfrm rot="5400000">
            <a:off x="12211345" y="1015534"/>
            <a:ext cx="442071" cy="323572"/>
          </a:xfrm>
          <a:prstGeom prst="rect">
            <a:avLst/>
          </a:prstGeom>
          <a:solidFill>
            <a:schemeClr val="accent3"/>
          </a:solidFill>
          <a:ln>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1600">
              <a:solidFill>
                <a:srgbClr val="FFFFFF"/>
              </a:solidFill>
            </a:endParaRPr>
          </a:p>
        </p:txBody>
      </p:sp>
      <p:sp>
        <p:nvSpPr>
          <p:cNvPr id="50" name="Rectangle 49">
            <a:extLst>
              <a:ext uri="{FF2B5EF4-FFF2-40B4-BE49-F238E27FC236}">
                <a16:creationId xmlns:a16="http://schemas.microsoft.com/office/drawing/2014/main" id="{8B6913BB-B150-D683-2B98-100CAC94649F}"/>
              </a:ext>
            </a:extLst>
          </p:cNvPr>
          <p:cNvSpPr/>
          <p:nvPr/>
        </p:nvSpPr>
        <p:spPr bwMode="auto">
          <a:xfrm rot="5400000">
            <a:off x="12449340" y="1486426"/>
            <a:ext cx="342852" cy="250949"/>
          </a:xfrm>
          <a:prstGeom prst="rect">
            <a:avLst/>
          </a:prstGeom>
          <a:solidFill>
            <a:schemeClr val="accent6"/>
          </a:solidFill>
          <a:ln>
            <a:noFill/>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1100">
              <a:solidFill>
                <a:srgbClr val="000000"/>
              </a:solidFill>
            </a:endParaRPr>
          </a:p>
        </p:txBody>
      </p:sp>
      <p:sp>
        <p:nvSpPr>
          <p:cNvPr id="51" name="Rectangle 50">
            <a:extLst>
              <a:ext uri="{FF2B5EF4-FFF2-40B4-BE49-F238E27FC236}">
                <a16:creationId xmlns:a16="http://schemas.microsoft.com/office/drawing/2014/main" id="{4A81321C-8E03-2EDA-8991-7CC3AB992EED}"/>
              </a:ext>
            </a:extLst>
          </p:cNvPr>
          <p:cNvSpPr/>
          <p:nvPr/>
        </p:nvSpPr>
        <p:spPr bwMode="auto">
          <a:xfrm rot="5400000">
            <a:off x="12588113" y="59250"/>
            <a:ext cx="442071" cy="323572"/>
          </a:xfrm>
          <a:prstGeom prst="rect">
            <a:avLst/>
          </a:prstGeom>
          <a:solidFill>
            <a:srgbClr val="2A446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1600">
              <a:solidFill>
                <a:srgbClr val="FFFFFF"/>
              </a:solidFill>
            </a:endParaRPr>
          </a:p>
        </p:txBody>
      </p:sp>
      <p:sp>
        <p:nvSpPr>
          <p:cNvPr id="53" name="Rectangle 52">
            <a:extLst>
              <a:ext uri="{FF2B5EF4-FFF2-40B4-BE49-F238E27FC236}">
                <a16:creationId xmlns:a16="http://schemas.microsoft.com/office/drawing/2014/main" id="{481CF6FD-81D2-BC47-6C11-6148E4F934BA}"/>
              </a:ext>
            </a:extLst>
          </p:cNvPr>
          <p:cNvSpPr/>
          <p:nvPr/>
        </p:nvSpPr>
        <p:spPr bwMode="auto">
          <a:xfrm rot="5400000">
            <a:off x="12588113" y="537392"/>
            <a:ext cx="442071" cy="323572"/>
          </a:xfrm>
          <a:prstGeom prst="rect">
            <a:avLst/>
          </a:prstGeom>
          <a:solidFill>
            <a:srgbClr val="225B62"/>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1600">
              <a:solidFill>
                <a:srgbClr val="000000"/>
              </a:solidFill>
            </a:endParaRPr>
          </a:p>
        </p:txBody>
      </p:sp>
      <p:sp>
        <p:nvSpPr>
          <p:cNvPr id="54" name="Rectangle 53">
            <a:extLst>
              <a:ext uri="{FF2B5EF4-FFF2-40B4-BE49-F238E27FC236}">
                <a16:creationId xmlns:a16="http://schemas.microsoft.com/office/drawing/2014/main" id="{28FD487A-38CC-80BB-B3BE-444D1A957AF1}"/>
              </a:ext>
            </a:extLst>
          </p:cNvPr>
          <p:cNvSpPr/>
          <p:nvPr/>
        </p:nvSpPr>
        <p:spPr bwMode="auto">
          <a:xfrm rot="5400000">
            <a:off x="12588113" y="1015534"/>
            <a:ext cx="442071" cy="323572"/>
          </a:xfrm>
          <a:prstGeom prst="rect">
            <a:avLst/>
          </a:prstGeom>
          <a:solidFill>
            <a:srgbClr val="463668"/>
          </a:solidFill>
          <a:ln>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1600">
              <a:solidFill>
                <a:srgbClr val="FFFFFF"/>
              </a:solidFill>
            </a:endParaRPr>
          </a:p>
        </p:txBody>
      </p:sp>
      <p:sp>
        <p:nvSpPr>
          <p:cNvPr id="55" name="TextBox 54">
            <a:extLst>
              <a:ext uri="{FF2B5EF4-FFF2-40B4-BE49-F238E27FC236}">
                <a16:creationId xmlns:a16="http://schemas.microsoft.com/office/drawing/2014/main" id="{2DC58F11-E262-A982-9AC9-6B08C8953EBA}"/>
              </a:ext>
            </a:extLst>
          </p:cNvPr>
          <p:cNvSpPr txBox="1"/>
          <p:nvPr/>
        </p:nvSpPr>
        <p:spPr>
          <a:xfrm>
            <a:off x="12392166" y="1827727"/>
            <a:ext cx="457200" cy="1515800"/>
          </a:xfrm>
          <a:prstGeom prst="rect">
            <a:avLst/>
          </a:prstGeom>
          <a:noFill/>
        </p:spPr>
        <p:txBody>
          <a:bodyPr wrap="square" lIns="0" tIns="0" rIns="0" bIns="0" rtlCol="0">
            <a:spAutoFit/>
          </a:bodyPr>
          <a:lstStyle/>
          <a:p>
            <a:pPr algn="ctr">
              <a:spcAft>
                <a:spcPts val="300"/>
              </a:spcAft>
            </a:pPr>
            <a:r>
              <a:rPr lang="en-US" sz="1200">
                <a:solidFill>
                  <a:srgbClr val="000000"/>
                </a:solidFill>
                <a:latin typeface="+mj-lt"/>
              </a:rPr>
              <a:t>Font </a:t>
            </a:r>
            <a:br>
              <a:rPr lang="en-US" sz="1200">
                <a:solidFill>
                  <a:srgbClr val="000000"/>
                </a:solidFill>
                <a:latin typeface="+mj-lt"/>
              </a:rPr>
            </a:br>
            <a:r>
              <a:rPr lang="en-US" sz="1200">
                <a:solidFill>
                  <a:srgbClr val="000000"/>
                </a:solidFill>
                <a:latin typeface="+mj-lt"/>
              </a:rPr>
              <a:t>sizes</a:t>
            </a:r>
          </a:p>
          <a:p>
            <a:pPr algn="ctr"/>
            <a:r>
              <a:rPr lang="en-US" sz="1200">
                <a:solidFill>
                  <a:srgbClr val="000000"/>
                </a:solidFill>
              </a:rPr>
              <a:t>10</a:t>
            </a:r>
          </a:p>
          <a:p>
            <a:pPr algn="ctr"/>
            <a:r>
              <a:rPr lang="en-US" sz="1200">
                <a:solidFill>
                  <a:srgbClr val="000000"/>
                </a:solidFill>
              </a:rPr>
              <a:t>16</a:t>
            </a:r>
          </a:p>
          <a:p>
            <a:pPr algn="ctr"/>
            <a:r>
              <a:rPr lang="en-US" sz="1200">
                <a:solidFill>
                  <a:srgbClr val="000000"/>
                </a:solidFill>
              </a:rPr>
              <a:t>26</a:t>
            </a:r>
          </a:p>
          <a:p>
            <a:pPr algn="ctr"/>
            <a:r>
              <a:rPr lang="en-US" sz="1200">
                <a:solidFill>
                  <a:srgbClr val="000000"/>
                </a:solidFill>
              </a:rPr>
              <a:t>42</a:t>
            </a:r>
          </a:p>
          <a:p>
            <a:pPr algn="ctr"/>
            <a:r>
              <a:rPr lang="en-US" sz="1200">
                <a:solidFill>
                  <a:srgbClr val="000000"/>
                </a:solidFill>
              </a:rPr>
              <a:t>68</a:t>
            </a:r>
          </a:p>
          <a:p>
            <a:pPr algn="ctr"/>
            <a:r>
              <a:rPr lang="en-US" sz="1200">
                <a:solidFill>
                  <a:srgbClr val="000000"/>
                </a:solidFill>
              </a:rPr>
              <a:t>110</a:t>
            </a:r>
          </a:p>
        </p:txBody>
      </p:sp>
    </p:spTree>
    <p:extLst>
      <p:ext uri="{BB962C8B-B14F-4D97-AF65-F5344CB8AC3E}">
        <p14:creationId xmlns:p14="http://schemas.microsoft.com/office/powerpoint/2010/main" val="325684290"/>
      </p:ext>
    </p:extLst>
  </p:cSld>
  <p:clrMap bg1="lt1" tx1="dk1" bg2="lt2" tx2="dk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 id="2147483904" r:id="rId7"/>
    <p:sldLayoutId id="2147483905" r:id="rId8"/>
    <p:sldLayoutId id="2147483906" r:id="rId9"/>
    <p:sldLayoutId id="2147483907" r:id="rId10"/>
    <p:sldLayoutId id="2147483908" r:id="rId11"/>
    <p:sldLayoutId id="2147483909" r:id="rId12"/>
    <p:sldLayoutId id="2147483910" r:id="rId13"/>
    <p:sldLayoutId id="2147483911" r:id="rId14"/>
    <p:sldLayoutId id="2147483912" r:id="rId15"/>
    <p:sldLayoutId id="2147483913" r:id="rId16"/>
    <p:sldLayoutId id="2147483914" r:id="rId17"/>
  </p:sldLayoutIdLst>
  <p:transition>
    <p:fade/>
  </p:transition>
  <p:hf sldNum="0" hdr="0" ftr="0" dt="0"/>
  <p:txStyles>
    <p:titleStyle>
      <a:lvl1pPr algn="l" defTabSz="932742" rtl="0" eaLnBrk="1" latinLnBrk="0" hangingPunct="1">
        <a:lnSpc>
          <a:spcPct val="100000"/>
        </a:lnSpc>
        <a:spcBef>
          <a:spcPct val="0"/>
        </a:spcBef>
        <a:buNone/>
        <a:defRPr lang="en-US" sz="28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0.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23.xml"/><Relationship Id="rId5" Type="http://schemas.openxmlformats.org/officeDocument/2006/relationships/image" Target="../media/image163.jpeg"/><Relationship Id="rId4" Type="http://schemas.openxmlformats.org/officeDocument/2006/relationships/image" Target="../media/image162.png"/></Relationships>
</file>

<file path=ppt/slides/_rels/slide2.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2.xml"/><Relationship Id="rId1" Type="http://schemas.openxmlformats.org/officeDocument/2006/relationships/slideLayout" Target="../slideLayouts/slideLayout73.xml"/><Relationship Id="rId4" Type="http://schemas.openxmlformats.org/officeDocument/2006/relationships/image" Target="../media/image147.png"/></Relationships>
</file>

<file path=ppt/slides/_rels/slide5.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hyperlink" Target="https://learn.microsoft.com/sharepoint/guided-walkthrough-creating-leadership-site" TargetMode="Externa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23.xml"/><Relationship Id="rId4" Type="http://schemas.openxmlformats.org/officeDocument/2006/relationships/image" Target="../media/image151.jpeg"/></Relationships>
</file>

<file path=ppt/slides/_rels/slide7.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jpe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3.xml"/><Relationship Id="rId1" Type="http://schemas.openxmlformats.org/officeDocument/2006/relationships/slideLayout" Target="../slideLayouts/slideLayout67.xml"/><Relationship Id="rId4" Type="http://schemas.openxmlformats.org/officeDocument/2006/relationships/image" Target="../media/image155.png"/></Relationships>
</file>

<file path=ppt/slides/_rels/slide9.xml.rels><?xml version="1.0" encoding="UTF-8" standalone="yes"?>
<Relationships xmlns="http://schemas.openxmlformats.org/package/2006/relationships"><Relationship Id="rId3" Type="http://schemas.microsoft.com/office/2018/10/relationships/comments" Target="../comments/modernComment_105_456B635D.xml"/><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hyperlink" Target="https://aka.ms/VirtualEventPlaybook" TargetMode="External"/><Relationship Id="rId5" Type="http://schemas.openxmlformats.org/officeDocument/2006/relationships/image" Target="../media/image157.png"/><Relationship Id="rId4" Type="http://schemas.openxmlformats.org/officeDocument/2006/relationships/image" Target="../media/image15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F8456-EF99-B728-EBC1-753E64A3A5CA}"/>
              </a:ext>
            </a:extLst>
          </p:cNvPr>
          <p:cNvSpPr>
            <a:spLocks noGrp="1"/>
          </p:cNvSpPr>
          <p:nvPr>
            <p:ph type="title"/>
          </p:nvPr>
        </p:nvSpPr>
        <p:spPr>
          <a:xfrm>
            <a:off x="585216" y="2204811"/>
            <a:ext cx="9144000" cy="1329595"/>
          </a:xfrm>
        </p:spPr>
        <p:txBody>
          <a:bodyPr/>
          <a:lstStyle/>
          <a:p>
            <a:r>
              <a:rPr lang="en-US" dirty="0"/>
              <a:t>Building leader and executive communications</a:t>
            </a:r>
          </a:p>
        </p:txBody>
      </p:sp>
      <p:sp>
        <p:nvSpPr>
          <p:cNvPr id="3" name="TextBox 2">
            <a:extLst>
              <a:ext uri="{FF2B5EF4-FFF2-40B4-BE49-F238E27FC236}">
                <a16:creationId xmlns:a16="http://schemas.microsoft.com/office/drawing/2014/main" id="{E937BB5A-AC74-6043-768C-10E5C56C7C27}"/>
              </a:ext>
            </a:extLst>
          </p:cNvPr>
          <p:cNvSpPr txBox="1"/>
          <p:nvPr/>
        </p:nvSpPr>
        <p:spPr>
          <a:xfrm>
            <a:off x="585216" y="3534406"/>
            <a:ext cx="4031412" cy="307777"/>
          </a:xfrm>
          <a:prstGeom prst="rect">
            <a:avLst/>
          </a:prstGeom>
          <a:noFill/>
        </p:spPr>
        <p:txBody>
          <a:bodyPr wrap="square" lIns="0" tIns="0" rIns="0" bIns="0" rtlCol="0">
            <a:spAutoFit/>
          </a:bodyPr>
          <a:lstStyle/>
          <a:p>
            <a:pPr algn="l"/>
            <a:r>
              <a:rPr lang="en-US" sz="2000"/>
              <a:t>Using Microsoft 365</a:t>
            </a:r>
          </a:p>
        </p:txBody>
      </p:sp>
    </p:spTree>
    <p:extLst>
      <p:ext uri="{BB962C8B-B14F-4D97-AF65-F5344CB8AC3E}">
        <p14:creationId xmlns:p14="http://schemas.microsoft.com/office/powerpoint/2010/main" val="2355417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7C2C668-6CEE-C2F5-F950-162657E1BCED}"/>
              </a:ext>
              <a:ext uri="{C183D7F6-B498-43B3-948B-1728B52AA6E4}">
                <adec:decorative xmlns:adec="http://schemas.microsoft.com/office/drawing/2017/decorative" val="1"/>
              </a:ext>
            </a:extLst>
          </p:cNvPr>
          <p:cNvSpPr/>
          <p:nvPr/>
        </p:nvSpPr>
        <p:spPr bwMode="auto">
          <a:xfrm>
            <a:off x="-722141" y="1644924"/>
            <a:ext cx="13411200" cy="4486276"/>
          </a:xfrm>
          <a:prstGeom prst="rect">
            <a:avLst/>
          </a:prstGeom>
          <a:solidFill>
            <a:srgbClr val="FFFFFF"/>
          </a:solidFill>
          <a:ln w="6350">
            <a:solidFill>
              <a:schemeClr val="tx2">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37160" rIns="91440" bIns="45720" numCol="1" spcCol="0" rtlCol="0" fromWordArt="0" anchor="t" anchorCtr="0" forceAA="0" compatLnSpc="1">
            <a:prstTxWarp prst="textNoShape">
              <a:avLst/>
            </a:prstTxWarp>
            <a:noAutofit/>
          </a:bodyPr>
          <a:lstStyle/>
          <a:p>
            <a:pPr marL="0" marR="0" lvl="0" indent="0" algn="l" defTabSz="914363" rtl="0" eaLnBrk="1" fontAlgn="auto" latinLnBrk="0" hangingPunct="1">
              <a:lnSpc>
                <a:spcPct val="100000"/>
              </a:lnSpc>
              <a:spcBef>
                <a:spcPts val="0"/>
              </a:spcBef>
              <a:spcAft>
                <a:spcPts val="1800"/>
              </a:spcAft>
              <a:buClrTx/>
              <a:buSzTx/>
              <a:buFontTx/>
              <a:buNone/>
              <a:tabLst/>
              <a:defRPr/>
            </a:pPr>
            <a:endParaRPr kumimoji="0" lang="en-US" b="0" i="0" u="none" strike="noStrike" kern="1200" cap="none" spc="0" normalizeH="0" baseline="0" noProof="0">
              <a:ln>
                <a:noFill/>
              </a:ln>
              <a:solidFill>
                <a:srgbClr val="2E2F2E"/>
              </a:solidFill>
              <a:effectLst/>
              <a:uLnTx/>
              <a:uFillTx/>
              <a:latin typeface="Segoe Sans Text"/>
              <a:ea typeface="+mn-ea"/>
              <a:cs typeface="+mn-cs"/>
            </a:endParaRPr>
          </a:p>
        </p:txBody>
      </p:sp>
      <p:sp>
        <p:nvSpPr>
          <p:cNvPr id="4" name="Title 4">
            <a:extLst>
              <a:ext uri="{FF2B5EF4-FFF2-40B4-BE49-F238E27FC236}">
                <a16:creationId xmlns:a16="http://schemas.microsoft.com/office/drawing/2014/main" id="{F0620731-7578-80CA-5A20-2637603C36F1}"/>
              </a:ext>
            </a:extLst>
          </p:cNvPr>
          <p:cNvSpPr txBox="1">
            <a:spLocks noGrp="1"/>
          </p:cNvSpPr>
          <p:nvPr>
            <p:ph type="title" idx="4294967295"/>
          </p:nvPr>
        </p:nvSpPr>
        <p:spPr>
          <a:xfrm>
            <a:off x="585216" y="457200"/>
            <a:ext cx="11655840" cy="784510"/>
          </a:xfrm>
          <a:prstGeom prst="rect">
            <a:avLst/>
          </a:prstGeom>
          <a:noFill/>
          <a:ln>
            <a:noFill/>
            <a:prstDash/>
          </a:ln>
          <a:effectLst/>
        </p:spPr>
        <p:txBody>
          <a:bodyPr rot="0" spcFirstLastPara="0" vertOverflow="overflow" horzOverflow="overflow" vert="horz" wrap="square" lIns="0" tIns="0" rIns="91440" bIns="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600" b="0" kern="1200" cap="none" spc="-50" baseline="0" dirty="0" smtClean="0">
                <a:ln w="3175">
                  <a:noFill/>
                </a:ln>
                <a:solidFill>
                  <a:srgbClr val="091F2C"/>
                </a:solidFill>
                <a:effectLst/>
                <a:latin typeface="+mj-lt"/>
                <a:ea typeface="+mn-ea"/>
                <a:cs typeface="Segoe Sans Text Semibold"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50" normalizeH="0" baseline="0" noProof="0" dirty="0">
                <a:ln w="3175">
                  <a:noFill/>
                </a:ln>
                <a:solidFill>
                  <a:srgbClr val="091F2C"/>
                </a:solidFill>
                <a:effectLst/>
                <a:uLnTx/>
                <a:uFillTx/>
                <a:latin typeface="+mj-lt"/>
                <a:ea typeface="+mn-ea"/>
                <a:cs typeface="Segoe Sans Text Semibold" pitchFamily="2" charset="0"/>
              </a:rPr>
              <a:t>Empower communicators</a:t>
            </a:r>
            <a:br>
              <a:rPr kumimoji="0" lang="en-US" sz="3600" b="0" i="0" u="none" strike="noStrike" kern="1200" cap="none" spc="-50" normalizeH="0" baseline="0" noProof="0" dirty="0">
                <a:ln w="3175">
                  <a:noFill/>
                </a:ln>
                <a:solidFill>
                  <a:srgbClr val="091F2C"/>
                </a:solidFill>
                <a:effectLst/>
                <a:uLnTx/>
                <a:uFillTx/>
                <a:latin typeface="+mj-lt"/>
                <a:ea typeface="+mn-ea"/>
                <a:cs typeface="Segoe Sans Text Semibold" pitchFamily="2" charset="0"/>
              </a:rPr>
            </a:br>
            <a:r>
              <a:rPr kumimoji="0" lang="en-US" sz="1961" b="0" i="0" u="none" strike="noStrike" kern="1200" cap="none" spc="-78" normalizeH="0" baseline="0" noProof="0" dirty="0">
                <a:ln w="3175">
                  <a:noFill/>
                </a:ln>
                <a:solidFill>
                  <a:schemeClr val="tx2"/>
                </a:solidFill>
                <a:effectLst/>
                <a:uLnTx/>
                <a:uFillTx/>
                <a:latin typeface="+mn-lt"/>
                <a:ea typeface="+mn-ea"/>
                <a:cs typeface="Segoe Sans Text Semibold" pitchFamily="2" charset="0"/>
              </a:rPr>
              <a:t>Enable stronger partnerships with leaders through roles</a:t>
            </a:r>
          </a:p>
          <a:p>
            <a:pPr marL="0" marR="0" lvl="0" indent="0" algn="l" defTabSz="932742" rtl="0" eaLnBrk="1" fontAlgn="auto" latinLnBrk="0" hangingPunct="1">
              <a:lnSpc>
                <a:spcPct val="100000"/>
              </a:lnSpc>
              <a:spcBef>
                <a:spcPct val="0"/>
              </a:spcBef>
              <a:spcAft>
                <a:spcPts val="0"/>
              </a:spcAft>
              <a:buClrTx/>
              <a:buSzTx/>
              <a:buFontTx/>
              <a:buNone/>
              <a:tabLst/>
              <a:defRPr/>
            </a:pPr>
            <a:endParaRPr kumimoji="0" lang="en-US" sz="1961" b="0" i="0" u="none" strike="noStrike" kern="1200" cap="none" spc="-78" normalizeH="0" baseline="0" noProof="0" dirty="0">
              <a:ln w="3175">
                <a:noFill/>
              </a:ln>
              <a:solidFill>
                <a:schemeClr val="tx2"/>
              </a:solidFill>
              <a:effectLst/>
              <a:uLnTx/>
              <a:uFillTx/>
              <a:latin typeface="+mn-lt"/>
              <a:ea typeface="+mn-ea"/>
              <a:cs typeface="Segoe Sans Text Semibold" pitchFamily="2" charset="0"/>
            </a:endParaRPr>
          </a:p>
          <a:p>
            <a:pPr marL="0" marR="0" lvl="0" indent="0" algn="l" defTabSz="932742" rtl="0" eaLnBrk="1" fontAlgn="auto" latinLnBrk="0" hangingPunct="1">
              <a:lnSpc>
                <a:spcPct val="100000"/>
              </a:lnSpc>
              <a:spcBef>
                <a:spcPct val="0"/>
              </a:spcBef>
              <a:spcAft>
                <a:spcPts val="0"/>
              </a:spcAft>
              <a:buClrTx/>
              <a:buSzTx/>
              <a:buFontTx/>
              <a:buNone/>
              <a:tabLst/>
              <a:defRPr/>
            </a:pPr>
            <a:endParaRPr kumimoji="0" lang="en-US" sz="2745" b="0" i="0" u="none" strike="noStrike" kern="1200" cap="none" spc="-78" normalizeH="0" baseline="0" noProof="0" dirty="0">
              <a:ln w="3175">
                <a:noFill/>
              </a:ln>
              <a:solidFill>
                <a:schemeClr val="tx2"/>
              </a:solidFill>
              <a:effectLst/>
              <a:uLnTx/>
              <a:uFillTx/>
              <a:latin typeface="+mn-lt"/>
              <a:ea typeface="+mn-ea"/>
              <a:cs typeface="Segoe Sans Text Semibold" pitchFamily="2" charset="0"/>
            </a:endParaRPr>
          </a:p>
        </p:txBody>
      </p:sp>
      <p:sp>
        <p:nvSpPr>
          <p:cNvPr id="6" name="Storyline text">
            <a:extLst>
              <a:ext uri="{FF2B5EF4-FFF2-40B4-BE49-F238E27FC236}">
                <a16:creationId xmlns:a16="http://schemas.microsoft.com/office/drawing/2014/main" id="{FF6AF669-C6E0-ECBD-41D7-382C34F45D49}"/>
              </a:ext>
            </a:extLst>
          </p:cNvPr>
          <p:cNvSpPr txBox="1">
            <a:spLocks/>
          </p:cNvSpPr>
          <p:nvPr/>
        </p:nvSpPr>
        <p:spPr>
          <a:xfrm>
            <a:off x="585216" y="1931597"/>
            <a:ext cx="3466279" cy="830997"/>
          </a:xfrm>
          <a:prstGeom prst="rect">
            <a:avLst/>
          </a:prstGeom>
        </p:spPr>
        <p:txBody>
          <a:bodyPr vert="horz" wrap="square" lIns="0" tIns="0" rIns="91440" bIns="0" rtlCol="0">
            <a:spAutoFit/>
          </a:bodyPr>
          <a:lstStyle>
            <a:defPPr>
              <a:defRPr lang="en-US"/>
            </a:defPPr>
            <a:lvl1pPr marL="0" marR="0" indent="0" algn="ctr" defTabSz="932742" rtl="0" eaLnBrk="1" fontAlgn="auto" latinLnBrk="0" hangingPunct="1">
              <a:lnSpc>
                <a:spcPct val="100000"/>
              </a:lnSpc>
              <a:spcBef>
                <a:spcPts val="0"/>
              </a:spcBef>
              <a:spcAft>
                <a:spcPts val="0"/>
              </a:spcAft>
              <a:buClrTx/>
              <a:buSzPct val="90000"/>
              <a:buFont typeface="Wingdings" panose="05000000000000000000" pitchFamily="2" charset="2"/>
              <a:buNone/>
              <a:tabLst/>
              <a:defRPr sz="1400" kern="1200" spc="0" baseline="0">
                <a:solidFill>
                  <a:schemeClr val="tx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solidFill>
                  <a:schemeClr val="tx1"/>
                </a:solidFill>
                <a:latin typeface="+mn-lt"/>
                <a:ea typeface="+mn-ea"/>
                <a:cs typeface="+mn-cs"/>
              </a:defRPr>
            </a:lvl2pPr>
            <a:lvl3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600" kern="1200" spc="0" baseline="0">
                <a:solidFill>
                  <a:schemeClr val="tx1"/>
                </a:solidFill>
                <a:latin typeface="+mn-lt"/>
                <a:ea typeface="+mn-ea"/>
                <a:cs typeface="+mn-cs"/>
              </a:defRPr>
            </a:lvl3pPr>
            <a:lvl4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400" kern="1200" spc="0" baseline="0">
                <a:solidFill>
                  <a:schemeClr val="tx1"/>
                </a:solidFill>
                <a:latin typeface="+mn-lt"/>
                <a:ea typeface="+mn-ea"/>
                <a:cs typeface="+mn-cs"/>
              </a:defRPr>
            </a:lvl4pPr>
            <a:lvl5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Wingdings" panose="05000000000000000000" pitchFamily="2" charset="2"/>
              <a:buNone/>
              <a:tabLst/>
              <a:defRPr/>
            </a:pPr>
            <a:r>
              <a:rPr kumimoji="0" lang="en-US" sz="1800" b="1" i="0" u="none" strike="noStrike" kern="1200" cap="none" spc="0" normalizeH="0" baseline="0" noProof="0" dirty="0">
                <a:ln>
                  <a:noFill/>
                </a:ln>
                <a:solidFill>
                  <a:schemeClr val="tx2">
                    <a:lumMod val="50000"/>
                    <a:lumOff val="50000"/>
                  </a:schemeClr>
                </a:solidFill>
                <a:effectLst/>
                <a:uLnTx/>
                <a:uFillTx/>
                <a:latin typeface="+mn-lt"/>
                <a:ea typeface="+mn-ea"/>
                <a:cs typeface="Segoe UI" panose="020B0502040204020203" pitchFamily="34" charset="0"/>
              </a:rPr>
              <a:t>Assign delegate managers </a:t>
            </a:r>
            <a:r>
              <a:rPr lang="en-US" sz="1800" dirty="0">
                <a:solidFill>
                  <a:srgbClr val="000000"/>
                </a:solidFill>
                <a:latin typeface="+mn-lt"/>
              </a:rPr>
              <a:t>and delegates t</a:t>
            </a:r>
            <a:r>
              <a:rPr kumimoji="0" lang="en-US" sz="1800" b="0" i="0" u="none" strike="noStrike" kern="1200" cap="none" spc="0" normalizeH="0" baseline="0" noProof="0" dirty="0">
                <a:ln>
                  <a:noFill/>
                </a:ln>
                <a:solidFill>
                  <a:srgbClr val="000000"/>
                </a:solidFill>
                <a:effectLst/>
                <a:uLnTx/>
                <a:uFillTx/>
                <a:latin typeface="+mn-lt"/>
                <a:ea typeface="+mn-ea"/>
                <a:cs typeface="Segoe UI" panose="020B0502040204020203" pitchFamily="34" charset="0"/>
              </a:rPr>
              <a:t>hat can post on behalf of</a:t>
            </a:r>
            <a:r>
              <a:rPr kumimoji="0" lang="en-US" sz="1800" b="0" i="0" u="none" strike="noStrike" kern="1200" cap="none" spc="0" normalizeH="0" noProof="0" dirty="0">
                <a:ln>
                  <a:noFill/>
                </a:ln>
                <a:solidFill>
                  <a:srgbClr val="000000"/>
                </a:solidFill>
                <a:effectLst/>
                <a:uLnTx/>
                <a:uFillTx/>
                <a:latin typeface="+mn-lt"/>
                <a:ea typeface="+mn-ea"/>
                <a:cs typeface="Segoe UI" panose="020B0502040204020203" pitchFamily="34" charset="0"/>
              </a:rPr>
              <a:t> others.</a:t>
            </a:r>
            <a:endParaRPr kumimoji="0" lang="en-US" sz="1800" b="0" i="0" u="none" strike="noStrike" kern="1200" cap="none" spc="0" normalizeH="0" baseline="0" noProof="0" dirty="0">
              <a:ln>
                <a:noFill/>
              </a:ln>
              <a:solidFill>
                <a:srgbClr val="000000"/>
              </a:solidFill>
              <a:effectLst/>
              <a:uLnTx/>
              <a:uFillTx/>
              <a:latin typeface="+mn-lt"/>
              <a:ea typeface="+mn-ea"/>
              <a:cs typeface="Segoe UI" panose="020B0502040204020203" pitchFamily="34" charset="0"/>
            </a:endParaRPr>
          </a:p>
        </p:txBody>
      </p:sp>
      <p:sp>
        <p:nvSpPr>
          <p:cNvPr id="5" name="Storyline text">
            <a:extLst>
              <a:ext uri="{FF2B5EF4-FFF2-40B4-BE49-F238E27FC236}">
                <a16:creationId xmlns:a16="http://schemas.microsoft.com/office/drawing/2014/main" id="{4D435924-7C6A-FA01-73A4-5D7A82AB5D4B}"/>
              </a:ext>
            </a:extLst>
          </p:cNvPr>
          <p:cNvSpPr txBox="1">
            <a:spLocks/>
          </p:cNvSpPr>
          <p:nvPr/>
        </p:nvSpPr>
        <p:spPr>
          <a:xfrm>
            <a:off x="585216" y="3010759"/>
            <a:ext cx="3687947" cy="830997"/>
          </a:xfrm>
          <a:prstGeom prst="rect">
            <a:avLst/>
          </a:prstGeom>
        </p:spPr>
        <p:txBody>
          <a:bodyPr vert="horz" wrap="square" lIns="0" tIns="0" rIns="91440" bIns="0" rtlCol="0">
            <a:spAutoFit/>
          </a:bodyPr>
          <a:lstStyle>
            <a:defPPr>
              <a:defRPr lang="en-US"/>
            </a:defPPr>
            <a:lvl1pPr marL="0" marR="0" indent="0" algn="ctr" defTabSz="932742" rtl="0" eaLnBrk="1" fontAlgn="auto" latinLnBrk="0" hangingPunct="1">
              <a:lnSpc>
                <a:spcPct val="100000"/>
              </a:lnSpc>
              <a:spcBef>
                <a:spcPts val="0"/>
              </a:spcBef>
              <a:spcAft>
                <a:spcPts val="0"/>
              </a:spcAft>
              <a:buClrTx/>
              <a:buSzPct val="90000"/>
              <a:buFont typeface="Wingdings" panose="05000000000000000000" pitchFamily="2" charset="2"/>
              <a:buNone/>
              <a:tabLst/>
              <a:defRPr sz="1400" kern="1200" spc="0" baseline="0">
                <a:solidFill>
                  <a:schemeClr val="tx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solidFill>
                  <a:schemeClr val="tx1"/>
                </a:solidFill>
                <a:latin typeface="+mn-lt"/>
                <a:ea typeface="+mn-ea"/>
                <a:cs typeface="+mn-cs"/>
              </a:defRPr>
            </a:lvl2pPr>
            <a:lvl3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600" kern="1200" spc="0" baseline="0">
                <a:solidFill>
                  <a:schemeClr val="tx1"/>
                </a:solidFill>
                <a:latin typeface="+mn-lt"/>
                <a:ea typeface="+mn-ea"/>
                <a:cs typeface="+mn-cs"/>
              </a:defRPr>
            </a:lvl3pPr>
            <a:lvl4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400" kern="1200" spc="0" baseline="0">
                <a:solidFill>
                  <a:schemeClr val="tx1"/>
                </a:solidFill>
                <a:latin typeface="+mn-lt"/>
                <a:ea typeface="+mn-ea"/>
                <a:cs typeface="+mn-cs"/>
              </a:defRPr>
            </a:lvl4pPr>
            <a:lvl5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Wingdings" panose="05000000000000000000" pitchFamily="2" charset="2"/>
              <a:buNone/>
              <a:tabLst/>
              <a:defRPr/>
            </a:pPr>
            <a:r>
              <a:rPr kumimoji="0" lang="en-US" sz="1800" b="1" i="0" u="none" strike="noStrike" kern="1200" cap="none" spc="0" normalizeH="0" baseline="0" noProof="0" dirty="0">
                <a:ln>
                  <a:noFill/>
                </a:ln>
                <a:solidFill>
                  <a:schemeClr val="tx2">
                    <a:lumMod val="50000"/>
                    <a:lumOff val="50000"/>
                  </a:schemeClr>
                </a:solidFill>
                <a:effectLst/>
                <a:uLnTx/>
                <a:uFillTx/>
                <a:latin typeface="+mn-lt"/>
                <a:ea typeface="+mn-ea"/>
                <a:cs typeface="Segoe UI" panose="020B0502040204020203" pitchFamily="34" charset="0"/>
              </a:rPr>
              <a:t>Assign corporate communicators </a:t>
            </a:r>
            <a:r>
              <a:rPr kumimoji="0" lang="en-US" sz="1800" b="0" i="0" u="none" strike="noStrike" kern="1200" cap="none" spc="0" normalizeH="0" baseline="0" noProof="0" dirty="0">
                <a:ln>
                  <a:noFill/>
                </a:ln>
                <a:solidFill>
                  <a:srgbClr val="000000"/>
                </a:solidFill>
                <a:effectLst/>
                <a:uLnTx/>
                <a:uFillTx/>
                <a:latin typeface="+mn-lt"/>
                <a:ea typeface="+mn-ea"/>
                <a:cs typeface="Segoe UI" panose="020B0502040204020203" pitchFamily="34" charset="0"/>
              </a:rPr>
              <a:t>to manage </a:t>
            </a:r>
            <a:r>
              <a:rPr lang="en-US" sz="1800" dirty="0">
                <a:solidFill>
                  <a:srgbClr val="000000"/>
                </a:solidFill>
                <a:latin typeface="+mn-lt"/>
              </a:rPr>
              <a:t>content and communications features.</a:t>
            </a:r>
            <a:endParaRPr kumimoji="0" lang="en-US" sz="1800" b="0" i="0" u="none" strike="noStrike" kern="1200" cap="none" spc="0" normalizeH="0" baseline="0" noProof="0" dirty="0">
              <a:ln>
                <a:noFill/>
              </a:ln>
              <a:solidFill>
                <a:srgbClr val="000000"/>
              </a:solidFill>
              <a:effectLst/>
              <a:uLnTx/>
              <a:uFillTx/>
              <a:latin typeface="+mn-lt"/>
              <a:ea typeface="+mn-ea"/>
              <a:cs typeface="Segoe UI" panose="020B0502040204020203" pitchFamily="34" charset="0"/>
            </a:endParaRPr>
          </a:p>
        </p:txBody>
      </p:sp>
      <p:sp>
        <p:nvSpPr>
          <p:cNvPr id="3" name="Storyline text">
            <a:extLst>
              <a:ext uri="{FF2B5EF4-FFF2-40B4-BE49-F238E27FC236}">
                <a16:creationId xmlns:a16="http://schemas.microsoft.com/office/drawing/2014/main" id="{7A400714-0386-433B-91AB-050675603B2D}"/>
              </a:ext>
            </a:extLst>
          </p:cNvPr>
          <p:cNvSpPr txBox="1">
            <a:spLocks/>
          </p:cNvSpPr>
          <p:nvPr/>
        </p:nvSpPr>
        <p:spPr>
          <a:xfrm>
            <a:off x="585216" y="4150098"/>
            <a:ext cx="3836907" cy="1661993"/>
          </a:xfrm>
          <a:prstGeom prst="rect">
            <a:avLst/>
          </a:prstGeom>
        </p:spPr>
        <p:txBody>
          <a:bodyPr vert="horz" wrap="square" lIns="0" tIns="0" rIns="91440" bIns="0" rtlCol="0" anchor="t">
            <a:spAutoFit/>
          </a:bodyPr>
          <a:lstStyle>
            <a:defPPr>
              <a:defRPr lang="en-US"/>
            </a:defPPr>
            <a:lvl1pPr marL="0" marR="0" indent="0" algn="ctr" defTabSz="932742" rtl="0" eaLnBrk="1" fontAlgn="auto" latinLnBrk="0" hangingPunct="1">
              <a:lnSpc>
                <a:spcPct val="100000"/>
              </a:lnSpc>
              <a:spcBef>
                <a:spcPts val="0"/>
              </a:spcBef>
              <a:spcAft>
                <a:spcPts val="0"/>
              </a:spcAft>
              <a:buClrTx/>
              <a:buSzPct val="90000"/>
              <a:buFont typeface="Wingdings" panose="05000000000000000000" pitchFamily="2" charset="2"/>
              <a:buNone/>
              <a:tabLst/>
              <a:defRPr sz="1400" kern="1200" spc="0" baseline="0">
                <a:solidFill>
                  <a:schemeClr val="tx1"/>
                </a:solidFill>
                <a:latin typeface="+mj-lt"/>
                <a:ea typeface="+mn-ea"/>
                <a:cs typeface="Segoe UI" panose="020B0502040204020203" pitchFamily="34" charset="0"/>
              </a:defRPr>
            </a:lvl1pPr>
            <a:lvl2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solidFill>
                  <a:schemeClr val="tx1"/>
                </a:solidFill>
                <a:latin typeface="+mn-lt"/>
                <a:ea typeface="+mn-ea"/>
                <a:cs typeface="+mn-cs"/>
              </a:defRPr>
            </a:lvl2pPr>
            <a:lvl3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600" kern="1200" spc="0" baseline="0">
                <a:solidFill>
                  <a:schemeClr val="tx1"/>
                </a:solidFill>
                <a:latin typeface="+mn-lt"/>
                <a:ea typeface="+mn-ea"/>
                <a:cs typeface="+mn-cs"/>
              </a:defRPr>
            </a:lvl3pPr>
            <a:lvl4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400" kern="1200" spc="0" baseline="0">
                <a:solidFill>
                  <a:schemeClr val="tx1"/>
                </a:solidFill>
                <a:latin typeface="+mn-lt"/>
                <a:ea typeface="+mn-ea"/>
                <a:cs typeface="+mn-cs"/>
              </a:defRPr>
            </a:lvl4pPr>
            <a:lvl5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spcAft>
                <a:spcPts val="1200"/>
              </a:spcAft>
              <a:defRPr/>
            </a:pPr>
            <a:r>
              <a:rPr kumimoji="0" lang="en-US" sz="1800" b="1" i="0" u="none" strike="noStrike" kern="1200" cap="none" spc="0" normalizeH="0" baseline="0" noProof="0" dirty="0">
                <a:ln>
                  <a:noFill/>
                </a:ln>
                <a:solidFill>
                  <a:schemeClr val="tx2">
                    <a:lumMod val="50000"/>
                    <a:lumOff val="50000"/>
                  </a:schemeClr>
                </a:solidFill>
                <a:effectLst/>
                <a:uLnTx/>
                <a:uFillTx/>
                <a:latin typeface="+mn-lt"/>
                <a:ea typeface="+mn-ea"/>
                <a:cs typeface="Segoe UI"/>
              </a:rPr>
              <a:t>Designate leaders </a:t>
            </a:r>
            <a:r>
              <a:rPr kumimoji="0" lang="en-US" sz="1800" b="0" i="0" u="none" strike="noStrike" kern="1200" cap="none" spc="0" normalizeH="0" baseline="0" noProof="0" dirty="0">
                <a:ln>
                  <a:noFill/>
                </a:ln>
                <a:solidFill>
                  <a:srgbClr val="000000"/>
                </a:solidFill>
                <a:effectLst/>
                <a:uLnTx/>
                <a:uFillTx/>
                <a:latin typeface="+mn-lt"/>
                <a:ea typeface="+mn-ea"/>
                <a:cs typeface="Segoe UI"/>
              </a:rPr>
              <a:t>who</a:t>
            </a:r>
            <a:r>
              <a:rPr kumimoji="0" lang="en-US" sz="1800" b="0" i="0" u="none" strike="noStrike" kern="1200" cap="none" spc="0" normalizeH="0" noProof="0" dirty="0">
                <a:ln>
                  <a:noFill/>
                </a:ln>
                <a:solidFill>
                  <a:srgbClr val="000000"/>
                </a:solidFill>
                <a:effectLst/>
                <a:uLnTx/>
                <a:uFillTx/>
                <a:latin typeface="+mn-lt"/>
                <a:ea typeface="+mn-ea"/>
                <a:cs typeface="Segoe UI"/>
              </a:rPr>
              <a:t> will have advanced capabilities to reach and engage employees </a:t>
            </a:r>
            <a:r>
              <a:rPr lang="en-US" sz="1800" dirty="0">
                <a:solidFill>
                  <a:srgbClr val="000000"/>
                </a:solidFill>
                <a:latin typeface="+mn-lt"/>
                <a:cs typeface="Segoe UI"/>
              </a:rPr>
              <a:t>through audiences, leadership corner, enhanced announcements, and </a:t>
            </a:r>
            <a:r>
              <a:rPr kumimoji="0" lang="en-US" sz="1800" b="0" i="0" u="none" strike="noStrike" kern="1200" cap="none" spc="0" normalizeH="0" noProof="0" dirty="0">
                <a:ln>
                  <a:noFill/>
                </a:ln>
                <a:solidFill>
                  <a:srgbClr val="000000"/>
                </a:solidFill>
                <a:effectLst/>
                <a:uLnTx/>
                <a:uFillTx/>
                <a:latin typeface="+mn-lt"/>
                <a:ea typeface="+mn-ea"/>
                <a:cs typeface="Segoe UI"/>
              </a:rPr>
              <a:t>audience analytics.</a:t>
            </a:r>
            <a:endParaRPr lang="en-US" sz="1800" dirty="0">
              <a:solidFill>
                <a:srgbClr val="000000"/>
              </a:solidFill>
              <a:latin typeface="Segoe Sans Text"/>
            </a:endParaRPr>
          </a:p>
        </p:txBody>
      </p:sp>
      <p:pic>
        <p:nvPicPr>
          <p:cNvPr id="4098" name="Picture 2" descr="A screenshot of a computer">
            <a:extLst>
              <a:ext uri="{FF2B5EF4-FFF2-40B4-BE49-F238E27FC236}">
                <a16:creationId xmlns:a16="http://schemas.microsoft.com/office/drawing/2014/main" id="{AB8177E4-F95C-125D-6A54-D93AA4472B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0941" y="2006390"/>
            <a:ext cx="5638800" cy="4486276"/>
          </a:xfrm>
          <a:prstGeom prst="rect">
            <a:avLst/>
          </a:prstGeom>
          <a:noFill/>
          <a:effectLst>
            <a:outerShdw blurRad="254000" sx="102000" sy="102000" algn="ctr" rotWithShape="0">
              <a:prstClr val="black">
                <a:alpha val="10000"/>
              </a:prstClr>
            </a:outerShdw>
          </a:effectLst>
          <a:extLst>
            <a:ext uri="{909E8E84-426E-40DD-AFC4-6F175D3DCCD1}">
              <a14:hiddenFill xmlns:a14="http://schemas.microsoft.com/office/drawing/2010/main">
                <a:solidFill>
                  <a:srgbClr val="FFFFFF"/>
                </a:solidFill>
              </a14:hiddenFill>
            </a:ext>
          </a:extLst>
        </p:spPr>
      </p:pic>
      <p:pic>
        <p:nvPicPr>
          <p:cNvPr id="4099" name="Picture 3" descr="A screenshot of a computer">
            <a:extLst>
              <a:ext uri="{FF2B5EF4-FFF2-40B4-BE49-F238E27FC236}">
                <a16:creationId xmlns:a16="http://schemas.microsoft.com/office/drawing/2014/main" id="{04093DE2-0FD7-94DF-59A3-BA34DCAEDB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4036" y="813927"/>
            <a:ext cx="5051529" cy="5954423"/>
          </a:xfrm>
          <a:prstGeom prst="rect">
            <a:avLst/>
          </a:prstGeom>
          <a:noFill/>
          <a:effectLst>
            <a:outerShdw blurRad="254000" sx="102000" sy="102000" algn="ctr" rotWithShape="0">
              <a:prstClr val="black">
                <a:alpha val="1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6801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F7032E9-F3CE-5FBF-15EF-EF1259540735}"/>
              </a:ext>
              <a:ext uri="{C183D7F6-B498-43B3-948B-1728B52AA6E4}">
                <adec:decorative xmlns:adec="http://schemas.microsoft.com/office/drawing/2017/decorative" val="1"/>
              </a:ext>
            </a:extLst>
          </p:cNvPr>
          <p:cNvSpPr/>
          <p:nvPr/>
        </p:nvSpPr>
        <p:spPr bwMode="auto">
          <a:xfrm>
            <a:off x="-691830" y="1636749"/>
            <a:ext cx="13411200" cy="3935611"/>
          </a:xfrm>
          <a:prstGeom prst="rect">
            <a:avLst/>
          </a:prstGeom>
          <a:solidFill>
            <a:srgbClr val="FFFFFF"/>
          </a:solidFill>
          <a:ln w="6350">
            <a:solidFill>
              <a:schemeClr val="tx2">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37160" rIns="91440" bIns="45720" numCol="1" spcCol="0" rtlCol="0" fromWordArt="0" anchor="t" anchorCtr="0" forceAA="0" compatLnSpc="1">
            <a:prstTxWarp prst="textNoShape">
              <a:avLst/>
            </a:prstTxWarp>
            <a:noAutofit/>
          </a:bodyPr>
          <a:lstStyle/>
          <a:p>
            <a:pPr marL="0" marR="0" lvl="0" indent="0" algn="l" defTabSz="914363" rtl="0" eaLnBrk="1" fontAlgn="auto" latinLnBrk="0" hangingPunct="1">
              <a:lnSpc>
                <a:spcPct val="100000"/>
              </a:lnSpc>
              <a:spcBef>
                <a:spcPts val="0"/>
              </a:spcBef>
              <a:spcAft>
                <a:spcPts val="1800"/>
              </a:spcAft>
              <a:buClrTx/>
              <a:buSzTx/>
              <a:buFontTx/>
              <a:buNone/>
              <a:tabLst/>
              <a:defRPr/>
            </a:pPr>
            <a:endParaRPr kumimoji="0" lang="en-US" sz="2167" b="0" i="0" u="none" strike="noStrike" kern="1200" cap="none" spc="0" normalizeH="0" baseline="0" noProof="0">
              <a:ln>
                <a:noFill/>
              </a:ln>
              <a:solidFill>
                <a:srgbClr val="2E2F2E"/>
              </a:solidFill>
              <a:effectLst/>
              <a:uLnTx/>
              <a:uFillTx/>
              <a:latin typeface="Segoe Sans Text"/>
              <a:ea typeface="+mn-ea"/>
              <a:cs typeface="+mn-cs"/>
            </a:endParaRPr>
          </a:p>
        </p:txBody>
      </p:sp>
      <p:sp>
        <p:nvSpPr>
          <p:cNvPr id="5" name="Title 1">
            <a:extLst>
              <a:ext uri="{FF2B5EF4-FFF2-40B4-BE49-F238E27FC236}">
                <a16:creationId xmlns:a16="http://schemas.microsoft.com/office/drawing/2014/main" id="{15F4E680-7DF2-2709-F265-AA636566F709}"/>
              </a:ext>
            </a:extLst>
          </p:cNvPr>
          <p:cNvSpPr txBox="1">
            <a:spLocks noGrp="1"/>
          </p:cNvSpPr>
          <p:nvPr>
            <p:ph type="title" idx="4294967295"/>
          </p:nvPr>
        </p:nvSpPr>
        <p:spPr>
          <a:xfrm>
            <a:off x="585216" y="457200"/>
            <a:ext cx="11018520"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rgbClr val="091F2C"/>
                </a:solidFill>
                <a:effectLst/>
                <a:latin typeface="+mj-lt"/>
                <a:ea typeface="+mn-ea"/>
                <a:cs typeface="Segoe Sans Text Semibold"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50" normalizeH="0" baseline="0" noProof="0" dirty="0">
                <a:ln w="3175">
                  <a:noFill/>
                </a:ln>
                <a:solidFill>
                  <a:srgbClr val="091F2C"/>
                </a:solidFill>
                <a:effectLst/>
                <a:uLnTx/>
                <a:uFillTx/>
                <a:latin typeface="+mj-lt"/>
                <a:ea typeface="+mn-ea"/>
                <a:cs typeface="Segoe Sans Text Semibold" pitchFamily="2" charset="0"/>
              </a:rPr>
              <a:t>Gain insights &amp; leverage feedback</a:t>
            </a:r>
          </a:p>
        </p:txBody>
      </p:sp>
      <p:sp>
        <p:nvSpPr>
          <p:cNvPr id="4" name="TextBox 3">
            <a:extLst>
              <a:ext uri="{FF2B5EF4-FFF2-40B4-BE49-F238E27FC236}">
                <a16:creationId xmlns:a16="http://schemas.microsoft.com/office/drawing/2014/main" id="{B42C30F8-68FE-0AF5-4133-08D83013D243}"/>
              </a:ext>
            </a:extLst>
          </p:cNvPr>
          <p:cNvSpPr txBox="1"/>
          <p:nvPr/>
        </p:nvSpPr>
        <p:spPr>
          <a:xfrm>
            <a:off x="588263" y="1728866"/>
            <a:ext cx="4026600" cy="3785652"/>
          </a:xfrm>
          <a:prstGeom prst="rect">
            <a:avLst/>
          </a:prstGeom>
          <a:noFill/>
        </p:spPr>
        <p:txBody>
          <a:bodyPr wrap="square" lIns="0">
            <a:spAutoFit/>
          </a:bodyPr>
          <a:lstStyle/>
          <a:p>
            <a:pPr marL="0" indent="0">
              <a:spcBef>
                <a:spcPts val="0"/>
              </a:spcBef>
              <a:spcAft>
                <a:spcPts val="2400"/>
              </a:spcAft>
              <a:buNone/>
            </a:pPr>
            <a:r>
              <a:rPr lang="en-US" sz="1800" b="0" i="0" u="none" strike="noStrike" dirty="0">
                <a:solidFill>
                  <a:srgbClr val="000000"/>
                </a:solidFill>
                <a:effectLst/>
                <a:latin typeface="Segoe UI" panose="020B0502040204020203" pitchFamily="34" charset="0"/>
              </a:rPr>
              <a:t>Understand how people are</a:t>
            </a:r>
            <a:r>
              <a:rPr lang="en-US" sz="1800" b="0" i="0" u="none" strike="noStrike" dirty="0">
                <a:solidFill>
                  <a:schemeClr val="tx2">
                    <a:lumMod val="50000"/>
                    <a:lumOff val="50000"/>
                  </a:schemeClr>
                </a:solidFill>
                <a:effectLst/>
                <a:latin typeface="Segoe UI" panose="020B0502040204020203" pitchFamily="34" charset="0"/>
              </a:rPr>
              <a:t> </a:t>
            </a:r>
            <a:r>
              <a:rPr lang="en-US" sz="1800" b="1" i="0" u="none" strike="noStrike" dirty="0">
                <a:solidFill>
                  <a:schemeClr val="tx2">
                    <a:lumMod val="50000"/>
                    <a:lumOff val="50000"/>
                  </a:schemeClr>
                </a:solidFill>
                <a:effectLst/>
                <a:latin typeface="Segoe UI" panose="020B0502040204020203" pitchFamily="34" charset="0"/>
              </a:rPr>
              <a:t>interacting with communications </a:t>
            </a:r>
            <a:r>
              <a:rPr lang="en-US" sz="1800" b="0" i="0" u="none" strike="noStrike" dirty="0">
                <a:solidFill>
                  <a:srgbClr val="000000"/>
                </a:solidFill>
                <a:effectLst/>
                <a:latin typeface="Segoe UI" panose="020B0502040204020203" pitchFamily="34" charset="0"/>
              </a:rPr>
              <a:t>across time, audiences and channels. </a:t>
            </a:r>
            <a:endParaRPr lang="en-US" sz="1800" dirty="0">
              <a:cs typeface="Segoe UI"/>
            </a:endParaRPr>
          </a:p>
          <a:p>
            <a:pPr marL="0" indent="0">
              <a:spcBef>
                <a:spcPts val="0"/>
              </a:spcBef>
              <a:spcAft>
                <a:spcPts val="2400"/>
              </a:spcAft>
              <a:buNone/>
            </a:pPr>
            <a:r>
              <a:rPr lang="en-US" sz="1800" dirty="0">
                <a:cs typeface="Segoe UI"/>
              </a:rPr>
              <a:t>Leverage </a:t>
            </a:r>
            <a:r>
              <a:rPr lang="en-US" sz="1800" b="1" dirty="0">
                <a:solidFill>
                  <a:schemeClr val="tx2">
                    <a:lumMod val="50000"/>
                    <a:lumOff val="50000"/>
                  </a:schemeClr>
                </a:solidFill>
                <a:latin typeface="+mj-lt"/>
                <a:cs typeface="Segoe UI"/>
              </a:rPr>
              <a:t>Microsoft AI </a:t>
            </a:r>
            <a:r>
              <a:rPr lang="en-US" sz="1800" dirty="0">
                <a:cs typeface="Segoe UI"/>
              </a:rPr>
              <a:t>and machine learning to identify themes in your audiences. </a:t>
            </a:r>
            <a:endParaRPr lang="en-US" sz="1800" dirty="0"/>
          </a:p>
          <a:p>
            <a:pPr marL="0" indent="0">
              <a:spcBef>
                <a:spcPts val="0"/>
              </a:spcBef>
              <a:spcAft>
                <a:spcPts val="2400"/>
              </a:spcAft>
              <a:buNone/>
            </a:pPr>
            <a:r>
              <a:rPr lang="en-US" sz="1800" dirty="0">
                <a:cs typeface="Segoe UI"/>
              </a:rPr>
              <a:t>Participate to in </a:t>
            </a:r>
            <a:r>
              <a:rPr lang="en-US" sz="1800" b="1" dirty="0">
                <a:solidFill>
                  <a:schemeClr val="tx2">
                    <a:lumMod val="50000"/>
                    <a:lumOff val="50000"/>
                  </a:schemeClr>
                </a:solidFill>
                <a:cs typeface="Segoe UI"/>
              </a:rPr>
              <a:t>key discussions </a:t>
            </a:r>
            <a:r>
              <a:rPr lang="en-US" sz="1800" dirty="0">
                <a:cs typeface="Segoe UI"/>
              </a:rPr>
              <a:t>that are driving reactions. </a:t>
            </a:r>
            <a:endParaRPr lang="en-US" sz="1800" dirty="0"/>
          </a:p>
          <a:p>
            <a:pPr marL="0" indent="0">
              <a:spcBef>
                <a:spcPts val="0"/>
              </a:spcBef>
              <a:spcAft>
                <a:spcPts val="2400"/>
              </a:spcAft>
              <a:buNone/>
            </a:pPr>
            <a:r>
              <a:rPr lang="en-US" sz="1800" dirty="0">
                <a:cs typeface="Segoe UI"/>
              </a:rPr>
              <a:t>Identify </a:t>
            </a:r>
            <a:r>
              <a:rPr lang="en-US" sz="1800" b="1" dirty="0">
                <a:solidFill>
                  <a:schemeClr val="tx2">
                    <a:lumMod val="50000"/>
                    <a:lumOff val="50000"/>
                  </a:schemeClr>
                </a:solidFill>
                <a:cs typeface="Segoe UI"/>
              </a:rPr>
              <a:t>top themes and top conversations.</a:t>
            </a:r>
            <a:endParaRPr lang="en-US" b="1" dirty="0">
              <a:solidFill>
                <a:schemeClr val="tx2">
                  <a:lumMod val="50000"/>
                  <a:lumOff val="50000"/>
                </a:schemeClr>
              </a:solidFill>
            </a:endParaRPr>
          </a:p>
        </p:txBody>
      </p:sp>
      <p:pic>
        <p:nvPicPr>
          <p:cNvPr id="6" name="Picture 5" descr="A screenshot of a graph">
            <a:extLst>
              <a:ext uri="{FF2B5EF4-FFF2-40B4-BE49-F238E27FC236}">
                <a16:creationId xmlns:a16="http://schemas.microsoft.com/office/drawing/2014/main" id="{5520A024-CFA1-91FD-1867-189B389A5B77}"/>
              </a:ext>
            </a:extLst>
          </p:cNvPr>
          <p:cNvPicPr>
            <a:picLocks noChangeAspect="1"/>
          </p:cNvPicPr>
          <p:nvPr/>
        </p:nvPicPr>
        <p:blipFill>
          <a:blip r:embed="rId2"/>
          <a:stretch>
            <a:fillRect/>
          </a:stretch>
        </p:blipFill>
        <p:spPr>
          <a:xfrm>
            <a:off x="4928560" y="4220799"/>
            <a:ext cx="5262902" cy="2035551"/>
          </a:xfrm>
          <a:prstGeom prst="rect">
            <a:avLst/>
          </a:prstGeom>
          <a:ln w="50800">
            <a:solidFill>
              <a:srgbClr val="FFFFFF"/>
            </a:solidFill>
          </a:ln>
          <a:effectLst>
            <a:outerShdw blurRad="254000" dir="2700000" algn="tl" rotWithShape="0">
              <a:prstClr val="black">
                <a:alpha val="40000"/>
              </a:prstClr>
            </a:outerShdw>
          </a:effectLst>
        </p:spPr>
      </p:pic>
      <p:pic>
        <p:nvPicPr>
          <p:cNvPr id="8" name="Picture 7" descr="A blue and black rectangles with a number of percentages">
            <a:extLst>
              <a:ext uri="{FF2B5EF4-FFF2-40B4-BE49-F238E27FC236}">
                <a16:creationId xmlns:a16="http://schemas.microsoft.com/office/drawing/2014/main" id="{75EBBC74-C345-E98C-E401-FCD8E715385D}"/>
              </a:ext>
            </a:extLst>
          </p:cNvPr>
          <p:cNvPicPr>
            <a:picLocks noChangeAspect="1"/>
          </p:cNvPicPr>
          <p:nvPr/>
        </p:nvPicPr>
        <p:blipFill>
          <a:blip r:embed="rId3"/>
          <a:stretch>
            <a:fillRect/>
          </a:stretch>
        </p:blipFill>
        <p:spPr>
          <a:xfrm>
            <a:off x="6096000" y="5514518"/>
            <a:ext cx="5741394" cy="1048630"/>
          </a:xfrm>
          <a:prstGeom prst="rect">
            <a:avLst/>
          </a:prstGeom>
          <a:ln w="50800">
            <a:solidFill>
              <a:srgbClr val="FFFFFF"/>
            </a:solidFill>
          </a:ln>
          <a:effectLst>
            <a:outerShdw blurRad="254000" dir="2700000" algn="tl" rotWithShape="0">
              <a:prstClr val="black">
                <a:alpha val="40000"/>
              </a:prstClr>
            </a:outerShdw>
          </a:effectLst>
        </p:spPr>
      </p:pic>
      <p:pic>
        <p:nvPicPr>
          <p:cNvPr id="10" name="Picture 9" descr="A screenshot of a screen">
            <a:extLst>
              <a:ext uri="{FF2B5EF4-FFF2-40B4-BE49-F238E27FC236}">
                <a16:creationId xmlns:a16="http://schemas.microsoft.com/office/drawing/2014/main" id="{15D40EC6-4A84-D603-F58D-3EA440F592E7}"/>
              </a:ext>
            </a:extLst>
          </p:cNvPr>
          <p:cNvPicPr>
            <a:picLocks noChangeAspect="1"/>
          </p:cNvPicPr>
          <p:nvPr/>
        </p:nvPicPr>
        <p:blipFill>
          <a:blip r:embed="rId4"/>
          <a:stretch>
            <a:fillRect/>
          </a:stretch>
        </p:blipFill>
        <p:spPr>
          <a:xfrm>
            <a:off x="4928560" y="1243913"/>
            <a:ext cx="3228135" cy="2599533"/>
          </a:xfrm>
          <a:prstGeom prst="rect">
            <a:avLst/>
          </a:prstGeom>
          <a:ln w="50800">
            <a:solidFill>
              <a:srgbClr val="FFFFFF"/>
            </a:solidFill>
          </a:ln>
          <a:effectLst>
            <a:outerShdw blurRad="254000" dir="2700000" algn="tl" rotWithShape="0">
              <a:prstClr val="black">
                <a:alpha val="40000"/>
              </a:prstClr>
            </a:outerShdw>
          </a:effectLst>
        </p:spPr>
      </p:pic>
      <p:pic>
        <p:nvPicPr>
          <p:cNvPr id="2052" name="Picture 4" descr="A screenshot of a computer">
            <a:extLst>
              <a:ext uri="{FF2B5EF4-FFF2-40B4-BE49-F238E27FC236}">
                <a16:creationId xmlns:a16="http://schemas.microsoft.com/office/drawing/2014/main" id="{32B06927-9E4F-936B-A997-0C331687EBA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611" t="13082" r="3473" b="55136"/>
          <a:stretch/>
        </p:blipFill>
        <p:spPr bwMode="auto">
          <a:xfrm>
            <a:off x="7224110" y="1920139"/>
            <a:ext cx="4779034" cy="2180576"/>
          </a:xfrm>
          <a:prstGeom prst="rect">
            <a:avLst/>
          </a:prstGeom>
          <a:noFill/>
          <a:ln w="50800">
            <a:solidFill>
              <a:srgbClr val="FFFFFF"/>
            </a:solidFill>
          </a:ln>
          <a:effectLst>
            <a:outerShdw blurRad="2540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85079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6380B8-8B62-13F2-A865-8338FA4396A5}"/>
              </a:ext>
              <a:ext uri="{C183D7F6-B498-43B3-948B-1728B52AA6E4}">
                <adec:decorative xmlns:adec="http://schemas.microsoft.com/office/drawing/2017/decorative" val="1"/>
              </a:ext>
            </a:extLst>
          </p:cNvPr>
          <p:cNvGrpSpPr/>
          <p:nvPr/>
        </p:nvGrpSpPr>
        <p:grpSpPr>
          <a:xfrm>
            <a:off x="7041276" y="1662023"/>
            <a:ext cx="3562092" cy="3687410"/>
            <a:chOff x="3894547" y="1443615"/>
            <a:chExt cx="4400368" cy="4397374"/>
          </a:xfrm>
        </p:grpSpPr>
        <p:sp>
          <p:nvSpPr>
            <p:cNvPr id="14" name="Arc 13">
              <a:extLst>
                <a:ext uri="{FF2B5EF4-FFF2-40B4-BE49-F238E27FC236}">
                  <a16:creationId xmlns:a16="http://schemas.microsoft.com/office/drawing/2014/main" id="{56AACC65-0CE5-7378-9A3C-904F9773259C}"/>
                </a:ext>
                <a:ext uri="{C183D7F6-B498-43B3-948B-1728B52AA6E4}">
                  <adec:decorative xmlns:adec="http://schemas.microsoft.com/office/drawing/2017/decorative" val="1"/>
                </a:ext>
              </a:extLst>
            </p:cNvPr>
            <p:cNvSpPr>
              <a:spLocks/>
            </p:cNvSpPr>
            <p:nvPr/>
          </p:nvSpPr>
          <p:spPr bwMode="auto">
            <a:xfrm>
              <a:off x="3894547" y="1443615"/>
              <a:ext cx="4400368" cy="4397374"/>
            </a:xfrm>
            <a:prstGeom prst="arc">
              <a:avLst>
                <a:gd name="adj1" fmla="val 8051098"/>
                <a:gd name="adj2" fmla="val 8040687"/>
              </a:avLst>
            </a:prstGeom>
            <a:noFill/>
            <a:ln w="127000">
              <a:solidFill>
                <a:schemeClr val="tx2">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chemeClr val="accent2"/>
                </a:solidFill>
                <a:effectLst/>
                <a:uLnTx/>
                <a:uFillTx/>
                <a:latin typeface="Segoe UI"/>
                <a:ea typeface="+mn-ea"/>
                <a:cs typeface="Segoe UI" pitchFamily="34" charset="0"/>
              </a:endParaRPr>
            </a:p>
          </p:txBody>
        </p:sp>
        <p:sp>
          <p:nvSpPr>
            <p:cNvPr id="15" name="Oval 14">
              <a:extLst>
                <a:ext uri="{FF2B5EF4-FFF2-40B4-BE49-F238E27FC236}">
                  <a16:creationId xmlns:a16="http://schemas.microsoft.com/office/drawing/2014/main" id="{CCC7F09C-3AE7-C766-AB4E-0C4B30DBD5D5}"/>
                </a:ext>
                <a:ext uri="{C183D7F6-B498-43B3-948B-1728B52AA6E4}">
                  <adec:decorative xmlns:adec="http://schemas.microsoft.com/office/drawing/2017/decorative" val="1"/>
                </a:ext>
              </a:extLst>
            </p:cNvPr>
            <p:cNvSpPr>
              <a:spLocks/>
            </p:cNvSpPr>
            <p:nvPr/>
          </p:nvSpPr>
          <p:spPr bwMode="auto">
            <a:xfrm>
              <a:off x="4396587" y="1945314"/>
              <a:ext cx="3396287" cy="3393976"/>
            </a:xfrm>
            <a:prstGeom prst="ellipse">
              <a:avLst/>
            </a:prstGeom>
            <a:solidFill>
              <a:srgbClr val="FFFFFF"/>
            </a:solidFill>
            <a:ln w="6350">
              <a:solidFill>
                <a:schemeClr val="tx2">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37160" tIns="137160" rIns="137160" bIns="137160" numCol="1" spcCol="0" rtlCol="0" fromWordArt="0" anchor="t" anchorCtr="0" forceAA="0" compatLnSpc="1">
              <a:prstTxWarp prst="textNoShape">
                <a:avLst/>
              </a:prstTxWarp>
              <a:noAutofit/>
            </a:bodyPr>
            <a:lstStyle/>
            <a:p>
              <a:pPr marL="0" marR="0" lvl="0" indent="0" algn="ctr" defTabSz="932742" rtl="0" eaLnBrk="1" fontAlgn="auto" latinLnBrk="0" hangingPunct="1">
                <a:lnSpc>
                  <a:spcPct val="100000"/>
                </a:lnSpc>
                <a:spcBef>
                  <a:spcPct val="0"/>
                </a:spcBef>
                <a:spcAft>
                  <a:spcPts val="0"/>
                </a:spcAft>
                <a:buClrTx/>
                <a:buSzTx/>
                <a:buFontTx/>
                <a:buNone/>
                <a:tabLst/>
                <a:defRPr/>
              </a:pPr>
              <a:endParaRPr kumimoji="0" lang="en-US" sz="2400" b="0" i="0" u="none" strike="noStrike" kern="1200" cap="none" spc="0" normalizeH="0" baseline="0" noProof="0">
                <a:ln w="3175">
                  <a:noFill/>
                </a:ln>
                <a:solidFill>
                  <a:schemeClr val="accent2"/>
                </a:solidFill>
                <a:effectLst/>
                <a:uLnTx/>
                <a:uFillTx/>
                <a:latin typeface="Segoe UI Semibold"/>
                <a:ea typeface="+mn-ea"/>
                <a:cs typeface="Segoe UI" pitchFamily="34" charset="0"/>
              </a:endParaRPr>
            </a:p>
          </p:txBody>
        </p:sp>
      </p:grpSp>
      <p:sp>
        <p:nvSpPr>
          <p:cNvPr id="2" name="Title 1">
            <a:extLst>
              <a:ext uri="{FF2B5EF4-FFF2-40B4-BE49-F238E27FC236}">
                <a16:creationId xmlns:a16="http://schemas.microsoft.com/office/drawing/2014/main" id="{5F63AD4E-E696-F59B-1E43-0C5D3D09C638}"/>
              </a:ext>
            </a:extLst>
          </p:cNvPr>
          <p:cNvSpPr>
            <a:spLocks noGrp="1"/>
          </p:cNvSpPr>
          <p:nvPr>
            <p:ph type="title"/>
          </p:nvPr>
        </p:nvSpPr>
        <p:spPr>
          <a:xfrm>
            <a:off x="585216" y="457200"/>
            <a:ext cx="11018520" cy="483209"/>
          </a:xfrm>
        </p:spPr>
        <p:txBody>
          <a:bodyPr/>
          <a:lstStyle/>
          <a:p>
            <a:r>
              <a:rPr lang="en-US" sz="3140" dirty="0"/>
              <a:t>Leadership connection</a:t>
            </a:r>
          </a:p>
        </p:txBody>
      </p:sp>
      <p:sp>
        <p:nvSpPr>
          <p:cNvPr id="11" name="TextBox 10">
            <a:extLst>
              <a:ext uri="{FF2B5EF4-FFF2-40B4-BE49-F238E27FC236}">
                <a16:creationId xmlns:a16="http://schemas.microsoft.com/office/drawing/2014/main" id="{C56BCFCF-9D16-7E9E-E411-5B7480EBA5E8}"/>
              </a:ext>
            </a:extLst>
          </p:cNvPr>
          <p:cNvSpPr txBox="1"/>
          <p:nvPr/>
        </p:nvSpPr>
        <p:spPr>
          <a:xfrm>
            <a:off x="585216" y="1420214"/>
            <a:ext cx="5273290" cy="1477328"/>
          </a:xfrm>
          <a:prstGeom prst="rect">
            <a:avLst/>
          </a:prstGeom>
          <a:noFill/>
        </p:spPr>
        <p:txBody>
          <a:bodyPr wrap="square" lIns="0">
            <a:spAutoFit/>
          </a:bodyPr>
          <a:lstStyle/>
          <a:p>
            <a:r>
              <a:rPr lang="en-US" sz="1800">
                <a:gradFill>
                  <a:gsLst>
                    <a:gs pos="0">
                      <a:srgbClr val="49C5B1">
                        <a:lumMod val="75000"/>
                      </a:srgbClr>
                    </a:gs>
                    <a:gs pos="100000">
                      <a:srgbClr val="0078D4">
                        <a:lumMod val="75000"/>
                      </a:srgbClr>
                    </a:gs>
                  </a:gsLst>
                  <a:lin ang="0" scaled="0"/>
                </a:gradFill>
                <a:latin typeface="Segoe UI Semibold"/>
                <a:cs typeface="Segoe UI"/>
              </a:rPr>
              <a:t>By connecting leaders and employees to openly share, problem solve, and contribute across boundaries, Microsoft empowers people and teams to be their best, have a voice and feel included in the workplace.</a:t>
            </a:r>
            <a:endParaRPr lang="en-US">
              <a:solidFill>
                <a:schemeClr val="accent2"/>
              </a:solidFill>
            </a:endParaRPr>
          </a:p>
        </p:txBody>
      </p:sp>
      <p:sp>
        <p:nvSpPr>
          <p:cNvPr id="13" name="TextBox 12">
            <a:extLst>
              <a:ext uri="{FF2B5EF4-FFF2-40B4-BE49-F238E27FC236}">
                <a16:creationId xmlns:a16="http://schemas.microsoft.com/office/drawing/2014/main" id="{E46512BA-9773-4B38-1FC1-F5EADAC83AE3}"/>
              </a:ext>
            </a:extLst>
          </p:cNvPr>
          <p:cNvSpPr txBox="1"/>
          <p:nvPr/>
        </p:nvSpPr>
        <p:spPr>
          <a:xfrm>
            <a:off x="585216" y="3232361"/>
            <a:ext cx="4749988" cy="2215991"/>
          </a:xfrm>
          <a:prstGeom prst="rect">
            <a:avLst/>
          </a:prstGeom>
          <a:noFill/>
        </p:spPr>
        <p:txBody>
          <a:bodyPr wrap="square" lIns="0">
            <a:spAutoFit/>
          </a:bodyPr>
          <a:lstStyle/>
          <a:p>
            <a:pPr algn="l" rtl="0" fontAlgn="base">
              <a:spcAft>
                <a:spcPts val="1200"/>
              </a:spcAft>
            </a:pPr>
            <a:r>
              <a:rPr lang="en-US" sz="1800" b="0" i="0" u="none" strike="noStrike" dirty="0">
                <a:solidFill>
                  <a:srgbClr val="000000"/>
                </a:solidFill>
                <a:effectLst/>
                <a:latin typeface="Segoe UI" panose="020B0502040204020203" pitchFamily="34" charset="0"/>
              </a:rPr>
              <a:t>Strengthen employee relationships.</a:t>
            </a:r>
            <a:endParaRPr lang="en-US" b="0" i="0" dirty="0">
              <a:solidFill>
                <a:srgbClr val="000000"/>
              </a:solidFill>
              <a:effectLst/>
              <a:latin typeface="Segoe UI" panose="020B0502040204020203" pitchFamily="34" charset="0"/>
            </a:endParaRPr>
          </a:p>
          <a:p>
            <a:pPr algn="l" rtl="0" fontAlgn="base">
              <a:spcAft>
                <a:spcPts val="1200"/>
              </a:spcAft>
            </a:pPr>
            <a:r>
              <a:rPr lang="en-US" sz="1800" b="0" i="0" u="none" strike="noStrike" dirty="0">
                <a:solidFill>
                  <a:srgbClr val="000000"/>
                </a:solidFill>
                <a:effectLst/>
                <a:latin typeface="Segoe UI" panose="020B0502040204020203" pitchFamily="34" charset="0"/>
              </a:rPr>
              <a:t>Build communities that support diversity, shared interests, and business initiatives.</a:t>
            </a:r>
            <a:endParaRPr lang="en-US" b="0" i="0" dirty="0">
              <a:solidFill>
                <a:srgbClr val="000000"/>
              </a:solidFill>
              <a:effectLst/>
              <a:latin typeface="Segoe UI" panose="020B0502040204020203" pitchFamily="34" charset="0"/>
            </a:endParaRPr>
          </a:p>
          <a:p>
            <a:pPr algn="l" rtl="0" fontAlgn="base">
              <a:spcAft>
                <a:spcPts val="1200"/>
              </a:spcAft>
            </a:pPr>
            <a:r>
              <a:rPr lang="en-US" sz="1800" b="0" i="0" u="none" strike="noStrike" dirty="0">
                <a:solidFill>
                  <a:srgbClr val="000000"/>
                </a:solidFill>
                <a:effectLst/>
                <a:latin typeface="Segoe UI" panose="020B0502040204020203" pitchFamily="34" charset="0"/>
              </a:rPr>
              <a:t>Give employees a voice and empower leaders to listen, learn, and engage everyone</a:t>
            </a:r>
            <a:r>
              <a:rPr lang="en-US" sz="1800" b="0" i="0" dirty="0">
                <a:solidFill>
                  <a:srgbClr val="000000"/>
                </a:solidFill>
                <a:effectLst/>
                <a:latin typeface="Segoe UI" panose="020B0502040204020203" pitchFamily="34" charset="0"/>
              </a:rPr>
              <a:t>​.</a:t>
            </a:r>
            <a:endParaRPr lang="en-US" b="0" i="0" dirty="0">
              <a:solidFill>
                <a:srgbClr val="000000"/>
              </a:solidFill>
              <a:effectLst/>
              <a:latin typeface="Segoe UI" panose="020B0502040204020203" pitchFamily="34" charset="0"/>
            </a:endParaRPr>
          </a:p>
          <a:p>
            <a:pPr algn="l" rtl="0" fontAlgn="base">
              <a:spcAft>
                <a:spcPts val="1200"/>
              </a:spcAft>
            </a:pPr>
            <a:r>
              <a:rPr lang="en-US" sz="1800" b="0" i="0" u="none" strike="noStrike" dirty="0">
                <a:solidFill>
                  <a:srgbClr val="000000"/>
                </a:solidFill>
                <a:effectLst/>
                <a:latin typeface="Segoe UI" panose="020B0502040204020203" pitchFamily="34" charset="0"/>
              </a:rPr>
              <a:t>Share updates, experiences, and perspectives.</a:t>
            </a:r>
            <a:endParaRPr lang="en-US" b="0" i="0" dirty="0">
              <a:solidFill>
                <a:srgbClr val="000000"/>
              </a:solidFill>
              <a:effectLst/>
              <a:latin typeface="Segoe UI" panose="020B0502040204020203" pitchFamily="34" charset="0"/>
            </a:endParaRPr>
          </a:p>
        </p:txBody>
      </p:sp>
      <p:pic>
        <p:nvPicPr>
          <p:cNvPr id="19" name="Picture 2">
            <a:extLst>
              <a:ext uri="{FF2B5EF4-FFF2-40B4-BE49-F238E27FC236}">
                <a16:creationId xmlns:a16="http://schemas.microsoft.com/office/drawing/2014/main" id="{EDA79C61-FB92-4C69-BCF1-B0AFE30B485F}"/>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5640" y="3278079"/>
            <a:ext cx="1908960" cy="40714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28">
            <a:extLst>
              <a:ext uri="{FF2B5EF4-FFF2-40B4-BE49-F238E27FC236}">
                <a16:creationId xmlns:a16="http://schemas.microsoft.com/office/drawing/2014/main" id="{9B2D0816-711B-C38B-CD89-DDFEFB32CEA1}"/>
              </a:ext>
            </a:extLst>
          </p:cNvPr>
          <p:cNvSpPr txBox="1"/>
          <p:nvPr/>
        </p:nvSpPr>
        <p:spPr>
          <a:xfrm>
            <a:off x="5133981" y="3144024"/>
            <a:ext cx="1907295" cy="553998"/>
          </a:xfrm>
          <a:prstGeom prst="rect">
            <a:avLst/>
          </a:prstGeom>
          <a:noFill/>
        </p:spPr>
        <p:txBody>
          <a:bodyPr wrap="square" lIns="0" tIns="0" rIns="0" bIns="0" rtlCol="0">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800" i="0" u="none" strike="noStrike" kern="1200" cap="none" spc="0" normalizeH="0" baseline="0" noProof="0">
                <a:ln>
                  <a:noFill/>
                </a:ln>
                <a:solidFill>
                  <a:schemeClr val="tx2">
                    <a:lumMod val="50000"/>
                    <a:lumOff val="50000"/>
                  </a:schemeClr>
                </a:solidFill>
                <a:effectLst/>
                <a:uLnTx/>
                <a:uFillTx/>
                <a:latin typeface="+mj-lt"/>
                <a:ea typeface="+mn-ea"/>
                <a:cs typeface="+mn-cs"/>
              </a:rPr>
              <a:t>Measure &amp;</a:t>
            </a:r>
            <a:br>
              <a:rPr kumimoji="0" lang="en-US" sz="1800" i="0" u="none" strike="noStrike" kern="1200" cap="none" spc="0" normalizeH="0" baseline="0" noProof="0">
                <a:ln>
                  <a:noFill/>
                </a:ln>
                <a:solidFill>
                  <a:schemeClr val="tx2">
                    <a:lumMod val="50000"/>
                    <a:lumOff val="50000"/>
                  </a:schemeClr>
                </a:solidFill>
                <a:effectLst/>
                <a:uLnTx/>
                <a:uFillTx/>
                <a:latin typeface="+mj-lt"/>
                <a:ea typeface="+mn-ea"/>
                <a:cs typeface="+mn-cs"/>
              </a:rPr>
            </a:br>
            <a:r>
              <a:rPr kumimoji="0" lang="en-US" sz="1800" i="0" u="none" strike="noStrike" kern="1200" cap="none" spc="0" normalizeH="0" baseline="0" noProof="0">
                <a:ln>
                  <a:noFill/>
                </a:ln>
                <a:solidFill>
                  <a:schemeClr val="tx2">
                    <a:lumMod val="50000"/>
                    <a:lumOff val="50000"/>
                  </a:schemeClr>
                </a:solidFill>
                <a:effectLst/>
                <a:uLnTx/>
                <a:uFillTx/>
                <a:latin typeface="+mj-lt"/>
                <a:ea typeface="+mn-ea"/>
                <a:cs typeface="+mn-cs"/>
              </a:rPr>
              <a:t>improve</a:t>
            </a:r>
          </a:p>
        </p:txBody>
      </p:sp>
      <p:sp>
        <p:nvSpPr>
          <p:cNvPr id="20" name="Half Frame 19" descr="Arrow showing circular process">
            <a:extLst>
              <a:ext uri="{FF2B5EF4-FFF2-40B4-BE49-F238E27FC236}">
                <a16:creationId xmlns:a16="http://schemas.microsoft.com/office/drawing/2014/main" id="{1C73BA5A-F1A3-0D70-FE61-75B97B1EFC8B}"/>
              </a:ext>
            </a:extLst>
          </p:cNvPr>
          <p:cNvSpPr/>
          <p:nvPr/>
        </p:nvSpPr>
        <p:spPr bwMode="auto">
          <a:xfrm rot="2889522">
            <a:off x="6823508" y="3154361"/>
            <a:ext cx="496496" cy="490881"/>
          </a:xfrm>
          <a:prstGeom prst="halfFrame">
            <a:avLst>
              <a:gd name="adj1" fmla="val 25136"/>
              <a:gd name="adj2" fmla="val 26776"/>
            </a:avLst>
          </a:prstGeom>
          <a:solidFill>
            <a:schemeClr val="tx2">
              <a:lumMod val="50000"/>
              <a:lumOff val="50000"/>
            </a:schemeClr>
          </a:solidFill>
          <a:ln>
            <a:solidFill>
              <a:srgbClr val="E1D3C7"/>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chemeClr val="tx2">
                  <a:lumMod val="50000"/>
                  <a:lumOff val="50000"/>
                </a:schemeClr>
              </a:solidFill>
              <a:ea typeface="Segoe UI" pitchFamily="34" charset="0"/>
              <a:cs typeface="Segoe UI" pitchFamily="34" charset="0"/>
            </a:endParaRPr>
          </a:p>
        </p:txBody>
      </p:sp>
      <p:sp>
        <p:nvSpPr>
          <p:cNvPr id="17" name="TextBox 26">
            <a:extLst>
              <a:ext uri="{FF2B5EF4-FFF2-40B4-BE49-F238E27FC236}">
                <a16:creationId xmlns:a16="http://schemas.microsoft.com/office/drawing/2014/main" id="{548540B8-9C99-1CA5-32F4-5BD6498AD1AA}"/>
              </a:ext>
            </a:extLst>
          </p:cNvPr>
          <p:cNvSpPr txBox="1"/>
          <p:nvPr/>
        </p:nvSpPr>
        <p:spPr>
          <a:xfrm>
            <a:off x="7390766" y="863756"/>
            <a:ext cx="2636886" cy="276999"/>
          </a:xfrm>
          <a:prstGeom prst="rect">
            <a:avLst/>
          </a:prstGeom>
          <a:noFill/>
        </p:spPr>
        <p:txBody>
          <a:bodyPr wrap="square" lIns="0" tIns="0" rIns="0" bIns="0" rtlCol="0" anchor="t">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algn="ctr">
              <a:defRPr/>
            </a:pPr>
            <a:r>
              <a:rPr lang="en-US" sz="1800" dirty="0">
                <a:solidFill>
                  <a:schemeClr val="tx2">
                    <a:lumMod val="50000"/>
                    <a:lumOff val="50000"/>
                  </a:schemeClr>
                </a:solidFill>
                <a:latin typeface="+mj-lt"/>
              </a:rPr>
              <a:t>Align, inform</a:t>
            </a:r>
            <a:r>
              <a:rPr kumimoji="0" lang="en-US" sz="1800" i="0" u="none" strike="noStrike" kern="1200" cap="none" spc="0" normalizeH="0" baseline="0" noProof="0" dirty="0">
                <a:ln>
                  <a:noFill/>
                </a:ln>
                <a:solidFill>
                  <a:schemeClr val="tx2">
                    <a:lumMod val="50000"/>
                    <a:lumOff val="50000"/>
                  </a:schemeClr>
                </a:solidFill>
                <a:effectLst/>
                <a:uLnTx/>
                <a:uFillTx/>
                <a:latin typeface="+mj-lt"/>
                <a:ea typeface="+mn-ea"/>
                <a:cs typeface="+mn-cs"/>
              </a:rPr>
              <a:t> &amp; inspire</a:t>
            </a:r>
          </a:p>
        </p:txBody>
      </p:sp>
      <p:sp>
        <p:nvSpPr>
          <p:cNvPr id="21" name="Half Frame 20" descr="Arrow showing circular process">
            <a:extLst>
              <a:ext uri="{FF2B5EF4-FFF2-40B4-BE49-F238E27FC236}">
                <a16:creationId xmlns:a16="http://schemas.microsoft.com/office/drawing/2014/main" id="{F312A452-8F4F-EEAE-341C-7F731C3C6FD2}"/>
              </a:ext>
            </a:extLst>
          </p:cNvPr>
          <p:cNvSpPr/>
          <p:nvPr/>
        </p:nvSpPr>
        <p:spPr bwMode="auto">
          <a:xfrm rot="8765537">
            <a:off x="8399709" y="1368457"/>
            <a:ext cx="496496" cy="490881"/>
          </a:xfrm>
          <a:prstGeom prst="halfFrame">
            <a:avLst>
              <a:gd name="adj1" fmla="val 25136"/>
              <a:gd name="adj2" fmla="val 26776"/>
            </a:avLst>
          </a:prstGeom>
          <a:solidFill>
            <a:schemeClr val="tx2">
              <a:lumMod val="50000"/>
              <a:lumOff val="50000"/>
            </a:schemeClr>
          </a:solidFill>
          <a:ln>
            <a:solidFill>
              <a:srgbClr val="E1D3C7"/>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chemeClr val="tx2">
                  <a:lumMod val="50000"/>
                  <a:lumOff val="50000"/>
                </a:schemeClr>
              </a:solidFill>
              <a:ea typeface="Segoe UI" pitchFamily="34" charset="0"/>
              <a:cs typeface="Segoe UI" pitchFamily="34" charset="0"/>
            </a:endParaRPr>
          </a:p>
        </p:txBody>
      </p:sp>
      <p:sp>
        <p:nvSpPr>
          <p:cNvPr id="18" name="TextBox 27">
            <a:extLst>
              <a:ext uri="{FF2B5EF4-FFF2-40B4-BE49-F238E27FC236}">
                <a16:creationId xmlns:a16="http://schemas.microsoft.com/office/drawing/2014/main" id="{C9813B02-3032-D159-6245-4C8F1124C3FF}"/>
              </a:ext>
            </a:extLst>
          </p:cNvPr>
          <p:cNvSpPr txBox="1"/>
          <p:nvPr/>
        </p:nvSpPr>
        <p:spPr>
          <a:xfrm>
            <a:off x="10518965" y="3271826"/>
            <a:ext cx="1907292" cy="553998"/>
          </a:xfrm>
          <a:prstGeom prst="rect">
            <a:avLst/>
          </a:prstGeom>
          <a:noFill/>
        </p:spPr>
        <p:txBody>
          <a:bodyPr wrap="square" lIns="0" tIns="0" rIns="0" bIns="0" rtlCol="0">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800" i="0" u="none" strike="noStrike" kern="1200" cap="none" spc="0" normalizeH="0" baseline="0" noProof="0" dirty="0">
                <a:ln>
                  <a:noFill/>
                </a:ln>
                <a:solidFill>
                  <a:schemeClr val="tx2">
                    <a:lumMod val="50000"/>
                    <a:lumOff val="50000"/>
                  </a:schemeClr>
                </a:solidFill>
                <a:effectLst/>
                <a:uLnTx/>
                <a:uFillTx/>
                <a:latin typeface="+mj-lt"/>
                <a:ea typeface="+mn-ea"/>
                <a:cs typeface="+mn-cs"/>
              </a:rPr>
              <a:t>Spark</a:t>
            </a:r>
            <a:br>
              <a:rPr kumimoji="0" lang="en-US" sz="1800" i="0" u="none" strike="noStrike" kern="1200" cap="none" spc="0" normalizeH="0" baseline="0" noProof="0" dirty="0">
                <a:ln>
                  <a:noFill/>
                </a:ln>
                <a:solidFill>
                  <a:schemeClr val="tx2">
                    <a:lumMod val="50000"/>
                    <a:lumOff val="50000"/>
                  </a:schemeClr>
                </a:solidFill>
                <a:effectLst/>
                <a:uLnTx/>
                <a:uFillTx/>
                <a:latin typeface="+mj-lt"/>
                <a:ea typeface="+mn-ea"/>
                <a:cs typeface="+mn-cs"/>
              </a:rPr>
            </a:br>
            <a:r>
              <a:rPr kumimoji="0" lang="en-US" sz="1800" i="0" u="none" strike="noStrike" kern="1200" cap="none" spc="0" normalizeH="0" baseline="0" noProof="0" dirty="0">
                <a:ln>
                  <a:noFill/>
                </a:ln>
                <a:solidFill>
                  <a:schemeClr val="tx2">
                    <a:lumMod val="50000"/>
                    <a:lumOff val="50000"/>
                  </a:schemeClr>
                </a:solidFill>
                <a:effectLst/>
                <a:uLnTx/>
                <a:uFillTx/>
                <a:latin typeface="+mj-lt"/>
                <a:ea typeface="+mn-ea"/>
                <a:cs typeface="+mn-cs"/>
              </a:rPr>
              <a:t>action</a:t>
            </a:r>
          </a:p>
        </p:txBody>
      </p:sp>
      <p:sp>
        <p:nvSpPr>
          <p:cNvPr id="22" name="Half Frame 21" descr="Arrow showing circular process">
            <a:extLst>
              <a:ext uri="{FF2B5EF4-FFF2-40B4-BE49-F238E27FC236}">
                <a16:creationId xmlns:a16="http://schemas.microsoft.com/office/drawing/2014/main" id="{24A05FFE-06D9-EA12-4AD0-86D00FF1FFBD}"/>
              </a:ext>
            </a:extLst>
          </p:cNvPr>
          <p:cNvSpPr/>
          <p:nvPr/>
        </p:nvSpPr>
        <p:spPr bwMode="auto">
          <a:xfrm rot="15056206">
            <a:off x="10478940" y="3265586"/>
            <a:ext cx="496496" cy="490881"/>
          </a:xfrm>
          <a:prstGeom prst="halfFrame">
            <a:avLst>
              <a:gd name="adj1" fmla="val 25136"/>
              <a:gd name="adj2" fmla="val 26776"/>
            </a:avLst>
          </a:prstGeom>
          <a:solidFill>
            <a:schemeClr val="tx2">
              <a:lumMod val="50000"/>
              <a:lumOff val="50000"/>
            </a:schemeClr>
          </a:solidFill>
          <a:ln>
            <a:solidFill>
              <a:srgbClr val="E1D3C7"/>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chemeClr val="tx2">
                  <a:lumMod val="50000"/>
                  <a:lumOff val="50000"/>
                </a:schemeClr>
              </a:solidFill>
              <a:ea typeface="Segoe UI" pitchFamily="34" charset="0"/>
              <a:cs typeface="Segoe UI" pitchFamily="34" charset="0"/>
            </a:endParaRPr>
          </a:p>
        </p:txBody>
      </p:sp>
      <p:sp>
        <p:nvSpPr>
          <p:cNvPr id="23" name="TextBox 29">
            <a:extLst>
              <a:ext uri="{FF2B5EF4-FFF2-40B4-BE49-F238E27FC236}">
                <a16:creationId xmlns:a16="http://schemas.microsoft.com/office/drawing/2014/main" id="{5B2B58C5-87D1-4324-EF8C-F3D762343BE3}"/>
              </a:ext>
            </a:extLst>
          </p:cNvPr>
          <p:cNvSpPr txBox="1"/>
          <p:nvPr/>
        </p:nvSpPr>
        <p:spPr>
          <a:xfrm>
            <a:off x="8440949" y="5704336"/>
            <a:ext cx="1099917" cy="615553"/>
          </a:xfrm>
          <a:prstGeom prst="rect">
            <a:avLst/>
          </a:prstGeom>
          <a:noFill/>
        </p:spPr>
        <p:txBody>
          <a:bodyPr wrap="square" lIns="0" tIns="0" rIns="0" bIns="0" rtlCol="0">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a:ln>
                  <a:noFill/>
                </a:ln>
                <a:solidFill>
                  <a:schemeClr val="tx2">
                    <a:lumMod val="50000"/>
                    <a:lumOff val="50000"/>
                  </a:schemeClr>
                </a:solidFill>
                <a:effectLst/>
                <a:uLnTx/>
                <a:uFillTx/>
                <a:latin typeface="+mj-lt"/>
                <a:ea typeface="+mn-ea"/>
                <a:cs typeface="+mn-cs"/>
              </a:rPr>
              <a:t>Listen &amp; </a:t>
            </a:r>
            <a:br>
              <a:rPr kumimoji="0" lang="en-US" sz="2000" i="0" u="none" strike="noStrike" kern="1200" cap="none" spc="0" normalizeH="0" baseline="0" noProof="0">
                <a:ln>
                  <a:noFill/>
                </a:ln>
                <a:solidFill>
                  <a:schemeClr val="tx2">
                    <a:lumMod val="50000"/>
                    <a:lumOff val="50000"/>
                  </a:schemeClr>
                </a:solidFill>
                <a:effectLst/>
                <a:uLnTx/>
                <a:uFillTx/>
                <a:latin typeface="+mj-lt"/>
                <a:ea typeface="+mn-ea"/>
                <a:cs typeface="+mn-cs"/>
              </a:rPr>
            </a:br>
            <a:r>
              <a:rPr kumimoji="0" lang="en-US" sz="2000" i="0" u="none" strike="noStrike" kern="1200" cap="none" spc="0" normalizeH="0" baseline="0" noProof="0">
                <a:ln>
                  <a:noFill/>
                </a:ln>
                <a:solidFill>
                  <a:schemeClr val="tx2">
                    <a:lumMod val="50000"/>
                    <a:lumOff val="50000"/>
                  </a:schemeClr>
                </a:solidFill>
                <a:effectLst/>
                <a:uLnTx/>
                <a:uFillTx/>
                <a:latin typeface="+mj-lt"/>
                <a:ea typeface="+mn-ea"/>
                <a:cs typeface="+mn-cs"/>
              </a:rPr>
              <a:t>learn</a:t>
            </a:r>
          </a:p>
        </p:txBody>
      </p:sp>
      <p:sp>
        <p:nvSpPr>
          <p:cNvPr id="24" name="Half Frame 23" descr="Arrow showing circular process">
            <a:extLst>
              <a:ext uri="{FF2B5EF4-FFF2-40B4-BE49-F238E27FC236}">
                <a16:creationId xmlns:a16="http://schemas.microsoft.com/office/drawing/2014/main" id="{6137BD25-4218-508B-481D-6369C636C011}"/>
              </a:ext>
            </a:extLst>
          </p:cNvPr>
          <p:cNvSpPr/>
          <p:nvPr/>
        </p:nvSpPr>
        <p:spPr bwMode="auto">
          <a:xfrm rot="19014021">
            <a:off x="8898816" y="5102774"/>
            <a:ext cx="496496" cy="490881"/>
          </a:xfrm>
          <a:prstGeom prst="halfFrame">
            <a:avLst>
              <a:gd name="adj1" fmla="val 25136"/>
              <a:gd name="adj2" fmla="val 26776"/>
            </a:avLst>
          </a:prstGeom>
          <a:solidFill>
            <a:schemeClr val="tx2">
              <a:lumMod val="50000"/>
              <a:lumOff val="50000"/>
            </a:schemeClr>
          </a:solidFill>
          <a:ln>
            <a:solidFill>
              <a:srgbClr val="E1D3C7"/>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chemeClr val="tx2">
                  <a:lumMod val="50000"/>
                  <a:lumOff val="50000"/>
                </a:schemeClr>
              </a:solidFill>
              <a:ea typeface="Segoe UI" pitchFamily="34" charset="0"/>
              <a:cs typeface="Segoe UI" pitchFamily="34" charset="0"/>
            </a:endParaRPr>
          </a:p>
        </p:txBody>
      </p:sp>
    </p:spTree>
    <p:extLst>
      <p:ext uri="{BB962C8B-B14F-4D97-AF65-F5344CB8AC3E}">
        <p14:creationId xmlns:p14="http://schemas.microsoft.com/office/powerpoint/2010/main" val="201307820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F86533E-388E-3731-DDAB-1A70AE441066}"/>
              </a:ext>
              <a:ext uri="{C183D7F6-B498-43B3-948B-1728B52AA6E4}">
                <adec:decorative xmlns:adec="http://schemas.microsoft.com/office/drawing/2017/decorative" val="1"/>
              </a:ext>
            </a:extLst>
          </p:cNvPr>
          <p:cNvSpPr/>
          <p:nvPr/>
        </p:nvSpPr>
        <p:spPr bwMode="auto">
          <a:xfrm>
            <a:off x="-866539" y="1566720"/>
            <a:ext cx="13411200" cy="4716856"/>
          </a:xfrm>
          <a:prstGeom prst="rect">
            <a:avLst/>
          </a:prstGeom>
          <a:solidFill>
            <a:srgbClr val="FFFFFF"/>
          </a:solidFill>
          <a:ln w="6350">
            <a:solidFill>
              <a:schemeClr val="tx2">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37160" rIns="91440" bIns="45720" numCol="1" spcCol="0" rtlCol="0" fromWordArt="0" anchor="t" anchorCtr="0" forceAA="0" compatLnSpc="1">
            <a:prstTxWarp prst="textNoShape">
              <a:avLst/>
            </a:prstTxWarp>
            <a:noAutofit/>
          </a:bodyPr>
          <a:lstStyle/>
          <a:p>
            <a:pPr marL="0" marR="0" lvl="0" indent="0" algn="l" defTabSz="914363" rtl="0" eaLnBrk="1" fontAlgn="auto" latinLnBrk="0" hangingPunct="1">
              <a:lnSpc>
                <a:spcPct val="100000"/>
              </a:lnSpc>
              <a:spcBef>
                <a:spcPts val="0"/>
              </a:spcBef>
              <a:spcAft>
                <a:spcPts val="1800"/>
              </a:spcAft>
              <a:buClrTx/>
              <a:buSzTx/>
              <a:buFontTx/>
              <a:buNone/>
              <a:tabLst/>
              <a:defRPr/>
            </a:pPr>
            <a:endParaRPr kumimoji="0" lang="en-US" sz="2167" b="0" i="0" u="none" strike="noStrike" kern="1200" cap="none" spc="0" normalizeH="0" baseline="0" noProof="0">
              <a:ln>
                <a:noFill/>
              </a:ln>
              <a:solidFill>
                <a:srgbClr val="2E2F2E"/>
              </a:solidFill>
              <a:effectLst/>
              <a:uLnTx/>
              <a:uFillTx/>
              <a:latin typeface="Segoe Sans Text"/>
              <a:ea typeface="+mn-ea"/>
              <a:cs typeface="+mn-cs"/>
            </a:endParaRPr>
          </a:p>
        </p:txBody>
      </p:sp>
      <p:sp>
        <p:nvSpPr>
          <p:cNvPr id="5" name="Title 4">
            <a:extLst>
              <a:ext uri="{FF2B5EF4-FFF2-40B4-BE49-F238E27FC236}">
                <a16:creationId xmlns:a16="http://schemas.microsoft.com/office/drawing/2014/main" id="{868AE0F7-BD5F-4364-BAA3-86D287FB3017}"/>
              </a:ext>
            </a:extLst>
          </p:cNvPr>
          <p:cNvSpPr>
            <a:spLocks noGrp="1"/>
          </p:cNvSpPr>
          <p:nvPr>
            <p:ph type="title"/>
          </p:nvPr>
        </p:nvSpPr>
        <p:spPr>
          <a:xfrm>
            <a:off x="585216" y="457200"/>
            <a:ext cx="11655840" cy="784510"/>
          </a:xfrm>
        </p:spPr>
        <p:txBody>
          <a:bodyPr/>
          <a:lstStyle/>
          <a:p>
            <a:r>
              <a:rPr lang="en-US" sz="3137"/>
              <a:t>Enable a new culture of work </a:t>
            </a:r>
            <a:br>
              <a:rPr lang="en-US"/>
            </a:br>
            <a:r>
              <a:rPr lang="en-US" sz="1961" spc="-78">
                <a:solidFill>
                  <a:schemeClr val="tx2"/>
                </a:solidFill>
                <a:latin typeface="+mn-lt"/>
              </a:rPr>
              <a:t>through connected leaders, employee engagement, and communications powered by AI</a:t>
            </a:r>
            <a:endParaRPr lang="en-US" sz="2745" spc="-78">
              <a:solidFill>
                <a:schemeClr val="tx2"/>
              </a:solidFill>
              <a:latin typeface="+mn-lt"/>
            </a:endParaRPr>
          </a:p>
        </p:txBody>
      </p:sp>
      <p:sp>
        <p:nvSpPr>
          <p:cNvPr id="28" name="Freeform 5" descr="dashed line showing process to enable a new culture of work">
            <a:extLst>
              <a:ext uri="{FF2B5EF4-FFF2-40B4-BE49-F238E27FC236}">
                <a16:creationId xmlns:a16="http://schemas.microsoft.com/office/drawing/2014/main" id="{39AF07C4-C301-4612-969B-FADB259AA86E}"/>
              </a:ext>
            </a:extLst>
          </p:cNvPr>
          <p:cNvSpPr>
            <a:spLocks/>
          </p:cNvSpPr>
          <p:nvPr/>
        </p:nvSpPr>
        <p:spPr bwMode="auto">
          <a:xfrm>
            <a:off x="0" y="2287322"/>
            <a:ext cx="12192000" cy="3275653"/>
          </a:xfrm>
          <a:custGeom>
            <a:avLst/>
            <a:gdLst>
              <a:gd name="T0" fmla="*/ 0 w 3802"/>
              <a:gd name="T1" fmla="*/ 469 h 1020"/>
              <a:gd name="T2" fmla="*/ 140 w 3802"/>
              <a:gd name="T3" fmla="*/ 469 h 1020"/>
              <a:gd name="T4" fmla="*/ 140 w 3802"/>
              <a:gd name="T5" fmla="*/ 468 h 1020"/>
              <a:gd name="T6" fmla="*/ 140 w 3802"/>
              <a:gd name="T7" fmla="*/ 191 h 1020"/>
              <a:gd name="T8" fmla="*/ 212 w 3802"/>
              <a:gd name="T9" fmla="*/ 118 h 1020"/>
              <a:gd name="T10" fmla="*/ 212 w 3802"/>
              <a:gd name="T11" fmla="*/ 118 h 1020"/>
              <a:gd name="T12" fmla="*/ 767 w 3802"/>
              <a:gd name="T13" fmla="*/ 118 h 1020"/>
              <a:gd name="T14" fmla="*/ 839 w 3802"/>
              <a:gd name="T15" fmla="*/ 191 h 1020"/>
              <a:gd name="T16" fmla="*/ 839 w 3802"/>
              <a:gd name="T17" fmla="*/ 468 h 1020"/>
              <a:gd name="T18" fmla="*/ 839 w 3802"/>
              <a:gd name="T19" fmla="*/ 948 h 1020"/>
              <a:gd name="T20" fmla="*/ 911 w 3802"/>
              <a:gd name="T21" fmla="*/ 1020 h 1020"/>
              <a:gd name="T22" fmla="*/ 1466 w 3802"/>
              <a:gd name="T23" fmla="*/ 1020 h 1020"/>
              <a:gd name="T24" fmla="*/ 1538 w 3802"/>
              <a:gd name="T25" fmla="*/ 948 h 1020"/>
              <a:gd name="T26" fmla="*/ 1538 w 3802"/>
              <a:gd name="T27" fmla="*/ 468 h 1020"/>
              <a:gd name="T28" fmla="*/ 1538 w 3802"/>
              <a:gd name="T29" fmla="*/ 72 h 1020"/>
              <a:gd name="T30" fmla="*/ 1611 w 3802"/>
              <a:gd name="T31" fmla="*/ 0 h 1020"/>
              <a:gd name="T32" fmla="*/ 1611 w 3802"/>
              <a:gd name="T33" fmla="*/ 0 h 1020"/>
              <a:gd name="T34" fmla="*/ 2165 w 3802"/>
              <a:gd name="T35" fmla="*/ 0 h 1020"/>
              <a:gd name="T36" fmla="*/ 2238 w 3802"/>
              <a:gd name="T37" fmla="*/ 72 h 1020"/>
              <a:gd name="T38" fmla="*/ 2238 w 3802"/>
              <a:gd name="T39" fmla="*/ 468 h 1020"/>
              <a:gd name="T40" fmla="*/ 2238 w 3802"/>
              <a:gd name="T41" fmla="*/ 881 h 1020"/>
              <a:gd name="T42" fmla="*/ 2310 w 3802"/>
              <a:gd name="T43" fmla="*/ 953 h 1020"/>
              <a:gd name="T44" fmla="*/ 2865 w 3802"/>
              <a:gd name="T45" fmla="*/ 953 h 1020"/>
              <a:gd name="T46" fmla="*/ 2937 w 3802"/>
              <a:gd name="T47" fmla="*/ 881 h 1020"/>
              <a:gd name="T48" fmla="*/ 2937 w 3802"/>
              <a:gd name="T49" fmla="*/ 468 h 1020"/>
              <a:gd name="T50" fmla="*/ 2937 w 3802"/>
              <a:gd name="T51" fmla="*/ 191 h 1020"/>
              <a:gd name="T52" fmla="*/ 3009 w 3802"/>
              <a:gd name="T53" fmla="*/ 118 h 1020"/>
              <a:gd name="T54" fmla="*/ 3009 w 3802"/>
              <a:gd name="T55" fmla="*/ 118 h 1020"/>
              <a:gd name="T56" fmla="*/ 3564 w 3802"/>
              <a:gd name="T57" fmla="*/ 118 h 1020"/>
              <a:gd name="T58" fmla="*/ 3636 w 3802"/>
              <a:gd name="T59" fmla="*/ 191 h 1020"/>
              <a:gd name="T60" fmla="*/ 3636 w 3802"/>
              <a:gd name="T61" fmla="*/ 468 h 1020"/>
              <a:gd name="T62" fmla="*/ 3636 w 3802"/>
              <a:gd name="T63" fmla="*/ 469 h 1020"/>
              <a:gd name="T64" fmla="*/ 3802 w 3802"/>
              <a:gd name="T65" fmla="*/ 469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02" h="1020">
                <a:moveTo>
                  <a:pt x="0" y="469"/>
                </a:moveTo>
                <a:cubicBezTo>
                  <a:pt x="140" y="469"/>
                  <a:pt x="140" y="469"/>
                  <a:pt x="140" y="469"/>
                </a:cubicBezTo>
                <a:cubicBezTo>
                  <a:pt x="140" y="468"/>
                  <a:pt x="140" y="468"/>
                  <a:pt x="140" y="468"/>
                </a:cubicBezTo>
                <a:cubicBezTo>
                  <a:pt x="140" y="191"/>
                  <a:pt x="140" y="191"/>
                  <a:pt x="140" y="191"/>
                </a:cubicBezTo>
                <a:cubicBezTo>
                  <a:pt x="140" y="151"/>
                  <a:pt x="172" y="118"/>
                  <a:pt x="212" y="118"/>
                </a:cubicBezTo>
                <a:cubicBezTo>
                  <a:pt x="212" y="118"/>
                  <a:pt x="212" y="118"/>
                  <a:pt x="212" y="118"/>
                </a:cubicBezTo>
                <a:cubicBezTo>
                  <a:pt x="767" y="118"/>
                  <a:pt x="767" y="118"/>
                  <a:pt x="767" y="118"/>
                </a:cubicBezTo>
                <a:cubicBezTo>
                  <a:pt x="807" y="118"/>
                  <a:pt x="839" y="151"/>
                  <a:pt x="839" y="191"/>
                </a:cubicBezTo>
                <a:cubicBezTo>
                  <a:pt x="839" y="468"/>
                  <a:pt x="839" y="468"/>
                  <a:pt x="839" y="468"/>
                </a:cubicBezTo>
                <a:cubicBezTo>
                  <a:pt x="839" y="948"/>
                  <a:pt x="839" y="948"/>
                  <a:pt x="839" y="948"/>
                </a:cubicBezTo>
                <a:cubicBezTo>
                  <a:pt x="839" y="988"/>
                  <a:pt x="872" y="1020"/>
                  <a:pt x="911" y="1020"/>
                </a:cubicBezTo>
                <a:cubicBezTo>
                  <a:pt x="1466" y="1020"/>
                  <a:pt x="1466" y="1020"/>
                  <a:pt x="1466" y="1020"/>
                </a:cubicBezTo>
                <a:cubicBezTo>
                  <a:pt x="1506" y="1020"/>
                  <a:pt x="1538" y="988"/>
                  <a:pt x="1538" y="948"/>
                </a:cubicBezTo>
                <a:cubicBezTo>
                  <a:pt x="1538" y="468"/>
                  <a:pt x="1538" y="468"/>
                  <a:pt x="1538" y="468"/>
                </a:cubicBezTo>
                <a:cubicBezTo>
                  <a:pt x="1538" y="72"/>
                  <a:pt x="1538" y="72"/>
                  <a:pt x="1538" y="72"/>
                </a:cubicBezTo>
                <a:cubicBezTo>
                  <a:pt x="1538" y="33"/>
                  <a:pt x="1571" y="0"/>
                  <a:pt x="1611" y="0"/>
                </a:cubicBezTo>
                <a:cubicBezTo>
                  <a:pt x="1611" y="0"/>
                  <a:pt x="1611" y="0"/>
                  <a:pt x="1611" y="0"/>
                </a:cubicBezTo>
                <a:cubicBezTo>
                  <a:pt x="2165" y="0"/>
                  <a:pt x="2165" y="0"/>
                  <a:pt x="2165" y="0"/>
                </a:cubicBezTo>
                <a:cubicBezTo>
                  <a:pt x="2205" y="0"/>
                  <a:pt x="2238" y="33"/>
                  <a:pt x="2238" y="72"/>
                </a:cubicBezTo>
                <a:cubicBezTo>
                  <a:pt x="2238" y="468"/>
                  <a:pt x="2238" y="468"/>
                  <a:pt x="2238" y="468"/>
                </a:cubicBezTo>
                <a:cubicBezTo>
                  <a:pt x="2238" y="881"/>
                  <a:pt x="2238" y="881"/>
                  <a:pt x="2238" y="881"/>
                </a:cubicBezTo>
                <a:cubicBezTo>
                  <a:pt x="2238" y="921"/>
                  <a:pt x="2270" y="953"/>
                  <a:pt x="2310" y="953"/>
                </a:cubicBezTo>
                <a:cubicBezTo>
                  <a:pt x="2865" y="953"/>
                  <a:pt x="2865" y="953"/>
                  <a:pt x="2865" y="953"/>
                </a:cubicBezTo>
                <a:cubicBezTo>
                  <a:pt x="2905" y="953"/>
                  <a:pt x="2937" y="921"/>
                  <a:pt x="2937" y="881"/>
                </a:cubicBezTo>
                <a:cubicBezTo>
                  <a:pt x="2937" y="468"/>
                  <a:pt x="2937" y="468"/>
                  <a:pt x="2937" y="468"/>
                </a:cubicBezTo>
                <a:cubicBezTo>
                  <a:pt x="2937" y="191"/>
                  <a:pt x="2937" y="191"/>
                  <a:pt x="2937" y="191"/>
                </a:cubicBezTo>
                <a:cubicBezTo>
                  <a:pt x="2937" y="151"/>
                  <a:pt x="2969" y="118"/>
                  <a:pt x="3009" y="118"/>
                </a:cubicBezTo>
                <a:cubicBezTo>
                  <a:pt x="3009" y="118"/>
                  <a:pt x="3009" y="118"/>
                  <a:pt x="3009" y="118"/>
                </a:cubicBezTo>
                <a:cubicBezTo>
                  <a:pt x="3564" y="118"/>
                  <a:pt x="3564" y="118"/>
                  <a:pt x="3564" y="118"/>
                </a:cubicBezTo>
                <a:cubicBezTo>
                  <a:pt x="3604" y="118"/>
                  <a:pt x="3636" y="151"/>
                  <a:pt x="3636" y="191"/>
                </a:cubicBezTo>
                <a:cubicBezTo>
                  <a:pt x="3636" y="468"/>
                  <a:pt x="3636" y="468"/>
                  <a:pt x="3636" y="468"/>
                </a:cubicBezTo>
                <a:cubicBezTo>
                  <a:pt x="3636" y="469"/>
                  <a:pt x="3636" y="469"/>
                  <a:pt x="3636" y="469"/>
                </a:cubicBezTo>
                <a:cubicBezTo>
                  <a:pt x="3802" y="469"/>
                  <a:pt x="3802" y="469"/>
                  <a:pt x="3802" y="469"/>
                </a:cubicBezTo>
              </a:path>
            </a:pathLst>
          </a:custGeom>
          <a:noFill/>
          <a:ln w="31750" cap="rnd">
            <a:solidFill>
              <a:schemeClr val="tx2">
                <a:lumMod val="50000"/>
                <a:lumOff val="50000"/>
              </a:schemeClr>
            </a:solidFill>
            <a:prstDash val="sysDot"/>
            <a:round/>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endParaRPr lang="en-US" sz="1765"/>
          </a:p>
        </p:txBody>
      </p:sp>
      <p:grpSp>
        <p:nvGrpSpPr>
          <p:cNvPr id="2" name="Group 1">
            <a:extLst>
              <a:ext uri="{FF2B5EF4-FFF2-40B4-BE49-F238E27FC236}">
                <a16:creationId xmlns:a16="http://schemas.microsoft.com/office/drawing/2014/main" id="{12FDF970-5D9D-2D4A-C576-05773E58FD86}"/>
              </a:ext>
              <a:ext uri="{C183D7F6-B498-43B3-948B-1728B52AA6E4}">
                <adec:decorative xmlns:adec="http://schemas.microsoft.com/office/drawing/2017/decorative" val="1"/>
              </a:ext>
            </a:extLst>
          </p:cNvPr>
          <p:cNvGrpSpPr/>
          <p:nvPr/>
        </p:nvGrpSpPr>
        <p:grpSpPr>
          <a:xfrm>
            <a:off x="1114000" y="2203994"/>
            <a:ext cx="947656" cy="947656"/>
            <a:chOff x="1114000" y="2203994"/>
            <a:chExt cx="947656" cy="947656"/>
          </a:xfrm>
        </p:grpSpPr>
        <p:sp>
          <p:nvSpPr>
            <p:cNvPr id="29" name="Oval 28" descr="icon image of chat messages">
              <a:extLst>
                <a:ext uri="{FF2B5EF4-FFF2-40B4-BE49-F238E27FC236}">
                  <a16:creationId xmlns:a16="http://schemas.microsoft.com/office/drawing/2014/main" id="{B193FA91-2AD2-4B71-8F87-68F56AC907FF}"/>
                </a:ext>
              </a:extLst>
            </p:cNvPr>
            <p:cNvSpPr/>
            <p:nvPr/>
          </p:nvSpPr>
          <p:spPr bwMode="auto">
            <a:xfrm>
              <a:off x="1114000" y="2203994"/>
              <a:ext cx="947656" cy="947656"/>
            </a:xfrm>
            <a:prstGeom prst="ellipse">
              <a:avLst/>
            </a:prstGeom>
            <a:solidFill>
              <a:schemeClr val="bg2"/>
            </a:solidFill>
            <a:ln w="31750" cap="rnd">
              <a:solidFill>
                <a:schemeClr val="tx2">
                  <a:lumMod val="50000"/>
                  <a:lumOff val="50000"/>
                </a:schemeClr>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err="1">
                <a:gradFill>
                  <a:gsLst>
                    <a:gs pos="0">
                      <a:srgbClr val="FFFFFF"/>
                    </a:gs>
                    <a:gs pos="100000">
                      <a:srgbClr val="FFFFFF"/>
                    </a:gs>
                  </a:gsLst>
                  <a:lin ang="5400000" scaled="0"/>
                </a:gradFill>
                <a:ea typeface="Segoe UI" pitchFamily="34" charset="0"/>
                <a:cs typeface="Segoe UI" pitchFamily="34" charset="0"/>
              </a:endParaRPr>
            </a:p>
          </p:txBody>
        </p:sp>
        <p:sp>
          <p:nvSpPr>
            <p:cNvPr id="44" name="speech_5" descr="icon image of chat messages">
              <a:extLst>
                <a:ext uri="{FF2B5EF4-FFF2-40B4-BE49-F238E27FC236}">
                  <a16:creationId xmlns:a16="http://schemas.microsoft.com/office/drawing/2014/main" id="{405B72A7-274B-4A79-97C8-4FD9B44C7740}"/>
                </a:ext>
              </a:extLst>
            </p:cNvPr>
            <p:cNvSpPr>
              <a:spLocks noChangeAspect="1" noEditPoints="1"/>
            </p:cNvSpPr>
            <p:nvPr/>
          </p:nvSpPr>
          <p:spPr bwMode="auto">
            <a:xfrm>
              <a:off x="1334934" y="2490388"/>
              <a:ext cx="458592" cy="358570"/>
            </a:xfrm>
            <a:custGeom>
              <a:avLst/>
              <a:gdLst>
                <a:gd name="T0" fmla="*/ 167 w 243"/>
                <a:gd name="T1" fmla="*/ 56 h 190"/>
                <a:gd name="T2" fmla="*/ 167 w 243"/>
                <a:gd name="T3" fmla="*/ 114 h 190"/>
                <a:gd name="T4" fmla="*/ 60 w 243"/>
                <a:gd name="T5" fmla="*/ 114 h 190"/>
                <a:gd name="T6" fmla="*/ 21 w 243"/>
                <a:gd name="T7" fmla="*/ 155 h 190"/>
                <a:gd name="T8" fmla="*/ 21 w 243"/>
                <a:gd name="T9" fmla="*/ 114 h 190"/>
                <a:gd name="T10" fmla="*/ 0 w 243"/>
                <a:gd name="T11" fmla="*/ 114 h 190"/>
                <a:gd name="T12" fmla="*/ 0 w 243"/>
                <a:gd name="T13" fmla="*/ 0 h 190"/>
                <a:gd name="T14" fmla="*/ 167 w 243"/>
                <a:gd name="T15" fmla="*/ 0 h 190"/>
                <a:gd name="T16" fmla="*/ 167 w 243"/>
                <a:gd name="T17" fmla="*/ 56 h 190"/>
                <a:gd name="T18" fmla="*/ 77 w 243"/>
                <a:gd name="T19" fmla="*/ 114 h 190"/>
                <a:gd name="T20" fmla="*/ 77 w 243"/>
                <a:gd name="T21" fmla="*/ 150 h 190"/>
                <a:gd name="T22" fmla="*/ 183 w 243"/>
                <a:gd name="T23" fmla="*/ 150 h 190"/>
                <a:gd name="T24" fmla="*/ 222 w 243"/>
                <a:gd name="T25" fmla="*/ 190 h 190"/>
                <a:gd name="T26" fmla="*/ 222 w 243"/>
                <a:gd name="T27" fmla="*/ 150 h 190"/>
                <a:gd name="T28" fmla="*/ 243 w 243"/>
                <a:gd name="T29" fmla="*/ 150 h 190"/>
                <a:gd name="T30" fmla="*/ 243 w 243"/>
                <a:gd name="T31" fmla="*/ 36 h 190"/>
                <a:gd name="T32" fmla="*/ 167 w 243"/>
                <a:gd name="T33" fmla="*/ 36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190">
                  <a:moveTo>
                    <a:pt x="167" y="56"/>
                  </a:moveTo>
                  <a:lnTo>
                    <a:pt x="167" y="114"/>
                  </a:lnTo>
                  <a:lnTo>
                    <a:pt x="60" y="114"/>
                  </a:lnTo>
                  <a:lnTo>
                    <a:pt x="21" y="155"/>
                  </a:lnTo>
                  <a:lnTo>
                    <a:pt x="21" y="114"/>
                  </a:lnTo>
                  <a:lnTo>
                    <a:pt x="0" y="114"/>
                  </a:lnTo>
                  <a:lnTo>
                    <a:pt x="0" y="0"/>
                  </a:lnTo>
                  <a:lnTo>
                    <a:pt x="167" y="0"/>
                  </a:lnTo>
                  <a:lnTo>
                    <a:pt x="167" y="56"/>
                  </a:lnTo>
                  <a:moveTo>
                    <a:pt x="77" y="114"/>
                  </a:moveTo>
                  <a:lnTo>
                    <a:pt x="77" y="150"/>
                  </a:lnTo>
                  <a:lnTo>
                    <a:pt x="183" y="150"/>
                  </a:lnTo>
                  <a:lnTo>
                    <a:pt x="222" y="190"/>
                  </a:lnTo>
                  <a:lnTo>
                    <a:pt x="222" y="150"/>
                  </a:lnTo>
                  <a:lnTo>
                    <a:pt x="243" y="150"/>
                  </a:lnTo>
                  <a:lnTo>
                    <a:pt x="243" y="36"/>
                  </a:lnTo>
                  <a:lnTo>
                    <a:pt x="167" y="36"/>
                  </a:lnTo>
                </a:path>
              </a:pathLst>
            </a:custGeom>
            <a:noFill/>
            <a:ln w="190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endParaRPr lang="en-US" sz="1765">
                <a:gradFill>
                  <a:gsLst>
                    <a:gs pos="0">
                      <a:srgbClr val="505050"/>
                    </a:gs>
                    <a:gs pos="100000">
                      <a:srgbClr val="505050"/>
                    </a:gs>
                  </a:gsLst>
                </a:gradFill>
              </a:endParaRPr>
            </a:p>
          </p:txBody>
        </p:sp>
      </p:grpSp>
      <p:sp>
        <p:nvSpPr>
          <p:cNvPr id="35" name="Rectangle 34">
            <a:extLst>
              <a:ext uri="{FF2B5EF4-FFF2-40B4-BE49-F238E27FC236}">
                <a16:creationId xmlns:a16="http://schemas.microsoft.com/office/drawing/2014/main" id="{B2C8E525-D904-44ED-BC18-A27CB3724D76}"/>
              </a:ext>
            </a:extLst>
          </p:cNvPr>
          <p:cNvSpPr/>
          <p:nvPr/>
        </p:nvSpPr>
        <p:spPr>
          <a:xfrm>
            <a:off x="601040" y="3252008"/>
            <a:ext cx="1926380" cy="1146560"/>
          </a:xfrm>
          <a:prstGeom prst="rect">
            <a:avLst/>
          </a:prstGeom>
        </p:spPr>
        <p:txBody>
          <a:bodyPr wrap="square" lIns="89642" tIns="89642" bIns="89642" anchor="t">
            <a:spAutoFit/>
          </a:bodyPr>
          <a:lstStyle/>
          <a:p>
            <a:pPr algn="ctr"/>
            <a:r>
              <a:rPr lang="en-US" sz="1568" dirty="0">
                <a:gradFill>
                  <a:gsLst>
                    <a:gs pos="1250">
                      <a:schemeClr val="tx1"/>
                    </a:gs>
                    <a:gs pos="100000">
                      <a:schemeClr val="tx1"/>
                    </a:gs>
                  </a:gsLst>
                  <a:lin ang="5400000" scaled="0"/>
                </a:gradFill>
              </a:rPr>
              <a:t>Inspire employees by articulating a consistent and clear vision</a:t>
            </a:r>
          </a:p>
        </p:txBody>
      </p:sp>
      <p:grpSp>
        <p:nvGrpSpPr>
          <p:cNvPr id="4" name="Group 3">
            <a:extLst>
              <a:ext uri="{FF2B5EF4-FFF2-40B4-BE49-F238E27FC236}">
                <a16:creationId xmlns:a16="http://schemas.microsoft.com/office/drawing/2014/main" id="{28C9F767-9725-0E43-55F3-1B036592E406}"/>
              </a:ext>
              <a:ext uri="{C183D7F6-B498-43B3-948B-1728B52AA6E4}">
                <adec:decorative xmlns:adec="http://schemas.microsoft.com/office/drawing/2017/decorative" val="1"/>
              </a:ext>
            </a:extLst>
          </p:cNvPr>
          <p:cNvGrpSpPr/>
          <p:nvPr/>
        </p:nvGrpSpPr>
        <p:grpSpPr>
          <a:xfrm>
            <a:off x="3327574" y="5079999"/>
            <a:ext cx="947656" cy="947656"/>
            <a:chOff x="3327574" y="5079999"/>
            <a:chExt cx="947656" cy="947656"/>
          </a:xfrm>
        </p:grpSpPr>
        <p:sp>
          <p:nvSpPr>
            <p:cNvPr id="30" name="Oval 29" descr="icon image of lightbulb">
              <a:extLst>
                <a:ext uri="{FF2B5EF4-FFF2-40B4-BE49-F238E27FC236}">
                  <a16:creationId xmlns:a16="http://schemas.microsoft.com/office/drawing/2014/main" id="{2969319E-5417-41A6-861E-45DE80ADB71C}"/>
                </a:ext>
              </a:extLst>
            </p:cNvPr>
            <p:cNvSpPr/>
            <p:nvPr/>
          </p:nvSpPr>
          <p:spPr bwMode="auto">
            <a:xfrm>
              <a:off x="3327574" y="5079999"/>
              <a:ext cx="947656" cy="947656"/>
            </a:xfrm>
            <a:prstGeom prst="ellipse">
              <a:avLst/>
            </a:prstGeom>
            <a:solidFill>
              <a:schemeClr val="bg2"/>
            </a:solidFill>
            <a:ln w="31750" cap="rnd">
              <a:solidFill>
                <a:schemeClr val="tx2">
                  <a:lumMod val="50000"/>
                  <a:lumOff val="50000"/>
                </a:schemeClr>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err="1">
                <a:gradFill>
                  <a:gsLst>
                    <a:gs pos="0">
                      <a:srgbClr val="FFFFFF"/>
                    </a:gs>
                    <a:gs pos="100000">
                      <a:srgbClr val="FFFFFF"/>
                    </a:gs>
                  </a:gsLst>
                  <a:lin ang="5400000" scaled="0"/>
                </a:gradFill>
                <a:ea typeface="Segoe UI" pitchFamily="34" charset="0"/>
                <a:cs typeface="Segoe UI" pitchFamily="34" charset="0"/>
              </a:endParaRPr>
            </a:p>
          </p:txBody>
        </p:sp>
        <p:sp>
          <p:nvSpPr>
            <p:cNvPr id="40" name="light" descr="icon image of a lightbulb">
              <a:extLst>
                <a:ext uri="{FF2B5EF4-FFF2-40B4-BE49-F238E27FC236}">
                  <a16:creationId xmlns:a16="http://schemas.microsoft.com/office/drawing/2014/main" id="{E772EBEC-5DBC-4A06-B312-600260F157FF}"/>
                </a:ext>
              </a:extLst>
            </p:cNvPr>
            <p:cNvSpPr>
              <a:spLocks noChangeAspect="1" noEditPoints="1"/>
            </p:cNvSpPr>
            <p:nvPr/>
          </p:nvSpPr>
          <p:spPr bwMode="auto">
            <a:xfrm>
              <a:off x="3662431" y="5347501"/>
              <a:ext cx="277943" cy="412651"/>
            </a:xfrm>
            <a:custGeom>
              <a:avLst/>
              <a:gdLst>
                <a:gd name="T0" fmla="*/ 156 w 224"/>
                <a:gd name="T1" fmla="*/ 312 h 334"/>
                <a:gd name="T2" fmla="*/ 134 w 224"/>
                <a:gd name="T3" fmla="*/ 334 h 334"/>
                <a:gd name="T4" fmla="*/ 89 w 224"/>
                <a:gd name="T5" fmla="*/ 334 h 334"/>
                <a:gd name="T6" fmla="*/ 67 w 224"/>
                <a:gd name="T7" fmla="*/ 312 h 334"/>
                <a:gd name="T8" fmla="*/ 67 w 224"/>
                <a:gd name="T9" fmla="*/ 261 h 334"/>
                <a:gd name="T10" fmla="*/ 37 w 224"/>
                <a:gd name="T11" fmla="*/ 195 h 334"/>
                <a:gd name="T12" fmla="*/ 27 w 224"/>
                <a:gd name="T13" fmla="*/ 185 h 334"/>
                <a:gd name="T14" fmla="*/ 0 w 224"/>
                <a:gd name="T15" fmla="*/ 112 h 334"/>
                <a:gd name="T16" fmla="*/ 112 w 224"/>
                <a:gd name="T17" fmla="*/ 0 h 334"/>
                <a:gd name="T18" fmla="*/ 224 w 224"/>
                <a:gd name="T19" fmla="*/ 112 h 334"/>
                <a:gd name="T20" fmla="*/ 197 w 224"/>
                <a:gd name="T21" fmla="*/ 185 h 334"/>
                <a:gd name="T22" fmla="*/ 200 w 224"/>
                <a:gd name="T23" fmla="*/ 181 h 334"/>
                <a:gd name="T24" fmla="*/ 197 w 224"/>
                <a:gd name="T25" fmla="*/ 185 h 334"/>
                <a:gd name="T26" fmla="*/ 156 w 224"/>
                <a:gd name="T27" fmla="*/ 265 h 334"/>
                <a:gd name="T28" fmla="*/ 156 w 224"/>
                <a:gd name="T29" fmla="*/ 312 h 334"/>
                <a:gd name="T30" fmla="*/ 156 w 224"/>
                <a:gd name="T31" fmla="*/ 312 h 334"/>
                <a:gd name="T32" fmla="*/ 67 w 224"/>
                <a:gd name="T33" fmla="*/ 269 h 334"/>
                <a:gd name="T34" fmla="*/ 156 w 224"/>
                <a:gd name="T35" fmla="*/ 269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4" h="334">
                  <a:moveTo>
                    <a:pt x="156" y="312"/>
                  </a:moveTo>
                  <a:cubicBezTo>
                    <a:pt x="156" y="324"/>
                    <a:pt x="146" y="334"/>
                    <a:pt x="134" y="334"/>
                  </a:cubicBezTo>
                  <a:cubicBezTo>
                    <a:pt x="89" y="334"/>
                    <a:pt x="89" y="334"/>
                    <a:pt x="89" y="334"/>
                  </a:cubicBezTo>
                  <a:cubicBezTo>
                    <a:pt x="76" y="334"/>
                    <a:pt x="67" y="324"/>
                    <a:pt x="67" y="312"/>
                  </a:cubicBezTo>
                  <a:cubicBezTo>
                    <a:pt x="67" y="312"/>
                    <a:pt x="67" y="300"/>
                    <a:pt x="67" y="261"/>
                  </a:cubicBezTo>
                  <a:cubicBezTo>
                    <a:pt x="67" y="221"/>
                    <a:pt x="37" y="195"/>
                    <a:pt x="37" y="195"/>
                  </a:cubicBezTo>
                  <a:cubicBezTo>
                    <a:pt x="27" y="185"/>
                    <a:pt x="27" y="185"/>
                    <a:pt x="27" y="185"/>
                  </a:cubicBezTo>
                  <a:cubicBezTo>
                    <a:pt x="10" y="166"/>
                    <a:pt x="0" y="140"/>
                    <a:pt x="0" y="112"/>
                  </a:cubicBezTo>
                  <a:cubicBezTo>
                    <a:pt x="0" y="50"/>
                    <a:pt x="50" y="0"/>
                    <a:pt x="112" y="0"/>
                  </a:cubicBezTo>
                  <a:cubicBezTo>
                    <a:pt x="174" y="0"/>
                    <a:pt x="224" y="50"/>
                    <a:pt x="224" y="112"/>
                  </a:cubicBezTo>
                  <a:cubicBezTo>
                    <a:pt x="224" y="140"/>
                    <a:pt x="214" y="166"/>
                    <a:pt x="197" y="185"/>
                  </a:cubicBezTo>
                  <a:moveTo>
                    <a:pt x="200" y="181"/>
                  </a:moveTo>
                  <a:cubicBezTo>
                    <a:pt x="197" y="185"/>
                    <a:pt x="197" y="185"/>
                    <a:pt x="197" y="185"/>
                  </a:cubicBezTo>
                  <a:cubicBezTo>
                    <a:pt x="197" y="185"/>
                    <a:pt x="156" y="217"/>
                    <a:pt x="156" y="265"/>
                  </a:cubicBezTo>
                  <a:cubicBezTo>
                    <a:pt x="156" y="312"/>
                    <a:pt x="156" y="312"/>
                    <a:pt x="156" y="312"/>
                  </a:cubicBezTo>
                  <a:cubicBezTo>
                    <a:pt x="156" y="312"/>
                    <a:pt x="156" y="312"/>
                    <a:pt x="156" y="312"/>
                  </a:cubicBezTo>
                  <a:moveTo>
                    <a:pt x="67" y="269"/>
                  </a:moveTo>
                  <a:cubicBezTo>
                    <a:pt x="156" y="269"/>
                    <a:pt x="156" y="269"/>
                    <a:pt x="156" y="269"/>
                  </a:cubicBezTo>
                </a:path>
              </a:pathLst>
            </a:custGeom>
            <a:noFill/>
            <a:ln w="190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endParaRPr lang="en-US" sz="1765">
                <a:gradFill>
                  <a:gsLst>
                    <a:gs pos="0">
                      <a:srgbClr val="505050"/>
                    </a:gs>
                    <a:gs pos="100000">
                      <a:srgbClr val="505050"/>
                    </a:gs>
                  </a:gsLst>
                </a:gradFill>
              </a:endParaRPr>
            </a:p>
          </p:txBody>
        </p:sp>
      </p:grpSp>
      <p:grpSp>
        <p:nvGrpSpPr>
          <p:cNvPr id="6" name="Group 5">
            <a:extLst>
              <a:ext uri="{FF2B5EF4-FFF2-40B4-BE49-F238E27FC236}">
                <a16:creationId xmlns:a16="http://schemas.microsoft.com/office/drawing/2014/main" id="{31297339-2AD3-8C3F-13BB-A441A9223C9D}"/>
              </a:ext>
              <a:ext uri="{C183D7F6-B498-43B3-948B-1728B52AA6E4}">
                <adec:decorative xmlns:adec="http://schemas.microsoft.com/office/drawing/2017/decorative" val="1"/>
              </a:ext>
            </a:extLst>
          </p:cNvPr>
          <p:cNvGrpSpPr/>
          <p:nvPr/>
        </p:nvGrpSpPr>
        <p:grpSpPr>
          <a:xfrm>
            <a:off x="5577041" y="1796191"/>
            <a:ext cx="947656" cy="947656"/>
            <a:chOff x="5577041" y="1796191"/>
            <a:chExt cx="947656" cy="947656"/>
          </a:xfrm>
        </p:grpSpPr>
        <p:sp>
          <p:nvSpPr>
            <p:cNvPr id="31" name="Oval 30" descr="icon image of gear and wrench">
              <a:extLst>
                <a:ext uri="{FF2B5EF4-FFF2-40B4-BE49-F238E27FC236}">
                  <a16:creationId xmlns:a16="http://schemas.microsoft.com/office/drawing/2014/main" id="{9D9C5CC9-053C-45A6-B7FF-CFDD746893A9}"/>
                </a:ext>
              </a:extLst>
            </p:cNvPr>
            <p:cNvSpPr/>
            <p:nvPr/>
          </p:nvSpPr>
          <p:spPr bwMode="auto">
            <a:xfrm>
              <a:off x="5577041" y="1796191"/>
              <a:ext cx="947656" cy="947656"/>
            </a:xfrm>
            <a:prstGeom prst="ellipse">
              <a:avLst/>
            </a:prstGeom>
            <a:solidFill>
              <a:schemeClr val="bg2"/>
            </a:solidFill>
            <a:ln w="31750" cap="rnd">
              <a:solidFill>
                <a:schemeClr val="tx2">
                  <a:lumMod val="50000"/>
                  <a:lumOff val="50000"/>
                </a:schemeClr>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err="1">
                <a:gradFill>
                  <a:gsLst>
                    <a:gs pos="0">
                      <a:srgbClr val="FFFFFF"/>
                    </a:gs>
                    <a:gs pos="100000">
                      <a:srgbClr val="FFFFFF"/>
                    </a:gs>
                  </a:gsLst>
                  <a:lin ang="5400000" scaled="0"/>
                </a:gradFill>
                <a:ea typeface="Segoe UI" pitchFamily="34" charset="0"/>
                <a:cs typeface="Segoe UI" pitchFamily="34" charset="0"/>
              </a:endParaRPr>
            </a:p>
          </p:txBody>
        </p:sp>
        <p:sp>
          <p:nvSpPr>
            <p:cNvPr id="42" name="Freeform 96" descr="icon image of gear and wrench">
              <a:extLst>
                <a:ext uri="{FF2B5EF4-FFF2-40B4-BE49-F238E27FC236}">
                  <a16:creationId xmlns:a16="http://schemas.microsoft.com/office/drawing/2014/main" id="{3C2779B3-7096-47E4-8777-A75BF39F7430}"/>
                </a:ext>
              </a:extLst>
            </p:cNvPr>
            <p:cNvSpPr>
              <a:spLocks noChangeAspect="1" noEditPoints="1"/>
            </p:cNvSpPr>
            <p:nvPr/>
          </p:nvSpPr>
          <p:spPr bwMode="auto">
            <a:xfrm>
              <a:off x="5839061" y="2055262"/>
              <a:ext cx="453499" cy="417564"/>
            </a:xfrm>
            <a:custGeom>
              <a:avLst/>
              <a:gdLst>
                <a:gd name="T0" fmla="*/ 224 w 356"/>
                <a:gd name="T1" fmla="*/ 273 h 328"/>
                <a:gd name="T2" fmla="*/ 181 w 356"/>
                <a:gd name="T3" fmla="*/ 295 h 328"/>
                <a:gd name="T4" fmla="*/ 181 w 356"/>
                <a:gd name="T5" fmla="*/ 328 h 328"/>
                <a:gd name="T6" fmla="*/ 121 w 356"/>
                <a:gd name="T7" fmla="*/ 328 h 328"/>
                <a:gd name="T8" fmla="*/ 121 w 356"/>
                <a:gd name="T9" fmla="*/ 291 h 328"/>
                <a:gd name="T10" fmla="*/ 57 w 356"/>
                <a:gd name="T11" fmla="*/ 254 h 328"/>
                <a:gd name="T12" fmla="*/ 28 w 356"/>
                <a:gd name="T13" fmla="*/ 269 h 328"/>
                <a:gd name="T14" fmla="*/ 0 w 356"/>
                <a:gd name="T15" fmla="*/ 214 h 328"/>
                <a:gd name="T16" fmla="*/ 28 w 356"/>
                <a:gd name="T17" fmla="*/ 199 h 328"/>
                <a:gd name="T18" fmla="*/ 21 w 356"/>
                <a:gd name="T19" fmla="*/ 162 h 328"/>
                <a:gd name="T20" fmla="*/ 28 w 356"/>
                <a:gd name="T21" fmla="*/ 125 h 328"/>
                <a:gd name="T22" fmla="*/ 0 w 356"/>
                <a:gd name="T23" fmla="*/ 111 h 328"/>
                <a:gd name="T24" fmla="*/ 28 w 356"/>
                <a:gd name="T25" fmla="*/ 55 h 328"/>
                <a:gd name="T26" fmla="*/ 57 w 356"/>
                <a:gd name="T27" fmla="*/ 70 h 328"/>
                <a:gd name="T28" fmla="*/ 121 w 356"/>
                <a:gd name="T29" fmla="*/ 33 h 328"/>
                <a:gd name="T30" fmla="*/ 121 w 356"/>
                <a:gd name="T31" fmla="*/ 0 h 328"/>
                <a:gd name="T32" fmla="*/ 181 w 356"/>
                <a:gd name="T33" fmla="*/ 0 h 328"/>
                <a:gd name="T34" fmla="*/ 181 w 356"/>
                <a:gd name="T35" fmla="*/ 30 h 328"/>
                <a:gd name="T36" fmla="*/ 249 w 356"/>
                <a:gd name="T37" fmla="*/ 70 h 328"/>
                <a:gd name="T38" fmla="*/ 274 w 356"/>
                <a:gd name="T39" fmla="*/ 55 h 328"/>
                <a:gd name="T40" fmla="*/ 306 w 356"/>
                <a:gd name="T41" fmla="*/ 111 h 328"/>
                <a:gd name="T42" fmla="*/ 277 w 356"/>
                <a:gd name="T43" fmla="*/ 125 h 328"/>
                <a:gd name="T44" fmla="*/ 282 w 356"/>
                <a:gd name="T45" fmla="*/ 162 h 328"/>
                <a:gd name="T46" fmla="*/ 279 w 356"/>
                <a:gd name="T47" fmla="*/ 188 h 328"/>
                <a:gd name="T48" fmla="*/ 186 w 356"/>
                <a:gd name="T49" fmla="*/ 100 h 328"/>
                <a:gd name="T50" fmla="*/ 150 w 356"/>
                <a:gd name="T51" fmla="*/ 89 h 328"/>
                <a:gd name="T52" fmla="*/ 75 w 356"/>
                <a:gd name="T53" fmla="*/ 166 h 328"/>
                <a:gd name="T54" fmla="*/ 107 w 356"/>
                <a:gd name="T55" fmla="*/ 231 h 328"/>
                <a:gd name="T56" fmla="*/ 209 w 356"/>
                <a:gd name="T57" fmla="*/ 238 h 328"/>
                <a:gd name="T58" fmla="*/ 310 w 356"/>
                <a:gd name="T59" fmla="*/ 302 h 328"/>
                <a:gd name="T60" fmla="*/ 348 w 356"/>
                <a:gd name="T61" fmla="*/ 294 h 328"/>
                <a:gd name="T62" fmla="*/ 340 w 356"/>
                <a:gd name="T63" fmla="*/ 256 h 328"/>
                <a:gd name="T64" fmla="*/ 237 w 356"/>
                <a:gd name="T65" fmla="*/ 195 h 328"/>
                <a:gd name="T66" fmla="*/ 235 w 356"/>
                <a:gd name="T67" fmla="*/ 194 h 328"/>
                <a:gd name="T68" fmla="*/ 234 w 356"/>
                <a:gd name="T69" fmla="*/ 179 h 328"/>
                <a:gd name="T70" fmla="*/ 172 w 356"/>
                <a:gd name="T71" fmla="*/ 139 h 328"/>
                <a:gd name="T72" fmla="*/ 145 w 356"/>
                <a:gd name="T73" fmla="*/ 153 h 328"/>
                <a:gd name="T74" fmla="*/ 194 w 356"/>
                <a:gd name="T75" fmla="*/ 183 h 328"/>
                <a:gd name="T76" fmla="*/ 182 w 356"/>
                <a:gd name="T77" fmla="*/ 199 h 328"/>
                <a:gd name="T78" fmla="*/ 135 w 356"/>
                <a:gd name="T79" fmla="*/ 169 h 328"/>
                <a:gd name="T80" fmla="*/ 132 w 356"/>
                <a:gd name="T81" fmla="*/ 201 h 328"/>
                <a:gd name="T82" fmla="*/ 194 w 356"/>
                <a:gd name="T83" fmla="*/ 241 h 328"/>
                <a:gd name="T84" fmla="*/ 207 w 356"/>
                <a:gd name="T85" fmla="*/ 237 h 328"/>
                <a:gd name="T86" fmla="*/ 209 w 356"/>
                <a:gd name="T87" fmla="*/ 238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56" h="328">
                  <a:moveTo>
                    <a:pt x="224" y="273"/>
                  </a:moveTo>
                  <a:cubicBezTo>
                    <a:pt x="213" y="284"/>
                    <a:pt x="195" y="291"/>
                    <a:pt x="181" y="295"/>
                  </a:cubicBezTo>
                  <a:cubicBezTo>
                    <a:pt x="181" y="295"/>
                    <a:pt x="181" y="295"/>
                    <a:pt x="181" y="328"/>
                  </a:cubicBezTo>
                  <a:cubicBezTo>
                    <a:pt x="181" y="328"/>
                    <a:pt x="181" y="328"/>
                    <a:pt x="121" y="328"/>
                  </a:cubicBezTo>
                  <a:cubicBezTo>
                    <a:pt x="121" y="328"/>
                    <a:pt x="121" y="328"/>
                    <a:pt x="121" y="291"/>
                  </a:cubicBezTo>
                  <a:cubicBezTo>
                    <a:pt x="96" y="287"/>
                    <a:pt x="75" y="273"/>
                    <a:pt x="57" y="254"/>
                  </a:cubicBezTo>
                  <a:cubicBezTo>
                    <a:pt x="57" y="254"/>
                    <a:pt x="57" y="254"/>
                    <a:pt x="28" y="269"/>
                  </a:cubicBezTo>
                  <a:cubicBezTo>
                    <a:pt x="28" y="269"/>
                    <a:pt x="28" y="269"/>
                    <a:pt x="0" y="214"/>
                  </a:cubicBezTo>
                  <a:cubicBezTo>
                    <a:pt x="0" y="214"/>
                    <a:pt x="0" y="214"/>
                    <a:pt x="28" y="199"/>
                  </a:cubicBezTo>
                  <a:cubicBezTo>
                    <a:pt x="25" y="188"/>
                    <a:pt x="21" y="177"/>
                    <a:pt x="21" y="162"/>
                  </a:cubicBezTo>
                  <a:cubicBezTo>
                    <a:pt x="21" y="151"/>
                    <a:pt x="25" y="136"/>
                    <a:pt x="28" y="125"/>
                  </a:cubicBezTo>
                  <a:cubicBezTo>
                    <a:pt x="28" y="125"/>
                    <a:pt x="28" y="125"/>
                    <a:pt x="0" y="111"/>
                  </a:cubicBezTo>
                  <a:cubicBezTo>
                    <a:pt x="0" y="111"/>
                    <a:pt x="0" y="111"/>
                    <a:pt x="28" y="55"/>
                  </a:cubicBezTo>
                  <a:cubicBezTo>
                    <a:pt x="28" y="55"/>
                    <a:pt x="28" y="55"/>
                    <a:pt x="57" y="70"/>
                  </a:cubicBezTo>
                  <a:cubicBezTo>
                    <a:pt x="75" y="52"/>
                    <a:pt x="96" y="37"/>
                    <a:pt x="121" y="33"/>
                  </a:cubicBezTo>
                  <a:cubicBezTo>
                    <a:pt x="121" y="33"/>
                    <a:pt x="121" y="33"/>
                    <a:pt x="121" y="0"/>
                  </a:cubicBezTo>
                  <a:cubicBezTo>
                    <a:pt x="121" y="0"/>
                    <a:pt x="121" y="0"/>
                    <a:pt x="181" y="0"/>
                  </a:cubicBezTo>
                  <a:cubicBezTo>
                    <a:pt x="181" y="0"/>
                    <a:pt x="181" y="0"/>
                    <a:pt x="181" y="30"/>
                  </a:cubicBezTo>
                  <a:cubicBezTo>
                    <a:pt x="206" y="37"/>
                    <a:pt x="231" y="52"/>
                    <a:pt x="249" y="70"/>
                  </a:cubicBezTo>
                  <a:cubicBezTo>
                    <a:pt x="249" y="70"/>
                    <a:pt x="249" y="70"/>
                    <a:pt x="274" y="55"/>
                  </a:cubicBezTo>
                  <a:cubicBezTo>
                    <a:pt x="274" y="55"/>
                    <a:pt x="274" y="55"/>
                    <a:pt x="306" y="111"/>
                  </a:cubicBezTo>
                  <a:cubicBezTo>
                    <a:pt x="306" y="111"/>
                    <a:pt x="306" y="111"/>
                    <a:pt x="277" y="125"/>
                  </a:cubicBezTo>
                  <a:cubicBezTo>
                    <a:pt x="281" y="136"/>
                    <a:pt x="282" y="150"/>
                    <a:pt x="282" y="162"/>
                  </a:cubicBezTo>
                  <a:cubicBezTo>
                    <a:pt x="282" y="169"/>
                    <a:pt x="282" y="178"/>
                    <a:pt x="279" y="188"/>
                  </a:cubicBezTo>
                  <a:moveTo>
                    <a:pt x="186" y="100"/>
                  </a:moveTo>
                  <a:cubicBezTo>
                    <a:pt x="176" y="93"/>
                    <a:pt x="165" y="89"/>
                    <a:pt x="150" y="89"/>
                  </a:cubicBezTo>
                  <a:cubicBezTo>
                    <a:pt x="107" y="89"/>
                    <a:pt x="75" y="126"/>
                    <a:pt x="75" y="166"/>
                  </a:cubicBezTo>
                  <a:cubicBezTo>
                    <a:pt x="75" y="195"/>
                    <a:pt x="85" y="217"/>
                    <a:pt x="107" y="231"/>
                  </a:cubicBezTo>
                  <a:moveTo>
                    <a:pt x="209" y="238"/>
                  </a:moveTo>
                  <a:cubicBezTo>
                    <a:pt x="310" y="302"/>
                    <a:pt x="310" y="302"/>
                    <a:pt x="310" y="302"/>
                  </a:cubicBezTo>
                  <a:cubicBezTo>
                    <a:pt x="323" y="310"/>
                    <a:pt x="340" y="307"/>
                    <a:pt x="348" y="294"/>
                  </a:cubicBezTo>
                  <a:cubicBezTo>
                    <a:pt x="356" y="282"/>
                    <a:pt x="353" y="265"/>
                    <a:pt x="340" y="256"/>
                  </a:cubicBezTo>
                  <a:cubicBezTo>
                    <a:pt x="237" y="195"/>
                    <a:pt x="237" y="195"/>
                    <a:pt x="237" y="195"/>
                  </a:cubicBezTo>
                  <a:cubicBezTo>
                    <a:pt x="235" y="194"/>
                    <a:pt x="235" y="194"/>
                    <a:pt x="235" y="194"/>
                  </a:cubicBezTo>
                  <a:cubicBezTo>
                    <a:pt x="236" y="189"/>
                    <a:pt x="235" y="184"/>
                    <a:pt x="234" y="179"/>
                  </a:cubicBezTo>
                  <a:cubicBezTo>
                    <a:pt x="228" y="151"/>
                    <a:pt x="200" y="132"/>
                    <a:pt x="172" y="139"/>
                  </a:cubicBezTo>
                  <a:cubicBezTo>
                    <a:pt x="162" y="141"/>
                    <a:pt x="152" y="146"/>
                    <a:pt x="145" y="153"/>
                  </a:cubicBezTo>
                  <a:cubicBezTo>
                    <a:pt x="194" y="183"/>
                    <a:pt x="194" y="183"/>
                    <a:pt x="194" y="183"/>
                  </a:cubicBezTo>
                  <a:cubicBezTo>
                    <a:pt x="182" y="199"/>
                    <a:pt x="182" y="199"/>
                    <a:pt x="182" y="199"/>
                  </a:cubicBezTo>
                  <a:cubicBezTo>
                    <a:pt x="135" y="169"/>
                    <a:pt x="135" y="169"/>
                    <a:pt x="135" y="169"/>
                  </a:cubicBezTo>
                  <a:cubicBezTo>
                    <a:pt x="131" y="179"/>
                    <a:pt x="129" y="190"/>
                    <a:pt x="132" y="201"/>
                  </a:cubicBezTo>
                  <a:cubicBezTo>
                    <a:pt x="138" y="229"/>
                    <a:pt x="165" y="247"/>
                    <a:pt x="194" y="241"/>
                  </a:cubicBezTo>
                  <a:cubicBezTo>
                    <a:pt x="198" y="240"/>
                    <a:pt x="203" y="239"/>
                    <a:pt x="207" y="237"/>
                  </a:cubicBezTo>
                  <a:lnTo>
                    <a:pt x="209" y="238"/>
                  </a:lnTo>
                  <a:close/>
                </a:path>
              </a:pathLst>
            </a:custGeom>
            <a:noFill/>
            <a:ln w="190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endParaRPr lang="en-US" sz="1765">
                <a:gradFill>
                  <a:gsLst>
                    <a:gs pos="0">
                      <a:srgbClr val="505050"/>
                    </a:gs>
                    <a:gs pos="100000">
                      <a:srgbClr val="505050"/>
                    </a:gs>
                  </a:gsLst>
                </a:gradFill>
              </a:endParaRPr>
            </a:p>
          </p:txBody>
        </p:sp>
      </p:grpSp>
      <p:sp>
        <p:nvSpPr>
          <p:cNvPr id="36" name="Rectangle 35">
            <a:extLst>
              <a:ext uri="{FF2B5EF4-FFF2-40B4-BE49-F238E27FC236}">
                <a16:creationId xmlns:a16="http://schemas.microsoft.com/office/drawing/2014/main" id="{37AE6F60-0D48-4866-8762-FB35F6D433EB}"/>
              </a:ext>
            </a:extLst>
          </p:cNvPr>
          <p:cNvSpPr/>
          <p:nvPr/>
        </p:nvSpPr>
        <p:spPr>
          <a:xfrm>
            <a:off x="2672467" y="3672441"/>
            <a:ext cx="2257871" cy="905179"/>
          </a:xfrm>
          <a:prstGeom prst="rect">
            <a:avLst/>
          </a:prstGeom>
        </p:spPr>
        <p:txBody>
          <a:bodyPr wrap="square" lIns="89642" tIns="89642" bIns="89642">
            <a:spAutoFit/>
          </a:bodyPr>
          <a:lstStyle/>
          <a:p>
            <a:pPr algn="ctr"/>
            <a:r>
              <a:rPr lang="en-US" sz="1568">
                <a:gradFill>
                  <a:gsLst>
                    <a:gs pos="1250">
                      <a:schemeClr val="tx1"/>
                    </a:gs>
                    <a:gs pos="100000">
                      <a:schemeClr val="tx1"/>
                    </a:gs>
                  </a:gsLst>
                  <a:lin ang="5400000" scaled="0"/>
                </a:gradFill>
              </a:rPr>
              <a:t>Foster creativity, ideation, and innovation</a:t>
            </a:r>
          </a:p>
        </p:txBody>
      </p:sp>
      <p:sp>
        <p:nvSpPr>
          <p:cNvPr id="37" name="Rectangle 36">
            <a:extLst>
              <a:ext uri="{FF2B5EF4-FFF2-40B4-BE49-F238E27FC236}">
                <a16:creationId xmlns:a16="http://schemas.microsoft.com/office/drawing/2014/main" id="{D50DDF26-789A-4B9D-8622-2CDAB45AC4E2}"/>
              </a:ext>
            </a:extLst>
          </p:cNvPr>
          <p:cNvSpPr/>
          <p:nvPr/>
        </p:nvSpPr>
        <p:spPr>
          <a:xfrm>
            <a:off x="5075385" y="2840602"/>
            <a:ext cx="1926380" cy="905179"/>
          </a:xfrm>
          <a:prstGeom prst="rect">
            <a:avLst/>
          </a:prstGeom>
        </p:spPr>
        <p:txBody>
          <a:bodyPr wrap="square" lIns="89642" tIns="89642" bIns="89642">
            <a:spAutoFit/>
          </a:bodyPr>
          <a:lstStyle/>
          <a:p>
            <a:pPr algn="ctr"/>
            <a:r>
              <a:rPr lang="en-US" sz="1568">
                <a:gradFill>
                  <a:gsLst>
                    <a:gs pos="1250">
                      <a:schemeClr val="tx1"/>
                    </a:gs>
                    <a:gs pos="100000">
                      <a:schemeClr val="tx1"/>
                    </a:gs>
                  </a:gsLst>
                  <a:lin ang="5400000" scaled="0"/>
                </a:gradFill>
              </a:rPr>
              <a:t>Adjust initiatives faster based on people insights</a:t>
            </a:r>
          </a:p>
        </p:txBody>
      </p:sp>
      <p:sp>
        <p:nvSpPr>
          <p:cNvPr id="38" name="Rectangle 37">
            <a:extLst>
              <a:ext uri="{FF2B5EF4-FFF2-40B4-BE49-F238E27FC236}">
                <a16:creationId xmlns:a16="http://schemas.microsoft.com/office/drawing/2014/main" id="{2758188D-9FBA-41D7-ADF8-928056198FA1}"/>
              </a:ext>
            </a:extLst>
          </p:cNvPr>
          <p:cNvSpPr/>
          <p:nvPr/>
        </p:nvSpPr>
        <p:spPr>
          <a:xfrm>
            <a:off x="7412675" y="3623207"/>
            <a:ext cx="1819476" cy="905179"/>
          </a:xfrm>
          <a:prstGeom prst="rect">
            <a:avLst/>
          </a:prstGeom>
        </p:spPr>
        <p:txBody>
          <a:bodyPr wrap="square" lIns="89642" tIns="89642" bIns="89642">
            <a:spAutoFit/>
          </a:bodyPr>
          <a:lstStyle/>
          <a:p>
            <a:pPr algn="ctr"/>
            <a:r>
              <a:rPr lang="en-US" sz="1568">
                <a:gradFill>
                  <a:gsLst>
                    <a:gs pos="1250">
                      <a:schemeClr val="tx1"/>
                    </a:gs>
                    <a:gs pos="100000">
                      <a:schemeClr val="tx1"/>
                    </a:gs>
                  </a:gsLst>
                  <a:lin ang="5400000" scaled="0"/>
                </a:gradFill>
              </a:rPr>
              <a:t>React to </a:t>
            </a:r>
            <a:br>
              <a:rPr lang="en-US" sz="1568">
                <a:gradFill>
                  <a:gsLst>
                    <a:gs pos="1250">
                      <a:schemeClr val="tx1"/>
                    </a:gs>
                    <a:gs pos="100000">
                      <a:schemeClr val="tx1"/>
                    </a:gs>
                  </a:gsLst>
                  <a:lin ang="5400000" scaled="0"/>
                </a:gradFill>
              </a:rPr>
            </a:br>
            <a:r>
              <a:rPr lang="en-US" sz="1568">
                <a:gradFill>
                  <a:gsLst>
                    <a:gs pos="1250">
                      <a:schemeClr val="tx1"/>
                    </a:gs>
                    <a:gs pos="100000">
                      <a:schemeClr val="tx1"/>
                    </a:gs>
                  </a:gsLst>
                  <a:lin ang="5400000" scaled="0"/>
                </a:gradFill>
              </a:rPr>
              <a:t>workforce needs more quickly</a:t>
            </a:r>
          </a:p>
        </p:txBody>
      </p:sp>
      <p:sp>
        <p:nvSpPr>
          <p:cNvPr id="39" name="Rectangle 38">
            <a:extLst>
              <a:ext uri="{FF2B5EF4-FFF2-40B4-BE49-F238E27FC236}">
                <a16:creationId xmlns:a16="http://schemas.microsoft.com/office/drawing/2014/main" id="{C171911D-218A-47E1-9499-43A854C9DFF8}"/>
              </a:ext>
            </a:extLst>
          </p:cNvPr>
          <p:cNvSpPr/>
          <p:nvPr/>
        </p:nvSpPr>
        <p:spPr>
          <a:xfrm>
            <a:off x="9436207" y="3252007"/>
            <a:ext cx="2235610" cy="905179"/>
          </a:xfrm>
          <a:prstGeom prst="rect">
            <a:avLst/>
          </a:prstGeom>
        </p:spPr>
        <p:txBody>
          <a:bodyPr wrap="square" lIns="89642" tIns="89642" bIns="89642">
            <a:spAutoFit/>
          </a:bodyPr>
          <a:lstStyle/>
          <a:p>
            <a:pPr algn="ctr"/>
            <a:r>
              <a:rPr lang="en-US" sz="1568">
                <a:gradFill>
                  <a:gsLst>
                    <a:gs pos="1250">
                      <a:schemeClr val="tx1"/>
                    </a:gs>
                    <a:gs pos="100000">
                      <a:schemeClr val="tx1"/>
                    </a:gs>
                  </a:gsLst>
                  <a:lin ang="5400000" scaled="0"/>
                </a:gradFill>
              </a:rPr>
              <a:t>Get stronger engagement across your organization</a:t>
            </a:r>
          </a:p>
        </p:txBody>
      </p:sp>
      <p:grpSp>
        <p:nvGrpSpPr>
          <p:cNvPr id="8" name="Group 7">
            <a:extLst>
              <a:ext uri="{FF2B5EF4-FFF2-40B4-BE49-F238E27FC236}">
                <a16:creationId xmlns:a16="http://schemas.microsoft.com/office/drawing/2014/main" id="{8AF1BC2A-3A2E-90EC-9FAC-84955B8B6ABF}"/>
              </a:ext>
              <a:ext uri="{C183D7F6-B498-43B3-948B-1728B52AA6E4}">
                <adec:decorative xmlns:adec="http://schemas.microsoft.com/office/drawing/2017/decorative" val="1"/>
              </a:ext>
            </a:extLst>
          </p:cNvPr>
          <p:cNvGrpSpPr/>
          <p:nvPr/>
        </p:nvGrpSpPr>
        <p:grpSpPr>
          <a:xfrm>
            <a:off x="10080183" y="2203994"/>
            <a:ext cx="947656" cy="947656"/>
            <a:chOff x="10080183" y="2203994"/>
            <a:chExt cx="947656" cy="947656"/>
          </a:xfrm>
        </p:grpSpPr>
        <p:sp>
          <p:nvSpPr>
            <p:cNvPr id="33" name="Oval 32" descr="icon image of a handshake">
              <a:extLst>
                <a:ext uri="{FF2B5EF4-FFF2-40B4-BE49-F238E27FC236}">
                  <a16:creationId xmlns:a16="http://schemas.microsoft.com/office/drawing/2014/main" id="{31DE62E0-A95F-487F-9E78-4D139609DA62}"/>
                </a:ext>
              </a:extLst>
            </p:cNvPr>
            <p:cNvSpPr/>
            <p:nvPr/>
          </p:nvSpPr>
          <p:spPr bwMode="auto">
            <a:xfrm>
              <a:off x="10080183" y="2203994"/>
              <a:ext cx="947656" cy="947656"/>
            </a:xfrm>
            <a:prstGeom prst="ellipse">
              <a:avLst/>
            </a:prstGeom>
            <a:solidFill>
              <a:schemeClr val="bg2"/>
            </a:solidFill>
            <a:ln w="31750" cap="rnd">
              <a:solidFill>
                <a:schemeClr val="tx2">
                  <a:lumMod val="50000"/>
                  <a:lumOff val="50000"/>
                </a:schemeClr>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err="1">
                <a:gradFill>
                  <a:gsLst>
                    <a:gs pos="0">
                      <a:srgbClr val="FFFFFF"/>
                    </a:gs>
                    <a:gs pos="100000">
                      <a:srgbClr val="FFFFFF"/>
                    </a:gs>
                  </a:gsLst>
                  <a:lin ang="5400000" scaled="0"/>
                </a:gradFill>
                <a:ea typeface="Segoe UI" pitchFamily="34" charset="0"/>
                <a:cs typeface="Segoe UI" pitchFamily="34" charset="0"/>
              </a:endParaRPr>
            </a:p>
          </p:txBody>
        </p:sp>
        <p:sp>
          <p:nvSpPr>
            <p:cNvPr id="43" name="Commitments_EC4D" descr="icon image of a handshake">
              <a:extLst>
                <a:ext uri="{FF2B5EF4-FFF2-40B4-BE49-F238E27FC236}">
                  <a16:creationId xmlns:a16="http://schemas.microsoft.com/office/drawing/2014/main" id="{1B27FA7A-F1AC-433C-B16F-9CE207304B91}"/>
                </a:ext>
              </a:extLst>
            </p:cNvPr>
            <p:cNvSpPr>
              <a:spLocks noChangeAspect="1" noEditPoints="1"/>
            </p:cNvSpPr>
            <p:nvPr/>
          </p:nvSpPr>
          <p:spPr bwMode="auto">
            <a:xfrm>
              <a:off x="10339743" y="2476917"/>
              <a:ext cx="428538" cy="401809"/>
            </a:xfrm>
            <a:custGeom>
              <a:avLst/>
              <a:gdLst>
                <a:gd name="T0" fmla="*/ 56 w 3762"/>
                <a:gd name="T1" fmla="*/ 1280 h 3526"/>
                <a:gd name="T2" fmla="*/ 1246 w 3762"/>
                <a:gd name="T3" fmla="*/ 30 h 3526"/>
                <a:gd name="T4" fmla="*/ 1589 w 3762"/>
                <a:gd name="T5" fmla="*/ 313 h 3526"/>
                <a:gd name="T6" fmla="*/ 104 w 3762"/>
                <a:gd name="T7" fmla="*/ 2297 h 3526"/>
                <a:gd name="T8" fmla="*/ 698 w 3762"/>
                <a:gd name="T9" fmla="*/ 2078 h 3526"/>
                <a:gd name="T10" fmla="*/ 323 w 3762"/>
                <a:gd name="T11" fmla="*/ 1703 h 3526"/>
                <a:gd name="T12" fmla="*/ 2479 w 3762"/>
                <a:gd name="T13" fmla="*/ 2578 h 3526"/>
                <a:gd name="T14" fmla="*/ 3073 w 3762"/>
                <a:gd name="T15" fmla="*/ 2797 h 3526"/>
                <a:gd name="T16" fmla="*/ 2854 w 3762"/>
                <a:gd name="T17" fmla="*/ 2203 h 3526"/>
                <a:gd name="T18" fmla="*/ 1823 w 3762"/>
                <a:gd name="T19" fmla="*/ 3422 h 3526"/>
                <a:gd name="T20" fmla="*/ 2198 w 3762"/>
                <a:gd name="T21" fmla="*/ 3047 h 3526"/>
                <a:gd name="T22" fmla="*/ 2698 w 3762"/>
                <a:gd name="T23" fmla="*/ 3172 h 3526"/>
                <a:gd name="T24" fmla="*/ 2479 w 3762"/>
                <a:gd name="T25" fmla="*/ 2578 h 3526"/>
                <a:gd name="T26" fmla="*/ 479 w 3762"/>
                <a:gd name="T27" fmla="*/ 2672 h 3526"/>
                <a:gd name="T28" fmla="*/ 1073 w 3762"/>
                <a:gd name="T29" fmla="*/ 2453 h 3526"/>
                <a:gd name="T30" fmla="*/ 698 w 3762"/>
                <a:gd name="T31" fmla="*/ 2078 h 3526"/>
                <a:gd name="T32" fmla="*/ 854 w 3762"/>
                <a:gd name="T33" fmla="*/ 2672 h 3526"/>
                <a:gd name="T34" fmla="*/ 1229 w 3762"/>
                <a:gd name="T35" fmla="*/ 3047 h 3526"/>
                <a:gd name="T36" fmla="*/ 1448 w 3762"/>
                <a:gd name="T37" fmla="*/ 2453 h 3526"/>
                <a:gd name="T38" fmla="*/ 854 w 3762"/>
                <a:gd name="T39" fmla="*/ 2672 h 3526"/>
                <a:gd name="T40" fmla="*/ 1229 w 3762"/>
                <a:gd name="T41" fmla="*/ 3422 h 3526"/>
                <a:gd name="T42" fmla="*/ 1823 w 3762"/>
                <a:gd name="T43" fmla="*/ 3203 h 3526"/>
                <a:gd name="T44" fmla="*/ 1448 w 3762"/>
                <a:gd name="T45" fmla="*/ 2828 h 3526"/>
                <a:gd name="T46" fmla="*/ 3214 w 3762"/>
                <a:gd name="T47" fmla="*/ 1813 h 3526"/>
                <a:gd name="T48" fmla="*/ 3746 w 3762"/>
                <a:gd name="T49" fmla="*/ 1220 h 3526"/>
                <a:gd name="T50" fmla="*/ 2526 w 3762"/>
                <a:gd name="T51" fmla="*/ 0 h 3526"/>
                <a:gd name="T52" fmla="*/ 1412 w 3762"/>
                <a:gd name="T53" fmla="*/ 385 h 3526"/>
                <a:gd name="T54" fmla="*/ 1026 w 3762"/>
                <a:gd name="T55" fmla="*/ 1250 h 3526"/>
                <a:gd name="T56" fmla="*/ 1276 w 3762"/>
                <a:gd name="T57" fmla="*/ 1500 h 3526"/>
                <a:gd name="T58" fmla="*/ 2026 w 3762"/>
                <a:gd name="T59" fmla="*/ 750 h 3526"/>
                <a:gd name="T60" fmla="*/ 3448 w 3762"/>
                <a:gd name="T61" fmla="*/ 2047 h 3526"/>
                <a:gd name="T62" fmla="*/ 3071 w 3762"/>
                <a:gd name="T63" fmla="*/ 2420 h 3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62" h="3526">
                  <a:moveTo>
                    <a:pt x="401" y="1625"/>
                  </a:moveTo>
                  <a:cubicBezTo>
                    <a:pt x="56" y="1280"/>
                    <a:pt x="56" y="1280"/>
                    <a:pt x="56" y="1280"/>
                  </a:cubicBezTo>
                  <a:cubicBezTo>
                    <a:pt x="40" y="1264"/>
                    <a:pt x="40" y="1236"/>
                    <a:pt x="56" y="1220"/>
                  </a:cubicBezTo>
                  <a:cubicBezTo>
                    <a:pt x="1246" y="30"/>
                    <a:pt x="1246" y="30"/>
                    <a:pt x="1246" y="30"/>
                  </a:cubicBezTo>
                  <a:cubicBezTo>
                    <a:pt x="1262" y="14"/>
                    <a:pt x="1290" y="14"/>
                    <a:pt x="1306" y="30"/>
                  </a:cubicBezTo>
                  <a:cubicBezTo>
                    <a:pt x="1589" y="313"/>
                    <a:pt x="1589" y="313"/>
                    <a:pt x="1589" y="313"/>
                  </a:cubicBezTo>
                  <a:moveTo>
                    <a:pt x="104" y="1922"/>
                  </a:moveTo>
                  <a:cubicBezTo>
                    <a:pt x="0" y="2026"/>
                    <a:pt x="0" y="2194"/>
                    <a:pt x="104" y="2297"/>
                  </a:cubicBezTo>
                  <a:cubicBezTo>
                    <a:pt x="207" y="2401"/>
                    <a:pt x="375" y="2401"/>
                    <a:pt x="479" y="2297"/>
                  </a:cubicBezTo>
                  <a:cubicBezTo>
                    <a:pt x="698" y="2078"/>
                    <a:pt x="698" y="2078"/>
                    <a:pt x="698" y="2078"/>
                  </a:cubicBezTo>
                  <a:cubicBezTo>
                    <a:pt x="802" y="1974"/>
                    <a:pt x="802" y="1806"/>
                    <a:pt x="698" y="1703"/>
                  </a:cubicBezTo>
                  <a:cubicBezTo>
                    <a:pt x="595" y="1599"/>
                    <a:pt x="427" y="1599"/>
                    <a:pt x="323" y="1703"/>
                  </a:cubicBezTo>
                  <a:lnTo>
                    <a:pt x="104" y="1922"/>
                  </a:lnTo>
                  <a:close/>
                  <a:moveTo>
                    <a:pt x="2479" y="2578"/>
                  </a:moveTo>
                  <a:cubicBezTo>
                    <a:pt x="2698" y="2797"/>
                    <a:pt x="2698" y="2797"/>
                    <a:pt x="2698" y="2797"/>
                  </a:cubicBezTo>
                  <a:cubicBezTo>
                    <a:pt x="2802" y="2901"/>
                    <a:pt x="2970" y="2901"/>
                    <a:pt x="3073" y="2797"/>
                  </a:cubicBezTo>
                  <a:cubicBezTo>
                    <a:pt x="3177" y="2694"/>
                    <a:pt x="3177" y="2526"/>
                    <a:pt x="3073" y="2422"/>
                  </a:cubicBezTo>
                  <a:cubicBezTo>
                    <a:pt x="2854" y="2203"/>
                    <a:pt x="2854" y="2203"/>
                    <a:pt x="2854" y="2203"/>
                  </a:cubicBezTo>
                  <a:moveTo>
                    <a:pt x="1714" y="3313"/>
                  </a:moveTo>
                  <a:cubicBezTo>
                    <a:pt x="1823" y="3422"/>
                    <a:pt x="1823" y="3422"/>
                    <a:pt x="1823" y="3422"/>
                  </a:cubicBezTo>
                  <a:cubicBezTo>
                    <a:pt x="1927" y="3526"/>
                    <a:pt x="2095" y="3526"/>
                    <a:pt x="2198" y="3422"/>
                  </a:cubicBezTo>
                  <a:cubicBezTo>
                    <a:pt x="2302" y="3319"/>
                    <a:pt x="2302" y="3151"/>
                    <a:pt x="2198" y="3047"/>
                  </a:cubicBezTo>
                  <a:cubicBezTo>
                    <a:pt x="2323" y="3172"/>
                    <a:pt x="2323" y="3172"/>
                    <a:pt x="2323" y="3172"/>
                  </a:cubicBezTo>
                  <a:cubicBezTo>
                    <a:pt x="2427" y="3276"/>
                    <a:pt x="2595" y="3276"/>
                    <a:pt x="2698" y="3172"/>
                  </a:cubicBezTo>
                  <a:cubicBezTo>
                    <a:pt x="2802" y="3069"/>
                    <a:pt x="2802" y="2901"/>
                    <a:pt x="2698" y="2797"/>
                  </a:cubicBezTo>
                  <a:cubicBezTo>
                    <a:pt x="2479" y="2578"/>
                    <a:pt x="2479" y="2578"/>
                    <a:pt x="2479" y="2578"/>
                  </a:cubicBezTo>
                  <a:moveTo>
                    <a:pt x="479" y="2297"/>
                  </a:moveTo>
                  <a:cubicBezTo>
                    <a:pt x="375" y="2401"/>
                    <a:pt x="375" y="2569"/>
                    <a:pt x="479" y="2672"/>
                  </a:cubicBezTo>
                  <a:cubicBezTo>
                    <a:pt x="582" y="2776"/>
                    <a:pt x="750" y="2776"/>
                    <a:pt x="854" y="2672"/>
                  </a:cubicBezTo>
                  <a:cubicBezTo>
                    <a:pt x="1073" y="2453"/>
                    <a:pt x="1073" y="2453"/>
                    <a:pt x="1073" y="2453"/>
                  </a:cubicBezTo>
                  <a:cubicBezTo>
                    <a:pt x="1177" y="2349"/>
                    <a:pt x="1177" y="2181"/>
                    <a:pt x="1073" y="2078"/>
                  </a:cubicBezTo>
                  <a:cubicBezTo>
                    <a:pt x="970" y="1974"/>
                    <a:pt x="802" y="1974"/>
                    <a:pt x="698" y="2078"/>
                  </a:cubicBezTo>
                  <a:lnTo>
                    <a:pt x="479" y="2297"/>
                  </a:lnTo>
                  <a:close/>
                  <a:moveTo>
                    <a:pt x="854" y="2672"/>
                  </a:moveTo>
                  <a:cubicBezTo>
                    <a:pt x="750" y="2776"/>
                    <a:pt x="750" y="2944"/>
                    <a:pt x="854" y="3047"/>
                  </a:cubicBezTo>
                  <a:cubicBezTo>
                    <a:pt x="957" y="3151"/>
                    <a:pt x="1125" y="3151"/>
                    <a:pt x="1229" y="3047"/>
                  </a:cubicBezTo>
                  <a:cubicBezTo>
                    <a:pt x="1448" y="2828"/>
                    <a:pt x="1448" y="2828"/>
                    <a:pt x="1448" y="2828"/>
                  </a:cubicBezTo>
                  <a:cubicBezTo>
                    <a:pt x="1552" y="2724"/>
                    <a:pt x="1552" y="2556"/>
                    <a:pt x="1448" y="2453"/>
                  </a:cubicBezTo>
                  <a:cubicBezTo>
                    <a:pt x="1345" y="2349"/>
                    <a:pt x="1177" y="2349"/>
                    <a:pt x="1073" y="2453"/>
                  </a:cubicBezTo>
                  <a:lnTo>
                    <a:pt x="854" y="2672"/>
                  </a:lnTo>
                  <a:close/>
                  <a:moveTo>
                    <a:pt x="1229" y="3047"/>
                  </a:moveTo>
                  <a:cubicBezTo>
                    <a:pt x="1125" y="3151"/>
                    <a:pt x="1125" y="3319"/>
                    <a:pt x="1229" y="3422"/>
                  </a:cubicBezTo>
                  <a:cubicBezTo>
                    <a:pt x="1332" y="3526"/>
                    <a:pt x="1500" y="3526"/>
                    <a:pt x="1604" y="3422"/>
                  </a:cubicBezTo>
                  <a:cubicBezTo>
                    <a:pt x="1823" y="3203"/>
                    <a:pt x="1823" y="3203"/>
                    <a:pt x="1823" y="3203"/>
                  </a:cubicBezTo>
                  <a:cubicBezTo>
                    <a:pt x="1927" y="3099"/>
                    <a:pt x="1927" y="2931"/>
                    <a:pt x="1823" y="2828"/>
                  </a:cubicBezTo>
                  <a:cubicBezTo>
                    <a:pt x="1720" y="2724"/>
                    <a:pt x="1552" y="2724"/>
                    <a:pt x="1448" y="2828"/>
                  </a:cubicBezTo>
                  <a:lnTo>
                    <a:pt x="1229" y="3047"/>
                  </a:lnTo>
                  <a:close/>
                  <a:moveTo>
                    <a:pt x="3214" y="1813"/>
                  </a:moveTo>
                  <a:cubicBezTo>
                    <a:pt x="3746" y="1280"/>
                    <a:pt x="3746" y="1280"/>
                    <a:pt x="3746" y="1280"/>
                  </a:cubicBezTo>
                  <a:cubicBezTo>
                    <a:pt x="3762" y="1264"/>
                    <a:pt x="3762" y="1236"/>
                    <a:pt x="3746" y="1220"/>
                  </a:cubicBezTo>
                  <a:cubicBezTo>
                    <a:pt x="2526" y="0"/>
                    <a:pt x="2526" y="0"/>
                    <a:pt x="2526" y="0"/>
                  </a:cubicBezTo>
                  <a:cubicBezTo>
                    <a:pt x="2526" y="0"/>
                    <a:pt x="2526" y="0"/>
                    <a:pt x="2526" y="0"/>
                  </a:cubicBezTo>
                  <a:cubicBezTo>
                    <a:pt x="1436" y="363"/>
                    <a:pt x="1436" y="363"/>
                    <a:pt x="1436" y="363"/>
                  </a:cubicBezTo>
                  <a:cubicBezTo>
                    <a:pt x="1426" y="367"/>
                    <a:pt x="1417" y="375"/>
                    <a:pt x="1412" y="385"/>
                  </a:cubicBezTo>
                  <a:cubicBezTo>
                    <a:pt x="1057" y="1094"/>
                    <a:pt x="1057" y="1094"/>
                    <a:pt x="1057" y="1094"/>
                  </a:cubicBezTo>
                  <a:cubicBezTo>
                    <a:pt x="1037" y="1142"/>
                    <a:pt x="1026" y="1195"/>
                    <a:pt x="1026" y="1250"/>
                  </a:cubicBezTo>
                  <a:cubicBezTo>
                    <a:pt x="1026" y="1319"/>
                    <a:pt x="1054" y="1382"/>
                    <a:pt x="1099" y="1427"/>
                  </a:cubicBezTo>
                  <a:cubicBezTo>
                    <a:pt x="1144" y="1472"/>
                    <a:pt x="1207" y="1500"/>
                    <a:pt x="1276" y="1500"/>
                  </a:cubicBezTo>
                  <a:cubicBezTo>
                    <a:pt x="1483" y="1500"/>
                    <a:pt x="1651" y="1332"/>
                    <a:pt x="1651" y="1125"/>
                  </a:cubicBezTo>
                  <a:cubicBezTo>
                    <a:pt x="1651" y="918"/>
                    <a:pt x="1819" y="750"/>
                    <a:pt x="2026" y="750"/>
                  </a:cubicBezTo>
                  <a:cubicBezTo>
                    <a:pt x="2094" y="750"/>
                    <a:pt x="2162" y="771"/>
                    <a:pt x="2214" y="813"/>
                  </a:cubicBezTo>
                  <a:cubicBezTo>
                    <a:pt x="3448" y="2047"/>
                    <a:pt x="3448" y="2047"/>
                    <a:pt x="3448" y="2047"/>
                  </a:cubicBezTo>
                  <a:cubicBezTo>
                    <a:pt x="3553" y="2152"/>
                    <a:pt x="3552" y="2321"/>
                    <a:pt x="3446" y="2425"/>
                  </a:cubicBezTo>
                  <a:cubicBezTo>
                    <a:pt x="3341" y="2527"/>
                    <a:pt x="3174" y="2523"/>
                    <a:pt x="3071" y="2420"/>
                  </a:cubicBezTo>
                  <a:cubicBezTo>
                    <a:pt x="2854" y="2203"/>
                    <a:pt x="2854" y="2203"/>
                    <a:pt x="2854" y="2203"/>
                  </a:cubicBezTo>
                </a:path>
              </a:pathLst>
            </a:custGeom>
            <a:noFill/>
            <a:ln w="190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endParaRPr lang="en-US" sz="1765">
                <a:gradFill>
                  <a:gsLst>
                    <a:gs pos="0">
                      <a:srgbClr val="505050"/>
                    </a:gs>
                    <a:gs pos="100000">
                      <a:srgbClr val="505050"/>
                    </a:gs>
                  </a:gsLst>
                  <a:lin ang="5400000" scaled="1"/>
                </a:gradFill>
              </a:endParaRPr>
            </a:p>
          </p:txBody>
        </p:sp>
      </p:grpSp>
      <p:grpSp>
        <p:nvGrpSpPr>
          <p:cNvPr id="7" name="Group 6">
            <a:extLst>
              <a:ext uri="{FF2B5EF4-FFF2-40B4-BE49-F238E27FC236}">
                <a16:creationId xmlns:a16="http://schemas.microsoft.com/office/drawing/2014/main" id="{5C279174-CE94-69F9-10B6-4FC34402AEA5}"/>
              </a:ext>
              <a:ext uri="{C183D7F6-B498-43B3-948B-1728B52AA6E4}">
                <adec:decorative xmlns:adec="http://schemas.microsoft.com/office/drawing/2017/decorative" val="1"/>
              </a:ext>
            </a:extLst>
          </p:cNvPr>
          <p:cNvGrpSpPr/>
          <p:nvPr/>
        </p:nvGrpSpPr>
        <p:grpSpPr>
          <a:xfrm>
            <a:off x="7887240" y="5079999"/>
            <a:ext cx="947656" cy="947656"/>
            <a:chOff x="7887240" y="5079999"/>
            <a:chExt cx="947656" cy="947656"/>
          </a:xfrm>
        </p:grpSpPr>
        <p:sp>
          <p:nvSpPr>
            <p:cNvPr id="20" name="Oval 19" descr="icon image of a dial">
              <a:extLst>
                <a:ext uri="{FF2B5EF4-FFF2-40B4-BE49-F238E27FC236}">
                  <a16:creationId xmlns:a16="http://schemas.microsoft.com/office/drawing/2014/main" id="{23FE6762-5EAE-45E1-AF8A-E3E8E4EDA222}"/>
                </a:ext>
              </a:extLst>
            </p:cNvPr>
            <p:cNvSpPr/>
            <p:nvPr/>
          </p:nvSpPr>
          <p:spPr bwMode="auto">
            <a:xfrm>
              <a:off x="7887240" y="5079999"/>
              <a:ext cx="947656" cy="947656"/>
            </a:xfrm>
            <a:prstGeom prst="ellipse">
              <a:avLst/>
            </a:prstGeom>
            <a:solidFill>
              <a:schemeClr val="bg2"/>
            </a:solidFill>
            <a:ln w="31750" cap="rnd">
              <a:solidFill>
                <a:schemeClr val="tx2">
                  <a:lumMod val="50000"/>
                  <a:lumOff val="50000"/>
                </a:schemeClr>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err="1">
                <a:gradFill>
                  <a:gsLst>
                    <a:gs pos="0">
                      <a:srgbClr val="FFFFFF"/>
                    </a:gs>
                    <a:gs pos="100000">
                      <a:srgbClr val="FFFFFF"/>
                    </a:gs>
                  </a:gsLst>
                  <a:lin ang="5400000" scaled="0"/>
                </a:gradFill>
                <a:ea typeface="Segoe UI" pitchFamily="34" charset="0"/>
                <a:cs typeface="Segoe UI" pitchFamily="34" charset="0"/>
              </a:endParaRPr>
            </a:p>
          </p:txBody>
        </p:sp>
        <p:sp>
          <p:nvSpPr>
            <p:cNvPr id="41" name="speedometer_2" descr="icon image of a dial">
              <a:extLst>
                <a:ext uri="{FF2B5EF4-FFF2-40B4-BE49-F238E27FC236}">
                  <a16:creationId xmlns:a16="http://schemas.microsoft.com/office/drawing/2014/main" id="{8329F754-D56A-4A88-82F5-21DBF2CBC79A}"/>
                </a:ext>
              </a:extLst>
            </p:cNvPr>
            <p:cNvSpPr>
              <a:spLocks noChangeAspect="1" noEditPoints="1"/>
            </p:cNvSpPr>
            <p:nvPr/>
          </p:nvSpPr>
          <p:spPr bwMode="auto">
            <a:xfrm>
              <a:off x="8172912" y="5383842"/>
              <a:ext cx="376311" cy="376311"/>
            </a:xfrm>
            <a:custGeom>
              <a:avLst/>
              <a:gdLst>
                <a:gd name="T0" fmla="*/ 155 w 281"/>
                <a:gd name="T1" fmla="*/ 155 h 281"/>
                <a:gd name="T2" fmla="*/ 126 w 281"/>
                <a:gd name="T3" fmla="*/ 155 h 281"/>
                <a:gd name="T4" fmla="*/ 126 w 281"/>
                <a:gd name="T5" fmla="*/ 126 h 281"/>
                <a:gd name="T6" fmla="*/ 155 w 281"/>
                <a:gd name="T7" fmla="*/ 126 h 281"/>
                <a:gd name="T8" fmla="*/ 155 w 281"/>
                <a:gd name="T9" fmla="*/ 155 h 281"/>
                <a:gd name="T10" fmla="*/ 140 w 281"/>
                <a:gd name="T11" fmla="*/ 0 h 281"/>
                <a:gd name="T12" fmla="*/ 0 w 281"/>
                <a:gd name="T13" fmla="*/ 141 h 281"/>
                <a:gd name="T14" fmla="*/ 140 w 281"/>
                <a:gd name="T15" fmla="*/ 281 h 281"/>
                <a:gd name="T16" fmla="*/ 281 w 281"/>
                <a:gd name="T17" fmla="*/ 141 h 281"/>
                <a:gd name="T18" fmla="*/ 140 w 281"/>
                <a:gd name="T19" fmla="*/ 0 h 281"/>
                <a:gd name="T20" fmla="*/ 214 w 281"/>
                <a:gd name="T21" fmla="*/ 210 h 281"/>
                <a:gd name="T22" fmla="*/ 241 w 281"/>
                <a:gd name="T23" fmla="*/ 141 h 281"/>
                <a:gd name="T24" fmla="*/ 235 w 281"/>
                <a:gd name="T25" fmla="*/ 105 h 281"/>
                <a:gd name="T26" fmla="*/ 174 w 281"/>
                <a:gd name="T27" fmla="*/ 45 h 281"/>
                <a:gd name="T28" fmla="*/ 140 w 281"/>
                <a:gd name="T29" fmla="*/ 40 h 281"/>
                <a:gd name="T30" fmla="*/ 40 w 281"/>
                <a:gd name="T31" fmla="*/ 141 h 281"/>
                <a:gd name="T32" fmla="*/ 67 w 281"/>
                <a:gd name="T33" fmla="*/ 210 h 281"/>
                <a:gd name="T34" fmla="*/ 212 w 281"/>
                <a:gd name="T35" fmla="*/ 69 h 281"/>
                <a:gd name="T36" fmla="*/ 157 w 281"/>
                <a:gd name="T37" fmla="*/ 124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1" h="281">
                  <a:moveTo>
                    <a:pt x="155" y="155"/>
                  </a:moveTo>
                  <a:cubicBezTo>
                    <a:pt x="147" y="164"/>
                    <a:pt x="134" y="164"/>
                    <a:pt x="126" y="155"/>
                  </a:cubicBezTo>
                  <a:cubicBezTo>
                    <a:pt x="117" y="147"/>
                    <a:pt x="117" y="134"/>
                    <a:pt x="126" y="126"/>
                  </a:cubicBezTo>
                  <a:cubicBezTo>
                    <a:pt x="134" y="118"/>
                    <a:pt x="147" y="117"/>
                    <a:pt x="155" y="126"/>
                  </a:cubicBezTo>
                  <a:cubicBezTo>
                    <a:pt x="164" y="134"/>
                    <a:pt x="164" y="147"/>
                    <a:pt x="155" y="155"/>
                  </a:cubicBezTo>
                  <a:close/>
                  <a:moveTo>
                    <a:pt x="140" y="0"/>
                  </a:moveTo>
                  <a:cubicBezTo>
                    <a:pt x="63" y="0"/>
                    <a:pt x="0" y="63"/>
                    <a:pt x="0" y="141"/>
                  </a:cubicBezTo>
                  <a:cubicBezTo>
                    <a:pt x="0" y="218"/>
                    <a:pt x="63" y="281"/>
                    <a:pt x="140" y="281"/>
                  </a:cubicBezTo>
                  <a:cubicBezTo>
                    <a:pt x="218" y="281"/>
                    <a:pt x="281" y="218"/>
                    <a:pt x="281" y="141"/>
                  </a:cubicBezTo>
                  <a:cubicBezTo>
                    <a:pt x="281" y="63"/>
                    <a:pt x="218" y="0"/>
                    <a:pt x="140" y="0"/>
                  </a:cubicBezTo>
                  <a:close/>
                  <a:moveTo>
                    <a:pt x="214" y="210"/>
                  </a:moveTo>
                  <a:cubicBezTo>
                    <a:pt x="231" y="192"/>
                    <a:pt x="241" y="168"/>
                    <a:pt x="241" y="141"/>
                  </a:cubicBezTo>
                  <a:cubicBezTo>
                    <a:pt x="241" y="128"/>
                    <a:pt x="239" y="116"/>
                    <a:pt x="235" y="105"/>
                  </a:cubicBezTo>
                  <a:moveTo>
                    <a:pt x="174" y="45"/>
                  </a:moveTo>
                  <a:cubicBezTo>
                    <a:pt x="163" y="42"/>
                    <a:pt x="152" y="40"/>
                    <a:pt x="140" y="40"/>
                  </a:cubicBezTo>
                  <a:cubicBezTo>
                    <a:pt x="85" y="40"/>
                    <a:pt x="40" y="85"/>
                    <a:pt x="40" y="141"/>
                  </a:cubicBezTo>
                  <a:cubicBezTo>
                    <a:pt x="40" y="168"/>
                    <a:pt x="50" y="192"/>
                    <a:pt x="67" y="210"/>
                  </a:cubicBezTo>
                  <a:moveTo>
                    <a:pt x="212" y="69"/>
                  </a:moveTo>
                  <a:cubicBezTo>
                    <a:pt x="157" y="124"/>
                    <a:pt x="157" y="124"/>
                    <a:pt x="157" y="124"/>
                  </a:cubicBezTo>
                </a:path>
              </a:pathLst>
            </a:custGeom>
            <a:noFill/>
            <a:ln w="190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endParaRPr lang="en-US" sz="1765"/>
            </a:p>
          </p:txBody>
        </p:sp>
      </p:grpSp>
    </p:spTree>
    <p:extLst>
      <p:ext uri="{BB962C8B-B14F-4D97-AF65-F5344CB8AC3E}">
        <p14:creationId xmlns:p14="http://schemas.microsoft.com/office/powerpoint/2010/main" val="1674268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1250"/>
                                        <p:tgtEl>
                                          <p:spTgt spid="28"/>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250"/>
                                        <p:tgtEl>
                                          <p:spTgt spid="35"/>
                                        </p:tgtEl>
                                      </p:cBhvr>
                                    </p:animEffect>
                                  </p:childTnLst>
                                </p:cTn>
                              </p:par>
                              <p:par>
                                <p:cTn id="11" presetID="63" presetClass="path" presetSubtype="0" decel="100000" fill="hold" grpId="1" nodeType="withEffect">
                                  <p:stCondLst>
                                    <p:cond delay="0"/>
                                  </p:stCondLst>
                                  <p:childTnLst>
                                    <p:animMotion origin="layout" path="M 3.0457E-6 -7.26282E-8 L -0.00013 0.04562 " pathEditMode="relative" rAng="0" ptsTypes="AA">
                                      <p:cBhvr>
                                        <p:cTn id="12" dur="750" spd="-100000" fill="hold"/>
                                        <p:tgtEl>
                                          <p:spTgt spid="35"/>
                                        </p:tgtEl>
                                        <p:attrNameLst>
                                          <p:attrName>ppt_x</p:attrName>
                                          <p:attrName>ppt_y</p:attrName>
                                        </p:attrNameLst>
                                      </p:cBhvr>
                                      <p:rCtr x="-13" y="2270"/>
                                    </p:animMotion>
                                  </p:childTnLst>
                                </p:cTn>
                              </p:par>
                              <p:par>
                                <p:cTn id="13" presetID="10" presetClass="entr" presetSubtype="0" fill="hold" grpId="0" nodeType="withEffect">
                                  <p:stCondLst>
                                    <p:cond delay="35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250"/>
                                        <p:tgtEl>
                                          <p:spTgt spid="36"/>
                                        </p:tgtEl>
                                      </p:cBhvr>
                                    </p:animEffect>
                                  </p:childTnLst>
                                </p:cTn>
                              </p:par>
                              <p:par>
                                <p:cTn id="16" presetID="63" presetClass="path" presetSubtype="0" decel="100000" fill="hold" grpId="1" nodeType="withEffect">
                                  <p:stCondLst>
                                    <p:cond delay="100"/>
                                  </p:stCondLst>
                                  <p:childTnLst>
                                    <p:animMotion origin="layout" path="M 1.84835E-6 3.17749E-8 L 1.84835E-6 -0.0438 " pathEditMode="relative" rAng="0" ptsTypes="AA">
                                      <p:cBhvr>
                                        <p:cTn id="17" dur="750" spd="-100000" fill="hold"/>
                                        <p:tgtEl>
                                          <p:spTgt spid="36"/>
                                        </p:tgtEl>
                                        <p:attrNameLst>
                                          <p:attrName>ppt_x</p:attrName>
                                          <p:attrName>ppt_y</p:attrName>
                                        </p:attrNameLst>
                                      </p:cBhvr>
                                      <p:rCtr x="0" y="-2202"/>
                                    </p:animMotion>
                                  </p:childTnLst>
                                </p:cTn>
                              </p:par>
                              <p:par>
                                <p:cTn id="18" presetID="10" presetClass="entr" presetSubtype="0" fill="hold" grpId="0" nodeType="withEffect">
                                  <p:stCondLst>
                                    <p:cond delay="450"/>
                                  </p:stCondLst>
                                  <p:childTnLst>
                                    <p:set>
                                      <p:cBhvr>
                                        <p:cTn id="19" dur="1" fill="hold">
                                          <p:stCondLst>
                                            <p:cond delay="0"/>
                                          </p:stCondLst>
                                        </p:cTn>
                                        <p:tgtEl>
                                          <p:spTgt spid="37"/>
                                        </p:tgtEl>
                                        <p:attrNameLst>
                                          <p:attrName>style.visibility</p:attrName>
                                        </p:attrNameLst>
                                      </p:cBhvr>
                                      <p:to>
                                        <p:strVal val="visible"/>
                                      </p:to>
                                    </p:set>
                                    <p:animEffect transition="in" filter="fade">
                                      <p:cBhvr>
                                        <p:cTn id="20" dur="250"/>
                                        <p:tgtEl>
                                          <p:spTgt spid="37"/>
                                        </p:tgtEl>
                                      </p:cBhvr>
                                    </p:animEffect>
                                  </p:childTnLst>
                                </p:cTn>
                              </p:par>
                              <p:par>
                                <p:cTn id="21" presetID="63" presetClass="path" presetSubtype="0" decel="100000" fill="hold" grpId="1" nodeType="withEffect">
                                  <p:stCondLst>
                                    <p:cond delay="200"/>
                                  </p:stCondLst>
                                  <p:childTnLst>
                                    <p:animMotion origin="layout" path="M -3.52055E-6 -1.81571E-7 L -0.00012 0.04562 " pathEditMode="relative" rAng="0" ptsTypes="AA">
                                      <p:cBhvr>
                                        <p:cTn id="22" dur="750" spd="-100000" fill="hold"/>
                                        <p:tgtEl>
                                          <p:spTgt spid="37"/>
                                        </p:tgtEl>
                                        <p:attrNameLst>
                                          <p:attrName>ppt_x</p:attrName>
                                          <p:attrName>ppt_y</p:attrName>
                                        </p:attrNameLst>
                                      </p:cBhvr>
                                      <p:rCtr x="-13" y="2270"/>
                                    </p:animMotion>
                                  </p:childTnLst>
                                </p:cTn>
                              </p:par>
                              <p:par>
                                <p:cTn id="23" presetID="10" presetClass="entr" presetSubtype="0" fill="hold" grpId="0" nodeType="withEffect">
                                  <p:stCondLst>
                                    <p:cond delay="55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250"/>
                                        <p:tgtEl>
                                          <p:spTgt spid="38"/>
                                        </p:tgtEl>
                                      </p:cBhvr>
                                    </p:animEffect>
                                  </p:childTnLst>
                                </p:cTn>
                              </p:par>
                              <p:par>
                                <p:cTn id="26" presetID="63" presetClass="path" presetSubtype="0" decel="100000" fill="hold" grpId="1" nodeType="withEffect">
                                  <p:stCondLst>
                                    <p:cond delay="300"/>
                                  </p:stCondLst>
                                  <p:childTnLst>
                                    <p:animMotion origin="layout" path="M 1.84835E-6 3.17749E-8 L 1.84835E-6 -0.0438 " pathEditMode="relative" rAng="0" ptsTypes="AA">
                                      <p:cBhvr>
                                        <p:cTn id="27" dur="750" spd="-100000" fill="hold"/>
                                        <p:tgtEl>
                                          <p:spTgt spid="38"/>
                                        </p:tgtEl>
                                        <p:attrNameLst>
                                          <p:attrName>ppt_x</p:attrName>
                                          <p:attrName>ppt_y</p:attrName>
                                        </p:attrNameLst>
                                      </p:cBhvr>
                                      <p:rCtr x="0" y="-2202"/>
                                    </p:animMotion>
                                  </p:childTnLst>
                                </p:cTn>
                              </p:par>
                              <p:par>
                                <p:cTn id="28" presetID="10" presetClass="entr" presetSubtype="0" fill="hold" grpId="0" nodeType="withEffect">
                                  <p:stCondLst>
                                    <p:cond delay="650"/>
                                  </p:stCondLst>
                                  <p:childTnLst>
                                    <p:set>
                                      <p:cBhvr>
                                        <p:cTn id="29" dur="1" fill="hold">
                                          <p:stCondLst>
                                            <p:cond delay="0"/>
                                          </p:stCondLst>
                                        </p:cTn>
                                        <p:tgtEl>
                                          <p:spTgt spid="39"/>
                                        </p:tgtEl>
                                        <p:attrNameLst>
                                          <p:attrName>style.visibility</p:attrName>
                                        </p:attrNameLst>
                                      </p:cBhvr>
                                      <p:to>
                                        <p:strVal val="visible"/>
                                      </p:to>
                                    </p:set>
                                    <p:animEffect transition="in" filter="fade">
                                      <p:cBhvr>
                                        <p:cTn id="30" dur="250"/>
                                        <p:tgtEl>
                                          <p:spTgt spid="39"/>
                                        </p:tgtEl>
                                      </p:cBhvr>
                                    </p:animEffect>
                                  </p:childTnLst>
                                </p:cTn>
                              </p:par>
                              <p:par>
                                <p:cTn id="31" presetID="63" presetClass="path" presetSubtype="0" decel="100000" fill="hold" grpId="1" nodeType="withEffect">
                                  <p:stCondLst>
                                    <p:cond delay="400"/>
                                  </p:stCondLst>
                                  <p:childTnLst>
                                    <p:animMotion origin="layout" path="M -3.52055E-6 -1.81571E-7 L -0.00012 0.04562 " pathEditMode="relative" rAng="0" ptsTypes="AA">
                                      <p:cBhvr>
                                        <p:cTn id="32" dur="750" spd="-100000" fill="hold"/>
                                        <p:tgtEl>
                                          <p:spTgt spid="39"/>
                                        </p:tgtEl>
                                        <p:attrNameLst>
                                          <p:attrName>ppt_x</p:attrName>
                                          <p:attrName>ppt_y</p:attrName>
                                        </p:attrNameLst>
                                      </p:cBhvr>
                                      <p:rCtr x="-13" y="2270"/>
                                    </p:animMotion>
                                  </p:childTnLst>
                                </p:cTn>
                              </p:par>
                              <p:par>
                                <p:cTn id="33" presetID="2" presetClass="entr" presetSubtype="8"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additive="base">
                                        <p:cTn id="35" dur="500" fill="hold"/>
                                        <p:tgtEl>
                                          <p:spTgt spid="3"/>
                                        </p:tgtEl>
                                        <p:attrNameLst>
                                          <p:attrName>ppt_x</p:attrName>
                                        </p:attrNameLst>
                                      </p:cBhvr>
                                      <p:tavLst>
                                        <p:tav tm="0">
                                          <p:val>
                                            <p:strVal val="0-#ppt_w/2"/>
                                          </p:val>
                                        </p:tav>
                                        <p:tav tm="100000">
                                          <p:val>
                                            <p:strVal val="#ppt_x"/>
                                          </p:val>
                                        </p:tav>
                                      </p:tavLst>
                                    </p:anim>
                                    <p:anim calcmode="lin" valueType="num">
                                      <p:cBhvr additive="base">
                                        <p:cTn id="36"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8" grpId="0" animBg="1"/>
      <p:bldP spid="35" grpId="0"/>
      <p:bldP spid="35" grpId="1"/>
      <p:bldP spid="36" grpId="0"/>
      <p:bldP spid="36" grpId="1"/>
      <p:bldP spid="37" grpId="0"/>
      <p:bldP spid="37" grpId="1"/>
      <p:bldP spid="38" grpId="0"/>
      <p:bldP spid="38" grpId="1"/>
      <p:bldP spid="39" grpId="0"/>
      <p:bldP spid="39"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BF0F0-796F-9274-FA93-800A55629CAF}"/>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F0D3111A-F063-EEF0-36EF-D0F83D9D195C}"/>
              </a:ext>
              <a:ext uri="{C183D7F6-B498-43B3-948B-1728B52AA6E4}">
                <adec:decorative xmlns:adec="http://schemas.microsoft.com/office/drawing/2017/decorative" val="1"/>
              </a:ext>
            </a:extLst>
          </p:cNvPr>
          <p:cNvSpPr/>
          <p:nvPr/>
        </p:nvSpPr>
        <p:spPr bwMode="auto">
          <a:xfrm>
            <a:off x="-609600" y="1764145"/>
            <a:ext cx="13411200" cy="3935611"/>
          </a:xfrm>
          <a:prstGeom prst="rect">
            <a:avLst/>
          </a:prstGeom>
          <a:solidFill>
            <a:srgbClr val="FFFFFF"/>
          </a:solidFill>
          <a:ln w="6350">
            <a:solidFill>
              <a:schemeClr val="tx2">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37160" rIns="91440" bIns="45720" numCol="1" spcCol="0" rtlCol="0" fromWordArt="0" anchor="t" anchorCtr="0" forceAA="0" compatLnSpc="1">
            <a:prstTxWarp prst="textNoShape">
              <a:avLst/>
            </a:prstTxWarp>
            <a:noAutofit/>
          </a:bodyPr>
          <a:lstStyle/>
          <a:p>
            <a:pPr marL="0" marR="0" lvl="0" indent="0" algn="l" defTabSz="914363" rtl="0" eaLnBrk="1" fontAlgn="auto" latinLnBrk="0" hangingPunct="1">
              <a:lnSpc>
                <a:spcPct val="100000"/>
              </a:lnSpc>
              <a:spcBef>
                <a:spcPts val="0"/>
              </a:spcBef>
              <a:spcAft>
                <a:spcPts val="1800"/>
              </a:spcAft>
              <a:buClrTx/>
              <a:buSzTx/>
              <a:buFontTx/>
              <a:buNone/>
              <a:tabLst/>
              <a:defRPr/>
            </a:pPr>
            <a:endParaRPr kumimoji="0" lang="en-US" sz="2167" b="0" i="0" u="none" strike="noStrike" kern="1200" cap="none" spc="0" normalizeH="0" baseline="0" noProof="0">
              <a:ln>
                <a:noFill/>
              </a:ln>
              <a:solidFill>
                <a:srgbClr val="2E2F2E"/>
              </a:solidFill>
              <a:effectLst/>
              <a:uLnTx/>
              <a:uFillTx/>
              <a:latin typeface="Segoe Sans Text"/>
              <a:ea typeface="+mn-ea"/>
              <a:cs typeface="+mn-cs"/>
            </a:endParaRPr>
          </a:p>
        </p:txBody>
      </p:sp>
      <p:sp>
        <p:nvSpPr>
          <p:cNvPr id="5" name="Title 1">
            <a:extLst>
              <a:ext uri="{FF2B5EF4-FFF2-40B4-BE49-F238E27FC236}">
                <a16:creationId xmlns:a16="http://schemas.microsoft.com/office/drawing/2014/main" id="{C18E9457-8643-B5AB-E70B-399FB441E7DE}"/>
              </a:ext>
            </a:extLst>
          </p:cNvPr>
          <p:cNvSpPr>
            <a:spLocks noGrp="1"/>
          </p:cNvSpPr>
          <p:nvPr>
            <p:ph type="title"/>
          </p:nvPr>
        </p:nvSpPr>
        <p:spPr>
          <a:xfrm>
            <a:off x="585216" y="457200"/>
            <a:ext cx="11018520" cy="553998"/>
          </a:xfrm>
        </p:spPr>
        <p:txBody>
          <a:bodyPr/>
          <a:lstStyle/>
          <a:p>
            <a:r>
              <a:rPr lang="en-US" dirty="0"/>
              <a:t>Supercharge your leadership communications</a:t>
            </a:r>
          </a:p>
        </p:txBody>
      </p:sp>
      <p:sp>
        <p:nvSpPr>
          <p:cNvPr id="6" name="TextBox 5">
            <a:extLst>
              <a:ext uri="{FF2B5EF4-FFF2-40B4-BE49-F238E27FC236}">
                <a16:creationId xmlns:a16="http://schemas.microsoft.com/office/drawing/2014/main" id="{B345ABAE-4071-BEE1-7A8C-7206B72447B6}"/>
              </a:ext>
            </a:extLst>
          </p:cNvPr>
          <p:cNvSpPr txBox="1"/>
          <p:nvPr/>
        </p:nvSpPr>
        <p:spPr>
          <a:xfrm>
            <a:off x="355998" y="2160382"/>
            <a:ext cx="4906565" cy="3416320"/>
          </a:xfrm>
          <a:prstGeom prst="rect">
            <a:avLst/>
          </a:prstGeom>
          <a:noFill/>
        </p:spPr>
        <p:txBody>
          <a:bodyPr wrap="square">
            <a:spAutoFit/>
          </a:bodyPr>
          <a:lstStyle/>
          <a:p>
            <a:pPr marR="0" lvl="0" defTabSz="932742" rtl="0" eaLnBrk="1" fontAlgn="auto" latinLnBrk="0" hangingPunct="1">
              <a:lnSpc>
                <a:spcPct val="100000"/>
              </a:lnSpc>
              <a:spcBef>
                <a:spcPct val="0"/>
              </a:spcBef>
              <a:spcAft>
                <a:spcPts val="0"/>
              </a:spcAft>
              <a:buClrTx/>
              <a:buSzTx/>
              <a:tabLst/>
              <a:defRPr/>
            </a:pPr>
            <a:r>
              <a:rPr kumimoji="0" lang="en-US" sz="1800" i="0" u="none" strike="noStrike" kern="1200" cap="none" spc="-50" normalizeH="0" baseline="0" noProof="0" dirty="0">
                <a:ln w="3175">
                  <a:noFill/>
                </a:ln>
                <a:solidFill>
                  <a:srgbClr val="091F2C"/>
                </a:solidFill>
                <a:effectLst/>
                <a:uLnTx/>
                <a:uFillTx/>
                <a:latin typeface="Segoe Sans Text"/>
                <a:ea typeface="+mn-ea"/>
                <a:cs typeface="Segoe UI"/>
              </a:rPr>
              <a:t>Unite and align employees around a </a:t>
            </a:r>
            <a:br>
              <a:rPr lang="en-US" sz="1800" i="0" u="none" strike="noStrike" kern="1200" cap="none" spc="-50" normalizeH="0" baseline="0" noProof="0" dirty="0">
                <a:ln w="3175">
                  <a:noFill/>
                </a:ln>
                <a:effectLst/>
                <a:uLnTx/>
                <a:uFillTx/>
                <a:latin typeface="Segoe Sans Text"/>
                <a:cs typeface="Segoe UI" panose="020B0502040204020203" pitchFamily="34" charset="0"/>
              </a:rPr>
            </a:br>
            <a:r>
              <a:rPr kumimoji="0" lang="en-US" sz="1800" i="0" u="none" strike="noStrike" kern="1200" cap="none" spc="-50" normalizeH="0" baseline="0" noProof="0" dirty="0">
                <a:ln w="3175">
                  <a:noFill/>
                </a:ln>
                <a:solidFill>
                  <a:srgbClr val="091F2C"/>
                </a:solidFill>
                <a:effectLst/>
                <a:uLnTx/>
                <a:uFillTx/>
                <a:latin typeface="Segoe Sans Text"/>
                <a:ea typeface="+mn-ea"/>
                <a:cs typeface="Segoe UI"/>
              </a:rPr>
              <a:t>common vision.</a:t>
            </a:r>
          </a:p>
          <a:p>
            <a:pPr marR="0" lvl="0" defTabSz="932742" rtl="0" eaLnBrk="1" fontAlgn="auto" latinLnBrk="0" hangingPunct="1">
              <a:lnSpc>
                <a:spcPct val="100000"/>
              </a:lnSpc>
              <a:spcBef>
                <a:spcPct val="0"/>
              </a:spcBef>
              <a:spcAft>
                <a:spcPts val="0"/>
              </a:spcAft>
              <a:buClrTx/>
              <a:buSzTx/>
              <a:tabLst/>
              <a:defRPr/>
            </a:pPr>
            <a:endParaRPr kumimoji="0" lang="en-US" sz="1800" i="0" u="none" strike="noStrike" kern="1200" cap="none" spc="-50" normalizeH="0" baseline="0" noProof="0" dirty="0">
              <a:ln w="3175">
                <a:noFill/>
              </a:ln>
              <a:solidFill>
                <a:srgbClr val="091F2C"/>
              </a:solidFill>
              <a:effectLst/>
              <a:uLnTx/>
              <a:uFillTx/>
              <a:latin typeface="Segoe Sans Text"/>
              <a:ea typeface="+mn-ea"/>
              <a:cs typeface="Segoe UI" panose="020B0502040204020203" pitchFamily="34" charset="0"/>
            </a:endParaRPr>
          </a:p>
          <a:p>
            <a:pPr>
              <a:defRPr/>
            </a:pPr>
            <a:r>
              <a:rPr kumimoji="0" lang="en-US" sz="1800" i="0" u="none" strike="noStrike" kern="1200" cap="none" spc="-50" normalizeH="0" baseline="0" noProof="0" dirty="0">
                <a:ln w="3175">
                  <a:noFill/>
                </a:ln>
                <a:solidFill>
                  <a:srgbClr val="091F2C"/>
                </a:solidFill>
                <a:effectLst/>
                <a:uLnTx/>
                <a:uFillTx/>
                <a:latin typeface="Segoe Sans Text"/>
                <a:ea typeface="+mn-ea"/>
                <a:cs typeface="Segoe UI"/>
              </a:rPr>
              <a:t>Equip leaders and communicators with modern tools and</a:t>
            </a:r>
            <a:r>
              <a:rPr kumimoji="0" lang="en-US" sz="1800" i="0" u="none" strike="noStrike" kern="1200" cap="none" spc="-50" normalizeH="0" baseline="0" noProof="0" dirty="0">
                <a:ln w="3175">
                  <a:noFill/>
                </a:ln>
                <a:solidFill>
                  <a:schemeClr val="tx2">
                    <a:lumMod val="50000"/>
                    <a:lumOff val="50000"/>
                  </a:schemeClr>
                </a:solidFill>
                <a:effectLst/>
                <a:uLnTx/>
                <a:uFillTx/>
                <a:latin typeface="Segoe Sans Text"/>
                <a:ea typeface="+mn-ea"/>
                <a:cs typeface="Segoe UI"/>
              </a:rPr>
              <a:t> </a:t>
            </a:r>
            <a:r>
              <a:rPr kumimoji="0" lang="en-US" sz="1800" b="1" i="0" u="none" strike="noStrike" kern="1200" cap="none" spc="-50" normalizeH="0" baseline="0" noProof="0" dirty="0">
                <a:ln w="3175">
                  <a:noFill/>
                </a:ln>
                <a:solidFill>
                  <a:schemeClr val="tx2">
                    <a:lumMod val="50000"/>
                    <a:lumOff val="50000"/>
                  </a:schemeClr>
                </a:solidFill>
                <a:effectLst/>
                <a:uLnTx/>
                <a:uFillTx/>
                <a:latin typeface="Segoe Sans Text"/>
                <a:ea typeface="+mn-ea"/>
                <a:cs typeface="Segoe UI"/>
              </a:rPr>
              <a:t>AI</a:t>
            </a:r>
            <a:r>
              <a:rPr kumimoji="0" lang="en-US" sz="1800" i="0" u="none" strike="noStrike" kern="1200" cap="none" spc="-50" normalizeH="0" baseline="0" noProof="0" dirty="0">
                <a:ln w="3175">
                  <a:noFill/>
                </a:ln>
                <a:solidFill>
                  <a:schemeClr val="tx2">
                    <a:lumMod val="50000"/>
                    <a:lumOff val="50000"/>
                  </a:schemeClr>
                </a:solidFill>
                <a:effectLst/>
                <a:uLnTx/>
                <a:uFillTx/>
                <a:latin typeface="Segoe Sans Text"/>
                <a:ea typeface="+mn-ea"/>
                <a:cs typeface="Segoe UI"/>
              </a:rPr>
              <a:t> </a:t>
            </a:r>
            <a:r>
              <a:rPr kumimoji="0" lang="en-US" sz="1800" i="0" u="none" strike="noStrike" kern="1200" cap="none" spc="-50" normalizeH="0" baseline="0" noProof="0" dirty="0">
                <a:ln w="3175">
                  <a:noFill/>
                </a:ln>
                <a:solidFill>
                  <a:srgbClr val="091F2C"/>
                </a:solidFill>
                <a:effectLst/>
                <a:uLnTx/>
                <a:uFillTx/>
                <a:latin typeface="Segoe Sans Text"/>
                <a:ea typeface="+mn-ea"/>
                <a:cs typeface="Segoe UI"/>
              </a:rPr>
              <a:t>to help them draft and reach their audiences.</a:t>
            </a:r>
            <a:endParaRPr lang="en-US" dirty="0">
              <a:ea typeface="+mn-ea"/>
              <a:cs typeface="Segoe UI"/>
            </a:endParaRPr>
          </a:p>
          <a:p>
            <a:pPr marR="0" lvl="0" defTabSz="932742" rtl="0" eaLnBrk="1" fontAlgn="auto" latinLnBrk="0" hangingPunct="1">
              <a:lnSpc>
                <a:spcPct val="100000"/>
              </a:lnSpc>
              <a:spcBef>
                <a:spcPct val="0"/>
              </a:spcBef>
              <a:spcAft>
                <a:spcPts val="0"/>
              </a:spcAft>
              <a:buClrTx/>
              <a:buSzTx/>
              <a:tabLst/>
              <a:defRPr/>
            </a:pPr>
            <a:endParaRPr kumimoji="0" lang="en-US" sz="1800" i="0" u="none" strike="noStrike" kern="1200" cap="none" spc="-50" normalizeH="0" baseline="0" noProof="0" dirty="0">
              <a:ln w="3175">
                <a:noFill/>
              </a:ln>
              <a:solidFill>
                <a:srgbClr val="091F2C"/>
              </a:solidFill>
              <a:effectLst/>
              <a:uLnTx/>
              <a:uFillTx/>
              <a:latin typeface="Segoe Sans Text"/>
              <a:ea typeface="+mn-ea"/>
              <a:cs typeface="Segoe UI" panose="020B0502040204020203" pitchFamily="34" charset="0"/>
            </a:endParaRPr>
          </a:p>
          <a:p>
            <a:pPr marR="0" lvl="0" defTabSz="932742" rtl="0" eaLnBrk="1" fontAlgn="auto" latinLnBrk="0" hangingPunct="1">
              <a:lnSpc>
                <a:spcPct val="100000"/>
              </a:lnSpc>
              <a:spcBef>
                <a:spcPct val="0"/>
              </a:spcBef>
              <a:spcAft>
                <a:spcPts val="0"/>
              </a:spcAft>
              <a:buClrTx/>
              <a:buSzTx/>
              <a:tabLst/>
              <a:defRPr/>
            </a:pPr>
            <a:r>
              <a:rPr kumimoji="0" lang="en-US" sz="1800" i="0" u="none" strike="noStrike" kern="1200" cap="none" spc="-50" normalizeH="0" baseline="0" noProof="0" dirty="0">
                <a:ln w="3175">
                  <a:noFill/>
                </a:ln>
                <a:solidFill>
                  <a:srgbClr val="091F2C"/>
                </a:solidFill>
                <a:effectLst/>
                <a:uLnTx/>
                <a:uFillTx/>
                <a:latin typeface="Segoe Sans Text"/>
                <a:ea typeface="+mn-ea"/>
                <a:cs typeface="Segoe UI"/>
              </a:rPr>
              <a:t>Broadcast and host </a:t>
            </a:r>
            <a:r>
              <a:rPr kumimoji="0" lang="en-US" sz="1800" b="1" i="0" u="none" strike="noStrike" kern="1200" cap="none" spc="-50" normalizeH="0" baseline="0" noProof="0" dirty="0">
                <a:ln w="3175">
                  <a:noFill/>
                </a:ln>
                <a:solidFill>
                  <a:schemeClr val="tx2">
                    <a:lumMod val="50000"/>
                    <a:lumOff val="50000"/>
                  </a:schemeClr>
                </a:solidFill>
                <a:effectLst/>
                <a:uLnTx/>
                <a:uFillTx/>
                <a:latin typeface="Segoe Sans Text"/>
                <a:ea typeface="+mn-ea"/>
                <a:cs typeface="Segoe UI"/>
              </a:rPr>
              <a:t>company-wide virtual events</a:t>
            </a:r>
            <a:r>
              <a:rPr lang="en-US" sz="1800" b="1" dirty="0">
                <a:solidFill>
                  <a:schemeClr val="tx2">
                    <a:lumMod val="50000"/>
                    <a:lumOff val="50000"/>
                  </a:schemeClr>
                </a:solidFill>
                <a:latin typeface="Segoe Sans Text"/>
                <a:cs typeface="Segoe UI"/>
              </a:rPr>
              <a:t>, </a:t>
            </a:r>
            <a:r>
              <a:rPr lang="en-US" sz="1800" dirty="0">
                <a:latin typeface="Segoe Sans Text"/>
                <a:cs typeface="Segoe UI"/>
              </a:rPr>
              <a:t>AMAs, and </a:t>
            </a:r>
            <a:r>
              <a:rPr kumimoji="0" lang="en-US" sz="1800" i="0" u="none" strike="noStrike" kern="1200" cap="none" spc="-50" normalizeH="0" baseline="0" noProof="0" dirty="0">
                <a:ln w="3175">
                  <a:noFill/>
                </a:ln>
                <a:solidFill>
                  <a:srgbClr val="091F2C"/>
                </a:solidFill>
                <a:effectLst/>
                <a:uLnTx/>
                <a:uFillTx/>
                <a:latin typeface="Segoe Sans Text"/>
                <a:ea typeface="+mn-ea"/>
                <a:cs typeface="Segoe UI"/>
              </a:rPr>
              <a:t>Q&amp;A with leaders.</a:t>
            </a:r>
            <a:r>
              <a:rPr kumimoji="0" lang="en-US" sz="1800" b="1" i="0" u="none" strike="noStrike" kern="1200" cap="none" spc="-50" normalizeH="0" baseline="0" noProof="0" dirty="0">
                <a:ln w="3175">
                  <a:noFill/>
                </a:ln>
                <a:solidFill>
                  <a:srgbClr val="091F2C"/>
                </a:solidFill>
                <a:effectLst/>
                <a:uLnTx/>
                <a:uFillTx/>
                <a:latin typeface="Segoe Sans Text"/>
                <a:ea typeface="+mn-ea"/>
                <a:cs typeface="Segoe UI"/>
              </a:rPr>
              <a:t> </a:t>
            </a:r>
            <a:endParaRPr lang="en-US" sz="1800" b="1" i="0" u="none" strike="noStrike" kern="1200" cap="none" spc="-50" normalizeH="0" baseline="0" noProof="0" dirty="0">
              <a:ln w="3175">
                <a:noFill/>
              </a:ln>
              <a:solidFill>
                <a:srgbClr val="091F2C"/>
              </a:solidFill>
              <a:effectLst/>
              <a:uLnTx/>
              <a:uFillTx/>
              <a:latin typeface="Segoe Sans Text"/>
              <a:cs typeface="Segoe UI"/>
            </a:endParaRPr>
          </a:p>
          <a:p>
            <a:pPr marR="0" lvl="0" defTabSz="932742" rtl="0" eaLnBrk="1" fontAlgn="auto" latinLnBrk="0" hangingPunct="1">
              <a:lnSpc>
                <a:spcPct val="100000"/>
              </a:lnSpc>
              <a:spcBef>
                <a:spcPct val="0"/>
              </a:spcBef>
              <a:spcAft>
                <a:spcPts val="0"/>
              </a:spcAft>
              <a:buClrTx/>
              <a:buSzTx/>
              <a:tabLst/>
              <a:defRPr/>
            </a:pPr>
            <a:endParaRPr kumimoji="0" lang="en-US" sz="1800" i="0" u="none" strike="noStrike" kern="1200" cap="none" spc="-50" normalizeH="0" baseline="0" noProof="0" dirty="0">
              <a:ln w="3175">
                <a:noFill/>
              </a:ln>
              <a:solidFill>
                <a:srgbClr val="091F2C"/>
              </a:solidFill>
              <a:effectLst/>
              <a:uLnTx/>
              <a:uFillTx/>
              <a:latin typeface="Segoe Sans Text"/>
              <a:ea typeface="+mn-ea"/>
              <a:cs typeface="Segoe UI" panose="020B0502040204020203" pitchFamily="34" charset="0"/>
            </a:endParaRPr>
          </a:p>
          <a:p>
            <a:pPr>
              <a:defRPr/>
            </a:pPr>
            <a:r>
              <a:rPr kumimoji="0" lang="en-US" sz="1800" i="0" u="none" strike="noStrike" kern="1200" cap="none" spc="-50" normalizeH="0" baseline="0" noProof="0" dirty="0">
                <a:ln w="3175">
                  <a:noFill/>
                </a:ln>
                <a:solidFill>
                  <a:srgbClr val="091F2C"/>
                </a:solidFill>
                <a:effectLst/>
                <a:uLnTx/>
                <a:uFillTx/>
                <a:latin typeface="Segoe Sans Text"/>
                <a:ea typeface="+mn-ea"/>
                <a:cs typeface="Segoe UI"/>
              </a:rPr>
              <a:t>Understand the </a:t>
            </a:r>
            <a:r>
              <a:rPr kumimoji="0" lang="en-US" sz="1800" b="1" i="0" u="none" strike="noStrike" kern="1200" cap="none" spc="-50" normalizeH="0" baseline="0" noProof="0" dirty="0">
                <a:ln w="3175">
                  <a:noFill/>
                </a:ln>
                <a:solidFill>
                  <a:schemeClr val="tx2">
                    <a:lumMod val="50000"/>
                    <a:lumOff val="50000"/>
                  </a:schemeClr>
                </a:solidFill>
                <a:effectLst/>
                <a:uLnTx/>
                <a:uFillTx/>
                <a:latin typeface="Segoe Sans Text"/>
                <a:ea typeface="+mn-ea"/>
                <a:cs typeface="Segoe UI"/>
              </a:rPr>
              <a:t>pulse of your employees </a:t>
            </a:r>
            <a:endParaRPr lang="en-US" sz="1800" b="1" dirty="0">
              <a:solidFill>
                <a:schemeClr val="tx2">
                  <a:lumMod val="50000"/>
                  <a:lumOff val="50000"/>
                </a:schemeClr>
              </a:solidFill>
              <a:latin typeface="Segoe Sans Text"/>
              <a:cs typeface="Segoe UI"/>
            </a:endParaRPr>
          </a:p>
          <a:p>
            <a:pPr marR="0" lvl="0" defTabSz="932742">
              <a:lnSpc>
                <a:spcPct val="100000"/>
              </a:lnSpc>
              <a:spcBef>
                <a:spcPct val="0"/>
              </a:spcBef>
              <a:spcAft>
                <a:spcPts val="0"/>
              </a:spcAft>
              <a:buClrTx/>
              <a:buSzTx/>
              <a:tabLst/>
              <a:defRPr/>
            </a:pPr>
            <a:r>
              <a:rPr kumimoji="0" lang="en-US" sz="1800" i="0" u="none" strike="noStrike" kern="1200" cap="none" spc="-50" normalizeH="0" baseline="0" noProof="0" dirty="0">
                <a:ln w="3175">
                  <a:noFill/>
                </a:ln>
                <a:solidFill>
                  <a:srgbClr val="091F2C"/>
                </a:solidFill>
                <a:effectLst/>
                <a:uLnTx/>
                <a:uFillTx/>
                <a:latin typeface="Segoe Sans Text"/>
                <a:ea typeface="+mn-ea"/>
                <a:cs typeface="Segoe UI"/>
              </a:rPr>
              <a:t>with analytics, sentiment, and theme analysis. </a:t>
            </a:r>
            <a:endParaRPr lang="en-US" dirty="0">
              <a:ea typeface="+mn-ea"/>
              <a:cs typeface="Segoe UI"/>
            </a:endParaRPr>
          </a:p>
        </p:txBody>
      </p:sp>
      <p:pic>
        <p:nvPicPr>
          <p:cNvPr id="2" name="Picture 1" descr="Image of a computer screenshot">
            <a:extLst>
              <a:ext uri="{FF2B5EF4-FFF2-40B4-BE49-F238E27FC236}">
                <a16:creationId xmlns:a16="http://schemas.microsoft.com/office/drawing/2014/main" id="{DBA80AF9-C31F-AB5A-4405-927247A88F21}"/>
              </a:ext>
            </a:extLst>
          </p:cNvPr>
          <p:cNvPicPr>
            <a:picLocks noChangeAspect="1"/>
          </p:cNvPicPr>
          <p:nvPr/>
        </p:nvPicPr>
        <p:blipFill>
          <a:blip r:embed="rId3"/>
          <a:srcRect l="4172" t="3398" r="4257" b="10684"/>
          <a:stretch/>
        </p:blipFill>
        <p:spPr>
          <a:xfrm>
            <a:off x="5700584" y="1579967"/>
            <a:ext cx="7661189" cy="4300153"/>
          </a:xfrm>
          <a:prstGeom prst="rect">
            <a:avLst/>
          </a:prstGeom>
          <a:ln w="50800">
            <a:solidFill>
              <a:srgbClr val="FFFFFF"/>
            </a:solidFill>
          </a:ln>
          <a:effectLst>
            <a:outerShdw blurRad="254000" sx="102000" sy="102000" algn="ctr" rotWithShape="0">
              <a:prstClr val="black">
                <a:alpha val="9585"/>
              </a:prstClr>
            </a:outerShdw>
          </a:effectLst>
        </p:spPr>
      </p:pic>
      <p:pic>
        <p:nvPicPr>
          <p:cNvPr id="4" name="Picture 3" descr="A screenshot of a cell phone">
            <a:extLst>
              <a:ext uri="{FF2B5EF4-FFF2-40B4-BE49-F238E27FC236}">
                <a16:creationId xmlns:a16="http://schemas.microsoft.com/office/drawing/2014/main" id="{8AE9807E-577B-DB88-D4E7-233233EA1CC7}"/>
              </a:ext>
            </a:extLst>
          </p:cNvPr>
          <p:cNvPicPr>
            <a:picLocks noChangeAspect="1"/>
          </p:cNvPicPr>
          <p:nvPr/>
        </p:nvPicPr>
        <p:blipFill>
          <a:blip r:embed="rId4"/>
          <a:stretch>
            <a:fillRect/>
          </a:stretch>
        </p:blipFill>
        <p:spPr>
          <a:xfrm>
            <a:off x="10189371" y="3229400"/>
            <a:ext cx="2056065" cy="3833803"/>
          </a:xfrm>
          <a:prstGeom prst="rect">
            <a:avLst/>
          </a:prstGeom>
          <a:effectLst>
            <a:outerShdw blurRad="254000" sx="102000" sy="102000" algn="ctr" rotWithShape="0">
              <a:prstClr val="black">
                <a:alpha val="10000"/>
              </a:prstClr>
            </a:outerShdw>
          </a:effectLst>
        </p:spPr>
      </p:pic>
    </p:spTree>
    <p:extLst>
      <p:ext uri="{BB962C8B-B14F-4D97-AF65-F5344CB8AC3E}">
        <p14:creationId xmlns:p14="http://schemas.microsoft.com/office/powerpoint/2010/main" val="17053343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C252D37-43EB-E886-7930-77E6C98BE82D}"/>
              </a:ext>
              <a:ext uri="{C183D7F6-B498-43B3-948B-1728B52AA6E4}">
                <adec:decorative xmlns:adec="http://schemas.microsoft.com/office/drawing/2017/decorative" val="1"/>
              </a:ext>
            </a:extLst>
          </p:cNvPr>
          <p:cNvSpPr/>
          <p:nvPr/>
        </p:nvSpPr>
        <p:spPr bwMode="auto">
          <a:xfrm>
            <a:off x="-674493" y="1636749"/>
            <a:ext cx="13411200" cy="3935611"/>
          </a:xfrm>
          <a:prstGeom prst="rect">
            <a:avLst/>
          </a:prstGeom>
          <a:solidFill>
            <a:srgbClr val="FFFFFF"/>
          </a:solidFill>
          <a:ln w="6350">
            <a:solidFill>
              <a:schemeClr val="tx2">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37160" rIns="91440" bIns="45720" numCol="1" spcCol="0" rtlCol="0" fromWordArt="0" anchor="t" anchorCtr="0" forceAA="0" compatLnSpc="1">
            <a:prstTxWarp prst="textNoShape">
              <a:avLst/>
            </a:prstTxWarp>
            <a:noAutofit/>
          </a:bodyPr>
          <a:lstStyle/>
          <a:p>
            <a:pPr marL="0" marR="0" lvl="0" indent="0" algn="l" defTabSz="914363" rtl="0" eaLnBrk="1" fontAlgn="auto" latinLnBrk="0" hangingPunct="1">
              <a:lnSpc>
                <a:spcPct val="100000"/>
              </a:lnSpc>
              <a:spcBef>
                <a:spcPts val="0"/>
              </a:spcBef>
              <a:spcAft>
                <a:spcPts val="1800"/>
              </a:spcAft>
              <a:buClrTx/>
              <a:buSzTx/>
              <a:buFontTx/>
              <a:buNone/>
              <a:tabLst/>
              <a:defRPr/>
            </a:pPr>
            <a:endParaRPr kumimoji="0" lang="en-US" sz="2167" b="0" i="0" u="none" strike="noStrike" kern="1200" cap="none" spc="0" normalizeH="0" baseline="0" noProof="0">
              <a:ln>
                <a:noFill/>
              </a:ln>
              <a:solidFill>
                <a:srgbClr val="2E2F2E"/>
              </a:solidFill>
              <a:effectLst/>
              <a:uLnTx/>
              <a:uFillTx/>
              <a:latin typeface="Segoe Sans Text"/>
              <a:ea typeface="+mn-ea"/>
              <a:cs typeface="+mn-cs"/>
            </a:endParaRPr>
          </a:p>
        </p:txBody>
      </p:sp>
      <p:sp>
        <p:nvSpPr>
          <p:cNvPr id="9" name="Title 8">
            <a:extLst>
              <a:ext uri="{FF2B5EF4-FFF2-40B4-BE49-F238E27FC236}">
                <a16:creationId xmlns:a16="http://schemas.microsoft.com/office/drawing/2014/main" id="{DF2EE553-2D2B-B18D-9F37-D88642E41154}"/>
              </a:ext>
            </a:extLst>
          </p:cNvPr>
          <p:cNvSpPr>
            <a:spLocks noGrp="1"/>
          </p:cNvSpPr>
          <p:nvPr>
            <p:ph type="title"/>
          </p:nvPr>
        </p:nvSpPr>
        <p:spPr>
          <a:xfrm>
            <a:off x="588263" y="457200"/>
            <a:ext cx="11018520" cy="553998"/>
          </a:xfrm>
        </p:spPr>
        <p:txBody>
          <a:bodyPr/>
          <a:lstStyle/>
          <a:p>
            <a:r>
              <a:rPr lang="en-US" dirty="0"/>
              <a:t>Build a home for leader resources</a:t>
            </a:r>
          </a:p>
        </p:txBody>
      </p:sp>
      <p:sp>
        <p:nvSpPr>
          <p:cNvPr id="4" name="TextBox 3">
            <a:extLst>
              <a:ext uri="{FF2B5EF4-FFF2-40B4-BE49-F238E27FC236}">
                <a16:creationId xmlns:a16="http://schemas.microsoft.com/office/drawing/2014/main" id="{8484EB41-3B32-3F83-839D-DD76ACD12D44}"/>
              </a:ext>
            </a:extLst>
          </p:cNvPr>
          <p:cNvSpPr txBox="1"/>
          <p:nvPr/>
        </p:nvSpPr>
        <p:spPr>
          <a:xfrm>
            <a:off x="588263" y="2026708"/>
            <a:ext cx="4338858" cy="1015663"/>
          </a:xfrm>
          <a:prstGeom prst="rect">
            <a:avLst/>
          </a:prstGeom>
          <a:noFill/>
        </p:spPr>
        <p:txBody>
          <a:bodyPr wrap="square" lIns="0">
            <a:spAutoFit/>
          </a:bodyPr>
          <a:lstStyle/>
          <a:p>
            <a:r>
              <a:rPr lang="en-US" sz="2000" dirty="0">
                <a:gradFill>
                  <a:gsLst>
                    <a:gs pos="0">
                      <a:srgbClr val="49C5B1">
                        <a:lumMod val="75000"/>
                      </a:srgbClr>
                    </a:gs>
                    <a:gs pos="100000">
                      <a:srgbClr val="0078D4">
                        <a:lumMod val="75000"/>
                      </a:srgbClr>
                    </a:gs>
                  </a:gsLst>
                  <a:lin ang="0" scaled="0"/>
                </a:gradFill>
                <a:latin typeface="Segoe UI Semibold"/>
                <a:cs typeface="Segoe UI"/>
              </a:rPr>
              <a:t>Build organizational culture by connecting leadership and teams on your intranet.</a:t>
            </a:r>
            <a:endParaRPr lang="en-US" sz="2000" dirty="0"/>
          </a:p>
        </p:txBody>
      </p:sp>
      <p:sp>
        <p:nvSpPr>
          <p:cNvPr id="6" name="TextBox 5">
            <a:extLst>
              <a:ext uri="{FF2B5EF4-FFF2-40B4-BE49-F238E27FC236}">
                <a16:creationId xmlns:a16="http://schemas.microsoft.com/office/drawing/2014/main" id="{B06B76F5-719C-AEFA-D6D6-6DB33BBD8218}"/>
              </a:ext>
            </a:extLst>
          </p:cNvPr>
          <p:cNvSpPr txBox="1"/>
          <p:nvPr/>
        </p:nvSpPr>
        <p:spPr>
          <a:xfrm>
            <a:off x="588263" y="3233503"/>
            <a:ext cx="6096000" cy="1477328"/>
          </a:xfrm>
          <a:prstGeom prst="rect">
            <a:avLst/>
          </a:prstGeom>
          <a:noFill/>
        </p:spPr>
        <p:txBody>
          <a:bodyPr wrap="square" lIns="0">
            <a:spAutoFit/>
          </a:bodyPr>
          <a:lstStyle/>
          <a:p>
            <a:pPr algn="l">
              <a:lnSpc>
                <a:spcPts val="1800"/>
              </a:lnSpc>
              <a:spcAft>
                <a:spcPts val="1200"/>
              </a:spcAft>
            </a:pPr>
            <a:r>
              <a:rPr lang="en-US" b="0" i="0" dirty="0">
                <a:solidFill>
                  <a:srgbClr val="000000"/>
                </a:solidFill>
                <a:effectLst/>
              </a:rPr>
              <a:t>Share organizational vision and news.</a:t>
            </a:r>
          </a:p>
          <a:p>
            <a:pPr algn="l">
              <a:lnSpc>
                <a:spcPts val="1800"/>
              </a:lnSpc>
              <a:spcAft>
                <a:spcPts val="1200"/>
              </a:spcAft>
            </a:pPr>
            <a:r>
              <a:rPr lang="en-US" b="0" i="0" dirty="0">
                <a:solidFill>
                  <a:srgbClr val="000000"/>
                </a:solidFill>
                <a:effectLst/>
              </a:rPr>
              <a:t>Promote upcoming events.</a:t>
            </a:r>
          </a:p>
          <a:p>
            <a:pPr algn="l">
              <a:lnSpc>
                <a:spcPts val="1800"/>
              </a:lnSpc>
              <a:spcAft>
                <a:spcPts val="1200"/>
              </a:spcAft>
            </a:pPr>
            <a:r>
              <a:rPr lang="en-US" b="0" i="0" dirty="0">
                <a:solidFill>
                  <a:srgbClr val="000000"/>
                </a:solidFill>
                <a:effectLst/>
              </a:rPr>
              <a:t>Showcase leadership teams.</a:t>
            </a:r>
          </a:p>
          <a:p>
            <a:pPr algn="l">
              <a:lnSpc>
                <a:spcPts val="1800"/>
              </a:lnSpc>
              <a:spcAft>
                <a:spcPts val="1200"/>
              </a:spcAft>
            </a:pPr>
            <a:r>
              <a:rPr lang="en-US" b="0" i="0" dirty="0">
                <a:solidFill>
                  <a:srgbClr val="000000"/>
                </a:solidFill>
                <a:effectLst/>
              </a:rPr>
              <a:t>Spotlight individual leader profiles.</a:t>
            </a:r>
          </a:p>
        </p:txBody>
      </p:sp>
      <p:sp>
        <p:nvSpPr>
          <p:cNvPr id="7" name="TextBox 6">
            <a:extLst>
              <a:ext uri="{FF2B5EF4-FFF2-40B4-BE49-F238E27FC236}">
                <a16:creationId xmlns:a16="http://schemas.microsoft.com/office/drawing/2014/main" id="{6E66DAC4-8234-945E-CED3-15A057822A47}"/>
              </a:ext>
            </a:extLst>
          </p:cNvPr>
          <p:cNvSpPr txBox="1"/>
          <p:nvPr/>
        </p:nvSpPr>
        <p:spPr>
          <a:xfrm>
            <a:off x="585217" y="5221251"/>
            <a:ext cx="2796338" cy="184666"/>
          </a:xfrm>
          <a:prstGeom prst="rect">
            <a:avLst/>
          </a:prstGeom>
          <a:noFill/>
        </p:spPr>
        <p:txBody>
          <a:bodyPr wrap="square" lIns="0" tIns="0" rIns="0" bIns="0" rtlCol="0">
            <a:spAutoFit/>
          </a:bodyPr>
          <a:lstStyle/>
          <a:p>
            <a:pPr algn="l"/>
            <a:r>
              <a:rPr lang="en-US" sz="1200" dirty="0">
                <a:hlinkClick r:id="rId2"/>
              </a:rPr>
              <a:t>Learn more</a:t>
            </a:r>
            <a:endParaRPr lang="en-US" sz="1200" dirty="0"/>
          </a:p>
        </p:txBody>
      </p:sp>
      <p:pic>
        <p:nvPicPr>
          <p:cNvPr id="5" name="Picture 2" descr="Image of the Hero web part Edit details pane">
            <a:extLst>
              <a:ext uri="{FF2B5EF4-FFF2-40B4-BE49-F238E27FC236}">
                <a16:creationId xmlns:a16="http://schemas.microsoft.com/office/drawing/2014/main" id="{6B00FBE3-53F7-EF1A-D060-8713746FA7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1" r="24177" b="1359"/>
          <a:stretch/>
        </p:blipFill>
        <p:spPr bwMode="auto">
          <a:xfrm>
            <a:off x="5741126" y="1437737"/>
            <a:ext cx="5971262" cy="4277264"/>
          </a:xfrm>
          <a:prstGeom prst="rect">
            <a:avLst/>
          </a:prstGeom>
          <a:noFill/>
          <a:ln w="50800">
            <a:solidFill>
              <a:srgbClr val="FFFFFF"/>
            </a:solidFill>
          </a:ln>
          <a:effectLst>
            <a:outerShdw blurRad="2540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11282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9DD15A4-6306-76BA-4F28-8FAD94C44880}"/>
              </a:ext>
              <a:ext uri="{C183D7F6-B498-43B3-948B-1728B52AA6E4}">
                <adec:decorative xmlns:adec="http://schemas.microsoft.com/office/drawing/2017/decorative" val="1"/>
              </a:ext>
            </a:extLst>
          </p:cNvPr>
          <p:cNvSpPr/>
          <p:nvPr/>
        </p:nvSpPr>
        <p:spPr bwMode="auto">
          <a:xfrm>
            <a:off x="-674493" y="1579395"/>
            <a:ext cx="13433890" cy="4286833"/>
          </a:xfrm>
          <a:prstGeom prst="rect">
            <a:avLst/>
          </a:prstGeom>
          <a:solidFill>
            <a:srgbClr val="FFFFFF"/>
          </a:solidFill>
          <a:ln w="6350">
            <a:solidFill>
              <a:schemeClr val="tx2">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37160" rIns="91440" bIns="45720" numCol="1" spcCol="0" rtlCol="0" fromWordArt="0" anchor="t" anchorCtr="0" forceAA="0" compatLnSpc="1">
            <a:prstTxWarp prst="textNoShape">
              <a:avLst/>
            </a:prstTxWarp>
            <a:noAutofit/>
          </a:bodyPr>
          <a:lstStyle/>
          <a:p>
            <a:pPr marL="0" marR="0" lvl="0" indent="0" algn="l" defTabSz="914363" rtl="0" eaLnBrk="1" fontAlgn="auto" latinLnBrk="0" hangingPunct="1">
              <a:lnSpc>
                <a:spcPct val="100000"/>
              </a:lnSpc>
              <a:spcBef>
                <a:spcPts val="0"/>
              </a:spcBef>
              <a:spcAft>
                <a:spcPts val="1800"/>
              </a:spcAft>
              <a:buClrTx/>
              <a:buSzTx/>
              <a:buFontTx/>
              <a:buNone/>
              <a:tabLst/>
              <a:defRPr/>
            </a:pPr>
            <a:endParaRPr kumimoji="0" lang="en-US" sz="2167" b="0" i="0" u="none" strike="noStrike" kern="1200" cap="none" spc="0" normalizeH="0" baseline="0" noProof="0">
              <a:ln>
                <a:noFill/>
              </a:ln>
              <a:solidFill>
                <a:srgbClr val="2E2F2E"/>
              </a:solidFill>
              <a:effectLst/>
              <a:uLnTx/>
              <a:uFillTx/>
              <a:latin typeface="Segoe Sans Text"/>
              <a:ea typeface="+mn-ea"/>
              <a:cs typeface="+mn-cs"/>
            </a:endParaRPr>
          </a:p>
        </p:txBody>
      </p:sp>
      <p:sp>
        <p:nvSpPr>
          <p:cNvPr id="2" name="Title 1">
            <a:extLst>
              <a:ext uri="{FF2B5EF4-FFF2-40B4-BE49-F238E27FC236}">
                <a16:creationId xmlns:a16="http://schemas.microsoft.com/office/drawing/2014/main" id="{7060E2B2-F7B2-7647-8D35-2FEDF0757FF8}"/>
              </a:ext>
            </a:extLst>
          </p:cNvPr>
          <p:cNvSpPr>
            <a:spLocks noGrp="1"/>
          </p:cNvSpPr>
          <p:nvPr>
            <p:ph type="title"/>
          </p:nvPr>
        </p:nvSpPr>
        <p:spPr>
          <a:xfrm>
            <a:off x="588263" y="457200"/>
            <a:ext cx="11018520" cy="553998"/>
          </a:xfrm>
        </p:spPr>
        <p:txBody>
          <a:bodyPr/>
          <a:lstStyle/>
          <a:p>
            <a:r>
              <a:rPr lang="en-US" sz="3600" dirty="0"/>
              <a:t>Amplify leader messages</a:t>
            </a:r>
            <a:endParaRPr lang="en-US" dirty="0"/>
          </a:p>
        </p:txBody>
      </p:sp>
      <p:sp>
        <p:nvSpPr>
          <p:cNvPr id="3" name="TextBox 2">
            <a:extLst>
              <a:ext uri="{FF2B5EF4-FFF2-40B4-BE49-F238E27FC236}">
                <a16:creationId xmlns:a16="http://schemas.microsoft.com/office/drawing/2014/main" id="{3F006F0D-BA07-6048-0691-E4B4F2F90DCA}"/>
              </a:ext>
            </a:extLst>
          </p:cNvPr>
          <p:cNvSpPr txBox="1"/>
          <p:nvPr/>
        </p:nvSpPr>
        <p:spPr>
          <a:xfrm>
            <a:off x="585216" y="2029386"/>
            <a:ext cx="3752321" cy="3323987"/>
          </a:xfrm>
          <a:prstGeom prst="rect">
            <a:avLst/>
          </a:prstGeom>
          <a:noFill/>
        </p:spPr>
        <p:txBody>
          <a:bodyPr wrap="square" lIns="0" tIns="0" rIns="0" bIns="0" rtlCol="0" anchor="t">
            <a:spAutoFit/>
          </a:bodyPr>
          <a:lstStyle/>
          <a:p>
            <a:pPr algn="l"/>
            <a:r>
              <a:rPr lang="en-US" b="1" dirty="0">
                <a:solidFill>
                  <a:schemeClr val="tx2">
                    <a:lumMod val="50000"/>
                    <a:lumOff val="50000"/>
                  </a:schemeClr>
                </a:solidFill>
              </a:rPr>
              <a:t>Manage leader communications </a:t>
            </a:r>
            <a:r>
              <a:rPr lang="en-US" dirty="0"/>
              <a:t>and publish across multiple channels.</a:t>
            </a:r>
          </a:p>
          <a:p>
            <a:pPr algn="l"/>
            <a:endParaRPr lang="en-US" dirty="0"/>
          </a:p>
          <a:p>
            <a:r>
              <a:rPr lang="en-US" dirty="0"/>
              <a:t>Amplify message on </a:t>
            </a:r>
            <a:r>
              <a:rPr lang="en-US" b="1" dirty="0">
                <a:solidFill>
                  <a:schemeClr val="tx2">
                    <a:lumMod val="50000"/>
                    <a:lumOff val="50000"/>
                  </a:schemeClr>
                </a:solidFill>
              </a:rPr>
              <a:t>leader storylines.</a:t>
            </a:r>
            <a:endParaRPr lang="en-US" b="1" dirty="0">
              <a:solidFill>
                <a:schemeClr val="tx2">
                  <a:lumMod val="50000"/>
                  <a:lumOff val="50000"/>
                </a:schemeClr>
              </a:solidFill>
              <a:cs typeface="Segoe Sans Text"/>
            </a:endParaRPr>
          </a:p>
          <a:p>
            <a:pPr algn="l"/>
            <a:endParaRPr lang="en-US" b="1" dirty="0">
              <a:solidFill>
                <a:schemeClr val="tx2">
                  <a:lumMod val="50000"/>
                  <a:lumOff val="50000"/>
                </a:schemeClr>
              </a:solidFill>
              <a:cs typeface="Segoe Sans Text"/>
            </a:endParaRPr>
          </a:p>
          <a:p>
            <a:r>
              <a:rPr lang="en-US" dirty="0">
                <a:cs typeface="Segoe Sans Text"/>
              </a:rPr>
              <a:t>Pin and feature </a:t>
            </a:r>
            <a:r>
              <a:rPr lang="en-US" b="1" dirty="0">
                <a:solidFill>
                  <a:schemeClr val="tx2">
                    <a:lumMod val="50000"/>
                    <a:lumOff val="50000"/>
                  </a:schemeClr>
                </a:solidFill>
                <a:cs typeface="Segoe Sans Text"/>
              </a:rPr>
              <a:t>leader posts</a:t>
            </a:r>
            <a:r>
              <a:rPr lang="en-US" dirty="0">
                <a:cs typeface="Segoe Sans Text"/>
              </a:rPr>
              <a:t> across intranet, communities, and devices for greater visibility and reach.</a:t>
            </a:r>
            <a:endParaRPr lang="en-US" b="1" dirty="0">
              <a:solidFill>
                <a:schemeClr val="tx2">
                  <a:lumMod val="50000"/>
                  <a:lumOff val="50000"/>
                </a:schemeClr>
              </a:solidFill>
              <a:cs typeface="Segoe Sans Text"/>
            </a:endParaRPr>
          </a:p>
          <a:p>
            <a:endParaRPr lang="en-US" dirty="0"/>
          </a:p>
          <a:p>
            <a:pPr algn="l"/>
            <a:r>
              <a:rPr lang="en-US" b="1" dirty="0">
                <a:solidFill>
                  <a:schemeClr val="tx2">
                    <a:lumMod val="50000"/>
                    <a:lumOff val="50000"/>
                  </a:schemeClr>
                </a:solidFill>
              </a:rPr>
              <a:t>Auto-follow leaders and content </a:t>
            </a:r>
            <a:r>
              <a:rPr lang="en-US" dirty="0"/>
              <a:t>to never miss an update.</a:t>
            </a:r>
          </a:p>
        </p:txBody>
      </p:sp>
      <p:pic>
        <p:nvPicPr>
          <p:cNvPr id="1026" name="Picture 2" descr="A screenshot of a computer">
            <a:extLst>
              <a:ext uri="{FF2B5EF4-FFF2-40B4-BE49-F238E27FC236}">
                <a16:creationId xmlns:a16="http://schemas.microsoft.com/office/drawing/2014/main" id="{6183BA7F-5A4B-7BD7-63AF-3B94147DFF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24" t="1023" r="1107" b="1893"/>
          <a:stretch/>
        </p:blipFill>
        <p:spPr bwMode="auto">
          <a:xfrm>
            <a:off x="4794682" y="1459618"/>
            <a:ext cx="6208776" cy="4688378"/>
          </a:xfrm>
          <a:prstGeom prst="rect">
            <a:avLst/>
          </a:prstGeom>
          <a:noFill/>
          <a:ln w="50800">
            <a:solidFill>
              <a:srgbClr val="FFFFFF"/>
            </a:solidFill>
          </a:ln>
          <a:effectLst>
            <a:outerShdw blurRad="2540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 name="Picture 3" descr="A screenshot of a phone">
            <a:extLst>
              <a:ext uri="{FF2B5EF4-FFF2-40B4-BE49-F238E27FC236}">
                <a16:creationId xmlns:a16="http://schemas.microsoft.com/office/drawing/2014/main" id="{72B1E800-B077-D0F7-3C59-AA6D938BD12A}"/>
              </a:ext>
            </a:extLst>
          </p:cNvPr>
          <p:cNvPicPr>
            <a:picLocks noChangeAspect="1"/>
          </p:cNvPicPr>
          <p:nvPr/>
        </p:nvPicPr>
        <p:blipFill>
          <a:blip r:embed="rId3"/>
          <a:stretch>
            <a:fillRect/>
          </a:stretch>
        </p:blipFill>
        <p:spPr>
          <a:xfrm>
            <a:off x="9751170" y="3940988"/>
            <a:ext cx="1473559" cy="2903503"/>
          </a:xfrm>
          <a:prstGeom prst="rect">
            <a:avLst/>
          </a:prstGeom>
          <a:effectLst>
            <a:outerShdw blurRad="254000" sx="102000" sy="102000" algn="ctr" rotWithShape="0">
              <a:prstClr val="black">
                <a:alpha val="40000"/>
              </a:prstClr>
            </a:outerShdw>
          </a:effectLst>
        </p:spPr>
      </p:pic>
      <p:pic>
        <p:nvPicPr>
          <p:cNvPr id="5" name="Picture 4">
            <a:extLst>
              <a:ext uri="{FF2B5EF4-FFF2-40B4-BE49-F238E27FC236}">
                <a16:creationId xmlns:a16="http://schemas.microsoft.com/office/drawing/2014/main" id="{38C4F12D-CEAE-736C-4F12-02D226FE34DE}"/>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8263963" y="880125"/>
            <a:ext cx="3477871" cy="2147997"/>
          </a:xfrm>
          <a:prstGeom prst="rect">
            <a:avLst/>
          </a:prstGeom>
          <a:ln w="50800">
            <a:solidFill>
              <a:srgbClr val="FFFFFF"/>
            </a:solidFill>
          </a:ln>
          <a:effectLst>
            <a:outerShdw blurRad="2540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20431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769B0E-4A03-292C-CB5E-FACBF9A921E1}"/>
              </a:ext>
              <a:ext uri="{C183D7F6-B498-43B3-948B-1728B52AA6E4}">
                <adec:decorative xmlns:adec="http://schemas.microsoft.com/office/drawing/2017/decorative" val="1"/>
              </a:ext>
            </a:extLst>
          </p:cNvPr>
          <p:cNvSpPr/>
          <p:nvPr/>
        </p:nvSpPr>
        <p:spPr bwMode="auto">
          <a:xfrm>
            <a:off x="-651489" y="1636749"/>
            <a:ext cx="13411200" cy="4349714"/>
          </a:xfrm>
          <a:prstGeom prst="rect">
            <a:avLst/>
          </a:prstGeom>
          <a:solidFill>
            <a:srgbClr val="FFFFFF"/>
          </a:solidFill>
          <a:ln w="6350">
            <a:solidFill>
              <a:schemeClr val="tx2">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37160" rIns="91440" bIns="45720" numCol="1" spcCol="0" rtlCol="0" fromWordArt="0" anchor="t" anchorCtr="0" forceAA="0" compatLnSpc="1">
            <a:prstTxWarp prst="textNoShape">
              <a:avLst/>
            </a:prstTxWarp>
            <a:noAutofit/>
          </a:bodyPr>
          <a:lstStyle/>
          <a:p>
            <a:pPr marL="0" marR="0" lvl="0" indent="0" algn="l" defTabSz="914363" rtl="0" eaLnBrk="1" fontAlgn="auto" latinLnBrk="0" hangingPunct="1">
              <a:lnSpc>
                <a:spcPct val="100000"/>
              </a:lnSpc>
              <a:spcBef>
                <a:spcPts val="0"/>
              </a:spcBef>
              <a:spcAft>
                <a:spcPts val="1800"/>
              </a:spcAft>
              <a:buClrTx/>
              <a:buSzTx/>
              <a:buFontTx/>
              <a:buNone/>
              <a:tabLst/>
              <a:defRPr/>
            </a:pPr>
            <a:endParaRPr kumimoji="0" lang="en-US" sz="2167" b="0" i="0" u="none" strike="noStrike" kern="1200" cap="none" spc="0" normalizeH="0" baseline="0" noProof="0">
              <a:ln>
                <a:noFill/>
              </a:ln>
              <a:solidFill>
                <a:srgbClr val="2E2F2E"/>
              </a:solidFill>
              <a:effectLst/>
              <a:uLnTx/>
              <a:uFillTx/>
              <a:latin typeface="Segoe Sans Text"/>
              <a:ea typeface="+mn-ea"/>
              <a:cs typeface="+mn-cs"/>
            </a:endParaRPr>
          </a:p>
        </p:txBody>
      </p:sp>
      <p:sp>
        <p:nvSpPr>
          <p:cNvPr id="2" name="Title 1">
            <a:extLst>
              <a:ext uri="{FF2B5EF4-FFF2-40B4-BE49-F238E27FC236}">
                <a16:creationId xmlns:a16="http://schemas.microsoft.com/office/drawing/2014/main" id="{6C9891D6-0390-D884-DF8F-D2580ACB8328}"/>
              </a:ext>
            </a:extLst>
          </p:cNvPr>
          <p:cNvSpPr>
            <a:spLocks noGrp="1"/>
          </p:cNvSpPr>
          <p:nvPr>
            <p:ph type="title"/>
          </p:nvPr>
        </p:nvSpPr>
        <p:spPr/>
        <p:txBody>
          <a:bodyPr/>
          <a:lstStyle/>
          <a:p>
            <a:r>
              <a:rPr lang="en-US" sz="3600" dirty="0"/>
              <a:t>Create authentic voice</a:t>
            </a:r>
          </a:p>
        </p:txBody>
      </p:sp>
      <p:sp>
        <p:nvSpPr>
          <p:cNvPr id="4" name="TextBox 3">
            <a:extLst>
              <a:ext uri="{FF2B5EF4-FFF2-40B4-BE49-F238E27FC236}">
                <a16:creationId xmlns:a16="http://schemas.microsoft.com/office/drawing/2014/main" id="{AC83D71D-93E0-A2E1-89E0-6850A1CBD900}"/>
              </a:ext>
            </a:extLst>
          </p:cNvPr>
          <p:cNvSpPr txBox="1"/>
          <p:nvPr/>
        </p:nvSpPr>
        <p:spPr>
          <a:xfrm>
            <a:off x="585216" y="1827144"/>
            <a:ext cx="3874489" cy="4016484"/>
          </a:xfrm>
          <a:prstGeom prst="rect">
            <a:avLst/>
          </a:prstGeom>
          <a:noFill/>
        </p:spPr>
        <p:txBody>
          <a:bodyPr wrap="square">
            <a:spAutoFit/>
          </a:bodyPr>
          <a:lstStyle/>
          <a:p>
            <a:pPr algn="l" rtl="0" fontAlgn="base">
              <a:lnSpc>
                <a:spcPts val="1800"/>
              </a:lnSpc>
            </a:pPr>
            <a:r>
              <a:rPr lang="en-US" sz="1800" b="1" i="0" u="none" strike="noStrike" dirty="0">
                <a:solidFill>
                  <a:schemeClr val="tx2">
                    <a:lumMod val="50000"/>
                    <a:lumOff val="50000"/>
                  </a:schemeClr>
                </a:solidFill>
                <a:effectLst/>
              </a:rPr>
              <a:t>Empower every leader </a:t>
            </a:r>
            <a:r>
              <a:rPr lang="en-US" sz="1800" b="0" i="0" u="none" strike="noStrike" dirty="0">
                <a:solidFill>
                  <a:srgbClr val="000000"/>
                </a:solidFill>
                <a:effectLst/>
              </a:rPr>
              <a:t>to share updates, experiences, vision, and perspectives with your own voice, through rich posts</a:t>
            </a:r>
          </a:p>
          <a:p>
            <a:pPr algn="l" rtl="0" fontAlgn="base">
              <a:lnSpc>
                <a:spcPts val="1800"/>
              </a:lnSpc>
            </a:pPr>
            <a:endParaRPr lang="en-US" dirty="0">
              <a:solidFill>
                <a:srgbClr val="000000"/>
              </a:solidFill>
            </a:endParaRPr>
          </a:p>
          <a:p>
            <a:pPr algn="l" rtl="0" fontAlgn="base">
              <a:lnSpc>
                <a:spcPts val="1800"/>
              </a:lnSpc>
            </a:pPr>
            <a:r>
              <a:rPr lang="en-US" sz="1800" b="1" i="0" u="none" strike="noStrike" dirty="0">
                <a:solidFill>
                  <a:schemeClr val="tx2">
                    <a:lumMod val="50000"/>
                    <a:lumOff val="50000"/>
                  </a:schemeClr>
                </a:solidFill>
                <a:effectLst/>
              </a:rPr>
              <a:t>Reach your people </a:t>
            </a:r>
            <a:r>
              <a:rPr lang="en-US" sz="1800" b="0" i="0" u="none" strike="noStrike" dirty="0">
                <a:solidFill>
                  <a:srgbClr val="000000"/>
                </a:solidFill>
                <a:effectLst/>
              </a:rPr>
              <a:t>across applications where they work: Outlook, Teams, Engage, and Microsoft Viva</a:t>
            </a:r>
            <a:br>
              <a:rPr lang="en-US" sz="1800" b="0" i="0" dirty="0">
                <a:solidFill>
                  <a:srgbClr val="000000"/>
                </a:solidFill>
                <a:effectLst/>
              </a:rPr>
            </a:br>
            <a:r>
              <a:rPr lang="en-US" sz="1800" b="0" i="0" dirty="0">
                <a:solidFill>
                  <a:srgbClr val="000000"/>
                </a:solidFill>
                <a:effectLst/>
              </a:rPr>
              <a:t>​</a:t>
            </a:r>
            <a:br>
              <a:rPr lang="en-US" sz="1800" b="0" i="0" dirty="0">
                <a:solidFill>
                  <a:srgbClr val="000000"/>
                </a:solidFill>
                <a:effectLst/>
              </a:rPr>
            </a:br>
            <a:r>
              <a:rPr lang="en-US" sz="1800" b="0" i="0" u="none" strike="noStrike" dirty="0">
                <a:solidFill>
                  <a:srgbClr val="000000"/>
                </a:solidFill>
                <a:effectLst/>
              </a:rPr>
              <a:t>Measure and</a:t>
            </a:r>
            <a:r>
              <a:rPr lang="en-US" sz="1800" b="1" i="0" u="none" strike="noStrike" dirty="0">
                <a:solidFill>
                  <a:schemeClr val="tx2">
                    <a:lumMod val="50000"/>
                    <a:lumOff val="50000"/>
                  </a:schemeClr>
                </a:solidFill>
                <a:effectLst/>
              </a:rPr>
              <a:t> improve your effectiveness </a:t>
            </a:r>
            <a:r>
              <a:rPr lang="en-US" sz="1800" b="0" i="0" u="none" strike="noStrike" dirty="0">
                <a:solidFill>
                  <a:srgbClr val="000000"/>
                </a:solidFill>
                <a:effectLst/>
              </a:rPr>
              <a:t>with centralized insights</a:t>
            </a:r>
            <a:r>
              <a:rPr lang="en-US" sz="1800" b="0" i="0" dirty="0">
                <a:solidFill>
                  <a:srgbClr val="000000"/>
                </a:solidFill>
                <a:effectLst/>
              </a:rPr>
              <a:t>​</a:t>
            </a:r>
            <a:endParaRPr lang="en-US" b="0" i="0" dirty="0">
              <a:solidFill>
                <a:srgbClr val="000000"/>
              </a:solidFill>
              <a:effectLst/>
            </a:endParaRPr>
          </a:p>
          <a:p>
            <a:pPr algn="l" rtl="0" fontAlgn="base">
              <a:lnSpc>
                <a:spcPts val="1800"/>
              </a:lnSpc>
            </a:pPr>
            <a:r>
              <a:rPr lang="en-US" sz="1800" b="0" i="0" dirty="0">
                <a:solidFill>
                  <a:srgbClr val="000000"/>
                </a:solidFill>
                <a:effectLst/>
              </a:rPr>
              <a:t>​</a:t>
            </a:r>
            <a:endParaRPr lang="en-US" b="0" i="0" dirty="0">
              <a:solidFill>
                <a:srgbClr val="000000"/>
              </a:solidFill>
              <a:effectLst/>
            </a:endParaRPr>
          </a:p>
          <a:p>
            <a:pPr algn="l" rtl="0" fontAlgn="base">
              <a:lnSpc>
                <a:spcPts val="1800"/>
              </a:lnSpc>
            </a:pPr>
            <a:r>
              <a:rPr lang="en-US" sz="1800" b="0" i="0" u="none" strike="noStrike" dirty="0">
                <a:solidFill>
                  <a:srgbClr val="000000"/>
                </a:solidFill>
                <a:effectLst/>
              </a:rPr>
              <a:t>Create </a:t>
            </a:r>
            <a:r>
              <a:rPr lang="en-US" sz="1800" b="1" i="0" u="none" strike="noStrike" dirty="0">
                <a:solidFill>
                  <a:schemeClr val="tx2">
                    <a:lumMod val="50000"/>
                    <a:lumOff val="50000"/>
                  </a:schemeClr>
                </a:solidFill>
                <a:effectLst/>
              </a:rPr>
              <a:t>dedicated leader audiences </a:t>
            </a:r>
            <a:r>
              <a:rPr lang="en-US" sz="1800" i="0" u="none" strike="noStrike" dirty="0">
                <a:solidFill>
                  <a:srgbClr val="000000"/>
                </a:solidFill>
                <a:effectLst/>
              </a:rPr>
              <a:t>enabling greater amplification of important content</a:t>
            </a:r>
            <a:endParaRPr lang="en-US" i="0" dirty="0">
              <a:solidFill>
                <a:srgbClr val="000000"/>
              </a:solidFill>
              <a:effectLst/>
            </a:endParaRPr>
          </a:p>
        </p:txBody>
      </p:sp>
      <p:pic>
        <p:nvPicPr>
          <p:cNvPr id="2052" name="Picture 4" descr="A screenshot of a computer">
            <a:extLst>
              <a:ext uri="{FF2B5EF4-FFF2-40B4-BE49-F238E27FC236}">
                <a16:creationId xmlns:a16="http://schemas.microsoft.com/office/drawing/2014/main" id="{E9E5359D-9B33-EB89-EDB1-55EA13C36F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4919" y="1840445"/>
            <a:ext cx="7123188" cy="3935612"/>
          </a:xfrm>
          <a:prstGeom prst="rect">
            <a:avLst/>
          </a:prstGeom>
          <a:noFill/>
          <a:ln w="50800">
            <a:solidFill>
              <a:srgbClr val="FFFFFF"/>
            </a:solidFill>
          </a:ln>
          <a:effectLst>
            <a:outerShdw blurRad="2540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4" name="Picture 6" descr="A screenshot of a phone">
            <a:extLst>
              <a:ext uri="{FF2B5EF4-FFF2-40B4-BE49-F238E27FC236}">
                <a16:creationId xmlns:a16="http://schemas.microsoft.com/office/drawing/2014/main" id="{DAC15D6B-C398-A47C-9FB6-98504EF8AF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90688" y="3841211"/>
            <a:ext cx="1382105" cy="2936077"/>
          </a:xfrm>
          <a:prstGeom prst="rect">
            <a:avLst/>
          </a:prstGeom>
          <a:noFill/>
          <a:effectLst>
            <a:outerShdw blurRad="2540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47525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380CC-A581-1786-952E-975DE51D8CE3}"/>
            </a:ext>
          </a:extLst>
        </p:cNvPr>
        <p:cNvGrpSpPr/>
        <p:nvPr/>
      </p:nvGrpSpPr>
      <p:grpSpPr>
        <a:xfrm>
          <a:off x="0" y="0"/>
          <a:ext cx="0" cy="0"/>
          <a:chOff x="0" y="0"/>
          <a:chExt cx="0" cy="0"/>
        </a:xfrm>
      </p:grpSpPr>
      <p:sp>
        <p:nvSpPr>
          <p:cNvPr id="2" name="Title 4">
            <a:extLst>
              <a:ext uri="{FF2B5EF4-FFF2-40B4-BE49-F238E27FC236}">
                <a16:creationId xmlns:a16="http://schemas.microsoft.com/office/drawing/2014/main" id="{882A068C-A07A-AAF3-E780-8344825953F1}"/>
              </a:ext>
            </a:extLst>
          </p:cNvPr>
          <p:cNvSpPr txBox="1">
            <a:spLocks noGrp="1"/>
          </p:cNvSpPr>
          <p:nvPr>
            <p:ph type="title" idx="4294967295"/>
          </p:nvPr>
        </p:nvSpPr>
        <p:spPr>
          <a:xfrm>
            <a:off x="585216" y="457200"/>
            <a:ext cx="11655840" cy="7845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600" b="0" kern="1200" cap="none" spc="-50" baseline="0" dirty="0" smtClean="0">
                <a:ln w="3175">
                  <a:noFill/>
                </a:ln>
                <a:solidFill>
                  <a:srgbClr val="091F2C"/>
                </a:solidFill>
                <a:effectLst/>
                <a:latin typeface="+mj-lt"/>
                <a:ea typeface="+mn-ea"/>
                <a:cs typeface="Segoe Sans Text Semibold"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b="0" i="0" u="none" strike="noStrike" kern="1200" cap="none" spc="-50" normalizeH="0" baseline="0" noProof="0" dirty="0">
                <a:ln w="3175">
                  <a:noFill/>
                </a:ln>
                <a:solidFill>
                  <a:srgbClr val="091F2C"/>
                </a:solidFill>
                <a:effectLst/>
                <a:uLnTx/>
                <a:uFillTx/>
                <a:latin typeface="+mj-lt"/>
                <a:ea typeface="+mn-ea"/>
                <a:cs typeface="Segoe Sans Text Semibold" pitchFamily="2" charset="0"/>
              </a:rPr>
              <a:t>Reach key audiences</a:t>
            </a:r>
            <a:br>
              <a:rPr kumimoji="0" lang="en-US" sz="3600" b="0" i="0" u="none" strike="noStrike" kern="1200" cap="none" spc="-50" normalizeH="0" baseline="0" noProof="0" dirty="0">
                <a:ln w="3175">
                  <a:noFill/>
                </a:ln>
                <a:solidFill>
                  <a:srgbClr val="091F2C"/>
                </a:solidFill>
                <a:effectLst/>
                <a:uLnTx/>
                <a:uFillTx/>
                <a:latin typeface="+mj-lt"/>
                <a:ea typeface="+mn-ea"/>
                <a:cs typeface="Segoe Sans Text Semibold" pitchFamily="2" charset="0"/>
              </a:rPr>
            </a:br>
            <a:r>
              <a:rPr kumimoji="0" lang="en-US" sz="1961" b="0" i="0" u="none" strike="noStrike" kern="1200" cap="none" spc="-78" normalizeH="0" baseline="0" noProof="0" dirty="0">
                <a:ln w="3175">
                  <a:noFill/>
                </a:ln>
                <a:solidFill>
                  <a:schemeClr val="tx2"/>
                </a:solidFill>
                <a:effectLst/>
                <a:uLnTx/>
                <a:uFillTx/>
                <a:latin typeface="+mn-lt"/>
                <a:ea typeface="+mn-ea"/>
                <a:cs typeface="Segoe Sans Text Semibold" pitchFamily="2" charset="0"/>
              </a:rPr>
              <a:t>Superpower for leaders and corporate communicators</a:t>
            </a:r>
            <a:endParaRPr kumimoji="0" lang="en-US" sz="2745" b="0" i="0" u="none" strike="noStrike" kern="1200" cap="none" spc="-78" normalizeH="0" baseline="0" noProof="0" dirty="0">
              <a:ln w="3175">
                <a:noFill/>
              </a:ln>
              <a:solidFill>
                <a:schemeClr val="tx2"/>
              </a:solidFill>
              <a:effectLst/>
              <a:uLnTx/>
              <a:uFillTx/>
              <a:latin typeface="+mn-lt"/>
              <a:ea typeface="+mn-ea"/>
              <a:cs typeface="Segoe Sans Text Semibold" pitchFamily="2" charset="0"/>
            </a:endParaRPr>
          </a:p>
        </p:txBody>
      </p:sp>
      <p:sp>
        <p:nvSpPr>
          <p:cNvPr id="14" name="TextBox 13">
            <a:extLst>
              <a:ext uri="{FF2B5EF4-FFF2-40B4-BE49-F238E27FC236}">
                <a16:creationId xmlns:a16="http://schemas.microsoft.com/office/drawing/2014/main" id="{2CAA5CF1-1485-7988-92D4-EE2AF293583C}"/>
              </a:ext>
            </a:extLst>
          </p:cNvPr>
          <p:cNvSpPr txBox="1"/>
          <p:nvPr/>
        </p:nvSpPr>
        <p:spPr>
          <a:xfrm>
            <a:off x="584200" y="1278559"/>
            <a:ext cx="11607799" cy="523220"/>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Designated leaders can be assigned an audience to reach and engage with storyline posts and announcements. </a:t>
            </a:r>
            <a:br>
              <a:rPr kumimoji="0" lang="en-US" sz="1400" b="0" i="0" u="none" strike="noStrike" kern="1200" cap="none" spc="0" normalizeH="0" baseline="0" noProof="0">
                <a:ln>
                  <a:noFill/>
                </a:ln>
                <a:effectLst/>
                <a:uLnTx/>
                <a:uFillTx/>
                <a:ea typeface="+mn-ea"/>
                <a:cs typeface="Segoe UI Semilight" panose="020B0402040204020203" pitchFamily="34" charset="0"/>
              </a:rPr>
            </a:br>
            <a:r>
              <a:rPr kumimoji="0" lang="en-US" sz="1400" b="0" i="0" u="none" strike="noStrike" kern="1200" cap="none" spc="0" normalizeH="0" baseline="0" noProof="0">
                <a:ln>
                  <a:noFill/>
                </a:ln>
                <a:effectLst/>
                <a:uLnTx/>
                <a:uFillTx/>
                <a:ea typeface="+mn-ea"/>
                <a:cs typeface="Segoe UI Semilight" panose="020B0402040204020203" pitchFamily="34" charset="0"/>
              </a:rPr>
              <a:t>Announcements reach the audience in Teams Activity, as well as in Outlook.</a:t>
            </a:r>
            <a:endParaRPr kumimoji="0" lang="en-MX" sz="1400" b="0" i="0" u="none" strike="noStrike" kern="1200" cap="none" spc="0" normalizeH="0" baseline="0" noProof="0">
              <a:ln>
                <a:noFill/>
              </a:ln>
              <a:effectLst/>
              <a:uLnTx/>
              <a:uFillTx/>
              <a:ea typeface="+mn-ea"/>
              <a:cs typeface="Segoe UI Semilight" panose="020B0402040204020203" pitchFamily="34" charset="0"/>
            </a:endParaRPr>
          </a:p>
        </p:txBody>
      </p:sp>
      <p:pic>
        <p:nvPicPr>
          <p:cNvPr id="3" name="Picture 2" descr="A screenshot of a computer">
            <a:extLst>
              <a:ext uri="{FF2B5EF4-FFF2-40B4-BE49-F238E27FC236}">
                <a16:creationId xmlns:a16="http://schemas.microsoft.com/office/drawing/2014/main" id="{86BE9F4F-A0BE-5C5A-9B83-BED6616F2DDA}"/>
              </a:ext>
            </a:extLst>
          </p:cNvPr>
          <p:cNvPicPr>
            <a:picLocks noChangeAspect="1"/>
          </p:cNvPicPr>
          <p:nvPr/>
        </p:nvPicPr>
        <p:blipFill>
          <a:blip r:embed="rId3"/>
          <a:srcRect l="913" t="311" r="421" b="1704"/>
          <a:stretch/>
        </p:blipFill>
        <p:spPr>
          <a:xfrm>
            <a:off x="631592" y="1985878"/>
            <a:ext cx="10212556" cy="5746131"/>
          </a:xfrm>
          <a:prstGeom prst="rect">
            <a:avLst/>
          </a:prstGeom>
          <a:ln w="76200">
            <a:solidFill>
              <a:schemeClr val="tx1"/>
            </a:solidFill>
          </a:ln>
        </p:spPr>
      </p:pic>
      <p:pic>
        <p:nvPicPr>
          <p:cNvPr id="6" name="Picture 5" descr="A screenshot of a phone">
            <a:extLst>
              <a:ext uri="{FF2B5EF4-FFF2-40B4-BE49-F238E27FC236}">
                <a16:creationId xmlns:a16="http://schemas.microsoft.com/office/drawing/2014/main" id="{C551AF45-B702-F2BA-4846-7D7E00017491}"/>
              </a:ext>
            </a:extLst>
          </p:cNvPr>
          <p:cNvPicPr>
            <a:picLocks noChangeAspect="1"/>
          </p:cNvPicPr>
          <p:nvPr/>
        </p:nvPicPr>
        <p:blipFill>
          <a:blip r:embed="rId4"/>
          <a:stretch>
            <a:fillRect/>
          </a:stretch>
        </p:blipFill>
        <p:spPr>
          <a:xfrm>
            <a:off x="9347296" y="2765630"/>
            <a:ext cx="2213112" cy="4581183"/>
          </a:xfrm>
          <a:prstGeom prst="rect">
            <a:avLst/>
          </a:prstGeom>
          <a:ln>
            <a:noFill/>
          </a:ln>
        </p:spPr>
      </p:pic>
    </p:spTree>
    <p:extLst>
      <p:ext uri="{BB962C8B-B14F-4D97-AF65-F5344CB8AC3E}">
        <p14:creationId xmlns:p14="http://schemas.microsoft.com/office/powerpoint/2010/main" val="243106700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A806733-CF2B-17E0-54B1-0266A6B5F60E}"/>
              </a:ext>
            </a:extLst>
          </p:cNvPr>
          <p:cNvSpPr txBox="1">
            <a:spLocks noGrp="1"/>
          </p:cNvSpPr>
          <p:nvPr>
            <p:ph type="title" idx="4294967295"/>
          </p:nvPr>
        </p:nvSpPr>
        <p:spPr>
          <a:xfrm>
            <a:off x="585216" y="457200"/>
            <a:ext cx="11018520"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rgbClr val="091F2C"/>
                </a:solidFill>
                <a:effectLst/>
                <a:latin typeface="+mj-lt"/>
                <a:ea typeface="+mn-ea"/>
                <a:cs typeface="Segoe Sans Text Semibold"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50" normalizeH="0" baseline="0" noProof="0" dirty="0">
                <a:ln w="3175">
                  <a:noFill/>
                </a:ln>
                <a:solidFill>
                  <a:srgbClr val="091F2C"/>
                </a:solidFill>
                <a:effectLst/>
                <a:uLnTx/>
                <a:uFillTx/>
                <a:latin typeface="+mj-lt"/>
                <a:ea typeface="+mn-ea"/>
                <a:cs typeface="Segoe Sans Text Semibold" pitchFamily="2" charset="0"/>
              </a:rPr>
              <a:t>Manage executive &amp; Ask Me Anything events</a:t>
            </a:r>
          </a:p>
        </p:txBody>
      </p:sp>
      <p:sp>
        <p:nvSpPr>
          <p:cNvPr id="6" name="TextBox 5">
            <a:extLst>
              <a:ext uri="{FF2B5EF4-FFF2-40B4-BE49-F238E27FC236}">
                <a16:creationId xmlns:a16="http://schemas.microsoft.com/office/drawing/2014/main" id="{6DCE2C34-D58F-9A62-0FED-F3D8464F0AB2}"/>
              </a:ext>
            </a:extLst>
          </p:cNvPr>
          <p:cNvSpPr txBox="1"/>
          <p:nvPr/>
        </p:nvSpPr>
        <p:spPr>
          <a:xfrm>
            <a:off x="585216" y="1257904"/>
            <a:ext cx="4947192" cy="5491247"/>
          </a:xfrm>
          <a:prstGeom prst="rect">
            <a:avLst/>
          </a:prstGeom>
          <a:noFill/>
        </p:spPr>
        <p:txBody>
          <a:bodyPr wrap="square" lIns="0" rIns="0">
            <a:spAutoFit/>
          </a:bodyPr>
          <a:lstStyle/>
          <a:p>
            <a:pPr algn="l" rtl="0" fontAlgn="base">
              <a:lnSpc>
                <a:spcPts val="2100"/>
              </a:lnSpc>
            </a:pPr>
            <a:r>
              <a:rPr lang="en-US" sz="1800" b="1" i="0" u="none" strike="noStrike" dirty="0">
                <a:solidFill>
                  <a:schemeClr val="tx2">
                    <a:lumMod val="50000"/>
                    <a:lumOff val="50000"/>
                  </a:schemeClr>
                </a:solidFill>
                <a:effectLst/>
              </a:rPr>
              <a:t>Host employee town halls and events </a:t>
            </a:r>
            <a:r>
              <a:rPr lang="en-US" sz="1800" b="0" i="0" u="none" strike="noStrike" dirty="0">
                <a:solidFill>
                  <a:srgbClr val="231F20"/>
                </a:solidFill>
                <a:effectLst/>
              </a:rPr>
              <a:t>within leadership communities</a:t>
            </a:r>
            <a:r>
              <a:rPr lang="en-US" sz="1800" b="0" i="0" dirty="0">
                <a:solidFill>
                  <a:srgbClr val="282828"/>
                </a:solidFill>
                <a:effectLst/>
              </a:rPr>
              <a:t>​ or Teams.</a:t>
            </a:r>
            <a:endParaRPr lang="en-US" b="0" i="0" dirty="0">
              <a:solidFill>
                <a:srgbClr val="282828"/>
              </a:solidFill>
              <a:effectLst/>
            </a:endParaRPr>
          </a:p>
          <a:p>
            <a:pPr algn="l" rtl="0" fontAlgn="base">
              <a:lnSpc>
                <a:spcPts val="2025"/>
              </a:lnSpc>
            </a:pPr>
            <a:r>
              <a:rPr lang="en-US" sz="1800" b="0" i="0" dirty="0">
                <a:solidFill>
                  <a:srgbClr val="282828"/>
                </a:solidFill>
                <a:effectLst/>
              </a:rPr>
              <a:t>​</a:t>
            </a:r>
            <a:endParaRPr lang="en-US" b="0" i="0" dirty="0">
              <a:solidFill>
                <a:srgbClr val="282828"/>
              </a:solidFill>
              <a:effectLst/>
            </a:endParaRPr>
          </a:p>
          <a:p>
            <a:pPr algn="l" rtl="0" fontAlgn="base">
              <a:lnSpc>
                <a:spcPts val="2100"/>
              </a:lnSpc>
            </a:pPr>
            <a:r>
              <a:rPr lang="en-US" sz="1800" b="0" i="0" u="none" strike="noStrike" dirty="0">
                <a:solidFill>
                  <a:srgbClr val="231F20"/>
                </a:solidFill>
                <a:effectLst/>
              </a:rPr>
              <a:t>Produce </a:t>
            </a:r>
            <a:r>
              <a:rPr lang="en-US" sz="1800" b="1" i="0" u="none" strike="noStrike" dirty="0">
                <a:solidFill>
                  <a:schemeClr val="tx2">
                    <a:lumMod val="50000"/>
                    <a:lumOff val="50000"/>
                  </a:schemeClr>
                </a:solidFill>
                <a:effectLst/>
              </a:rPr>
              <a:t>studio-managed video broadcasts </a:t>
            </a:r>
            <a:r>
              <a:rPr lang="en-US" sz="1800" b="0" i="0" u="none" strike="noStrike" dirty="0">
                <a:solidFill>
                  <a:srgbClr val="231F20"/>
                </a:solidFill>
                <a:effectLst/>
              </a:rPr>
              <a:t>via Stream or low-friction video broadcasts via Teams</a:t>
            </a:r>
            <a:r>
              <a:rPr lang="en-US" sz="1800" b="0" i="0" dirty="0">
                <a:solidFill>
                  <a:srgbClr val="282828"/>
                </a:solidFill>
                <a:effectLst/>
              </a:rPr>
              <a:t>​</a:t>
            </a:r>
            <a:endParaRPr lang="en-US" b="0" i="0" dirty="0">
              <a:solidFill>
                <a:srgbClr val="282828"/>
              </a:solidFill>
              <a:effectLst/>
            </a:endParaRPr>
          </a:p>
          <a:p>
            <a:pPr algn="l" rtl="0" fontAlgn="base">
              <a:lnSpc>
                <a:spcPts val="2025"/>
              </a:lnSpc>
            </a:pPr>
            <a:r>
              <a:rPr lang="en-US" sz="1800" b="0" i="0" dirty="0">
                <a:solidFill>
                  <a:srgbClr val="282828"/>
                </a:solidFill>
                <a:effectLst/>
              </a:rPr>
              <a:t>​</a:t>
            </a:r>
            <a:endParaRPr lang="en-US" b="0" i="0" dirty="0">
              <a:solidFill>
                <a:srgbClr val="282828"/>
              </a:solidFill>
              <a:effectLst/>
            </a:endParaRPr>
          </a:p>
          <a:p>
            <a:pPr algn="l" rtl="0" fontAlgn="base">
              <a:lnSpc>
                <a:spcPts val="2100"/>
              </a:lnSpc>
            </a:pPr>
            <a:r>
              <a:rPr lang="en-US" sz="1800" b="1" i="0" u="none" strike="noStrike" dirty="0">
                <a:solidFill>
                  <a:schemeClr val="tx2">
                    <a:lumMod val="50000"/>
                    <a:lumOff val="50000"/>
                  </a:schemeClr>
                </a:solidFill>
                <a:effectLst/>
              </a:rPr>
              <a:t>Collect questions and answers </a:t>
            </a:r>
            <a:r>
              <a:rPr lang="en-US" sz="1800" b="0" i="0" u="none" strike="noStrike" dirty="0">
                <a:solidFill>
                  <a:srgbClr val="231F20"/>
                </a:solidFill>
                <a:effectLst/>
              </a:rPr>
              <a:t>before and during the event</a:t>
            </a:r>
            <a:r>
              <a:rPr lang="en-US" sz="1800" b="0" i="0" dirty="0">
                <a:solidFill>
                  <a:srgbClr val="282828"/>
                </a:solidFill>
                <a:effectLst/>
              </a:rPr>
              <a:t>​</a:t>
            </a:r>
            <a:endParaRPr lang="en-US" b="0" i="0" dirty="0">
              <a:solidFill>
                <a:srgbClr val="282828"/>
              </a:solidFill>
              <a:effectLst/>
            </a:endParaRPr>
          </a:p>
          <a:p>
            <a:pPr algn="l" rtl="0" fontAlgn="base">
              <a:lnSpc>
                <a:spcPts val="1800"/>
              </a:lnSpc>
            </a:pPr>
            <a:r>
              <a:rPr lang="en-US" sz="1800" b="0" i="0" dirty="0">
                <a:solidFill>
                  <a:srgbClr val="282828"/>
                </a:solidFill>
                <a:effectLst/>
              </a:rPr>
              <a:t>​</a:t>
            </a:r>
            <a:br>
              <a:rPr lang="en-US" sz="1800" b="0" i="0" dirty="0">
                <a:solidFill>
                  <a:srgbClr val="282828"/>
                </a:solidFill>
                <a:effectLst/>
              </a:rPr>
            </a:br>
            <a:r>
              <a:rPr lang="en-US" sz="1800" b="0" i="0" u="none" strike="noStrike" dirty="0">
                <a:solidFill>
                  <a:srgbClr val="000000"/>
                </a:solidFill>
                <a:effectLst/>
              </a:rPr>
              <a:t>Use your event’s recording hosted as video on demand with additional services such </a:t>
            </a:r>
            <a:r>
              <a:rPr lang="en-US" sz="1800" b="1" i="0" u="none" strike="noStrike" dirty="0">
                <a:solidFill>
                  <a:schemeClr val="tx2">
                    <a:lumMod val="50000"/>
                    <a:lumOff val="50000"/>
                  </a:schemeClr>
                </a:solidFill>
                <a:effectLst/>
              </a:rPr>
              <a:t>transcription and facial detection</a:t>
            </a:r>
            <a:r>
              <a:rPr lang="en-US" sz="1800" b="0" i="0" dirty="0">
                <a:solidFill>
                  <a:srgbClr val="282828"/>
                </a:solidFill>
                <a:effectLst/>
              </a:rPr>
              <a:t>​.</a:t>
            </a:r>
          </a:p>
          <a:p>
            <a:pPr algn="l" rtl="0" fontAlgn="base">
              <a:lnSpc>
                <a:spcPts val="1800"/>
              </a:lnSpc>
            </a:pPr>
            <a:endParaRPr lang="en-US" b="0" i="0" dirty="0">
              <a:solidFill>
                <a:srgbClr val="282828"/>
              </a:solidFill>
              <a:effectLst/>
            </a:endParaRPr>
          </a:p>
          <a:p>
            <a:pPr fontAlgn="base">
              <a:lnSpc>
                <a:spcPts val="1800"/>
              </a:lnSpc>
            </a:pPr>
            <a:r>
              <a:rPr kumimoji="0" lang="en-US" sz="1800" b="0" i="0" u="none" strike="noStrike" kern="1200" cap="none" spc="0" normalizeH="0" baseline="0" noProof="0" dirty="0">
                <a:ln>
                  <a:noFill/>
                </a:ln>
                <a:effectLst/>
                <a:uLnTx/>
                <a:uFillTx/>
                <a:ea typeface="+mn-ea"/>
                <a:cs typeface="Segoe UI" panose="020B0502040204020203" pitchFamily="34" charset="0"/>
              </a:rPr>
              <a:t>Connect directly to leadership through moderated </a:t>
            </a:r>
            <a:r>
              <a:rPr kumimoji="0" lang="en-US" sz="1800" b="1" i="0" u="none" strike="noStrike" kern="1200" cap="none" spc="0" normalizeH="0" baseline="0" noProof="0" dirty="0">
                <a:ln>
                  <a:noFill/>
                </a:ln>
                <a:solidFill>
                  <a:schemeClr val="tx2">
                    <a:lumMod val="50000"/>
                    <a:lumOff val="50000"/>
                  </a:schemeClr>
                </a:solidFill>
                <a:effectLst/>
                <a:uLnTx/>
                <a:uFillTx/>
                <a:ea typeface="+mn-ea"/>
                <a:cs typeface="Segoe UI" panose="020B0502040204020203" pitchFamily="34" charset="0"/>
              </a:rPr>
              <a:t>Question &amp; Answer events.</a:t>
            </a:r>
          </a:p>
          <a:p>
            <a:pPr fontAlgn="base">
              <a:lnSpc>
                <a:spcPts val="1800"/>
              </a:lnSpc>
            </a:pPr>
            <a:endParaRPr lang="en-US" b="1" dirty="0">
              <a:cs typeface="Segoe UI" panose="020B0502040204020203" pitchFamily="34" charset="0"/>
            </a:endParaRPr>
          </a:p>
          <a:p>
            <a:pPr fontAlgn="base">
              <a:lnSpc>
                <a:spcPts val="1800"/>
              </a:lnSpc>
            </a:pPr>
            <a:r>
              <a:rPr kumimoji="0" lang="en-US" sz="1800" b="1" i="0" u="none" strike="noStrike" kern="1200" cap="none" spc="0" normalizeH="0" baseline="0" noProof="0" dirty="0">
                <a:ln>
                  <a:noFill/>
                </a:ln>
                <a:solidFill>
                  <a:schemeClr val="tx2">
                    <a:lumMod val="50000"/>
                    <a:lumOff val="50000"/>
                  </a:schemeClr>
                </a:solidFill>
                <a:effectLst/>
                <a:uLnTx/>
                <a:uFillTx/>
                <a:ea typeface="+mn-ea"/>
                <a:cs typeface="Segoe UI"/>
              </a:rPr>
              <a:t>Gain insights from event engagement analytics </a:t>
            </a:r>
            <a:r>
              <a:rPr kumimoji="0" lang="en-US" sz="1800" b="0" i="0" u="none" strike="noStrike" kern="1200" cap="none" spc="0" normalizeH="0" baseline="0" noProof="0" dirty="0">
                <a:ln>
                  <a:noFill/>
                </a:ln>
                <a:solidFill>
                  <a:srgbClr val="000000"/>
                </a:solidFill>
                <a:effectLst/>
                <a:uLnTx/>
                <a:uFillTx/>
                <a:ea typeface="+mn-ea"/>
                <a:cs typeface="Segoe UI"/>
              </a:rPr>
              <a:t>around questions asked and answered during the AMA. </a:t>
            </a:r>
          </a:p>
          <a:p>
            <a:pPr fontAlgn="base">
              <a:lnSpc>
                <a:spcPts val="1800"/>
              </a:lnSpc>
            </a:pPr>
            <a:endParaRPr kumimoji="0" lang="en-US" sz="1800" b="0" i="0" u="none" strike="noStrike" kern="1200" cap="none" spc="0" normalizeH="0" baseline="0" noProof="0" dirty="0">
              <a:ln>
                <a:noFill/>
              </a:ln>
              <a:effectLst/>
              <a:uLnTx/>
              <a:uFillTx/>
              <a:ea typeface="+mn-ea"/>
              <a:cs typeface="Segoe UI" panose="020B0502040204020203" pitchFamily="34" charset="0"/>
            </a:endParaRPr>
          </a:p>
          <a:p>
            <a:pPr algn="l" rtl="0" fontAlgn="base">
              <a:lnSpc>
                <a:spcPts val="1800"/>
              </a:lnSpc>
            </a:pPr>
            <a:r>
              <a:rPr lang="en-US" sz="1800" b="0" i="0" dirty="0">
                <a:solidFill>
                  <a:srgbClr val="282828"/>
                </a:solidFill>
                <a:effectLst/>
              </a:rPr>
              <a:t>​</a:t>
            </a:r>
            <a:endParaRPr lang="en-US" b="0" i="0" dirty="0">
              <a:solidFill>
                <a:srgbClr val="282828"/>
              </a:solidFill>
              <a:effectLst/>
            </a:endParaRPr>
          </a:p>
        </p:txBody>
      </p:sp>
      <p:pic>
        <p:nvPicPr>
          <p:cNvPr id="3074" name="Picture 2" descr="A screenshot of a Teams meeting">
            <a:extLst>
              <a:ext uri="{FF2B5EF4-FFF2-40B4-BE49-F238E27FC236}">
                <a16:creationId xmlns:a16="http://schemas.microsoft.com/office/drawing/2014/main" id="{F0CA01BE-D522-6309-CF10-664710F3D7A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916" t="5978" r="4046" b="6210"/>
          <a:stretch/>
        </p:blipFill>
        <p:spPr bwMode="auto">
          <a:xfrm>
            <a:off x="6001352" y="1351280"/>
            <a:ext cx="5093369" cy="3454400"/>
          </a:xfrm>
          <a:prstGeom prst="rect">
            <a:avLst/>
          </a:prstGeom>
          <a:noFill/>
          <a:ln w="50800">
            <a:solidFill>
              <a:srgbClr val="FFFFFF"/>
            </a:solidFill>
          </a:ln>
          <a:effectLst>
            <a:outerShdw blurRad="254000" sx="102000" sy="102000" algn="ctr" rotWithShape="0">
              <a:prstClr val="black">
                <a:alpha val="50000"/>
              </a:prstClr>
            </a:outerShdw>
          </a:effectLst>
          <a:extLst>
            <a:ext uri="{909E8E84-426E-40DD-AFC4-6F175D3DCCD1}">
              <a14:hiddenFill xmlns:a14="http://schemas.microsoft.com/office/drawing/2010/main">
                <a:solidFill>
                  <a:srgbClr val="FFFFFF"/>
                </a:solidFill>
              </a14:hiddenFill>
            </a:ext>
          </a:extLst>
        </p:spPr>
      </p:pic>
      <p:pic>
        <p:nvPicPr>
          <p:cNvPr id="4" name="Picture 3" descr="Screenshot of a Viva Engage community event">
            <a:extLst>
              <a:ext uri="{FF2B5EF4-FFF2-40B4-BE49-F238E27FC236}">
                <a16:creationId xmlns:a16="http://schemas.microsoft.com/office/drawing/2014/main" id="{51AD5EE3-A029-FBAD-124A-FD47E0323789}"/>
              </a:ext>
            </a:extLst>
          </p:cNvPr>
          <p:cNvPicPr>
            <a:picLocks noChangeAspect="1"/>
          </p:cNvPicPr>
          <p:nvPr/>
        </p:nvPicPr>
        <p:blipFill>
          <a:blip r:embed="rId5"/>
          <a:stretch>
            <a:fillRect/>
          </a:stretch>
        </p:blipFill>
        <p:spPr>
          <a:xfrm>
            <a:off x="6659594" y="4335492"/>
            <a:ext cx="5334483" cy="1908227"/>
          </a:xfrm>
          <a:prstGeom prst="rect">
            <a:avLst/>
          </a:prstGeom>
          <a:ln w="50800">
            <a:solidFill>
              <a:srgbClr val="FFFFFF"/>
            </a:solidFill>
          </a:ln>
          <a:effectLst>
            <a:outerShdw blurRad="254000" sx="102000" sy="102000" algn="ctr" rotWithShape="0">
              <a:prstClr val="black">
                <a:alpha val="50000"/>
              </a:prstClr>
            </a:outerShdw>
          </a:effectLst>
        </p:spPr>
      </p:pic>
      <p:sp>
        <p:nvSpPr>
          <p:cNvPr id="3" name="TextBox 2">
            <a:extLst>
              <a:ext uri="{FF2B5EF4-FFF2-40B4-BE49-F238E27FC236}">
                <a16:creationId xmlns:a16="http://schemas.microsoft.com/office/drawing/2014/main" id="{039367AA-3410-C3A8-DD84-02CE169886C8}"/>
              </a:ext>
            </a:extLst>
          </p:cNvPr>
          <p:cNvSpPr txBox="1"/>
          <p:nvPr/>
        </p:nvSpPr>
        <p:spPr>
          <a:xfrm>
            <a:off x="585216" y="6419923"/>
            <a:ext cx="6124221"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b="1">
                <a:cs typeface="Segoe Sans Text"/>
              </a:rPr>
              <a:t>Playbook: </a:t>
            </a:r>
            <a:r>
              <a:rPr lang="en-US" sz="1600">
                <a:cs typeface="Segoe Sans Text"/>
              </a:rPr>
              <a:t>Learn how to host events and AMAs </a:t>
            </a:r>
            <a:r>
              <a:rPr lang="en-US" sz="1600">
                <a:cs typeface="Segoe Sans Text"/>
                <a:hlinkClick r:id="rId6"/>
              </a:rPr>
              <a:t>here</a:t>
            </a:r>
            <a:r>
              <a:rPr lang="en-US" sz="1600">
                <a:cs typeface="Segoe Sans Text"/>
              </a:rPr>
              <a:t>. </a:t>
            </a:r>
            <a:endParaRPr lang="en-US" sz="1600"/>
          </a:p>
        </p:txBody>
      </p:sp>
    </p:spTree>
    <p:extLst>
      <p:ext uri="{BB962C8B-B14F-4D97-AF65-F5344CB8AC3E}">
        <p14:creationId xmlns:p14="http://schemas.microsoft.com/office/powerpoint/2010/main" val="1164665693"/>
      </p:ext>
    </p:extLst>
  </p:cSld>
  <p:clrMapOvr>
    <a:masterClrMapping/>
  </p:clrMapOvr>
  <p:transition>
    <p:fade/>
  </p:transition>
  <p:extLst>
    <p:ext uri="{6950BFC3-D8DA-4A85-94F7-54DA5524770B}">
      <p188:commentRel xmlns:p188="http://schemas.microsoft.com/office/powerpoint/2018/8/main" r:id="rId3"/>
    </p:ext>
  </p:extLst>
</p:sld>
</file>

<file path=ppt/theme/_rels/theme2.xml.rels><?xml version="1.0" encoding="UTF-8" standalone="yes"?>
<Relationships xmlns="http://schemas.openxmlformats.org/package/2006/relationships"><Relationship Id="rId1" Type="http://schemas.openxmlformats.org/officeDocument/2006/relationships/image" Target="../media/image62.jpeg"/></Relationships>
</file>

<file path=ppt/theme/theme1.xml><?xml version="1.0" encoding="utf-8"?>
<a:theme xmlns:a="http://schemas.openxmlformats.org/drawingml/2006/main" name="M365">
  <a:themeElements>
    <a:clrScheme name="Custom 3">
      <a:dk1>
        <a:srgbClr val="091F2C"/>
      </a:dk1>
      <a:lt1>
        <a:srgbClr val="FFF8F3"/>
      </a:lt1>
      <a:dk2>
        <a:srgbClr val="091F2C"/>
      </a:dk2>
      <a:lt2>
        <a:srgbClr val="E8E6DF"/>
      </a:lt2>
      <a:accent1>
        <a:srgbClr val="225B62"/>
      </a:accent1>
      <a:accent2>
        <a:srgbClr val="2A446F"/>
      </a:accent2>
      <a:accent3>
        <a:srgbClr val="702573"/>
      </a:accent3>
      <a:accent4>
        <a:srgbClr val="FFA38B"/>
      </a:accent4>
      <a:accent5>
        <a:srgbClr val="8DE971"/>
      </a:accent5>
      <a:accent6>
        <a:srgbClr val="FFE399"/>
      </a:accent6>
      <a:hlink>
        <a:srgbClr val="0078D4"/>
      </a:hlink>
      <a:folHlink>
        <a:srgbClr val="0078D4"/>
      </a:folHlink>
    </a:clrScheme>
    <a:fontScheme name="MSFT - New font">
      <a:majorFont>
        <a:latin typeface="Segoe Sans Display Semibold"/>
        <a:ea typeface=""/>
        <a:cs typeface=""/>
      </a:majorFont>
      <a:minorFont>
        <a:latin typeface="Segoe Sans Text"/>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M365" id="{0638C5D9-C529-4F69-A548-9F0F8C617C2D}" vid="{1EC66F20-5754-4AFE-9AC4-BE6EE88F8036}"/>
    </a:ext>
  </a:extLst>
</a:theme>
</file>

<file path=ppt/theme/theme2.xml><?xml version="1.0" encoding="utf-8"?>
<a:theme xmlns:a="http://schemas.openxmlformats.org/drawingml/2006/main" name="7_White template">
  <a:themeElements>
    <a:clrScheme name="Teams 2023 Theme Colors">
      <a:dk1>
        <a:srgbClr val="000000"/>
      </a:dk1>
      <a:lt1>
        <a:srgbClr val="FFFFFF"/>
      </a:lt1>
      <a:dk2>
        <a:srgbClr val="444791"/>
      </a:dk2>
      <a:lt2>
        <a:srgbClr val="F1F2F1"/>
      </a:lt2>
      <a:accent1>
        <a:srgbClr val="5B5FC7"/>
      </a:accent1>
      <a:accent2>
        <a:srgbClr val="444791"/>
      </a:accent2>
      <a:accent3>
        <a:srgbClr val="9299F7"/>
      </a:accent3>
      <a:accent4>
        <a:srgbClr val="FFF8F3"/>
      </a:accent4>
      <a:accent5>
        <a:srgbClr val="000000"/>
      </a:accent5>
      <a:accent6>
        <a:srgbClr val="FFFFFF"/>
      </a:accent6>
      <a:hlink>
        <a:srgbClr val="5B5FC7"/>
      </a:hlink>
      <a:folHlink>
        <a:srgbClr val="5B5FC7"/>
      </a:folHlink>
    </a:clrScheme>
    <a:fontScheme name="Segoe Sans">
      <a:majorFont>
        <a:latin typeface="Segoe Sans Display Semibold"/>
        <a:ea typeface=""/>
        <a:cs typeface=""/>
      </a:majorFont>
      <a:minorFont>
        <a:latin typeface="Segoe Sans Text"/>
        <a:ea typeface=""/>
        <a:cs typeface=""/>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277832_MS-TEAMS_PPT_TemplateRefresh_SegoeUI_231002" id="{E7BCDA99-54EB-5744-BC5B-7BF34320A9B1}" vid="{EA8CA6E8-1854-A64E-AC87-DDD016773713}"/>
    </a:ext>
  </a:extLst>
</a:theme>
</file>

<file path=ppt/theme/theme3.xml><?xml version="1.0" encoding="utf-8"?>
<a:theme xmlns:a="http://schemas.openxmlformats.org/drawingml/2006/main" name="White template">
  <a:themeElements>
    <a:clrScheme name="Custom 7">
      <a:dk1>
        <a:srgbClr val="000000"/>
      </a:dk1>
      <a:lt1>
        <a:srgbClr val="FFFFFF"/>
      </a:lt1>
      <a:dk2>
        <a:srgbClr val="34258E"/>
      </a:dk2>
      <a:lt2>
        <a:srgbClr val="F1F2F1"/>
      </a:lt2>
      <a:accent1>
        <a:srgbClr val="5C5AD4"/>
      </a:accent1>
      <a:accent2>
        <a:srgbClr val="34258E"/>
      </a:accent2>
      <a:accent3>
        <a:srgbClr val="9EA1FC"/>
      </a:accent3>
      <a:accent4>
        <a:srgbClr val="D1D2D1"/>
      </a:accent4>
      <a:accent5>
        <a:srgbClr val="727372"/>
      </a:accent5>
      <a:accent6>
        <a:srgbClr val="000000"/>
      </a:accent6>
      <a:hlink>
        <a:srgbClr val="5C5AD4"/>
      </a:hlink>
      <a:folHlink>
        <a:srgbClr val="5C5A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Presentation3" id="{0B115B32-BF46-4046-9BDF-1201ED5DA0B4}" vid="{5962B83E-5F01-514D-B054-0910B47419D7}"/>
    </a:ext>
  </a:extLst>
</a:theme>
</file>

<file path=ppt/theme/theme4.xml><?xml version="1.0" encoding="utf-8"?>
<a:theme xmlns:a="http://schemas.openxmlformats.org/drawingml/2006/main" name="3_Microsoft Viva Template">
  <a:themeElements>
    <a:clrScheme name="Viva_v04">
      <a:dk1>
        <a:srgbClr val="000000"/>
      </a:dk1>
      <a:lt1>
        <a:srgbClr val="FFFFFF"/>
      </a:lt1>
      <a:dk2>
        <a:srgbClr val="463668"/>
      </a:dk2>
      <a:lt2>
        <a:srgbClr val="F4F3F5"/>
      </a:lt2>
      <a:accent1>
        <a:srgbClr val="0078D4"/>
      </a:accent1>
      <a:accent2>
        <a:srgbClr val="49C5B1"/>
      </a:accent2>
      <a:accent3>
        <a:srgbClr val="8661C5"/>
      </a:accent3>
      <a:accent4>
        <a:srgbClr val="2A446F"/>
      </a:accent4>
      <a:accent5>
        <a:srgbClr val="225B62"/>
      </a:accent5>
      <a:accent6>
        <a:srgbClr val="F9EBC6"/>
      </a:accent6>
      <a:hlink>
        <a:srgbClr val="0078D4"/>
      </a:hlink>
      <a:folHlink>
        <a:srgbClr val="8661C5"/>
      </a:folHlink>
    </a:clrScheme>
    <a:fontScheme name="xfest_v02">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White">
      <a:srgbClr val="FFFFFF"/>
    </a:custClr>
    <a:custClr name="Off-White">
      <a:srgbClr val="F4F3F5"/>
    </a:custClr>
    <a:custClr name="Warm Light">
      <a:srgbClr val="F9EBC6"/>
    </a:custClr>
    <a:custClr name="Rich Black">
      <a:srgbClr val="000000"/>
    </a:custClr>
    <a:custClr name="Blue">
      <a:srgbClr val="0078D4"/>
    </a:custClr>
    <a:custClr name="Teal">
      <a:srgbClr val="49C5B1"/>
    </a:custClr>
    <a:custClr name="Purple">
      <a:srgbClr val="8661C5"/>
    </a:custClr>
    <a:custClr name="Dark Blue">
      <a:srgbClr val="2A446F"/>
    </a:custClr>
    <a:custClr name="Dark Teal">
      <a:srgbClr val="225B62"/>
    </a:custClr>
    <a:custClr name="Dark Purle">
      <a:srgbClr val="463668"/>
    </a:custClr>
    <a:custClr name="Light Gradient Start">
      <a:srgbClr val="F4F3F5"/>
    </a:custClr>
    <a:custClr name="Light Gradient Blue">
      <a:srgbClr val="8CC7E7"/>
    </a:custClr>
    <a:custClr name="Light Gradient Teal">
      <a:srgbClr val="95E3D7"/>
    </a:custClr>
    <a:custClr name="Light Gradient Purple">
      <a:srgbClr val="C5B4E3"/>
    </a:custClr>
    <a:custClr name="Type Gradient Start">
      <a:srgbClr val="FFEF86"/>
    </a:custClr>
    <a:custClr name="Type Gradient Midpoint Blue">
      <a:srgbClr val="75C5A6"/>
    </a:custClr>
    <a:custClr name="Type Gradient Bright Blue">
      <a:srgbClr val="28AFE9"/>
    </a:custClr>
    <a:custClr name="Type Gradient Bright Green">
      <a:srgbClr val="1CD278"/>
    </a:custClr>
    <a:custClr name="Type Gradient Bright Magenta">
      <a:srgbClr val="E535E5"/>
    </a:custClr>
  </a:custClrLst>
  <a:extLst>
    <a:ext uri="{05A4C25C-085E-4340-85A3-A5531E510DB2}">
      <thm15:themeFamily xmlns:thm15="http://schemas.microsoft.com/office/thememl/2012/main" name="MicrosoftViva_Template_v07.potx" id="{AF30887B-360C-44A1-9C8A-F67AA642F696}" vid="{32BDEA9E-A29D-4845-9631-8E328712438E}"/>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50b03480-09e6-4a96-af43-7dc7b71d4f9a" xsi:nil="true"/>
    <_ip_UnifiedCompliancePolicyProperties xmlns="http://schemas.microsoft.com/sharepoint/v3" xsi:nil="true"/>
    <lcf76f155ced4ddcb4097134ff3c332f xmlns="7ddac33b-b1a1-4278-b1e4-db96f026c1a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B13864B30A27A468845A13EC9E998A1" ma:contentTypeVersion="17" ma:contentTypeDescription="Create a new document." ma:contentTypeScope="" ma:versionID="9c26f3a8d7b224dff328a7f093442099">
  <xsd:schema xmlns:xsd="http://www.w3.org/2001/XMLSchema" xmlns:xs="http://www.w3.org/2001/XMLSchema" xmlns:p="http://schemas.microsoft.com/office/2006/metadata/properties" xmlns:ns1="http://schemas.microsoft.com/sharepoint/v3" xmlns:ns2="7ddac33b-b1a1-4278-b1e4-db96f026c1a5" xmlns:ns3="50b03480-09e6-4a96-af43-7dc7b71d4f9a" targetNamespace="http://schemas.microsoft.com/office/2006/metadata/properties" ma:root="true" ma:fieldsID="ae83cb69514f8d16185f4b2e629d93df" ns1:_="" ns2:_="" ns3:_="">
    <xsd:import namespace="http://schemas.microsoft.com/sharepoint/v3"/>
    <xsd:import namespace="7ddac33b-b1a1-4278-b1e4-db96f026c1a5"/>
    <xsd:import namespace="50b03480-09e6-4a96-af43-7dc7b71d4f9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BillingMetadata" minOccurs="0"/>
                <xsd:element ref="ns1:_ip_UnifiedCompliancePolicyProperties" minOccurs="0"/>
                <xsd:element ref="ns1:_ip_UnifiedCompliancePolicyUIAction" minOccurs="0"/>
                <xsd:element ref="ns2:MediaServiceDateTaken" minOccurs="0"/>
                <xsd:element ref="ns2:MediaServiceGenerationTime" minOccurs="0"/>
                <xsd:element ref="ns2:MediaServiceEventHashCode" minOccurs="0"/>
                <xsd:element ref="ns2:MediaLengthInSeconds" minOccurs="0"/>
                <xsd:element ref="ns2:MediaServiceDocTag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hidden="true" ma:internalName="_ip_UnifiedCompliancePolicyProperties">
      <xsd:simpleType>
        <xsd:restriction base="dms:Note"/>
      </xsd:simpleType>
    </xsd:element>
    <xsd:element name="_ip_UnifiedCompliancePolicyUIAction" ma:index="1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ddac33b-b1a1-4278-b1e4-db96f026c1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BillingMetadata" ma:index="12" nillable="true" ma:displayName="MediaServiceBillingMetadata" ma:hidden="true" ma:internalName="MediaServiceBilling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DocTags" ma:index="19" nillable="true" ma:displayName="MediaServiceDocTags" ma:hidden="true" ma:internalName="MediaServiceDocTags" ma:readOnly="true">
      <xsd:simpleType>
        <xsd:restriction base="dms:Note"/>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0b03480-09e6-4a96-af43-7dc7b71d4f9a"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a54262e-2142-4724-a004-c7048d992730}" ma:internalName="TaxCatchAll" ma:showField="CatchAllData" ma:web="50b03480-09e6-4a96-af43-7dc7b71d4f9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E01B3A-FCC8-496F-B8FB-D8B47F00DE45}">
  <ds:schemaRefs>
    <ds:schemaRef ds:uri="http://schemas.microsoft.com/office/infopath/2007/PartnerControls"/>
    <ds:schemaRef ds:uri="7ddac33b-b1a1-4278-b1e4-db96f026c1a5"/>
    <ds:schemaRef ds:uri="http://schemas.microsoft.com/office/2006/metadata/properties"/>
    <ds:schemaRef ds:uri="http://www.w3.org/XML/1998/namespace"/>
    <ds:schemaRef ds:uri="http://purl.org/dc/dcmitype/"/>
    <ds:schemaRef ds:uri="http://schemas.microsoft.com/office/2006/documentManagement/types"/>
    <ds:schemaRef ds:uri="http://schemas.openxmlformats.org/package/2006/metadata/core-properties"/>
    <ds:schemaRef ds:uri="http://purl.org/dc/elements/1.1/"/>
    <ds:schemaRef ds:uri="50b03480-09e6-4a96-af43-7dc7b71d4f9a"/>
    <ds:schemaRef ds:uri="http://schemas.microsoft.com/sharepoint/v3"/>
    <ds:schemaRef ds:uri="http://purl.org/dc/terms/"/>
  </ds:schemaRefs>
</ds:datastoreItem>
</file>

<file path=customXml/itemProps2.xml><?xml version="1.0" encoding="utf-8"?>
<ds:datastoreItem xmlns:ds="http://schemas.openxmlformats.org/officeDocument/2006/customXml" ds:itemID="{4EAE9140-EF83-423F-90F3-CDAE392A9A59}">
  <ds:schemaRefs>
    <ds:schemaRef ds:uri="http://schemas.microsoft.com/sharepoint/v3/contenttype/forms"/>
  </ds:schemaRefs>
</ds:datastoreItem>
</file>

<file path=customXml/itemProps3.xml><?xml version="1.0" encoding="utf-8"?>
<ds:datastoreItem xmlns:ds="http://schemas.openxmlformats.org/officeDocument/2006/customXml" ds:itemID="{951A217F-2DAB-448C-86E1-7C9C3CB21F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ddac33b-b1a1-4278-b1e4-db96f026c1a5"/>
    <ds:schemaRef ds:uri="50b03480-09e6-4a96-af43-7dc7b71d4f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M365</Template>
  <TotalTime>12</TotalTime>
  <Words>1083</Words>
  <Application>Microsoft Office PowerPoint</Application>
  <PresentationFormat>Widescreen</PresentationFormat>
  <Paragraphs>100</Paragraphs>
  <Slides>11</Slides>
  <Notes>4</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11</vt:i4>
      </vt:variant>
    </vt:vector>
  </HeadingPairs>
  <TitlesOfParts>
    <vt:vector size="28" baseType="lpstr">
      <vt:lpstr>Aptos</vt:lpstr>
      <vt:lpstr>Arial</vt:lpstr>
      <vt:lpstr>Calibri</vt:lpstr>
      <vt:lpstr>Consolas</vt:lpstr>
      <vt:lpstr>Segoe Sans Display</vt:lpstr>
      <vt:lpstr>Segoe Sans Display Semibold</vt:lpstr>
      <vt:lpstr>Segoe Sans Text</vt:lpstr>
      <vt:lpstr>Segoe Sans Text Black</vt:lpstr>
      <vt:lpstr>Segoe Sans Text Semilight</vt:lpstr>
      <vt:lpstr>Segoe UI</vt:lpstr>
      <vt:lpstr>Segoe UI Semibold</vt:lpstr>
      <vt:lpstr>Segoe UI Semilight</vt:lpstr>
      <vt:lpstr>Wingdings</vt:lpstr>
      <vt:lpstr>M365</vt:lpstr>
      <vt:lpstr>7_White template</vt:lpstr>
      <vt:lpstr>White template</vt:lpstr>
      <vt:lpstr>3_Microsoft Viva Template</vt:lpstr>
      <vt:lpstr>Building leader and executive communications</vt:lpstr>
      <vt:lpstr>Leadership connection</vt:lpstr>
      <vt:lpstr>Enable a new culture of work  through connected leaders, employee engagement, and communications powered by AI</vt:lpstr>
      <vt:lpstr>Supercharge your leadership communications</vt:lpstr>
      <vt:lpstr>Build a home for leader resources</vt:lpstr>
      <vt:lpstr>Amplify leader messages</vt:lpstr>
      <vt:lpstr>Create authentic voice</vt:lpstr>
      <vt:lpstr>Reach key audiences Superpower for leaders and corporate communicators</vt:lpstr>
      <vt:lpstr>Manage executive &amp; Ask Me Anything events</vt:lpstr>
      <vt:lpstr>Empower communicators Enable stronger partnerships with leaders through roles  </vt:lpstr>
      <vt:lpstr>Gain insights &amp; leverage feedback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Jessie Hwang (MCAG)</dc:creator>
  <cp:lastModifiedBy>Jessie Hwang (MCAG)</cp:lastModifiedBy>
  <cp:revision>2</cp:revision>
  <dcterms:created xsi:type="dcterms:W3CDTF">2025-01-22T17:56:28Z</dcterms:created>
  <dcterms:modified xsi:type="dcterms:W3CDTF">2025-03-07T17:46:33Z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0x0101001B13864B30A27A468845A13EC9E998A1</vt:lpwstr>
  </property>
  <property fmtid="{D5CDD505-2E9C-101B-9397-08002B2CF9AE}" pid="3" name="MediaServiceImageTags">
    <vt:lpwstr/>
  </property>
</Properties>
</file>