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omments/modernComment_7F3E907F_D47F5BE7.xml" ContentType="application/vnd.ms-powerpoint.comment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405" r:id="rId4"/>
  </p:sldMasterIdLst>
  <p:notesMasterIdLst>
    <p:notesMasterId r:id="rId21"/>
  </p:notesMasterIdLst>
  <p:handoutMasterIdLst>
    <p:handoutMasterId r:id="rId22"/>
  </p:handoutMasterIdLst>
  <p:sldIdLst>
    <p:sldId id="2134806637" r:id="rId5"/>
    <p:sldId id="2134806619" r:id="rId6"/>
    <p:sldId id="2134806654" r:id="rId7"/>
    <p:sldId id="2134806655" r:id="rId8"/>
    <p:sldId id="2134806648" r:id="rId9"/>
    <p:sldId id="2134806649" r:id="rId10"/>
    <p:sldId id="2134806653" r:id="rId11"/>
    <p:sldId id="2134806652" r:id="rId12"/>
    <p:sldId id="2134806639" r:id="rId13"/>
    <p:sldId id="2134806597" r:id="rId14"/>
    <p:sldId id="2134806647" r:id="rId15"/>
    <p:sldId id="2134806642" r:id="rId16"/>
    <p:sldId id="2134806644" r:id="rId17"/>
    <p:sldId id="2134806643" r:id="rId18"/>
    <p:sldId id="2134806646" r:id="rId19"/>
    <p:sldId id="2134806650" r:id="rId20"/>
  </p:sldIdLst>
  <p:sldSz cx="12192000" cy="6858000"/>
  <p:notesSz cx="10287000" cy="18288000"/>
  <p:defaultTextStyle>
    <a:lvl1pPr marL="0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304770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609539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914309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219078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1523848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1828617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2133387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2438156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 Slide" id="{76C81359-A2D0-4B65-843D-E50BAF6F6188}">
          <p14:sldIdLst>
            <p14:sldId id="2134806637"/>
            <p14:sldId id="2134806619"/>
            <p14:sldId id="2134806654"/>
          </p14:sldIdLst>
        </p14:section>
        <p14:section name="Roles" id="{C6A94173-AF46-45A5-B372-63620F58BC96}">
          <p14:sldIdLst>
            <p14:sldId id="2134806655"/>
            <p14:sldId id="2134806648"/>
            <p14:sldId id="2134806649"/>
            <p14:sldId id="2134806653"/>
            <p14:sldId id="2134806652"/>
            <p14:sldId id="2134806639"/>
            <p14:sldId id="2134806597"/>
            <p14:sldId id="2134806647"/>
            <p14:sldId id="2134806642"/>
            <p14:sldId id="2134806644"/>
            <p14:sldId id="2134806643"/>
            <p14:sldId id="2134806646"/>
            <p14:sldId id="2134806650"/>
          </p14:sldIdLst>
        </p14:section>
      </p14:sectionLst>
    </p:ext>
    <p:ext uri="{EFAFB233-063F-42B5-8137-9DF3F51BA10A}">
      <p15:sldGuideLst xmlns:p15="http://schemas.microsoft.com/office/powerpoint/2012/main">
        <p15:guide id="4" orient="horz" pos="2160" userDrawn="1">
          <p15:clr>
            <a:srgbClr val="A4A3A4"/>
          </p15:clr>
        </p15:guide>
        <p15:guide id="5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  <p188:author id="{2EEC7E15-DCF0-02BA-2CBB-65BBE72ED1A5}" name="Amit Saxena" initials="AS" userId="S::saxenaamit@microsoft.com::3c0d4756-056b-4560-a747-62b56ef10ec4" providerId="AD"/>
  <p188:author id="{BB2AF335-1D41-CFE0-094B-28842C3D2E90}" name="Alyssa King" initials="AK" userId="S::alyssaking@microsoft.com::563a9e7d-c656-43e2-9cd6-1cac6791f5c3" providerId="AD"/>
  <p188:author id="{2F02E885-6761-A955-D4CF-271E44B57D52}" name="Laurel Dzneladze (Unify Consulting LLC)" initials="LD" userId="S::v-ldzneladze@microsoft.com::f014f1e7-200a-4a76-a22d-a9fbe68f592c" providerId="AD"/>
  <p188:author id="{952320BB-5E9E-8D11-3E73-494194F07013}" name="Richard Chen (IFG INTERNATIONAL FINANCIALGROUP)" initials="RC" userId="S::v-chenric@microsoft.com::5e7f3827-c8b9-42dc-a0a1-549656f94cfa" providerId="AD"/>
  <p188:author id="{D78E10C7-057D-63EA-2232-A9F347B9EB66}" name="Lacey Rosedale" initials="LR" userId="S::laroseda@microsoft.com::04fa73a0-d2b1-4bf1-9d38-e8b87985c6f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EBF0"/>
    <a:srgbClr val="D3E5F0"/>
    <a:srgbClr val="DBE8F0"/>
    <a:srgbClr val="F1F2F5"/>
    <a:srgbClr val="DDEBF7"/>
    <a:srgbClr val="CCDFF0"/>
    <a:srgbClr val="13874D"/>
    <a:srgbClr val="B10E1C"/>
    <a:srgbClr val="F7630C"/>
    <a:srgbClr val="FFAA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2FE7C3-DCF0-4694-B0D6-2270EBE8F3A5}" v="3762" dt="2025-12-19T08:46:26.8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1116" y="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5/10/relationships/revisionInfo" Target="revisionInfo.xml"/></Relationships>
</file>

<file path=ppt/comments/modernComment_7F3E907F_D47F5BE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A768041-271A-4CBD-B10A-FE8D7C74F217}" authorId="{D78E10C7-057D-63EA-2232-A9F347B9EB66}" status="resolved" created="2025-06-27T23:01:25.548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565116391" sldId="2134806655"/>
      <ac:spMk id="5" creationId="{E41CD942-3D6F-B492-E063-1EB0A996206E}"/>
      <ac:txMk cp="16" len="7">
        <ac:context len="31" hash="2547642210"/>
      </ac:txMk>
    </ac:txMkLst>
    <p188:replyLst>
      <p188:reply id="{B2449437-09FC-495D-AA0B-F2B3BE5C4C49}" authorId="{D78E10C7-057D-63EA-2232-A9F347B9EB66}" created="2025-06-27T23:05:44.503">
        <p188:txBody>
          <a:bodyPr/>
          <a:lstStyle/>
          <a:p>
            <a:r>
              <a:rPr lang="en-US"/>
              <a:t>If we will be catagorizing between assigned vs no assigned role, we might want to preface the deck with a slide that speaks to this - what does this mean. </a:t>
            </a:r>
          </a:p>
        </p188:txBody>
      </p188:reply>
    </p188:replyLst>
    <p188:txBody>
      <a:bodyPr/>
      <a:lstStyle/>
      <a:p>
        <a:r>
          <a:rPr lang="en-US"/>
          <a:t>[@Alyssa King] - Would it make sense to call this official? Or perhaps just say Assigned Role vs No Assigned Role throughout this? 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AE1454A-84BB-8406-079F-BF8C431B625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457700" cy="917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0EAADC-E373-89B6-682B-B5BE51EC2B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827713" y="0"/>
            <a:ext cx="4457700" cy="917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1DFF5B-CE5C-B74F-821D-30A13AB179CE}" type="datetimeFigureOut">
              <a:rPr lang="en-US" smtClean="0"/>
              <a:t>1/5/2026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499F0F-7044-467F-259F-706D1E7873F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7372013"/>
            <a:ext cx="4457700" cy="915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9819B6-3A5A-F1BC-482B-84523CE6924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827713" y="17372013"/>
            <a:ext cx="4457700" cy="915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570F2-79AC-D34D-BCC0-518759E4E0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9728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8760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1pPr>
    <a:lvl2pPr marL="304770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2pPr>
    <a:lvl3pPr marL="609539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3pPr>
    <a:lvl4pPr marL="914309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4pPr>
    <a:lvl5pPr marL="1219078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5pPr>
    <a:lvl6pPr marL="1523848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6pPr>
    <a:lvl7pPr marL="1828617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7pPr>
    <a:lvl8pPr marL="2133387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8pPr>
    <a:lvl9pPr marL="2438156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342900" y="2286000"/>
            <a:ext cx="10972800" cy="6172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028700" y="8801100"/>
            <a:ext cx="8229600" cy="720090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529956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342900" y="2286000"/>
            <a:ext cx="10972800" cy="6172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028700" y="8801100"/>
            <a:ext cx="8229600" cy="720090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1206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39772-D50A-305F-747D-B9C917A3F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440E2E-F936-18C1-7026-52BDC4FB9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4425" cy="348456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7F42DD-D887-A975-9BAD-A4A781334F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418468-014C-5E69-E52F-DF36C3EA169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A1891F-891C-BE47-97D5-EF825BF43A0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47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F3270-3977-21C8-D663-1C2F4A665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E39EE5-5886-AF32-F0BF-381B2A70BB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4425" cy="348456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F461FC-80C3-5E02-BA80-3723074B54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932933-F1C5-834B-10BD-7E2990E5D2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A1891F-891C-BE47-97D5-EF825BF43A0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3319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EDBF8-4D7E-F1AB-03B3-6AA81FBBA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18701B-D99A-FA6F-84CD-9C0BE5EC39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4425" cy="348456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C82C15-7AE9-602B-9D1B-BD806CCD06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92DDE0-5839-95B5-675A-6D43AE112C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A1891F-891C-BE47-97D5-EF825BF43A0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3061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B7B2B5-859C-752E-9303-0FA87873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E0B9EA-05B6-4D39-4E7C-35128E818B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4425" cy="348456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849AD5-F0CF-97B4-38E5-EE75591249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7E2877-7D4E-5F27-CC56-C35562F2AA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A1891F-891C-BE47-97D5-EF825BF43A0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3223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342900" y="2286000"/>
            <a:ext cx="10972800" cy="6172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028700" y="8801100"/>
            <a:ext cx="8229600" cy="720090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078091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342900" y="2286000"/>
            <a:ext cx="10972800" cy="6172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028700" y="8801100"/>
            <a:ext cx="8229600" cy="720090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76836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342900" y="2286000"/>
            <a:ext cx="10972800" cy="6172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028700" y="8801100"/>
            <a:ext cx="8229600" cy="720090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041881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342900" y="2286000"/>
            <a:ext cx="10972800" cy="6172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028700" y="8801100"/>
            <a:ext cx="8229600" cy="720090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73978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C3F74D-D1DF-E0AB-83AD-55ECF7EF0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5FA6F5-15B4-8DAA-87C2-AE094E5D7F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9B0A9A-D46B-51B8-9A2D-7AA26D77D3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644E48-D696-0087-03A6-92FC578596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0475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342900" y="2286000"/>
            <a:ext cx="10972800" cy="6172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028700" y="8801100"/>
            <a:ext cx="8229600" cy="720090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91276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B604F0-CEA3-B540-52DF-331AE4DF3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064922-F852-6B87-C507-E50698E610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4425" cy="348456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D1234F-0421-46D5-1D63-50D3C2C5DE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821FEB-55F5-4BAC-B440-AAFC643D506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A1891F-891C-BE47-97D5-EF825BF43A0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8396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0BE65-9519-2E71-88A2-301D558D5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E703A6-215C-96F8-AB60-5717B41AA9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4425" cy="348456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971DD9-A938-2536-2964-20EDE9E992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E0FD23-E422-997B-E7AF-CC61CB9A8F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A1891F-891C-BE47-97D5-EF825BF43A0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3217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FE43EB-D252-962C-D8F2-0F979B1BD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7F7E46-E9FF-558B-F46A-DA9CF71D3B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4425" cy="348456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9BA9D4-2349-546B-9848-F65C7100A6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3CEA4C-C755-3496-1614-1F47CA9A510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A1891F-891C-BE47-97D5-EF825BF43A0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5704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B193E-CED0-FA82-97E1-120633BAD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5E45F1-B472-209B-0661-98254332F6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F62140-9EB7-6A37-4821-91579E07E3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2E7906-2FCE-4CE7-359C-995BC75CC1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6093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jpeg"/><Relationship Id="rId4" Type="http://schemas.openxmlformats.org/officeDocument/2006/relationships/image" Target="../media/image4.sv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jpe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7.jpeg"/><Relationship Id="rId4" Type="http://schemas.openxmlformats.org/officeDocument/2006/relationships/image" Target="../media/image20.jpe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2.jpe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7.jpeg"/><Relationship Id="rId5" Type="http://schemas.openxmlformats.org/officeDocument/2006/relationships/image" Target="../media/image27.jpeg"/><Relationship Id="rId4" Type="http://schemas.openxmlformats.org/officeDocument/2006/relationships/image" Target="../media/image20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jpe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7.jpeg"/><Relationship Id="rId4" Type="http://schemas.openxmlformats.org/officeDocument/2006/relationships/image" Target="../media/image20.jpe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7.jpeg"/><Relationship Id="rId5" Type="http://schemas.openxmlformats.org/officeDocument/2006/relationships/image" Target="../media/image27.jpeg"/><Relationship Id="rId4" Type="http://schemas.openxmlformats.org/officeDocument/2006/relationships/image" Target="../media/image20.jpeg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with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and blue gradient&#10;&#10;AI-generated content may be incorrect.">
            <a:extLst>
              <a:ext uri="{FF2B5EF4-FFF2-40B4-BE49-F238E27FC236}">
                <a16:creationId xmlns:a16="http://schemas.microsoft.com/office/drawing/2014/main" id="{46FA837C-F68D-287B-B09C-1B9567D820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1864" b="21864"/>
          <a:stretch>
            <a:fillRect/>
          </a:stretch>
        </p:blipFill>
        <p:spPr>
          <a:xfrm>
            <a:off x="1" y="0"/>
            <a:ext cx="12191998" cy="6858000"/>
          </a:xfrm>
          <a:prstGeom prst="rect">
            <a:avLst/>
          </a:prstGeom>
        </p:spPr>
      </p:pic>
      <p:pic>
        <p:nvPicPr>
          <p:cNvPr id="8" name="Picture 7" descr="A blue and green swirly design&#10;&#10;AI-generated content may be incorrect.">
            <a:extLst>
              <a:ext uri="{FF2B5EF4-FFF2-40B4-BE49-F238E27FC236}">
                <a16:creationId xmlns:a16="http://schemas.microsoft.com/office/drawing/2014/main" id="{794A3895-D6DF-C447-CC5A-9856D595045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50"/>
                    </a14:imgEffect>
                  </a14:imgLayer>
                </a14:imgProps>
              </a:ext>
            </a:extLst>
          </a:blip>
          <a:srcRect r="14850" b="56071"/>
          <a:stretch>
            <a:fillRect/>
          </a:stretch>
        </p:blipFill>
        <p:spPr>
          <a:xfrm>
            <a:off x="3562349" y="2405936"/>
            <a:ext cx="8629651" cy="4452065"/>
          </a:xfrm>
          <a:custGeom>
            <a:avLst/>
            <a:gdLst>
              <a:gd name="connsiteX0" fmla="*/ 0 w 8629651"/>
              <a:gd name="connsiteY0" fmla="*/ 0 h 4452065"/>
              <a:gd name="connsiteX1" fmla="*/ 8629651 w 8629651"/>
              <a:gd name="connsiteY1" fmla="*/ 0 h 4452065"/>
              <a:gd name="connsiteX2" fmla="*/ 8629651 w 8629651"/>
              <a:gd name="connsiteY2" fmla="*/ 4452065 h 4452065"/>
              <a:gd name="connsiteX3" fmla="*/ 0 w 8629651"/>
              <a:gd name="connsiteY3" fmla="*/ 4452065 h 4452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29651" h="4452065">
                <a:moveTo>
                  <a:pt x="0" y="0"/>
                </a:moveTo>
                <a:lnTo>
                  <a:pt x="8629651" y="0"/>
                </a:lnTo>
                <a:lnTo>
                  <a:pt x="8629651" y="4452065"/>
                </a:lnTo>
                <a:lnTo>
                  <a:pt x="0" y="4452065"/>
                </a:lnTo>
                <a:close/>
              </a:path>
            </a:pathLst>
          </a:custGeom>
        </p:spPr>
      </p:pic>
      <p:pic>
        <p:nvPicPr>
          <p:cNvPr id="4" name="Microsoft Viva logo" descr="Microsoft Viva logo">
            <a:extLst>
              <a:ext uri="{FF2B5EF4-FFF2-40B4-BE49-F238E27FC236}">
                <a16:creationId xmlns:a16="http://schemas.microsoft.com/office/drawing/2014/main" id="{318C726D-8663-E923-5AF2-6D1C5F533F2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4201" y="586071"/>
            <a:ext cx="1885696" cy="2926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5D0408F-4A76-4E13-B20C-89E0FD40DC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263" y="2196572"/>
            <a:ext cx="4167887" cy="1354217"/>
          </a:xfrm>
        </p:spPr>
        <p:txBody>
          <a:bodyPr wrap="square" anchor="b" anchorCtr="0">
            <a:spAutoFit/>
          </a:bodyPr>
          <a:lstStyle>
            <a:lvl1pPr marL="0" algn="l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400" b="0" kern="1200" cap="none" spc="-50" baseline="0" dirty="0">
                <a:ln w="3175">
                  <a:noFill/>
                </a:ln>
                <a:solidFill>
                  <a:schemeClr val="accent1"/>
                </a:solidFill>
                <a:effectLst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</a:lstStyle>
          <a:p>
            <a:r>
              <a:rPr lang="en-US"/>
              <a:t>Event name or presentation title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582042" y="3962400"/>
            <a:ext cx="4164583" cy="307777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2000" spc="0" baseline="0">
                <a:solidFill>
                  <a:schemeClr val="tx1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Speaker name or subtitle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9DFAAC8-CE23-F613-6D2B-8569B34EBE0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4200" y="4261494"/>
            <a:ext cx="4162425" cy="246221"/>
          </a:xfrm>
        </p:spPr>
        <p:txBody>
          <a:bodyPr/>
          <a:lstStyle>
            <a:lvl1pPr marL="0" indent="0">
              <a:buNone/>
              <a:defRPr sz="1600"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61988" indent="0">
              <a:buNone/>
              <a:defRPr/>
            </a:lvl4pPr>
            <a:lvl5pPr marL="855663" indent="0">
              <a:buNone/>
              <a:defRPr/>
            </a:lvl5pPr>
          </a:lstStyle>
          <a:p>
            <a:pPr lvl="0"/>
            <a:r>
              <a:rPr lang="en-US"/>
              <a:t>Company or other information</a:t>
            </a:r>
          </a:p>
        </p:txBody>
      </p:sp>
    </p:spTree>
    <p:extLst>
      <p:ext uri="{BB962C8B-B14F-4D97-AF65-F5344CB8AC3E}">
        <p14:creationId xmlns:p14="http://schemas.microsoft.com/office/powerpoint/2010/main" val="14318171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2" orient="horz" pos="2496">
          <p15:clr>
            <a:srgbClr val="5ACBF0"/>
          </p15:clr>
        </p15:guide>
        <p15:guide id="3" pos="3355">
          <p15:clr>
            <a:srgbClr val="5ACBF0"/>
          </p15:clr>
        </p15:guide>
        <p15:guide id="5" orient="horz" pos="2160">
          <p15:clr>
            <a:srgbClr val="FBAE40"/>
          </p15:clr>
        </p15:guide>
        <p15:guide id="6" orient="horz" pos="2229">
          <p15:clr>
            <a:srgbClr val="5ACBF0"/>
          </p15:clr>
        </p15:guide>
        <p15:guide id="7" pos="2996">
          <p15:clr>
            <a:srgbClr val="5ACBF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Non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4B655BA-10A4-4A57-89DB-CFFBE1CA1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86390" y="1434370"/>
            <a:ext cx="11018520" cy="2308324"/>
          </a:xfrm>
        </p:spPr>
        <p:txBody>
          <a:bodyPr wrap="square">
            <a:spAutoFit/>
          </a:bodyPr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19635335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88">
          <p15:clr>
            <a:srgbClr val="5ACBF0"/>
          </p15:clr>
        </p15:guide>
        <p15:guide id="2" orient="horz" pos="905">
          <p15:clr>
            <a:srgbClr val="5ACBF0"/>
          </p15:clr>
        </p15:guide>
        <p15:guide id="4" orient="horz" pos="1272">
          <p15:clr>
            <a:srgbClr val="5ACBF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E2550-DA43-453C-A328-33C740E65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4B7A288-CDAC-4184-9F73-137C95F5E64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84200" y="1435100"/>
            <a:ext cx="5211763" cy="4833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EC22105-78D6-4753-94FA-3DA949361A9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89688" y="1435100"/>
            <a:ext cx="5219700" cy="4833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6A123D-3A27-499F-9210-3E0D7CED39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238323868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88">
          <p15:clr>
            <a:srgbClr val="5ACBF0"/>
          </p15:clr>
        </p15:guide>
        <p15:guide id="2" orient="horz" pos="1276">
          <p15:clr>
            <a:srgbClr val="5ACBF0"/>
          </p15:clr>
        </p15:guide>
        <p15:guide id="3" orient="horz" pos="904">
          <p15:clr>
            <a:srgbClr val="5ACBF0"/>
          </p15:clr>
        </p15:guide>
        <p15:guide id="4" pos="3660">
          <p15:clr>
            <a:srgbClr val="5ACBF0"/>
          </p15:clr>
        </p15:guide>
        <p15:guide id="5" pos="4024">
          <p15:clr>
            <a:srgbClr val="5ACBF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Non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76633-3E8D-4CF4-A5D4-D4E9D88A6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457200"/>
            <a:ext cx="11018520" cy="55399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84200" y="1435100"/>
            <a:ext cx="5212080" cy="1649682"/>
          </a:xfrm>
        </p:spPr>
        <p:txBody>
          <a:bodyPr wrap="square">
            <a:spAutoFit/>
          </a:bodyPr>
          <a:lstStyle>
            <a:lvl1pPr marL="0" indent="0">
              <a:spcBef>
                <a:spcPts val="1224"/>
              </a:spcBef>
              <a:buClr>
                <a:schemeClr val="tx1"/>
              </a:buClr>
              <a:buFont typeface="Wingdings" panose="05000000000000000000" pitchFamily="2" charset="2"/>
              <a:buNone/>
              <a:defRPr sz="2800" b="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255588" indent="0">
              <a:buFont typeface="Wingdings" panose="05000000000000000000" pitchFamily="2" charset="2"/>
              <a:buNone/>
              <a:defRPr sz="2000" b="0"/>
            </a:lvl2pPr>
            <a:lvl3pPr marL="450850" indent="0">
              <a:buFont typeface="Wingdings" panose="05000000000000000000" pitchFamily="2" charset="2"/>
              <a:buNone/>
              <a:tabLst/>
              <a:defRPr sz="1600" b="0"/>
            </a:lvl3pPr>
            <a:lvl4pPr marL="652462" indent="0">
              <a:buFont typeface="Wingdings" panose="05000000000000000000" pitchFamily="2" charset="2"/>
              <a:buNone/>
              <a:defRPr sz="1400" b="0"/>
            </a:lvl4pPr>
            <a:lvl5pPr marL="854075" indent="0">
              <a:buFont typeface="Wingdings" panose="05000000000000000000" pitchFamily="2" charset="2"/>
              <a:buNone/>
              <a:tabLst/>
              <a:defRPr sz="14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8E9CDCB4-03E1-4763-B83E-A1334BCDB0C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97171" y="1435100"/>
            <a:ext cx="5212080" cy="1649682"/>
          </a:xfrm>
        </p:spPr>
        <p:txBody>
          <a:bodyPr wrap="square">
            <a:spAutoFit/>
          </a:bodyPr>
          <a:lstStyle>
            <a:lvl1pPr marL="0" indent="0">
              <a:spcBef>
                <a:spcPts val="1224"/>
              </a:spcBef>
              <a:buClr>
                <a:schemeClr val="tx1"/>
              </a:buClr>
              <a:buFont typeface="Wingdings" panose="05000000000000000000" pitchFamily="2" charset="2"/>
              <a:buNone/>
              <a:defRPr sz="2800" b="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255588" indent="0">
              <a:buFont typeface="Wingdings" panose="05000000000000000000" pitchFamily="2" charset="2"/>
              <a:buNone/>
              <a:defRPr sz="2000" b="0"/>
            </a:lvl2pPr>
            <a:lvl3pPr marL="450850" indent="0">
              <a:buFont typeface="Wingdings" panose="05000000000000000000" pitchFamily="2" charset="2"/>
              <a:buNone/>
              <a:tabLst/>
              <a:defRPr sz="1600" b="0"/>
            </a:lvl3pPr>
            <a:lvl4pPr marL="652462" indent="0">
              <a:buFont typeface="Wingdings" panose="05000000000000000000" pitchFamily="2" charset="2"/>
              <a:buNone/>
              <a:defRPr sz="1400" b="0"/>
            </a:lvl4pPr>
            <a:lvl5pPr marL="854075" indent="0">
              <a:buFont typeface="Wingdings" panose="05000000000000000000" pitchFamily="2" charset="2"/>
              <a:buNone/>
              <a:tabLst/>
              <a:defRPr sz="14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35424819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88">
          <p15:clr>
            <a:srgbClr val="5ACBF0"/>
          </p15:clr>
        </p15:guide>
        <p15:guide id="2" orient="horz" pos="1272">
          <p15:clr>
            <a:srgbClr val="5ACBF0"/>
          </p15:clr>
        </p15:guide>
        <p15:guide id="3" orient="horz" pos="904">
          <p15:clr>
            <a:srgbClr val="5ACBF0"/>
          </p15:clr>
        </p15:guide>
        <p15:guide id="4" pos="3656">
          <p15:clr>
            <a:srgbClr val="5ACBF0"/>
          </p15:clr>
        </p15:guide>
        <p15:guide id="5" pos="4024">
          <p15:clr>
            <a:srgbClr val="5ACBF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 with Subhea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76633-3E8D-4CF4-A5D4-D4E9D88A6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457200"/>
            <a:ext cx="11018520" cy="553998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D525736-DEE8-4391-8135-23DE0640053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4200" y="1436688"/>
            <a:ext cx="5219700" cy="430887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8E90344-0294-48E2-AAF0-601BB99500E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4200" y="2084388"/>
            <a:ext cx="5219700" cy="1341906"/>
          </a:xfrm>
        </p:spPr>
        <p:txBody>
          <a:bodyPr>
            <a:spAutoFit/>
          </a:bodyPr>
          <a:lstStyle>
            <a:lvl1pPr marL="171450" indent="-171450">
              <a:defRPr lang="en-US" sz="2000" dirty="0"/>
            </a:lvl1pPr>
            <a:lvl2pPr marL="342900" indent="-171450">
              <a:defRPr lang="en-US" sz="1600" dirty="0"/>
            </a:lvl2pPr>
            <a:lvl3pPr marL="514350" indent="-171450">
              <a:defRPr lang="en-US" sz="1400" dirty="0"/>
            </a:lvl3pPr>
            <a:lvl4pPr marL="666750" indent="-152400">
              <a:defRPr lang="en-US" sz="1200" dirty="0"/>
            </a:lvl4pPr>
            <a:lvl5pPr marL="793750" indent="-120650">
              <a:defRPr lang="en-US" sz="12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4F729D4-B1F1-45F2-A06A-40234B19C88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97625" y="1436688"/>
            <a:ext cx="5219700" cy="430887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1F896FB-325C-4849-B372-8DF0D6C056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97625" y="2084388"/>
            <a:ext cx="5219700" cy="1341906"/>
          </a:xfrm>
        </p:spPr>
        <p:txBody>
          <a:bodyPr>
            <a:spAutoFit/>
          </a:bodyPr>
          <a:lstStyle>
            <a:lvl1pPr marL="171450" indent="-171450">
              <a:defRPr lang="en-US" sz="2000" dirty="0"/>
            </a:lvl1pPr>
            <a:lvl2pPr marL="342900" indent="-171450">
              <a:defRPr lang="en-US" sz="1600" dirty="0"/>
            </a:lvl2pPr>
            <a:lvl3pPr marL="514350" indent="-171450">
              <a:defRPr lang="en-US" sz="1400" dirty="0"/>
            </a:lvl3pPr>
            <a:lvl4pPr marL="685800" indent="-136525">
              <a:defRPr lang="en-US" sz="1200" dirty="0"/>
            </a:lvl4pPr>
            <a:lvl5pPr marL="793750" indent="-120650">
              <a:defRPr lang="en-US" sz="12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8832979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88">
          <p15:clr>
            <a:srgbClr val="5ACBF0"/>
          </p15:clr>
        </p15:guide>
        <p15:guide id="2" orient="horz" pos="1311">
          <p15:clr>
            <a:srgbClr val="5ACBF0"/>
          </p15:clr>
        </p15:guide>
        <p15:guide id="4" pos="3656">
          <p15:clr>
            <a:srgbClr val="5ACBF0"/>
          </p15:clr>
        </p15:guide>
        <p15:guide id="5" pos="4024">
          <p15:clr>
            <a:srgbClr val="5ACBF0"/>
          </p15:clr>
        </p15:guide>
        <p15:guide id="7" orient="horz" pos="905">
          <p15:clr>
            <a:srgbClr val="5ACBF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 with Subhea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76633-3E8D-4CF4-A5D4-D4E9D88A6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457200"/>
            <a:ext cx="11018520" cy="553998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C2759870-0BEA-44DC-A414-1C70D04E35C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4200" y="1436688"/>
            <a:ext cx="5219700" cy="430887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BFEF95FA-F121-4653-B60A-0D068C34546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88963" y="2081212"/>
            <a:ext cx="5214937" cy="1341906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C327262A-D327-4189-AD22-BAD67CF4AB7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97625" y="1436688"/>
            <a:ext cx="5219700" cy="430887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Content Placeholder 14">
            <a:extLst>
              <a:ext uri="{FF2B5EF4-FFF2-40B4-BE49-F238E27FC236}">
                <a16:creationId xmlns:a16="http://schemas.microsoft.com/office/drawing/2014/main" id="{47F8EAA9-0E64-4589-A234-BC31685BE7D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94451" y="2081212"/>
            <a:ext cx="5214937" cy="1341906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68661500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88">
          <p15:clr>
            <a:srgbClr val="5ACBF0"/>
          </p15:clr>
        </p15:guide>
        <p15:guide id="2" orient="horz" pos="1311">
          <p15:clr>
            <a:srgbClr val="5ACBF0"/>
          </p15:clr>
        </p15:guide>
        <p15:guide id="4" pos="3656">
          <p15:clr>
            <a:srgbClr val="5ACBF0"/>
          </p15:clr>
        </p15:guide>
        <p15:guide id="5" pos="4024">
          <p15:clr>
            <a:srgbClr val="5ACBF0"/>
          </p15:clr>
        </p15:guide>
        <p15:guide id="7" orient="horz" pos="905">
          <p15:clr>
            <a:srgbClr val="5ACBF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Bullet with Sub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260F77E-464D-46F7-A8F8-6F281DAB0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457200"/>
            <a:ext cx="11018520" cy="553998"/>
          </a:xfrm>
        </p:spPr>
        <p:txBody>
          <a:bodyPr>
            <a:sp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90334F-64A4-97A6-3FCA-1FCAEE0A68C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5217" y="1438275"/>
            <a:ext cx="3264408" cy="615553"/>
          </a:xfrm>
        </p:spPr>
        <p:txBody>
          <a:bodyPr/>
          <a:lstStyle>
            <a:lvl1pPr marL="0" indent="0">
              <a:buNone/>
              <a:defRPr sz="2000">
                <a:latin typeface="+mj-lt"/>
              </a:defRPr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61988" indent="0">
              <a:buNone/>
              <a:defRPr/>
            </a:lvl4pPr>
            <a:lvl5pPr marL="855663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97BC59AA-6CF8-4091-8008-21AA9AD8E8B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5217" y="2283115"/>
            <a:ext cx="3264408" cy="1354217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en-US" sz="1600"/>
            </a:lvl1pPr>
            <a:lvl2pPr>
              <a:defRPr lang="en-US" sz="1600"/>
            </a:lvl2pPr>
            <a:lvl3pPr>
              <a:defRPr lang="en-US" sz="1600"/>
            </a:lvl3pPr>
            <a:lvl4pPr>
              <a:defRPr lang="en-US" sz="1400"/>
            </a:lvl4pPr>
            <a:lvl5pPr>
              <a:defRPr lang="en-US" sz="1400" dirty="0"/>
            </a:lvl5pPr>
          </a:lstStyle>
          <a:p>
            <a:pPr marL="141288" lvl="0" indent="-141288"/>
            <a:r>
              <a:rPr lang="en-US"/>
              <a:t>Click to edit Master text styles</a:t>
            </a:r>
          </a:p>
          <a:p>
            <a:pPr marL="141288" lvl="1" indent="-141288"/>
            <a:r>
              <a:rPr lang="en-US"/>
              <a:t>Second level</a:t>
            </a:r>
          </a:p>
          <a:p>
            <a:pPr marL="141288" lvl="2" indent="-141288"/>
            <a:r>
              <a:rPr lang="en-US"/>
              <a:t>Third level</a:t>
            </a:r>
          </a:p>
          <a:p>
            <a:pPr marL="141288" lvl="3" indent="-141288"/>
            <a:r>
              <a:rPr lang="en-US"/>
              <a:t>Fourth level</a:t>
            </a:r>
          </a:p>
          <a:p>
            <a:pPr marL="141288" lvl="4" indent="-141288"/>
            <a:r>
              <a:rPr lang="en-US"/>
              <a:t>Fifth level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6B23FC0-F06F-3CFF-2466-B04AA6D8F04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63796" y="1438275"/>
            <a:ext cx="3264408" cy="615553"/>
          </a:xfrm>
        </p:spPr>
        <p:txBody>
          <a:bodyPr/>
          <a:lstStyle>
            <a:lvl1pPr marL="0" indent="0">
              <a:buNone/>
              <a:defRPr sz="2000">
                <a:latin typeface="+mj-lt"/>
              </a:defRPr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61988" indent="0">
              <a:buNone/>
              <a:defRPr/>
            </a:lvl4pPr>
            <a:lvl5pPr marL="855663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6B26A1CD-81F9-4C2F-896F-E69757C6658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63796" y="2283115"/>
            <a:ext cx="3264408" cy="1354217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en-US" sz="1600"/>
            </a:lvl1pPr>
            <a:lvl2pPr>
              <a:defRPr lang="en-US" sz="1600"/>
            </a:lvl2pPr>
            <a:lvl3pPr>
              <a:defRPr lang="en-US" sz="1600"/>
            </a:lvl3pPr>
            <a:lvl4pPr>
              <a:defRPr lang="en-US" sz="1400"/>
            </a:lvl4pPr>
            <a:lvl5pPr>
              <a:defRPr lang="en-US" sz="1400" dirty="0"/>
            </a:lvl5pPr>
          </a:lstStyle>
          <a:p>
            <a:pPr marL="141288" lvl="0" indent="-141288"/>
            <a:r>
              <a:rPr lang="en-US"/>
              <a:t>Click to edit Master text styles</a:t>
            </a:r>
          </a:p>
          <a:p>
            <a:pPr marL="141288" lvl="1" indent="-141288"/>
            <a:r>
              <a:rPr lang="en-US"/>
              <a:t>Second level</a:t>
            </a:r>
          </a:p>
          <a:p>
            <a:pPr marL="141288" lvl="2" indent="-141288"/>
            <a:r>
              <a:rPr lang="en-US"/>
              <a:t>Third level</a:t>
            </a:r>
          </a:p>
          <a:p>
            <a:pPr marL="141288" lvl="3" indent="-141288"/>
            <a:r>
              <a:rPr lang="en-US"/>
              <a:t>Fourth level</a:t>
            </a:r>
          </a:p>
          <a:p>
            <a:pPr marL="141288" lvl="4" indent="-141288"/>
            <a:r>
              <a:rPr lang="en-US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92F2B7C-E744-4E83-C681-FFA2C221F7F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35963" y="1438275"/>
            <a:ext cx="3273425" cy="615553"/>
          </a:xfrm>
        </p:spPr>
        <p:txBody>
          <a:bodyPr/>
          <a:lstStyle>
            <a:lvl1pPr marL="0" indent="0">
              <a:buNone/>
              <a:defRPr sz="2000">
                <a:latin typeface="+mj-lt"/>
              </a:defRPr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61988" indent="0">
              <a:buNone/>
              <a:defRPr/>
            </a:lvl4pPr>
            <a:lvl5pPr marL="855663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2205743D-F71A-4647-9BE4-2900BDA2582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342375" y="2283115"/>
            <a:ext cx="3264408" cy="1354217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en-US" sz="1600"/>
            </a:lvl1pPr>
            <a:lvl2pPr>
              <a:defRPr lang="en-US" sz="1600"/>
            </a:lvl2pPr>
            <a:lvl3pPr>
              <a:defRPr lang="en-US" sz="1600"/>
            </a:lvl3pPr>
            <a:lvl4pPr>
              <a:defRPr lang="en-US" sz="1400"/>
            </a:lvl4pPr>
            <a:lvl5pPr>
              <a:defRPr lang="en-US" sz="1400" dirty="0"/>
            </a:lvl5pPr>
          </a:lstStyle>
          <a:p>
            <a:pPr marL="141288" lvl="0" indent="-141288"/>
            <a:r>
              <a:rPr lang="en-US"/>
              <a:t>Click to edit Master text styles</a:t>
            </a:r>
          </a:p>
          <a:p>
            <a:pPr marL="141288" lvl="1" indent="-141288"/>
            <a:r>
              <a:rPr lang="en-US"/>
              <a:t>Second level</a:t>
            </a:r>
          </a:p>
          <a:p>
            <a:pPr marL="141288" lvl="2" indent="-141288"/>
            <a:r>
              <a:rPr lang="en-US"/>
              <a:t>Third level</a:t>
            </a:r>
          </a:p>
          <a:p>
            <a:pPr marL="141288" lvl="3" indent="-141288"/>
            <a:r>
              <a:rPr lang="en-US"/>
              <a:t>Fourth level</a:t>
            </a:r>
          </a:p>
          <a:p>
            <a:pPr marL="141288" lvl="4" indent="-141288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1344239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3" orient="horz" pos="1437">
          <p15:clr>
            <a:srgbClr val="5ACBF0"/>
          </p15:clr>
        </p15:guide>
        <p15:guide id="4" orient="horz" pos="906">
          <p15:clr>
            <a:srgbClr val="5ACBF0"/>
          </p15:clr>
        </p15:guide>
        <p15:guide id="5" orient="horz" pos="288">
          <p15:clr>
            <a:srgbClr val="5ACBF0"/>
          </p15:clr>
        </p15:guide>
        <p15:guide id="6" pos="2430">
          <p15:clr>
            <a:srgbClr val="5ACBF0"/>
          </p15:clr>
        </p15:guide>
        <p15:guide id="7" pos="2811">
          <p15:clr>
            <a:srgbClr val="5ACBF0"/>
          </p15:clr>
        </p15:guide>
        <p15:guide id="8" pos="4871">
          <p15:clr>
            <a:srgbClr val="5ACBF0"/>
          </p15:clr>
        </p15:guide>
        <p15:guide id="9" pos="5251">
          <p15:clr>
            <a:srgbClr val="5ACBF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Bullet with Sub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7A434B7-D4B9-4D45-A31C-F0CC4D227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457200"/>
            <a:ext cx="11018520" cy="553998"/>
          </a:xfrm>
        </p:spPr>
        <p:txBody>
          <a:bodyPr>
            <a:sp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92783506-927E-48F7-8EFC-36257F3E281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4200" y="1438275"/>
            <a:ext cx="2532063" cy="615553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FB6093D3-3EDF-4A80-8450-C5EBB199077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4200" y="2283115"/>
            <a:ext cx="2532063" cy="160043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en-US" sz="1600" dirty="0"/>
            </a:lvl1pPr>
            <a:lvl2pPr>
              <a:defRPr lang="en-US" sz="1600" dirty="0"/>
            </a:lvl2pPr>
            <a:lvl3pPr>
              <a:defRPr lang="en-US" sz="16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marL="141288" lvl="0" indent="-141288"/>
            <a:r>
              <a:rPr lang="en-US"/>
              <a:t>Click to edit Master text styles</a:t>
            </a:r>
          </a:p>
          <a:p>
            <a:pPr marL="141288" lvl="1" indent="-141288"/>
            <a:r>
              <a:rPr lang="en-US"/>
              <a:t>Second level</a:t>
            </a:r>
          </a:p>
          <a:p>
            <a:pPr marL="141288" lvl="2" indent="-141288"/>
            <a:r>
              <a:rPr lang="en-US"/>
              <a:t>Third level</a:t>
            </a:r>
          </a:p>
          <a:p>
            <a:pPr marL="141288" lvl="3" indent="-141288"/>
            <a:r>
              <a:rPr lang="en-US"/>
              <a:t>Fourth level</a:t>
            </a:r>
          </a:p>
          <a:p>
            <a:pPr marL="141288" lvl="4" indent="-141288"/>
            <a:r>
              <a:rPr lang="en-US"/>
              <a:t>Fifth level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438D2C80-6884-451D-8D7D-B69022CCC5C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13125" y="1438275"/>
            <a:ext cx="2533650" cy="615553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7614A884-0AD6-4A85-A432-2B13E7464DA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13125" y="2276475"/>
            <a:ext cx="2532063" cy="160043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en-US" sz="1600" dirty="0"/>
            </a:lvl1pPr>
            <a:lvl2pPr>
              <a:defRPr lang="en-US" sz="1600" dirty="0"/>
            </a:lvl2pPr>
            <a:lvl3pPr>
              <a:defRPr lang="en-US" sz="16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marL="141288" lvl="0" indent="-141288"/>
            <a:r>
              <a:rPr lang="en-US"/>
              <a:t>Click to edit Master text styles</a:t>
            </a:r>
          </a:p>
          <a:p>
            <a:pPr marL="141288" lvl="1" indent="-141288"/>
            <a:r>
              <a:rPr lang="en-US"/>
              <a:t>Second level</a:t>
            </a:r>
          </a:p>
          <a:p>
            <a:pPr marL="141288" lvl="2" indent="-141288"/>
            <a:r>
              <a:rPr lang="en-US"/>
              <a:t>Third level</a:t>
            </a:r>
          </a:p>
          <a:p>
            <a:pPr marL="141288" lvl="3" indent="-141288"/>
            <a:r>
              <a:rPr lang="en-US"/>
              <a:t>Fourth level</a:t>
            </a:r>
          </a:p>
          <a:p>
            <a:pPr marL="141288" lvl="4" indent="-141288"/>
            <a:r>
              <a:rPr lang="en-US"/>
              <a:t>Fifth level</a:t>
            </a:r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7D8FFDED-9FE5-4D94-8EB0-7D645C10FB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44208" y="1438275"/>
            <a:ext cx="2532063" cy="615553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D429D954-9297-44FA-B7BD-56586012419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44208" y="2283115"/>
            <a:ext cx="2532063" cy="160043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en-US" sz="1600" dirty="0"/>
            </a:lvl1pPr>
            <a:lvl2pPr>
              <a:defRPr lang="en-US" sz="1600" dirty="0"/>
            </a:lvl2pPr>
            <a:lvl3pPr>
              <a:defRPr lang="en-US" sz="16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marL="141288" lvl="0" indent="-141288"/>
            <a:r>
              <a:rPr lang="en-US"/>
              <a:t>Click to edit Master text styles</a:t>
            </a:r>
          </a:p>
          <a:p>
            <a:pPr marL="141288" lvl="1" indent="-141288"/>
            <a:r>
              <a:rPr lang="en-US"/>
              <a:t>Second level</a:t>
            </a:r>
          </a:p>
          <a:p>
            <a:pPr marL="141288" lvl="2" indent="-141288"/>
            <a:r>
              <a:rPr lang="en-US"/>
              <a:t>Third level</a:t>
            </a:r>
          </a:p>
          <a:p>
            <a:pPr marL="141288" lvl="3" indent="-141288"/>
            <a:r>
              <a:rPr lang="en-US"/>
              <a:t>Fourth level</a:t>
            </a:r>
          </a:p>
          <a:p>
            <a:pPr marL="141288" lvl="4" indent="-141288"/>
            <a:r>
              <a:rPr lang="en-US"/>
              <a:t>Fifth level</a:t>
            </a:r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04D43B0D-50F8-4F63-AFA3-34A46F42E81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073133" y="1438275"/>
            <a:ext cx="2533650" cy="615553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804CEFDA-6A6F-42D3-B65C-4BE1054C905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073133" y="2276475"/>
            <a:ext cx="2532063" cy="160043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en-US" sz="1600"/>
            </a:lvl1pPr>
            <a:lvl2pPr>
              <a:defRPr lang="en-US" sz="1600"/>
            </a:lvl2pPr>
            <a:lvl3pPr>
              <a:defRPr lang="en-US" sz="1600"/>
            </a:lvl3pPr>
            <a:lvl4pPr>
              <a:defRPr lang="en-US" sz="1400"/>
            </a:lvl4pPr>
            <a:lvl5pPr>
              <a:defRPr lang="en-US" sz="1400" dirty="0"/>
            </a:lvl5pPr>
          </a:lstStyle>
          <a:p>
            <a:pPr marL="141288" lvl="0" indent="-141288"/>
            <a:r>
              <a:rPr lang="en-US"/>
              <a:t>Click to edit Master text styles</a:t>
            </a:r>
          </a:p>
          <a:p>
            <a:pPr marL="141288" lvl="1" indent="-141288"/>
            <a:r>
              <a:rPr lang="en-US"/>
              <a:t>Second level</a:t>
            </a:r>
          </a:p>
          <a:p>
            <a:pPr marL="141288" lvl="2" indent="-141288"/>
            <a:r>
              <a:rPr lang="en-US"/>
              <a:t>Third level</a:t>
            </a:r>
          </a:p>
          <a:p>
            <a:pPr marL="141288" lvl="3" indent="-141288"/>
            <a:r>
              <a:rPr lang="en-US"/>
              <a:t>Fourth level</a:t>
            </a:r>
          </a:p>
          <a:p>
            <a:pPr marL="141288" lvl="4" indent="-141288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436648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4" orient="horz" pos="906">
          <p15:clr>
            <a:srgbClr val="5ACBF0"/>
          </p15:clr>
        </p15:guide>
        <p15:guide id="5" orient="horz" pos="288">
          <p15:clr>
            <a:srgbClr val="5ACBF0"/>
          </p15:clr>
        </p15:guide>
        <p15:guide id="6" pos="1963">
          <p15:clr>
            <a:srgbClr val="5ACBF0"/>
          </p15:clr>
        </p15:guide>
        <p15:guide id="7" pos="2150">
          <p15:clr>
            <a:srgbClr val="5ACBF0"/>
          </p15:clr>
        </p15:guide>
        <p15:guide id="8" pos="3746">
          <p15:clr>
            <a:srgbClr val="5ACBF0"/>
          </p15:clr>
        </p15:guide>
        <p15:guide id="9" pos="3934">
          <p15:clr>
            <a:srgbClr val="5ACBF0"/>
          </p15:clr>
        </p15:guide>
        <p15:guide id="10" pos="5530">
          <p15:clr>
            <a:srgbClr val="5ACBF0"/>
          </p15:clr>
        </p15:guide>
        <p15:guide id="11" pos="5716">
          <p15:clr>
            <a:srgbClr val="5ACBF0"/>
          </p15:clr>
        </p15:guide>
        <p15:guide id="12" orient="horz" pos="1436">
          <p15:clr>
            <a:srgbClr val="5ACBF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ve Column Bullet with Sub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7A434B7-D4B9-4D45-A31C-F0CC4D227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457200"/>
            <a:ext cx="11018520" cy="553998"/>
          </a:xfrm>
        </p:spPr>
        <p:txBody>
          <a:bodyPr>
            <a:sp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92783506-927E-48F7-8EFC-36257F3E281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84200" y="1438275"/>
            <a:ext cx="1965960" cy="615553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text styles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FB6093D3-3EDF-4A80-8450-C5EBB199077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4200" y="2283115"/>
            <a:ext cx="1965960" cy="1600438"/>
          </a:xfrm>
        </p:spPr>
        <p:txBody>
          <a:bodyPr wrap="square">
            <a:spAutoFit/>
          </a:bodyPr>
          <a:lstStyle>
            <a:lvl1pPr marL="141288" indent="-141288">
              <a:defRPr lang="en-US" sz="1600" dirty="0"/>
            </a:lvl1pPr>
            <a:lvl2pPr marL="285750" indent="-125413">
              <a:defRPr lang="en-US" sz="1600" dirty="0"/>
            </a:lvl2pPr>
            <a:lvl3pPr marL="438150" indent="-133350">
              <a:defRPr lang="en-US" sz="1600" dirty="0"/>
            </a:lvl3pPr>
            <a:lvl4pPr marL="566738" indent="-114300">
              <a:defRPr lang="en-US" sz="1400" dirty="0"/>
            </a:lvl4pPr>
            <a:lvl5pPr marL="685800" indent="-109538"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438D2C80-6884-451D-8D7D-B69022CCC5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849007" y="1438275"/>
            <a:ext cx="1965960" cy="615553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text styles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7614A884-0AD6-4A85-A432-2B13E7464DA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849007" y="2276475"/>
            <a:ext cx="1965960" cy="1600438"/>
          </a:xfrm>
        </p:spPr>
        <p:txBody>
          <a:bodyPr wrap="square">
            <a:spAutoFit/>
          </a:bodyPr>
          <a:lstStyle>
            <a:lvl1pPr marL="141288" indent="-141288">
              <a:defRPr lang="en-US" sz="1600" dirty="0"/>
            </a:lvl1pPr>
            <a:lvl2pPr marL="285750" indent="-125413">
              <a:defRPr lang="en-US" sz="1600" dirty="0"/>
            </a:lvl2pPr>
            <a:lvl3pPr marL="438150" indent="-133350">
              <a:defRPr lang="en-US" sz="1600" dirty="0"/>
            </a:lvl3pPr>
            <a:lvl4pPr marL="566738" indent="-114300">
              <a:defRPr lang="en-US" sz="1400" dirty="0"/>
            </a:lvl4pPr>
            <a:lvl5pPr marL="685800" indent="-109538"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7D8FFDED-9FE5-4D94-8EB0-7D645C10FBF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13814" y="1438275"/>
            <a:ext cx="1965960" cy="615553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text styles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D429D954-9297-44FA-B7BD-56586012419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113814" y="2283115"/>
            <a:ext cx="1965960" cy="1600438"/>
          </a:xfrm>
        </p:spPr>
        <p:txBody>
          <a:bodyPr wrap="square">
            <a:spAutoFit/>
          </a:bodyPr>
          <a:lstStyle>
            <a:lvl1pPr marL="141288" indent="-141288">
              <a:defRPr lang="en-US" sz="1600" dirty="0"/>
            </a:lvl1pPr>
            <a:lvl2pPr marL="285750" indent="-125413">
              <a:defRPr lang="en-US" sz="1600" dirty="0"/>
            </a:lvl2pPr>
            <a:lvl3pPr marL="438150" indent="-133350">
              <a:defRPr lang="en-US" sz="1600" dirty="0"/>
            </a:lvl3pPr>
            <a:lvl4pPr marL="566738" indent="-114300">
              <a:defRPr lang="en-US" sz="1400" dirty="0"/>
            </a:lvl4pPr>
            <a:lvl5pPr marL="685800" indent="-109538"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04D43B0D-50F8-4F63-AFA3-34A46F42E81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378621" y="1438275"/>
            <a:ext cx="1965960" cy="615553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text styles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804CEFDA-6A6F-42D3-B65C-4BE1054C905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378621" y="2276475"/>
            <a:ext cx="1965960" cy="1600438"/>
          </a:xfrm>
        </p:spPr>
        <p:txBody>
          <a:bodyPr wrap="square">
            <a:spAutoFit/>
          </a:bodyPr>
          <a:lstStyle>
            <a:lvl1pPr marL="141288" indent="-141288">
              <a:defRPr lang="en-US" sz="1600" dirty="0"/>
            </a:lvl1pPr>
            <a:lvl2pPr marL="285750" indent="-125413">
              <a:defRPr lang="en-US" sz="1600" dirty="0"/>
            </a:lvl2pPr>
            <a:lvl3pPr marL="438150" indent="-133350">
              <a:defRPr lang="en-US" sz="1600" dirty="0"/>
            </a:lvl3pPr>
            <a:lvl4pPr marL="566738" indent="-114300">
              <a:defRPr lang="en-US" sz="1400" dirty="0"/>
            </a:lvl4pPr>
            <a:lvl5pPr marL="685800" indent="-109538"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540485AC-5036-400C-92C3-D3E9EC0252B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643428" y="1438275"/>
            <a:ext cx="1965960" cy="615553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text styles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F90290A2-7689-4DF5-971A-36C2D917341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643428" y="2276475"/>
            <a:ext cx="1965960" cy="1600438"/>
          </a:xfrm>
        </p:spPr>
        <p:txBody>
          <a:bodyPr wrap="square">
            <a:spAutoFit/>
          </a:bodyPr>
          <a:lstStyle>
            <a:lvl1pPr marL="141288" indent="-141288">
              <a:defRPr lang="en-US" sz="1600" dirty="0"/>
            </a:lvl1pPr>
            <a:lvl2pPr marL="285750" indent="-125413">
              <a:defRPr lang="en-US" sz="1600" dirty="0"/>
            </a:lvl2pPr>
            <a:lvl3pPr marL="438150" indent="-133350">
              <a:defRPr lang="en-US" sz="1600" dirty="0"/>
            </a:lvl3pPr>
            <a:lvl4pPr marL="566738" indent="-114300">
              <a:defRPr lang="en-US" sz="1400" dirty="0"/>
            </a:lvl4pPr>
            <a:lvl5pPr marL="685800" indent="-109538"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7580255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4" orient="horz" pos="906">
          <p15:clr>
            <a:srgbClr val="5ACBF0"/>
          </p15:clr>
        </p15:guide>
        <p15:guide id="5" orient="horz" pos="288">
          <p15:clr>
            <a:srgbClr val="5ACBF0"/>
          </p15:clr>
        </p15:guide>
        <p15:guide id="6" pos="1610">
          <p15:clr>
            <a:srgbClr val="5ACBF0"/>
          </p15:clr>
        </p15:guide>
        <p15:guide id="7" pos="1795">
          <p15:clr>
            <a:srgbClr val="5ACBF0"/>
          </p15:clr>
        </p15:guide>
        <p15:guide id="8" pos="3035">
          <p15:clr>
            <a:srgbClr val="5ACBF0"/>
          </p15:clr>
        </p15:guide>
        <p15:guide id="9" pos="3221">
          <p15:clr>
            <a:srgbClr val="5ACBF0"/>
          </p15:clr>
        </p15:guide>
        <p15:guide id="10" pos="4461">
          <p15:clr>
            <a:srgbClr val="5ACBF0"/>
          </p15:clr>
        </p15:guide>
        <p15:guide id="11" pos="5890">
          <p15:clr>
            <a:srgbClr val="5ACBF0"/>
          </p15:clr>
        </p15:guide>
        <p15:guide id="12" orient="horz" pos="1436">
          <p15:clr>
            <a:srgbClr val="5ACBF0"/>
          </p15:clr>
        </p15:guide>
        <p15:guide id="13" pos="4646">
          <p15:clr>
            <a:srgbClr val="5ACBF0"/>
          </p15:clr>
        </p15:guide>
        <p15:guide id="14" pos="6072">
          <p15:clr>
            <a:srgbClr val="5ACBF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AD849-7CFE-4AF7-A7C5-6BBD50C88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37340837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6" pos="779">
          <p15:clr>
            <a:srgbClr val="A4A3A4"/>
          </p15:clr>
        </p15:guide>
        <p15:guide id="7" pos="962">
          <p15:clr>
            <a:srgbClr val="A4A3A4"/>
          </p15:clr>
        </p15:guide>
        <p15:guide id="8" pos="1373">
          <p15:clr>
            <a:srgbClr val="A4A3A4"/>
          </p15:clr>
        </p15:guide>
        <p15:guide id="9" pos="1556">
          <p15:clr>
            <a:srgbClr val="A4A3A4"/>
          </p15:clr>
        </p15:guide>
        <p15:guide id="10" pos="1967">
          <p15:clr>
            <a:srgbClr val="A4A3A4"/>
          </p15:clr>
        </p15:guide>
        <p15:guide id="11" pos="2150">
          <p15:clr>
            <a:srgbClr val="A4A3A4"/>
          </p15:clr>
        </p15:guide>
        <p15:guide id="12" pos="2561">
          <p15:clr>
            <a:srgbClr val="A4A3A4"/>
          </p15:clr>
        </p15:guide>
        <p15:guide id="13" pos="2744">
          <p15:clr>
            <a:srgbClr val="A4A3A4"/>
          </p15:clr>
        </p15:guide>
        <p15:guide id="14" pos="3155">
          <p15:clr>
            <a:srgbClr val="A4A3A4"/>
          </p15:clr>
        </p15:guide>
        <p15:guide id="15" pos="3338">
          <p15:clr>
            <a:srgbClr val="A4A3A4"/>
          </p15:clr>
        </p15:guide>
        <p15:guide id="16" pos="3749">
          <p15:clr>
            <a:srgbClr val="A4A3A4"/>
          </p15:clr>
        </p15:guide>
        <p15:guide id="17" pos="3932">
          <p15:clr>
            <a:srgbClr val="A4A3A4"/>
          </p15:clr>
        </p15:guide>
        <p15:guide id="18" pos="4343">
          <p15:clr>
            <a:srgbClr val="A4A3A4"/>
          </p15:clr>
        </p15:guide>
        <p15:guide id="19" pos="4526">
          <p15:clr>
            <a:srgbClr val="A4A3A4"/>
          </p15:clr>
        </p15:guide>
        <p15:guide id="20" pos="4937">
          <p15:clr>
            <a:srgbClr val="A4A3A4"/>
          </p15:clr>
        </p15:guide>
        <p15:guide id="21" pos="5120">
          <p15:clr>
            <a:srgbClr val="A4A3A4"/>
          </p15:clr>
        </p15:guide>
        <p15:guide id="22" pos="5529">
          <p15:clr>
            <a:srgbClr val="A4A3A4"/>
          </p15:clr>
        </p15:guide>
        <p15:guide id="23" pos="5714">
          <p15:clr>
            <a:srgbClr val="A4A3A4"/>
          </p15:clr>
        </p15:guide>
        <p15:guide id="24" pos="6123">
          <p15:clr>
            <a:srgbClr val="A4A3A4"/>
          </p15:clr>
        </p15:guide>
        <p15:guide id="25" pos="6308">
          <p15:clr>
            <a:srgbClr val="A4A3A4"/>
          </p15:clr>
        </p15:guide>
        <p15:guide id="26" pos="6717">
          <p15:clr>
            <a:srgbClr val="A4A3A4"/>
          </p15:clr>
        </p15:guide>
        <p15:guide id="27" pos="6900">
          <p15:clr>
            <a:srgbClr val="A4A3A4"/>
          </p15:clr>
        </p15:guide>
        <p15:guide id="28" orient="horz" pos="905">
          <p15:clr>
            <a:srgbClr val="5ACBF0"/>
          </p15:clr>
        </p15:guide>
        <p15:guide id="29" orient="horz" pos="1271">
          <p15:clr>
            <a:srgbClr val="5ACBF0"/>
          </p15:clr>
        </p15:guide>
        <p15:guide id="30" orient="horz" pos="288">
          <p15:clr>
            <a:srgbClr val="5ACBF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and blue gradient&#10;&#10;AI-generated content may be incorrect.">
            <a:extLst>
              <a:ext uri="{FF2B5EF4-FFF2-40B4-BE49-F238E27FC236}">
                <a16:creationId xmlns:a16="http://schemas.microsoft.com/office/drawing/2014/main" id="{347047E9-9A60-CBA0-5A71-73BCD23C4D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24904" b="18846"/>
          <a:stretch>
            <a:fillRect/>
          </a:stretch>
        </p:blipFill>
        <p:spPr>
          <a:xfrm>
            <a:off x="1" y="0"/>
            <a:ext cx="12191998" cy="6858000"/>
          </a:xfrm>
          <a:prstGeom prst="rect">
            <a:avLst/>
          </a:prstGeom>
        </p:spPr>
      </p:pic>
      <p:pic>
        <p:nvPicPr>
          <p:cNvPr id="5" name="Picture 4" descr="A blue and green swirly design&#10;&#10;AI-generated content may be incorrect.">
            <a:extLst>
              <a:ext uri="{FF2B5EF4-FFF2-40B4-BE49-F238E27FC236}">
                <a16:creationId xmlns:a16="http://schemas.microsoft.com/office/drawing/2014/main" id="{7D78418F-9F49-D6F9-35DC-EBB1B357FA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15000"/>
          </a:blip>
          <a:stretch>
            <a:fillRect/>
          </a:stretch>
        </p:blipFill>
        <p:spPr>
          <a:xfrm>
            <a:off x="5333997" y="-1"/>
            <a:ext cx="6858001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AAD849-7CFE-4AF7-A7C5-6BBD50C88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44253918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6" pos="779">
          <p15:clr>
            <a:srgbClr val="A4A3A4"/>
          </p15:clr>
        </p15:guide>
        <p15:guide id="7" pos="962">
          <p15:clr>
            <a:srgbClr val="A4A3A4"/>
          </p15:clr>
        </p15:guide>
        <p15:guide id="8" pos="1373">
          <p15:clr>
            <a:srgbClr val="A4A3A4"/>
          </p15:clr>
        </p15:guide>
        <p15:guide id="9" pos="1556">
          <p15:clr>
            <a:srgbClr val="A4A3A4"/>
          </p15:clr>
        </p15:guide>
        <p15:guide id="10" pos="1967">
          <p15:clr>
            <a:srgbClr val="A4A3A4"/>
          </p15:clr>
        </p15:guide>
        <p15:guide id="11" pos="2150">
          <p15:clr>
            <a:srgbClr val="A4A3A4"/>
          </p15:clr>
        </p15:guide>
        <p15:guide id="12" pos="2561">
          <p15:clr>
            <a:srgbClr val="A4A3A4"/>
          </p15:clr>
        </p15:guide>
        <p15:guide id="13" pos="2744">
          <p15:clr>
            <a:srgbClr val="A4A3A4"/>
          </p15:clr>
        </p15:guide>
        <p15:guide id="14" pos="3155">
          <p15:clr>
            <a:srgbClr val="A4A3A4"/>
          </p15:clr>
        </p15:guide>
        <p15:guide id="15" pos="3338">
          <p15:clr>
            <a:srgbClr val="A4A3A4"/>
          </p15:clr>
        </p15:guide>
        <p15:guide id="16" pos="3749">
          <p15:clr>
            <a:srgbClr val="A4A3A4"/>
          </p15:clr>
        </p15:guide>
        <p15:guide id="17" pos="3932">
          <p15:clr>
            <a:srgbClr val="A4A3A4"/>
          </p15:clr>
        </p15:guide>
        <p15:guide id="18" pos="4343">
          <p15:clr>
            <a:srgbClr val="A4A3A4"/>
          </p15:clr>
        </p15:guide>
        <p15:guide id="19" pos="4526">
          <p15:clr>
            <a:srgbClr val="A4A3A4"/>
          </p15:clr>
        </p15:guide>
        <p15:guide id="20" pos="4937">
          <p15:clr>
            <a:srgbClr val="A4A3A4"/>
          </p15:clr>
        </p15:guide>
        <p15:guide id="21" pos="5120">
          <p15:clr>
            <a:srgbClr val="A4A3A4"/>
          </p15:clr>
        </p15:guide>
        <p15:guide id="22" pos="5529">
          <p15:clr>
            <a:srgbClr val="A4A3A4"/>
          </p15:clr>
        </p15:guide>
        <p15:guide id="23" pos="5714">
          <p15:clr>
            <a:srgbClr val="A4A3A4"/>
          </p15:clr>
        </p15:guide>
        <p15:guide id="24" pos="6123">
          <p15:clr>
            <a:srgbClr val="A4A3A4"/>
          </p15:clr>
        </p15:guide>
        <p15:guide id="25" pos="6308">
          <p15:clr>
            <a:srgbClr val="A4A3A4"/>
          </p15:clr>
        </p15:guide>
        <p15:guide id="26" pos="6717">
          <p15:clr>
            <a:srgbClr val="A4A3A4"/>
          </p15:clr>
        </p15:guide>
        <p15:guide id="27" pos="6900">
          <p15:clr>
            <a:srgbClr val="A4A3A4"/>
          </p15:clr>
        </p15:guide>
        <p15:guide id="28" orient="horz" pos="905">
          <p15:clr>
            <a:srgbClr val="5ACBF0"/>
          </p15:clr>
        </p15:guide>
        <p15:guide id="29" orient="horz" pos="1271">
          <p15:clr>
            <a:srgbClr val="5ACBF0"/>
          </p15:clr>
        </p15:guide>
        <p15:guide id="30" orient="horz" pos="288">
          <p15:clr>
            <a:srgbClr val="5ACBF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photo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icrosoft Viva logo" descr="Microsoft Viva logo">
            <a:extLst>
              <a:ext uri="{FF2B5EF4-FFF2-40B4-BE49-F238E27FC236}">
                <a16:creationId xmlns:a16="http://schemas.microsoft.com/office/drawing/2014/main" id="{318C726D-8663-E923-5AF2-6D1C5F533F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4201" y="586071"/>
            <a:ext cx="1885696" cy="2926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5D0408F-4A76-4E13-B20C-89E0FD40DC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263" y="2196572"/>
            <a:ext cx="4167887" cy="1354217"/>
          </a:xfrm>
        </p:spPr>
        <p:txBody>
          <a:bodyPr wrap="square" anchor="b" anchorCtr="0">
            <a:spAutoFit/>
          </a:bodyPr>
          <a:lstStyle>
            <a:lvl1pPr marL="0" algn="l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400" b="0" kern="1200" cap="none" spc="-50" baseline="0" dirty="0">
                <a:ln w="3175">
                  <a:noFill/>
                </a:ln>
                <a:solidFill>
                  <a:schemeClr val="accent1"/>
                </a:solidFill>
                <a:effectLst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</a:lstStyle>
          <a:p>
            <a:r>
              <a:rPr lang="en-US"/>
              <a:t>Event name or presentation title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582042" y="3962400"/>
            <a:ext cx="4164583" cy="307777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2000" spc="0" baseline="0">
                <a:solidFill>
                  <a:schemeClr val="tx1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Speaker name or subtitle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9DFAAC8-CE23-F613-6D2B-8569B34EBE0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4200" y="4261494"/>
            <a:ext cx="4162425" cy="246221"/>
          </a:xfrm>
        </p:spPr>
        <p:txBody>
          <a:bodyPr/>
          <a:lstStyle>
            <a:lvl1pPr marL="0" indent="0">
              <a:buNone/>
              <a:defRPr sz="1600"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61988" indent="0">
              <a:buNone/>
              <a:defRPr/>
            </a:lvl4pPr>
            <a:lvl5pPr marL="855663" indent="0">
              <a:buNone/>
              <a:defRPr/>
            </a:lvl5pPr>
          </a:lstStyle>
          <a:p>
            <a:pPr lvl="0"/>
            <a:r>
              <a:rPr lang="en-US"/>
              <a:t>Company or other information</a:t>
            </a:r>
          </a:p>
        </p:txBody>
      </p:sp>
      <p:sp>
        <p:nvSpPr>
          <p:cNvPr id="10" name="Picture Placeholder 9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937F71D9-5FA1-DECE-2721-B0416707CF7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26063" y="585789"/>
            <a:ext cx="6283325" cy="5683250"/>
          </a:xfrm>
          <a:blipFill dpi="0" rotWithShape="1">
            <a:blip r:embed="rId5"/>
            <a:srcRect/>
            <a:tile tx="0" ty="0" sx="93000" sy="93000" flip="none" algn="tl"/>
          </a:blip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7271837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2" orient="horz" pos="2496">
          <p15:clr>
            <a:srgbClr val="5ACBF0"/>
          </p15:clr>
        </p15:guide>
        <p15:guide id="3" pos="3355">
          <p15:clr>
            <a:srgbClr val="5ACBF0"/>
          </p15:clr>
        </p15:guide>
        <p15:guide id="5" orient="horz" pos="2160">
          <p15:clr>
            <a:srgbClr val="FBAE40"/>
          </p15:clr>
        </p15:guide>
        <p15:guide id="6" orient="horz" pos="2229">
          <p15:clr>
            <a:srgbClr val="5ACBF0"/>
          </p15:clr>
        </p15:guide>
        <p15:guide id="7" pos="2996">
          <p15:clr>
            <a:srgbClr val="5ACBF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and blue gradient&#10;&#10;AI-generated content may be incorrect.">
            <a:extLst>
              <a:ext uri="{FF2B5EF4-FFF2-40B4-BE49-F238E27FC236}">
                <a16:creationId xmlns:a16="http://schemas.microsoft.com/office/drawing/2014/main" id="{347047E9-9A60-CBA0-5A71-73BCD23C4D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24904" b="18846"/>
          <a:stretch>
            <a:fillRect/>
          </a:stretch>
        </p:blipFill>
        <p:spPr>
          <a:xfrm>
            <a:off x="1" y="0"/>
            <a:ext cx="12191998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AAD849-7CFE-4AF7-A7C5-6BBD50C88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4264368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6" pos="779">
          <p15:clr>
            <a:srgbClr val="A4A3A4"/>
          </p15:clr>
        </p15:guide>
        <p15:guide id="7" pos="962">
          <p15:clr>
            <a:srgbClr val="A4A3A4"/>
          </p15:clr>
        </p15:guide>
        <p15:guide id="8" pos="1373">
          <p15:clr>
            <a:srgbClr val="A4A3A4"/>
          </p15:clr>
        </p15:guide>
        <p15:guide id="9" pos="1556">
          <p15:clr>
            <a:srgbClr val="A4A3A4"/>
          </p15:clr>
        </p15:guide>
        <p15:guide id="10" pos="1967">
          <p15:clr>
            <a:srgbClr val="A4A3A4"/>
          </p15:clr>
        </p15:guide>
        <p15:guide id="11" pos="2150">
          <p15:clr>
            <a:srgbClr val="A4A3A4"/>
          </p15:clr>
        </p15:guide>
        <p15:guide id="12" pos="2561">
          <p15:clr>
            <a:srgbClr val="A4A3A4"/>
          </p15:clr>
        </p15:guide>
        <p15:guide id="13" pos="2744">
          <p15:clr>
            <a:srgbClr val="A4A3A4"/>
          </p15:clr>
        </p15:guide>
        <p15:guide id="14" pos="3155">
          <p15:clr>
            <a:srgbClr val="A4A3A4"/>
          </p15:clr>
        </p15:guide>
        <p15:guide id="15" pos="3338">
          <p15:clr>
            <a:srgbClr val="A4A3A4"/>
          </p15:clr>
        </p15:guide>
        <p15:guide id="16" pos="3749">
          <p15:clr>
            <a:srgbClr val="A4A3A4"/>
          </p15:clr>
        </p15:guide>
        <p15:guide id="17" pos="3932">
          <p15:clr>
            <a:srgbClr val="A4A3A4"/>
          </p15:clr>
        </p15:guide>
        <p15:guide id="18" pos="4343">
          <p15:clr>
            <a:srgbClr val="A4A3A4"/>
          </p15:clr>
        </p15:guide>
        <p15:guide id="19" pos="4526">
          <p15:clr>
            <a:srgbClr val="A4A3A4"/>
          </p15:clr>
        </p15:guide>
        <p15:guide id="20" pos="4937">
          <p15:clr>
            <a:srgbClr val="A4A3A4"/>
          </p15:clr>
        </p15:guide>
        <p15:guide id="21" pos="5120">
          <p15:clr>
            <a:srgbClr val="A4A3A4"/>
          </p15:clr>
        </p15:guide>
        <p15:guide id="22" pos="5529">
          <p15:clr>
            <a:srgbClr val="A4A3A4"/>
          </p15:clr>
        </p15:guide>
        <p15:guide id="23" pos="5714">
          <p15:clr>
            <a:srgbClr val="A4A3A4"/>
          </p15:clr>
        </p15:guide>
        <p15:guide id="24" pos="6123">
          <p15:clr>
            <a:srgbClr val="A4A3A4"/>
          </p15:clr>
        </p15:guide>
        <p15:guide id="25" pos="6308">
          <p15:clr>
            <a:srgbClr val="A4A3A4"/>
          </p15:clr>
        </p15:guide>
        <p15:guide id="26" pos="6717">
          <p15:clr>
            <a:srgbClr val="A4A3A4"/>
          </p15:clr>
        </p15:guide>
        <p15:guide id="27" pos="6900">
          <p15:clr>
            <a:srgbClr val="A4A3A4"/>
          </p15:clr>
        </p15:guide>
        <p15:guide id="28" orient="horz" pos="905">
          <p15:clr>
            <a:srgbClr val="5ACBF0"/>
          </p15:clr>
        </p15:guide>
        <p15:guide id="29" orient="horz" pos="1271">
          <p15:clr>
            <a:srgbClr val="5ACBF0"/>
          </p15:clr>
        </p15:guide>
        <p15:guide id="30" orient="horz" pos="288">
          <p15:clr>
            <a:srgbClr val="5ACBF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left s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AD849-7CFE-4AF7-A7C5-6BBD50C88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4" y="2875002"/>
            <a:ext cx="4127692" cy="1107996"/>
          </a:xfrm>
        </p:spPr>
        <p:txBody>
          <a:bodyPr wrap="square" anchor="ctr">
            <a:sp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68472170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6" pos="779">
          <p15:clr>
            <a:srgbClr val="A4A3A4"/>
          </p15:clr>
        </p15:guide>
        <p15:guide id="7" pos="962">
          <p15:clr>
            <a:srgbClr val="A4A3A4"/>
          </p15:clr>
        </p15:guide>
        <p15:guide id="8" pos="1373">
          <p15:clr>
            <a:srgbClr val="A4A3A4"/>
          </p15:clr>
        </p15:guide>
        <p15:guide id="9" pos="1556">
          <p15:clr>
            <a:srgbClr val="A4A3A4"/>
          </p15:clr>
        </p15:guide>
        <p15:guide id="10" pos="1967">
          <p15:clr>
            <a:srgbClr val="A4A3A4"/>
          </p15:clr>
        </p15:guide>
        <p15:guide id="11" pos="2150">
          <p15:clr>
            <a:srgbClr val="A4A3A4"/>
          </p15:clr>
        </p15:guide>
        <p15:guide id="12" pos="2561">
          <p15:clr>
            <a:srgbClr val="A4A3A4"/>
          </p15:clr>
        </p15:guide>
        <p15:guide id="13" pos="2744">
          <p15:clr>
            <a:srgbClr val="A4A3A4"/>
          </p15:clr>
        </p15:guide>
        <p15:guide id="14" pos="3155">
          <p15:clr>
            <a:srgbClr val="A4A3A4"/>
          </p15:clr>
        </p15:guide>
        <p15:guide id="16" pos="3749">
          <p15:clr>
            <a:srgbClr val="A4A3A4"/>
          </p15:clr>
        </p15:guide>
        <p15:guide id="17" pos="3932">
          <p15:clr>
            <a:srgbClr val="A4A3A4"/>
          </p15:clr>
        </p15:guide>
        <p15:guide id="18" pos="4343">
          <p15:clr>
            <a:srgbClr val="A4A3A4"/>
          </p15:clr>
        </p15:guide>
        <p15:guide id="19" pos="4526">
          <p15:clr>
            <a:srgbClr val="A4A3A4"/>
          </p15:clr>
        </p15:guide>
        <p15:guide id="20" pos="4937">
          <p15:clr>
            <a:srgbClr val="A4A3A4"/>
          </p15:clr>
        </p15:guide>
        <p15:guide id="21" pos="5120">
          <p15:clr>
            <a:srgbClr val="A4A3A4"/>
          </p15:clr>
        </p15:guide>
        <p15:guide id="22" pos="5529">
          <p15:clr>
            <a:srgbClr val="A4A3A4"/>
          </p15:clr>
        </p15:guide>
        <p15:guide id="23" pos="5714">
          <p15:clr>
            <a:srgbClr val="A4A3A4"/>
          </p15:clr>
        </p15:guide>
        <p15:guide id="24" pos="6123">
          <p15:clr>
            <a:srgbClr val="A4A3A4"/>
          </p15:clr>
        </p15:guide>
        <p15:guide id="25" pos="6308">
          <p15:clr>
            <a:srgbClr val="A4A3A4"/>
          </p15:clr>
        </p15:guide>
        <p15:guide id="26" pos="6717">
          <p15:clr>
            <a:srgbClr val="A4A3A4"/>
          </p15:clr>
        </p15:guide>
        <p15:guide id="27" pos="6900">
          <p15:clr>
            <a:srgbClr val="A4A3A4"/>
          </p15:clr>
        </p15:guide>
        <p15:guide id="30" orient="horz" pos="288">
          <p15:clr>
            <a:srgbClr val="5ACBF0"/>
          </p15:clr>
        </p15:guide>
        <p15:guide id="32" orient="horz" pos="2160">
          <p15:clr>
            <a:srgbClr val="5ACBF0"/>
          </p15:clr>
        </p15:guide>
        <p15:guide id="33" pos="2976">
          <p15:clr>
            <a:srgbClr val="5ACBF0"/>
          </p15:clr>
        </p15:guide>
        <p15:guide id="34" pos="3336">
          <p15:clr>
            <a:srgbClr val="5ACBF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title - half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4B2500C4-B436-4E3A-8A91-A02448A77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457200"/>
            <a:ext cx="5508419" cy="372410"/>
          </a:xfrm>
        </p:spPr>
        <p:txBody>
          <a:bodyPr tIns="64008"/>
          <a:lstStyle>
            <a:lvl1pPr>
              <a:defRPr sz="2000" spc="0"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19710799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6" pos="779">
          <p15:clr>
            <a:srgbClr val="A4A3A4"/>
          </p15:clr>
        </p15:guide>
        <p15:guide id="7" pos="962">
          <p15:clr>
            <a:srgbClr val="A4A3A4"/>
          </p15:clr>
        </p15:guide>
        <p15:guide id="8" pos="1373">
          <p15:clr>
            <a:srgbClr val="A4A3A4"/>
          </p15:clr>
        </p15:guide>
        <p15:guide id="9" pos="1556">
          <p15:clr>
            <a:srgbClr val="A4A3A4"/>
          </p15:clr>
        </p15:guide>
        <p15:guide id="10" pos="1967">
          <p15:clr>
            <a:srgbClr val="A4A3A4"/>
          </p15:clr>
        </p15:guide>
        <p15:guide id="11" pos="2150">
          <p15:clr>
            <a:srgbClr val="A4A3A4"/>
          </p15:clr>
        </p15:guide>
        <p15:guide id="12" pos="2561">
          <p15:clr>
            <a:srgbClr val="A4A3A4"/>
          </p15:clr>
        </p15:guide>
        <p15:guide id="13" pos="2744">
          <p15:clr>
            <a:srgbClr val="A4A3A4"/>
          </p15:clr>
        </p15:guide>
        <p15:guide id="14" pos="3155">
          <p15:clr>
            <a:srgbClr val="A4A3A4"/>
          </p15:clr>
        </p15:guide>
        <p15:guide id="15" pos="3352">
          <p15:clr>
            <a:srgbClr val="A4A3A4"/>
          </p15:clr>
        </p15:guide>
        <p15:guide id="16" pos="3749">
          <p15:clr>
            <a:srgbClr val="A4A3A4"/>
          </p15:clr>
        </p15:guide>
        <p15:guide id="17" pos="3932">
          <p15:clr>
            <a:srgbClr val="A4A3A4"/>
          </p15:clr>
        </p15:guide>
        <p15:guide id="18" pos="4343">
          <p15:clr>
            <a:srgbClr val="A4A3A4"/>
          </p15:clr>
        </p15:guide>
        <p15:guide id="19" pos="4526">
          <p15:clr>
            <a:srgbClr val="A4A3A4"/>
          </p15:clr>
        </p15:guide>
        <p15:guide id="20" pos="4937">
          <p15:clr>
            <a:srgbClr val="A4A3A4"/>
          </p15:clr>
        </p15:guide>
        <p15:guide id="21" pos="5120">
          <p15:clr>
            <a:srgbClr val="A4A3A4"/>
          </p15:clr>
        </p15:guide>
        <p15:guide id="22" pos="5529">
          <p15:clr>
            <a:srgbClr val="A4A3A4"/>
          </p15:clr>
        </p15:guide>
        <p15:guide id="23" pos="5714">
          <p15:clr>
            <a:srgbClr val="A4A3A4"/>
          </p15:clr>
        </p15:guide>
        <p15:guide id="24" pos="6123">
          <p15:clr>
            <a:srgbClr val="A4A3A4"/>
          </p15:clr>
        </p15:guide>
        <p15:guide id="25" pos="6308">
          <p15:clr>
            <a:srgbClr val="A4A3A4"/>
          </p15:clr>
        </p15:guide>
        <p15:guide id="26" pos="6717">
          <p15:clr>
            <a:srgbClr val="A4A3A4"/>
          </p15:clr>
        </p15:guide>
        <p15:guide id="27" pos="6900">
          <p15:clr>
            <a:srgbClr val="A4A3A4"/>
          </p15:clr>
        </p15:guide>
        <p15:guide id="28" orient="horz" pos="905">
          <p15:clr>
            <a:srgbClr val="5ACBF0"/>
          </p15:clr>
        </p15:guide>
        <p15:guide id="29" orient="horz" pos="1271">
          <p15:clr>
            <a:srgbClr val="5ACBF0"/>
          </p15:clr>
        </p15:guide>
        <p15:guide id="30" orient="horz" pos="288">
          <p15:clr>
            <a:srgbClr val="5ACBF0"/>
          </p15:clr>
        </p15:guide>
        <p15:guide id="31" pos="3840">
          <p15:clr>
            <a:srgbClr val="5ACBF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mo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4200" y="2941391"/>
            <a:ext cx="9144000" cy="609398"/>
          </a:xfrm>
          <a:noFill/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sz="4400" dirty="0">
                <a:gradFill>
                  <a:gsLst>
                    <a:gs pos="90000">
                      <a:srgbClr val="FFEF86"/>
                    </a:gs>
                    <a:gs pos="10000">
                      <a:srgbClr val="D92ED0"/>
                    </a:gs>
                  </a:gsLst>
                  <a:lin ang="14400000" scaled="0"/>
                </a:gra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>
              <a:lnSpc>
                <a:spcPct val="90000"/>
              </a:lnSpc>
            </a:pPr>
            <a:r>
              <a:rPr lang="en-US"/>
              <a:t>Demo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582042" y="3962400"/>
            <a:ext cx="9144000" cy="307777"/>
          </a:xfrm>
          <a:noFill/>
        </p:spPr>
        <p:txBody>
          <a:bodyPr lIns="0" tIns="0" rIns="0" bIns="0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spc="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Speaker name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042A0B-1457-9C08-A492-776F4426AA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4200" y="4261494"/>
            <a:ext cx="9155113" cy="246221"/>
          </a:xfrm>
        </p:spPr>
        <p:txBody>
          <a:bodyPr/>
          <a:lstStyle>
            <a:lvl1pPr marL="0" indent="0">
              <a:buNone/>
              <a:defRPr sz="1600"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61988" indent="0">
              <a:buNone/>
              <a:defRPr/>
            </a:lvl4pPr>
            <a:lvl5pPr marL="855663" indent="0">
              <a:buNone/>
              <a:defRPr/>
            </a:lvl5pPr>
          </a:lstStyle>
          <a:p>
            <a:pPr lvl="0"/>
            <a:r>
              <a:rPr lang="en-US"/>
              <a:t>Company or other information</a:t>
            </a:r>
          </a:p>
        </p:txBody>
      </p:sp>
    </p:spTree>
    <p:extLst>
      <p:ext uri="{BB962C8B-B14F-4D97-AF65-F5344CB8AC3E}">
        <p14:creationId xmlns:p14="http://schemas.microsoft.com/office/powerpoint/2010/main" val="40713012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135">
          <p15:clr>
            <a:srgbClr val="5ACBF0"/>
          </p15:clr>
        </p15:guide>
        <p15:guide id="3" orient="horz" pos="1910">
          <p15:clr>
            <a:srgbClr val="5ACBF0"/>
          </p15:clr>
        </p15:guide>
        <p15:guide id="4" orient="horz" pos="2505">
          <p15:clr>
            <a:srgbClr val="5ACBF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mo slid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4200" y="2941391"/>
            <a:ext cx="9144000" cy="609398"/>
          </a:xfrm>
          <a:noFill/>
        </p:spPr>
        <p:txBody>
          <a:bodyPr lIns="0" tIns="0" rIns="0" bIns="0" anchor="b" anchorCtr="0">
            <a:spAutoFit/>
          </a:bodyPr>
          <a:lstStyle>
            <a:lvl1pPr algn="l" defTabSz="93274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0" kern="1200" cap="none" spc="-50" baseline="0" dirty="0">
                <a:ln w="3175">
                  <a:noFill/>
                </a:ln>
                <a:solidFill>
                  <a:schemeClr val="tx1"/>
                </a:solidFill>
                <a:effectLst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</a:lstStyle>
          <a:p>
            <a:r>
              <a:rPr lang="en-US"/>
              <a:t>Demo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582042" y="3962400"/>
            <a:ext cx="9144000" cy="307777"/>
          </a:xfrm>
          <a:noFill/>
        </p:spPr>
        <p:txBody>
          <a:bodyPr lIns="0" tIns="0" rIns="0" bIns="0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spc="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Speaker name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CCA0E9-2D89-A4F7-A8A2-D49D3FB683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4200" y="4261494"/>
            <a:ext cx="9155113" cy="246221"/>
          </a:xfrm>
        </p:spPr>
        <p:txBody>
          <a:bodyPr/>
          <a:lstStyle>
            <a:lvl1pPr marL="0" indent="0">
              <a:buNone/>
              <a:defRPr sz="1600"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61988" indent="0">
              <a:buNone/>
              <a:defRPr/>
            </a:lvl4pPr>
            <a:lvl5pPr marL="855663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437119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135">
          <p15:clr>
            <a:srgbClr val="5ACBF0"/>
          </p15:clr>
        </p15:guide>
        <p15:guide id="3" orient="horz" pos="1910">
          <p15:clr>
            <a:srgbClr val="5ACBF0"/>
          </p15:clr>
        </p15:guide>
        <p15:guide id="4" orient="horz" pos="2505">
          <p15:clr>
            <a:srgbClr val="5ACBF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4200" y="2941391"/>
            <a:ext cx="9144000" cy="609398"/>
          </a:xfrm>
          <a:noFill/>
        </p:spPr>
        <p:txBody>
          <a:bodyPr lIns="0" tIns="0" rIns="0" bIns="0" anchor="b" anchorCtr="0">
            <a:spAutoFit/>
          </a:bodyPr>
          <a:lstStyle>
            <a:lvl1pPr algn="l" defTabSz="93274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0" kern="1200" cap="none" spc="-50" baseline="0" dirty="0">
                <a:ln w="3175">
                  <a:noFill/>
                </a:ln>
                <a:gradFill>
                  <a:gsLst>
                    <a:gs pos="90000">
                      <a:srgbClr val="FFEF86"/>
                    </a:gs>
                    <a:gs pos="50000">
                      <a:srgbClr val="75C5A6"/>
                    </a:gs>
                    <a:gs pos="10000">
                      <a:srgbClr val="28AFE9"/>
                    </a:gs>
                  </a:gsLst>
                  <a:lin ang="14400000" scaled="0"/>
                </a:gradFill>
                <a:effectLst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</a:lstStyle>
          <a:p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7225901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127">
          <p15:clr>
            <a:srgbClr val="5ACBF0"/>
          </p15:clr>
        </p15:guide>
        <p15:guide id="3" orient="horz" pos="1911">
          <p15:clr>
            <a:srgbClr val="5ACBF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4200" y="2941391"/>
            <a:ext cx="9144000" cy="609398"/>
          </a:xfrm>
          <a:noFill/>
        </p:spPr>
        <p:txBody>
          <a:bodyPr lIns="0" tIns="0" rIns="0" bIns="0" anchor="b" anchorCtr="0">
            <a:spAutoFit/>
          </a:bodyPr>
          <a:lstStyle>
            <a:lvl1pPr algn="l" defTabSz="93274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0" kern="1200" cap="none" spc="-50" baseline="0" dirty="0">
                <a:ln w="3175">
                  <a:noFill/>
                </a:ln>
                <a:gradFill>
                  <a:gsLst>
                    <a:gs pos="90000">
                      <a:srgbClr val="FFEF86"/>
                    </a:gs>
                    <a:gs pos="10000">
                      <a:srgbClr val="1CD278"/>
                    </a:gs>
                  </a:gsLst>
                  <a:lin ang="14400000" scaled="0"/>
                </a:gradFill>
                <a:effectLst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</a:lstStyle>
          <a:p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9530509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127">
          <p15:clr>
            <a:srgbClr val="5ACBF0"/>
          </p15:clr>
        </p15:guide>
        <p15:guide id="3" orient="horz" pos="1911">
          <p15:clr>
            <a:srgbClr val="5ACBF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3">
    <p:bg>
      <p:bgPr>
        <a:solidFill>
          <a:srgbClr val="4636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4200" y="2941391"/>
            <a:ext cx="9144000" cy="609398"/>
          </a:xfrm>
          <a:noFill/>
        </p:spPr>
        <p:txBody>
          <a:bodyPr lIns="0" tIns="0" rIns="0" bIns="0" anchor="b" anchorCtr="0">
            <a:spAutoFit/>
          </a:bodyPr>
          <a:lstStyle>
            <a:lvl1pPr algn="l" defTabSz="93274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0" kern="1200" cap="none" spc="-50" baseline="0" dirty="0">
                <a:ln w="3175">
                  <a:noFill/>
                </a:ln>
                <a:solidFill>
                  <a:schemeClr val="accent1"/>
                </a:solidFill>
                <a:effectLst/>
                <a:latin typeface="+mj-lt"/>
                <a:ea typeface="+mn-ea"/>
                <a:cs typeface="Segoe UI Semilight" panose="020B0402040204020203" pitchFamily="34" charset="0"/>
              </a:defRPr>
            </a:lvl1pPr>
          </a:lstStyle>
          <a:p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493350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127">
          <p15:clr>
            <a:srgbClr val="5ACBF0"/>
          </p15:clr>
        </p15:guide>
        <p15:guide id="3" orient="horz" pos="1911">
          <p15:clr>
            <a:srgbClr val="5ACBF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4200" y="2941391"/>
            <a:ext cx="9144000" cy="609398"/>
          </a:xfrm>
          <a:noFill/>
        </p:spPr>
        <p:txBody>
          <a:bodyPr lIns="0" tIns="0" rIns="0" bIns="0" anchor="b" anchorCtr="0">
            <a:spAutoFit/>
          </a:bodyPr>
          <a:lstStyle>
            <a:lvl1pPr algn="l" defTabSz="93274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0" kern="1200" cap="none" spc="-50" baseline="0" dirty="0">
                <a:ln w="3175">
                  <a:noFill/>
                </a:ln>
                <a:solidFill>
                  <a:schemeClr val="accent1"/>
                </a:solidFill>
                <a:effectLst/>
                <a:latin typeface="+mj-lt"/>
                <a:ea typeface="+mn-ea"/>
                <a:cs typeface="Segoe UI Semilight" panose="020B0402040204020203" pitchFamily="34" charset="0"/>
              </a:defRPr>
            </a:lvl1pPr>
          </a:lstStyle>
          <a:p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41285524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135">
          <p15:clr>
            <a:srgbClr val="5ACBF0"/>
          </p15:clr>
        </p15:guide>
        <p15:guide id="3" orient="horz" pos="1910">
          <p15:clr>
            <a:srgbClr val="5ACBF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805F7F2C-59A9-4E2B-034F-05B733194D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9598" y="2941391"/>
            <a:ext cx="9356441" cy="609398"/>
          </a:xfrm>
          <a:noFill/>
        </p:spPr>
        <p:txBody>
          <a:bodyPr wrap="square" lIns="0" tIns="0" rIns="0" bIns="0" anchor="b" anchorCtr="0">
            <a:spAutoFit/>
          </a:bodyPr>
          <a:lstStyle>
            <a:lvl1pPr marL="155448" indent="-155448" algn="l" defTabSz="93274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0" kern="1200" cap="none" spc="-50" baseline="0" dirty="0">
                <a:ln w="3175">
                  <a:noFill/>
                </a:ln>
                <a:solidFill>
                  <a:schemeClr val="tx1"/>
                </a:solidFill>
                <a:effectLst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</a:lstStyle>
          <a:p>
            <a:r>
              <a:rPr lang="en-US"/>
              <a:t>“Quote text”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9EC7442-9E8B-4375-C4B2-32309572DD6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2042" y="3962400"/>
            <a:ext cx="9144000" cy="307777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spc="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342F6520-30B7-86E6-093E-6B72113BA5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4200" y="4261494"/>
            <a:ext cx="9144000" cy="246221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Company or position</a:t>
            </a:r>
          </a:p>
        </p:txBody>
      </p:sp>
    </p:spTree>
    <p:extLst>
      <p:ext uri="{BB962C8B-B14F-4D97-AF65-F5344CB8AC3E}">
        <p14:creationId xmlns:p14="http://schemas.microsoft.com/office/powerpoint/2010/main" val="22536280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1910">
          <p15:clr>
            <a:srgbClr val="FBAE40"/>
          </p15:clr>
        </p15:guide>
        <p15:guide id="3" orient="horz" pos="250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with photo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icrosoft Viva logo" descr="Microsoft Viva logo">
            <a:extLst>
              <a:ext uri="{FF2B5EF4-FFF2-40B4-BE49-F238E27FC236}">
                <a16:creationId xmlns:a16="http://schemas.microsoft.com/office/drawing/2014/main" id="{318C726D-8663-E923-5AF2-6D1C5F533F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4201" y="586071"/>
            <a:ext cx="1885696" cy="2926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5D0408F-4A76-4E13-B20C-89E0FD40DC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263" y="2196572"/>
            <a:ext cx="4167887" cy="1354217"/>
          </a:xfrm>
        </p:spPr>
        <p:txBody>
          <a:bodyPr wrap="square" anchor="b" anchorCtr="0">
            <a:spAutoFit/>
          </a:bodyPr>
          <a:lstStyle>
            <a:lvl1pPr marL="0" algn="l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400" b="0" kern="1200" cap="none" spc="-50" baseline="0" dirty="0">
                <a:ln w="3175">
                  <a:noFill/>
                </a:ln>
                <a:solidFill>
                  <a:schemeClr val="accent1"/>
                </a:solidFill>
                <a:effectLst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</a:lstStyle>
          <a:p>
            <a:r>
              <a:rPr lang="en-US"/>
              <a:t>Event name or presentation title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582042" y="3962400"/>
            <a:ext cx="4164583" cy="307777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2000" spc="0" baseline="0">
                <a:solidFill>
                  <a:schemeClr val="tx1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Speaker name or subtitle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9DFAAC8-CE23-F613-6D2B-8569B34EBE0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4200" y="4261494"/>
            <a:ext cx="4162425" cy="246221"/>
          </a:xfrm>
        </p:spPr>
        <p:txBody>
          <a:bodyPr/>
          <a:lstStyle>
            <a:lvl1pPr marL="0" indent="0">
              <a:buNone/>
              <a:defRPr sz="1600"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61988" indent="0">
              <a:buNone/>
              <a:defRPr/>
            </a:lvl4pPr>
            <a:lvl5pPr marL="855663" indent="0">
              <a:buNone/>
              <a:defRPr/>
            </a:lvl5pPr>
          </a:lstStyle>
          <a:p>
            <a:pPr lvl="0"/>
            <a:r>
              <a:rPr lang="en-US"/>
              <a:t>Company or other information</a:t>
            </a:r>
          </a:p>
        </p:txBody>
      </p:sp>
    </p:spTree>
    <p:extLst>
      <p:ext uri="{BB962C8B-B14F-4D97-AF65-F5344CB8AC3E}">
        <p14:creationId xmlns:p14="http://schemas.microsoft.com/office/powerpoint/2010/main" val="729763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2" orient="horz" pos="2496">
          <p15:clr>
            <a:srgbClr val="5ACBF0"/>
          </p15:clr>
        </p15:guide>
        <p15:guide id="3" pos="3355">
          <p15:clr>
            <a:srgbClr val="5ACBF0"/>
          </p15:clr>
        </p15:guide>
        <p15:guide id="5" orient="horz" pos="2160">
          <p15:clr>
            <a:srgbClr val="FBAE40"/>
          </p15:clr>
        </p15:guide>
        <p15:guide id="6" orient="horz" pos="2229">
          <p15:clr>
            <a:srgbClr val="5ACBF0"/>
          </p15:clr>
        </p15:guide>
        <p15:guide id="7" pos="2996">
          <p15:clr>
            <a:srgbClr val="5ACBF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ith photo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805F7F2C-59A9-4E2B-034F-05B733194D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2313" y="2941391"/>
            <a:ext cx="6917075" cy="609398"/>
          </a:xfrm>
          <a:noFill/>
        </p:spPr>
        <p:txBody>
          <a:bodyPr vert="horz" wrap="square" lIns="0" tIns="0" rIns="0" bIns="0" rtlCol="0" anchor="b" anchorCtr="0">
            <a:spAutoFit/>
          </a:bodyPr>
          <a:lstStyle>
            <a:lvl1pPr marL="173736" indent="-173736">
              <a:defRPr lang="en-US" sz="4400" dirty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marL="155448" lvl="0" indent="-155448">
              <a:lnSpc>
                <a:spcPct val="90000"/>
              </a:lnSpc>
            </a:pPr>
            <a:r>
              <a:rPr lang="en-US"/>
              <a:t>“Quote text”</a:t>
            </a:r>
          </a:p>
        </p:txBody>
      </p:sp>
      <p:sp>
        <p:nvSpPr>
          <p:cNvPr id="3" name="Picture Placeholder 9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F7FD632A-16A5-2492-41F4-7D9AB3D2043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4200" y="1643865"/>
            <a:ext cx="3741057" cy="3570270"/>
          </a:xfrm>
          <a:blipFill dpi="0" rotWithShape="1">
            <a:blip r:embed="rId3"/>
            <a:srcRect/>
            <a:tile tx="0" ty="0" sx="55000" sy="55000" flip="none" algn="tl"/>
          </a:blipFill>
        </p:spPr>
        <p:txBody>
          <a:bodyPr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9EC7442-9E8B-4375-C4B2-32309572DD6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09456" y="3962400"/>
            <a:ext cx="6699932" cy="307777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spc="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342F6520-30B7-86E6-093E-6B72113BA5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9456" y="4261494"/>
            <a:ext cx="6699932" cy="246221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Company or position</a:t>
            </a:r>
          </a:p>
        </p:txBody>
      </p:sp>
    </p:spTree>
    <p:extLst>
      <p:ext uri="{BB962C8B-B14F-4D97-AF65-F5344CB8AC3E}">
        <p14:creationId xmlns:p14="http://schemas.microsoft.com/office/powerpoint/2010/main" val="2795443739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1909">
          <p15:clr>
            <a:srgbClr val="FBAE40"/>
          </p15:clr>
        </p15:guide>
        <p15:guide id="3" orient="horz" pos="2506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AE75E-50C6-99BB-0848-95941F7B3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457200"/>
            <a:ext cx="4153600" cy="55399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B232AC0-B16F-5C51-D13C-BDEF058EC2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4200" y="2025650"/>
            <a:ext cx="4152900" cy="42433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Picture Placeholder 11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2F80F494-7A48-2460-9280-FA838B6BB86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591174" y="1681165"/>
            <a:ext cx="6601968" cy="3713607"/>
          </a:xfrm>
          <a:prstGeom prst="roundRect">
            <a:avLst>
              <a:gd name="adj" fmla="val 3942"/>
            </a:avLst>
          </a:prstGeom>
          <a:blipFill>
            <a:blip r:embed="rId3"/>
            <a:stretch>
              <a:fillRect/>
            </a:stretch>
          </a:blipFill>
          <a:ln w="254000">
            <a:gradFill flip="none" rotWithShape="1">
              <a:gsLst>
                <a:gs pos="0">
                  <a:srgbClr val="FFFFFF"/>
                </a:gs>
                <a:gs pos="100000">
                  <a:srgbClr val="F2F2F2"/>
                </a:gs>
              </a:gsLst>
              <a:lin ang="2700000" scaled="1"/>
              <a:tileRect/>
            </a:gradFill>
          </a:ln>
          <a:effectLst>
            <a:outerShdw blurRad="127000" dist="63500" dir="2700000" algn="ctr" rotWithShape="0">
              <a:srgbClr val="000000">
                <a:alpha val="25000"/>
              </a:srgbClr>
            </a:outerShdw>
          </a:effectLst>
        </p:spPr>
        <p:txBody>
          <a:bodyPr tIns="1005840">
            <a:noAutofit/>
          </a:bodyPr>
          <a:lstStyle>
            <a:lvl1pPr marL="0" indent="0" algn="ctr">
              <a:buNone/>
              <a:defRPr sz="14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US"/>
              <a:t>Drag and drop your</a:t>
            </a:r>
            <a:br>
              <a:rPr lang="en-US"/>
            </a:br>
            <a:r>
              <a:rPr lang="en-US"/>
              <a:t>photo here or click or</a:t>
            </a:r>
            <a:br>
              <a:rPr lang="en-US"/>
            </a:br>
            <a:r>
              <a:rPr lang="en-US"/>
              <a:t>tap icon below to insert</a:t>
            </a:r>
          </a:p>
        </p:txBody>
      </p:sp>
    </p:spTree>
    <p:extLst>
      <p:ext uri="{BB962C8B-B14F-4D97-AF65-F5344CB8AC3E}">
        <p14:creationId xmlns:p14="http://schemas.microsoft.com/office/powerpoint/2010/main" val="492140520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2" pos="3360">
          <p15:clr>
            <a:srgbClr val="FBAE40"/>
          </p15:clr>
        </p15:guide>
        <p15:guide id="3" pos="2987">
          <p15:clr>
            <a:srgbClr val="FBAE40"/>
          </p15:clr>
        </p15:guide>
        <p15:guide id="4" orient="horz" pos="1276">
          <p15:clr>
            <a:srgbClr val="FBAE40"/>
          </p15:clr>
        </p15:guide>
        <p15:guide id="5" orient="horz" pos="90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Screensho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AE75E-50C6-99BB-0848-95941F7B3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457200"/>
            <a:ext cx="4926712" cy="55399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B232AC0-B16F-5C51-D13C-BDEF058EC2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4199" y="2025650"/>
            <a:ext cx="4930775" cy="42433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6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560D4059-8C07-7C46-13EE-577BE9B28E6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543802" y="843604"/>
            <a:ext cx="2383621" cy="5166360"/>
          </a:xfrm>
          <a:prstGeom prst="roundRect">
            <a:avLst>
              <a:gd name="adj" fmla="val 3755"/>
            </a:avLst>
          </a:prstGeom>
          <a:blipFill>
            <a:blip r:embed="rId3"/>
            <a:stretch>
              <a:fillRect/>
            </a:stretch>
          </a:blipFill>
          <a:ln w="254000">
            <a:gradFill>
              <a:gsLst>
                <a:gs pos="0">
                  <a:srgbClr val="FFFFFF"/>
                </a:gs>
                <a:gs pos="100000">
                  <a:srgbClr val="F2F2F2"/>
                </a:gs>
              </a:gsLst>
              <a:lin ang="2700000" scaled="0"/>
            </a:gradFill>
          </a:ln>
          <a:effectLst>
            <a:outerShdw blurRad="127000" dist="63500" dir="2700000" algn="ctr" rotWithShape="0">
              <a:srgbClr val="000000">
                <a:alpha val="25000"/>
              </a:srgbClr>
            </a:outerShdw>
          </a:effectLst>
        </p:spPr>
        <p:txBody>
          <a:bodyPr bIns="100584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Drag and drop your photo</a:t>
            </a:r>
            <a:br>
              <a:rPr lang="en-US"/>
            </a:br>
            <a:r>
              <a:rPr lang="en-US"/>
              <a:t>here or click or tap icon</a:t>
            </a:r>
            <a:br>
              <a:rPr lang="en-US"/>
            </a:br>
            <a:r>
              <a:rPr lang="en-US"/>
              <a:t>below to insert</a:t>
            </a:r>
          </a:p>
        </p:txBody>
      </p:sp>
    </p:spTree>
    <p:extLst>
      <p:ext uri="{BB962C8B-B14F-4D97-AF65-F5344CB8AC3E}">
        <p14:creationId xmlns:p14="http://schemas.microsoft.com/office/powerpoint/2010/main" val="475587169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3" pos="3474">
          <p15:clr>
            <a:srgbClr val="FBAE40"/>
          </p15:clr>
        </p15:guide>
        <p15:guide id="4" orient="horz" pos="1276">
          <p15:clr>
            <a:srgbClr val="FBAE40"/>
          </p15:clr>
        </p15:guide>
        <p15:guide id="5" orient="horz" pos="90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0415744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6" pos="779">
          <p15:clr>
            <a:srgbClr val="A4A3A4"/>
          </p15:clr>
        </p15:guide>
        <p15:guide id="7" pos="962">
          <p15:clr>
            <a:srgbClr val="A4A3A4"/>
          </p15:clr>
        </p15:guide>
        <p15:guide id="8" pos="1373">
          <p15:clr>
            <a:srgbClr val="A4A3A4"/>
          </p15:clr>
        </p15:guide>
        <p15:guide id="9" pos="1556">
          <p15:clr>
            <a:srgbClr val="A4A3A4"/>
          </p15:clr>
        </p15:guide>
        <p15:guide id="10" pos="1967">
          <p15:clr>
            <a:srgbClr val="A4A3A4"/>
          </p15:clr>
        </p15:guide>
        <p15:guide id="11" pos="2150">
          <p15:clr>
            <a:srgbClr val="A4A3A4"/>
          </p15:clr>
        </p15:guide>
        <p15:guide id="12" pos="2561">
          <p15:clr>
            <a:srgbClr val="A4A3A4"/>
          </p15:clr>
        </p15:guide>
        <p15:guide id="13" pos="2744">
          <p15:clr>
            <a:srgbClr val="A4A3A4"/>
          </p15:clr>
        </p15:guide>
        <p15:guide id="14" pos="3161">
          <p15:clr>
            <a:srgbClr val="A4A3A4"/>
          </p15:clr>
        </p15:guide>
        <p15:guide id="15" pos="3348">
          <p15:clr>
            <a:srgbClr val="A4A3A4"/>
          </p15:clr>
        </p15:guide>
        <p15:guide id="16" pos="3754">
          <p15:clr>
            <a:srgbClr val="A4A3A4"/>
          </p15:clr>
        </p15:guide>
        <p15:guide id="17" pos="3931">
          <p15:clr>
            <a:srgbClr val="A4A3A4"/>
          </p15:clr>
        </p15:guide>
        <p15:guide id="18" pos="4342">
          <p15:clr>
            <a:srgbClr val="A4A3A4"/>
          </p15:clr>
        </p15:guide>
        <p15:guide id="19" pos="4531">
          <p15:clr>
            <a:srgbClr val="A4A3A4"/>
          </p15:clr>
        </p15:guide>
        <p15:guide id="20" pos="4937">
          <p15:clr>
            <a:srgbClr val="A4A3A4"/>
          </p15:clr>
        </p15:guide>
        <p15:guide id="21" pos="5120">
          <p15:clr>
            <a:srgbClr val="A4A3A4"/>
          </p15:clr>
        </p15:guide>
        <p15:guide id="22" pos="5529">
          <p15:clr>
            <a:srgbClr val="A4A3A4"/>
          </p15:clr>
        </p15:guide>
        <p15:guide id="23" pos="5714">
          <p15:clr>
            <a:srgbClr val="A4A3A4"/>
          </p15:clr>
        </p15:guide>
        <p15:guide id="24" pos="6123">
          <p15:clr>
            <a:srgbClr val="A4A3A4"/>
          </p15:clr>
        </p15:guide>
        <p15:guide id="25" pos="6308">
          <p15:clr>
            <a:srgbClr val="A4A3A4"/>
          </p15:clr>
        </p15:guide>
        <p15:guide id="26" pos="6717">
          <p15:clr>
            <a:srgbClr val="A4A3A4"/>
          </p15:clr>
        </p15:guide>
        <p15:guide id="27" pos="6900">
          <p15:clr>
            <a:srgbClr val="A4A3A4"/>
          </p15:clr>
        </p15:guide>
        <p15:guide id="28" orient="horz" pos="905">
          <p15:clr>
            <a:srgbClr val="5ACBF0"/>
          </p15:clr>
        </p15:guide>
        <p15:guide id="29" orient="horz" pos="1271">
          <p15:clr>
            <a:srgbClr val="5ACBF0"/>
          </p15:clr>
        </p15:guide>
        <p15:guide id="30" orient="horz" pos="288">
          <p15:clr>
            <a:srgbClr val="5ACBF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23790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6" pos="779">
          <p15:clr>
            <a:srgbClr val="A4A3A4"/>
          </p15:clr>
        </p15:guide>
        <p15:guide id="7" pos="962">
          <p15:clr>
            <a:srgbClr val="A4A3A4"/>
          </p15:clr>
        </p15:guide>
        <p15:guide id="8" pos="1373">
          <p15:clr>
            <a:srgbClr val="A4A3A4"/>
          </p15:clr>
        </p15:guide>
        <p15:guide id="9" pos="1556">
          <p15:clr>
            <a:srgbClr val="A4A3A4"/>
          </p15:clr>
        </p15:guide>
        <p15:guide id="10" pos="1967">
          <p15:clr>
            <a:srgbClr val="A4A3A4"/>
          </p15:clr>
        </p15:guide>
        <p15:guide id="11" pos="2150">
          <p15:clr>
            <a:srgbClr val="A4A3A4"/>
          </p15:clr>
        </p15:guide>
        <p15:guide id="12" pos="2561">
          <p15:clr>
            <a:srgbClr val="A4A3A4"/>
          </p15:clr>
        </p15:guide>
        <p15:guide id="13" pos="2744">
          <p15:clr>
            <a:srgbClr val="A4A3A4"/>
          </p15:clr>
        </p15:guide>
        <p15:guide id="14" pos="3155">
          <p15:clr>
            <a:srgbClr val="A4A3A4"/>
          </p15:clr>
        </p15:guide>
        <p15:guide id="15" pos="3338">
          <p15:clr>
            <a:srgbClr val="A4A3A4"/>
          </p15:clr>
        </p15:guide>
        <p15:guide id="16" pos="3749">
          <p15:clr>
            <a:srgbClr val="A4A3A4"/>
          </p15:clr>
        </p15:guide>
        <p15:guide id="17" pos="3932">
          <p15:clr>
            <a:srgbClr val="A4A3A4"/>
          </p15:clr>
        </p15:guide>
        <p15:guide id="18" pos="4343">
          <p15:clr>
            <a:srgbClr val="A4A3A4"/>
          </p15:clr>
        </p15:guide>
        <p15:guide id="19" pos="4526">
          <p15:clr>
            <a:srgbClr val="A4A3A4"/>
          </p15:clr>
        </p15:guide>
        <p15:guide id="20" pos="4937">
          <p15:clr>
            <a:srgbClr val="A4A3A4"/>
          </p15:clr>
        </p15:guide>
        <p15:guide id="21" pos="5120">
          <p15:clr>
            <a:srgbClr val="A4A3A4"/>
          </p15:clr>
        </p15:guide>
        <p15:guide id="22" pos="5529">
          <p15:clr>
            <a:srgbClr val="A4A3A4"/>
          </p15:clr>
        </p15:guide>
        <p15:guide id="23" pos="5714">
          <p15:clr>
            <a:srgbClr val="A4A3A4"/>
          </p15:clr>
        </p15:guide>
        <p15:guide id="24" pos="6123">
          <p15:clr>
            <a:srgbClr val="A4A3A4"/>
          </p15:clr>
        </p15:guide>
        <p15:guide id="25" pos="6308">
          <p15:clr>
            <a:srgbClr val="A4A3A4"/>
          </p15:clr>
        </p15:guide>
        <p15:guide id="26" pos="6717">
          <p15:clr>
            <a:srgbClr val="A4A3A4"/>
          </p15:clr>
        </p15:guide>
        <p15:guide id="27" pos="6900">
          <p15:clr>
            <a:srgbClr val="A4A3A4"/>
          </p15:clr>
        </p15:guide>
        <p15:guide id="28" orient="horz" pos="905">
          <p15:clr>
            <a:srgbClr val="5ACBF0"/>
          </p15:clr>
        </p15:guide>
        <p15:guide id="29" orient="horz" pos="1271">
          <p15:clr>
            <a:srgbClr val="5ACBF0"/>
          </p15:clr>
        </p15:guide>
        <p15:guide id="30" orient="horz" pos="288">
          <p15:clr>
            <a:srgbClr val="5ACBF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quare Phot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35C9167-B5C7-4834-AC78-240C8C3EF1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263" y="588963"/>
            <a:ext cx="4158362" cy="2535236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/>
              <a:t>Title square photo layout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780C89-4FC1-4FE7-AFCA-1C41A1B094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4200" y="3535540"/>
            <a:ext cx="4162425" cy="861774"/>
          </a:xfrm>
        </p:spPr>
        <p:txBody>
          <a:bodyPr/>
          <a:lstStyle>
            <a:lvl1pPr marL="0" indent="0">
              <a:buNone/>
              <a:defRPr sz="2800">
                <a:latin typeface="+mn-lt"/>
              </a:defRPr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61988" indent="0">
              <a:buNone/>
              <a:defRPr/>
            </a:lvl4pPr>
            <a:lvl5pPr marL="855663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2E18FD0C-FA99-4937-92CD-5CF7F279CD8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5334000" y="0"/>
            <a:ext cx="6858000" cy="6858000"/>
          </a:xfrm>
          <a:blipFill>
            <a:blip r:embed="rId2"/>
            <a:stretch>
              <a:fillRect/>
            </a:stretch>
          </a:blipFill>
        </p:spPr>
        <p:txBody>
          <a:bodyPr lIns="0" tIns="2377440" rIns="0" anchor="t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1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BDF4B0-32EF-4DA8-9A83-B73DD8310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3066658418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2" pos="3360">
          <p15:clr>
            <a:srgbClr val="5ACBF0"/>
          </p15:clr>
        </p15:guide>
        <p15:guide id="7" orient="horz" pos="1968">
          <p15:clr>
            <a:srgbClr val="5ACBF0"/>
          </p15:clr>
        </p15:guide>
        <p15:guide id="8" orient="horz" pos="2226">
          <p15:clr>
            <a:srgbClr val="5ACBF0"/>
          </p15:clr>
        </p15:guide>
        <p15:guide id="10" pos="3729">
          <p15:clr>
            <a:srgbClr val="C35EA4"/>
          </p15:clr>
        </p15:guide>
        <p15:guide id="11" pos="2993">
          <p15:clr>
            <a:srgbClr val="5ACBF0"/>
          </p15:clr>
        </p15:guide>
        <p15:guide id="12" pos="3543">
          <p15:clr>
            <a:srgbClr val="A4A3A4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quare Phot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B92DE97-5F35-4963-AC7A-96FEB98062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585788"/>
            <a:ext cx="4159950" cy="5683249"/>
          </a:xfrm>
        </p:spPr>
        <p:txBody>
          <a:bodyPr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FEB5B31F-7AD9-4BC6-8D61-62AD8011666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5334000" y="0"/>
            <a:ext cx="6858000" cy="6858000"/>
          </a:xfrm>
          <a:blipFill>
            <a:blip r:embed="rId2"/>
            <a:stretch>
              <a:fillRect/>
            </a:stretch>
          </a:blipFill>
        </p:spPr>
        <p:txBody>
          <a:bodyPr lIns="0" tIns="2377440" rIns="0" anchor="t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1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09A47B-FEF5-47F3-B2DD-A73E7C3234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2248278231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2" pos="3360">
          <p15:clr>
            <a:srgbClr val="5ACBF0"/>
          </p15:clr>
        </p15:guide>
        <p15:guide id="5" orient="horz" pos="2160">
          <p15:clr>
            <a:srgbClr val="5ACBF0"/>
          </p15:clr>
        </p15:guide>
        <p15:guide id="6" pos="2991">
          <p15:clr>
            <a:srgbClr val="5ACBF0"/>
          </p15:clr>
        </p15:guide>
        <p15:guide id="7" pos="3728">
          <p15:clr>
            <a:srgbClr val="C35EA4"/>
          </p15:clr>
        </p15:guide>
        <p15:guide id="8" pos="3544">
          <p15:clr>
            <a:srgbClr val="A4A3A4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quare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4E2C6C6-B442-4DE7-9C6C-405B900531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263" y="2979738"/>
            <a:ext cx="4163125" cy="3289300"/>
          </a:xfrm>
        </p:spPr>
        <p:txBody>
          <a:bodyPr anchor="t"/>
          <a:lstStyle>
            <a:lvl1pPr>
              <a:defRPr sz="2800"/>
            </a:lvl1pPr>
          </a:lstStyle>
          <a:p>
            <a:r>
              <a:rPr lang="en-US"/>
              <a:t>Square photo layout with smaller text</a:t>
            </a:r>
          </a:p>
        </p:txBody>
      </p:sp>
      <p:sp>
        <p:nvSpPr>
          <p:cNvPr id="4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3EBEAA94-C151-43DE-8A5A-09E8A930427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5334000" y="0"/>
            <a:ext cx="6858000" cy="6858000"/>
          </a:xfrm>
          <a:blipFill>
            <a:blip r:embed="rId2"/>
            <a:stretch>
              <a:fillRect/>
            </a:stretch>
          </a:blipFill>
        </p:spPr>
        <p:txBody>
          <a:bodyPr lIns="0" tIns="2377440" rIns="0" anchor="t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1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2F1290-9237-4BEE-AAAC-6708F28626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158676091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2" pos="3360">
          <p15:clr>
            <a:srgbClr val="5ACBF0"/>
          </p15:clr>
        </p15:guide>
        <p15:guide id="3" orient="horz" pos="1877">
          <p15:clr>
            <a:srgbClr val="5ACBF0"/>
          </p15:clr>
        </p15:guide>
        <p15:guide id="4" pos="3731">
          <p15:clr>
            <a:srgbClr val="C35EA4"/>
          </p15:clr>
        </p15:guide>
        <p15:guide id="5" pos="2993">
          <p15:clr>
            <a:srgbClr val="5ACBF0"/>
          </p15:clr>
        </p15:guide>
        <p15:guide id="6" pos="3547">
          <p15:clr>
            <a:srgbClr val="A4A3A4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full bleed low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FA608AEF-BE66-4029-BA63-DA15E89C329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 bwMode="ltGray">
          <a:xfrm>
            <a:off x="0" y="0"/>
            <a:ext cx="12192000" cy="6858000"/>
          </a:xfrm>
          <a:blipFill>
            <a:blip r:embed="rId2"/>
            <a:stretch>
              <a:fillRect/>
            </a:stretch>
          </a:blipFill>
        </p:spPr>
        <p:txBody>
          <a:bodyPr wrap="none" bIns="1554480" anchor="ctr">
            <a:noAutofit/>
          </a:bodyPr>
          <a:lstStyle>
            <a:lvl1pPr marL="0" indent="0" algn="ctr">
              <a:buNone/>
              <a:defRPr sz="1400" b="1">
                <a:solidFill>
                  <a:srgbClr val="000000"/>
                </a:solidFill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033AC47-6988-4AF2-AB7A-F400B9B8392F}"/>
              </a:ext>
            </a:extLst>
          </p:cNvPr>
          <p:cNvSpPr>
            <a:spLocks noGrp="1"/>
          </p:cNvSpPr>
          <p:nvPr>
            <p:ph type="title"/>
          </p:nvPr>
        </p:nvSpPr>
        <p:spPr bwMode="ltGray">
          <a:xfrm>
            <a:off x="0" y="3657600"/>
            <a:ext cx="12192000" cy="3200400"/>
          </a:xfrm>
          <a:gradFill flip="none" rotWithShape="1">
            <a:gsLst>
              <a:gs pos="40000">
                <a:srgbClr val="000000">
                  <a:alpha val="7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</p:spPr>
        <p:txBody>
          <a:bodyPr lIns="585216" tIns="585216" rIns="585216" bIns="585216" anchor="b" anchorCtr="0">
            <a:noAutofit/>
          </a:bodyPr>
          <a:lstStyle>
            <a:lvl1pPr>
              <a:defRPr sz="3600" spc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F619C2-B134-493A-AB9F-5DE39C9299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3353151361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304">
          <p15:clr>
            <a:srgbClr val="5ACBF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full bleed lef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FA608AEF-BE66-4029-BA63-DA15E89C329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 bwMode="ltGray">
          <a:xfrm>
            <a:off x="0" y="0"/>
            <a:ext cx="12192000" cy="6858000"/>
          </a:xfrm>
          <a:blipFill>
            <a:blip r:embed="rId2"/>
            <a:stretch>
              <a:fillRect/>
            </a:stretch>
          </a:blipFill>
        </p:spPr>
        <p:txBody>
          <a:bodyPr wrap="none" bIns="1554480" anchor="ctr">
            <a:noAutofit/>
          </a:bodyPr>
          <a:lstStyle>
            <a:lvl1pPr marL="0" indent="0" algn="ctr">
              <a:buNone/>
              <a:defRPr sz="1400" b="1">
                <a:solidFill>
                  <a:srgbClr val="000000"/>
                </a:solidFill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033AC47-6988-4AF2-AB7A-F400B9B839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ltGray">
          <a:xfrm>
            <a:off x="-3" y="0"/>
            <a:ext cx="5669280" cy="6858000"/>
          </a:xfrm>
          <a:gradFill flip="none" rotWithShape="1">
            <a:gsLst>
              <a:gs pos="50000">
                <a:srgbClr val="000000">
                  <a:alpha val="7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  <a:tileRect/>
          </a:gradFill>
        </p:spPr>
        <p:txBody>
          <a:bodyPr lIns="585216" tIns="585216" rIns="585216" bIns="585216" anchor="ctr">
            <a:noAutofit/>
          </a:bodyPr>
          <a:lstStyle>
            <a:lvl1pPr>
              <a:defRPr sz="3600" spc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4894F6-B50F-43E1-83FC-4F2200B2F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1580355539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7" pos="3576">
          <p15:clr>
            <a:srgbClr val="5ACBF0"/>
          </p15:clr>
        </p15:guide>
        <p15:guide id="8" orient="horz" pos="2160">
          <p15:clr>
            <a:srgbClr val="5ACBF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photo 2">
    <p:bg>
      <p:bgPr>
        <a:solidFill>
          <a:srgbClr val="F4F3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icrosoft Viva logo" descr="Microsoft Viva logo">
            <a:extLst>
              <a:ext uri="{FF2B5EF4-FFF2-40B4-BE49-F238E27FC236}">
                <a16:creationId xmlns:a16="http://schemas.microsoft.com/office/drawing/2014/main" id="{5BCA20A5-FBD1-9415-8847-839B7618D2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4201" y="586071"/>
            <a:ext cx="1885696" cy="2926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5D0408F-4A76-4E13-B20C-89E0FD40DC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263" y="2196572"/>
            <a:ext cx="4167887" cy="1354217"/>
          </a:xfrm>
        </p:spPr>
        <p:txBody>
          <a:bodyPr wrap="square" anchor="b" anchorCtr="0">
            <a:spAutoFit/>
          </a:bodyPr>
          <a:lstStyle>
            <a:lvl1pPr marL="0" algn="l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400" b="0" kern="1200" cap="none" spc="-50" baseline="0" dirty="0">
                <a:ln w="3175">
                  <a:noFill/>
                </a:ln>
                <a:solidFill>
                  <a:schemeClr val="accent1"/>
                </a:solidFill>
                <a:effectLst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</a:lstStyle>
          <a:p>
            <a:r>
              <a:rPr lang="en-US"/>
              <a:t>Event name or presentation title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582042" y="3962400"/>
            <a:ext cx="4164583" cy="307777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2000" spc="0" baseline="0">
                <a:solidFill>
                  <a:schemeClr val="tx1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Speaker name or subtitle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4598A3-3158-55CB-9A6D-7264D56AF0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4200" y="4261494"/>
            <a:ext cx="4162425" cy="246221"/>
          </a:xfrm>
        </p:spPr>
        <p:txBody>
          <a:bodyPr/>
          <a:lstStyle>
            <a:lvl1pPr marL="0" indent="0">
              <a:buNone/>
              <a:defRPr sz="1600"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61988" indent="0">
              <a:buNone/>
              <a:defRPr/>
            </a:lvl4pPr>
            <a:lvl5pPr marL="855663" indent="0">
              <a:buNone/>
              <a:defRPr/>
            </a:lvl5pPr>
          </a:lstStyle>
          <a:p>
            <a:pPr lvl="0"/>
            <a:r>
              <a:rPr lang="en-US"/>
              <a:t>Company or other information</a:t>
            </a:r>
          </a:p>
        </p:txBody>
      </p:sp>
      <p:sp>
        <p:nvSpPr>
          <p:cNvPr id="10" name="Picture Placeholder 9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937F71D9-5FA1-DECE-2721-B0416707CF7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26063" y="0"/>
            <a:ext cx="6865937" cy="6858000"/>
          </a:xfrm>
          <a:blipFill dpi="0" rotWithShape="1">
            <a:blip r:embed="rId4"/>
            <a:srcRect/>
            <a:tile tx="0" ty="0" sx="100000" sy="100000" flip="none" algn="tl"/>
          </a:blip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0807655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2" orient="horz" pos="2496">
          <p15:clr>
            <a:srgbClr val="5ACBF0"/>
          </p15:clr>
        </p15:guide>
        <p15:guide id="3" pos="3355">
          <p15:clr>
            <a:srgbClr val="5ACBF0"/>
          </p15:clr>
        </p15:guide>
        <p15:guide id="5" orient="horz" pos="2160">
          <p15:clr>
            <a:srgbClr val="FBAE40"/>
          </p15:clr>
        </p15:guide>
        <p15:guide id="6" orient="horz" pos="2229">
          <p15:clr>
            <a:srgbClr val="5ACBF0"/>
          </p15:clr>
        </p15:guide>
        <p15:guide id="7" pos="2996">
          <p15:clr>
            <a:srgbClr val="5ACBF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full bleed righ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FA608AEF-BE66-4029-BA63-DA15E89C329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 bwMode="ltGray">
          <a:xfrm>
            <a:off x="0" y="0"/>
            <a:ext cx="12192000" cy="6858000"/>
          </a:xfrm>
          <a:blipFill>
            <a:blip r:embed="rId2"/>
            <a:stretch>
              <a:fillRect/>
            </a:stretch>
          </a:blipFill>
        </p:spPr>
        <p:txBody>
          <a:bodyPr wrap="none" bIns="1554480" anchor="ctr">
            <a:noAutofit/>
          </a:bodyPr>
          <a:lstStyle>
            <a:lvl1pPr marL="0" indent="0" algn="ctr">
              <a:buNone/>
              <a:defRPr sz="1400" b="1">
                <a:solidFill>
                  <a:srgbClr val="000000"/>
                </a:solidFill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033AC47-6988-4AF2-AB7A-F400B9B839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ltGray">
          <a:xfrm>
            <a:off x="6522720" y="0"/>
            <a:ext cx="5669280" cy="6858000"/>
          </a:xfrm>
          <a:gradFill flip="none" rotWithShape="1">
            <a:gsLst>
              <a:gs pos="50000">
                <a:srgbClr val="000000">
                  <a:alpha val="70000"/>
                </a:srgbClr>
              </a:gs>
              <a:gs pos="100000">
                <a:srgbClr val="000000">
                  <a:alpha val="0"/>
                </a:srgbClr>
              </a:gs>
            </a:gsLst>
            <a:lin ang="10800000" scaled="1"/>
            <a:tileRect/>
          </a:gradFill>
          <a:ln>
            <a:noFill/>
          </a:ln>
        </p:spPr>
        <p:txBody>
          <a:bodyPr lIns="585216" tIns="585216" rIns="585216" bIns="585216" anchor="ctr">
            <a:noAutofit/>
          </a:bodyPr>
          <a:lstStyle>
            <a:lvl1pPr algn="r">
              <a:defRPr sz="3600" spc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29011D-E3B4-416F-9D7F-7A99AE49F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3028043994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7" pos="4105">
          <p15:clr>
            <a:srgbClr val="5ACBF0"/>
          </p15:clr>
        </p15:guide>
        <p15:guide id="8" orient="horz" pos="2160">
          <p15:clr>
            <a:srgbClr val="5ACBF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horizontal photo a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01E45-D858-46CB-8C37-2ADA7A8B4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5157216"/>
            <a:ext cx="11018520" cy="1111822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FEB5B31F-7AD9-4BC6-8D61-62AD8011666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4572000"/>
          </a:xfrm>
          <a:blipFill>
            <a:blip r:embed="rId2"/>
            <a:stretch>
              <a:fillRect/>
            </a:stretch>
          </a:blipFill>
        </p:spPr>
        <p:txBody>
          <a:bodyPr vert="horz" wrap="square" lIns="0" tIns="1280160" rIns="0" bIns="0" rtlCol="0" anchor="t" anchorCtr="0">
            <a:noAutofit/>
          </a:bodyPr>
          <a:lstStyle>
            <a:lvl1pPr marL="0" indent="0" algn="ctr">
              <a:buNone/>
              <a:defRPr lang="en-US" sz="1400" b="1" dirty="0">
                <a:solidFill>
                  <a:srgbClr val="000000"/>
                </a:solidFill>
              </a:defRPr>
            </a:lvl1pPr>
          </a:lstStyle>
          <a:p>
            <a:pPr marL="228600" lvl="0" indent="-228600" algn="ctr"/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996C37-D0C9-4349-A860-B639C4EB9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2430995285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5" orient="horz" pos="2880">
          <p15:clr>
            <a:srgbClr val="5ACBF0"/>
          </p15:clr>
        </p15:guide>
        <p15:guide id="6" orient="horz" pos="3600">
          <p15:clr>
            <a:srgbClr val="5ACBF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horizontal photo a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563AC-3A0B-4839-A9DC-F00E8E541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585788"/>
            <a:ext cx="11018520" cy="1114996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FEB5B31F-7AD9-4BC6-8D61-62AD8011666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-2381" y="2286000"/>
            <a:ext cx="12192000" cy="4572000"/>
          </a:xfrm>
          <a:blipFill>
            <a:blip r:embed="rId2"/>
            <a:stretch>
              <a:fillRect/>
            </a:stretch>
          </a:blipFill>
        </p:spPr>
        <p:txBody>
          <a:bodyPr vert="horz" wrap="square" lIns="0" tIns="1371600" rIns="0" bIns="0" rtlCol="0" anchor="t" anchorCtr="0">
            <a:noAutofit/>
          </a:bodyPr>
          <a:lstStyle>
            <a:lvl1pPr marL="0" indent="0" algn="ctr">
              <a:buNone/>
              <a:defRPr lang="en-US" sz="1400" b="1" dirty="0">
                <a:solidFill>
                  <a:srgbClr val="000000"/>
                </a:solidFill>
              </a:defRPr>
            </a:lvl1pPr>
          </a:lstStyle>
          <a:p>
            <a:pPr marL="228600" lvl="0" indent="-228600" algn="ctr"/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6FDE6F-0F4B-446A-A51F-494FB09966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404566969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5" orient="horz" pos="1440">
          <p15:clr>
            <a:srgbClr val="5ACBF0"/>
          </p15:clr>
        </p15:guide>
        <p15:guide id="6" orient="horz" pos="720">
          <p15:clr>
            <a:srgbClr val="5ACBF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27DCA08-1117-4B11-AEFD-AAB2B3354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457200"/>
            <a:ext cx="11018520" cy="98323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833B58-0629-4A46-8711-902C16A9931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4199" y="5689600"/>
            <a:ext cx="5367528" cy="307777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0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1231301F-62BD-4CF6-8990-CDF00AFC8CC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ltGray">
          <a:xfrm>
            <a:off x="582612" y="2025650"/>
            <a:ext cx="5367528" cy="3474720"/>
          </a:xfrm>
          <a:blipFill>
            <a:blip r:embed="rId2"/>
            <a:stretch>
              <a:fillRect/>
            </a:stretch>
          </a:blipFill>
        </p:spPr>
        <p:txBody>
          <a:bodyPr vert="horz" wrap="square" lIns="0" tIns="0" rIns="0" bIns="1005840" rtlCol="0" anchor="ctr" anchorCtr="0">
            <a:noAutofit/>
          </a:bodyPr>
          <a:lstStyle>
            <a:lvl1pPr marL="0" indent="0" algn="ctr">
              <a:buNone/>
              <a:defRPr lang="en-US" sz="1000" b="1" dirty="0">
                <a:solidFill>
                  <a:srgbClr val="000000"/>
                </a:solidFill>
              </a:defRPr>
            </a:lvl1pPr>
          </a:lstStyle>
          <a:p>
            <a:pPr marL="228600" lvl="0" indent="-228600" algn="ctr"/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05B401B2-8D93-427E-90A4-52337B3965E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41860" y="5689600"/>
            <a:ext cx="5367528" cy="307777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0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7223C820-5673-4288-A9D6-185A95066B1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ltGray">
          <a:xfrm>
            <a:off x="6239255" y="2025650"/>
            <a:ext cx="5367528" cy="3474720"/>
          </a:xfrm>
          <a:blipFill>
            <a:blip r:embed="rId3"/>
            <a:stretch>
              <a:fillRect/>
            </a:stretch>
          </a:blipFill>
        </p:spPr>
        <p:txBody>
          <a:bodyPr vert="horz" wrap="square" lIns="0" tIns="0" rIns="0" bIns="1005840" rtlCol="0" anchor="ctr" anchorCtr="0">
            <a:noAutofit/>
          </a:bodyPr>
          <a:lstStyle>
            <a:lvl1pPr marL="0" indent="0" algn="ctr">
              <a:buNone/>
              <a:defRPr lang="en-US" sz="1000" b="1" dirty="0">
                <a:solidFill>
                  <a:srgbClr val="000000"/>
                </a:solidFill>
              </a:defRPr>
            </a:lvl1pPr>
          </a:lstStyle>
          <a:p>
            <a:pPr marL="228600" lvl="0" indent="-228600" algn="ctr"/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AF59E09-7602-42B9-AB0C-9D1365A9E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755745938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3" orient="horz" pos="3584">
          <p15:clr>
            <a:srgbClr val="5ACBF0"/>
          </p15:clr>
        </p15:guide>
        <p15:guide id="4" orient="horz" pos="1276">
          <p15:clr>
            <a:srgbClr val="5ACBF0"/>
          </p15:clr>
        </p15:guide>
        <p15:guide id="5" orient="horz" pos="288">
          <p15:clr>
            <a:srgbClr val="5ACBF0"/>
          </p15:clr>
        </p15:guide>
        <p15:guide id="6" pos="3749">
          <p15:clr>
            <a:srgbClr val="5ACBF0"/>
          </p15:clr>
        </p15:guide>
        <p15:guide id="7" pos="3931">
          <p15:clr>
            <a:srgbClr val="5ACBF0"/>
          </p15:clr>
        </p15:guide>
        <p15:guide id="8" orient="horz" pos="3464">
          <p15:clr>
            <a:srgbClr val="5ACBF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260F77E-464D-46F7-A8F8-6F281DAB0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457200"/>
            <a:ext cx="11018520" cy="98323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833B58-0629-4A46-8711-902C16A9931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2613" y="5689600"/>
            <a:ext cx="3475037" cy="307777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0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1231301F-62BD-4CF6-8990-CDF00AFC8CC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ltGray">
          <a:xfrm>
            <a:off x="582612" y="2025650"/>
            <a:ext cx="3474720" cy="3474720"/>
          </a:xfrm>
          <a:blipFill>
            <a:blip r:embed="rId2"/>
            <a:stretch>
              <a:fillRect/>
            </a:stretch>
          </a:blipFill>
        </p:spPr>
        <p:txBody>
          <a:bodyPr lIns="0" tIns="0" rIns="0" bIns="100584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800" b="1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E8A9C08-F392-459F-B90B-EDBF4A830C5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58640" y="5689600"/>
            <a:ext cx="3475037" cy="307777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0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7E401A97-B3D4-43E4-9B09-8AD4B6B2606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 bwMode="ltGray">
          <a:xfrm>
            <a:off x="4358640" y="2025650"/>
            <a:ext cx="3474720" cy="3474720"/>
          </a:xfrm>
          <a:blipFill>
            <a:blip r:embed="rId3"/>
            <a:stretch>
              <a:fillRect/>
            </a:stretch>
          </a:blipFill>
        </p:spPr>
        <p:txBody>
          <a:bodyPr lIns="0" tIns="0" rIns="0" bIns="100584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800" b="1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05B401B2-8D93-427E-90A4-52337B3965E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34351" y="5689600"/>
            <a:ext cx="3475037" cy="307777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0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7223C820-5673-4288-A9D6-185A95066B1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ltGray">
          <a:xfrm>
            <a:off x="8132063" y="2025650"/>
            <a:ext cx="3474720" cy="3474720"/>
          </a:xfrm>
          <a:blipFill>
            <a:blip r:embed="rId4"/>
            <a:stretch>
              <a:fillRect/>
            </a:stretch>
          </a:blipFill>
        </p:spPr>
        <p:txBody>
          <a:bodyPr lIns="0" tIns="0" rIns="0" bIns="100584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800" b="1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B36921-D927-4BA6-8891-8AEE97849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269267949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3" orient="horz" pos="3584">
          <p15:clr>
            <a:srgbClr val="5ACBF0"/>
          </p15:clr>
        </p15:guide>
        <p15:guide id="4" orient="horz" pos="1276">
          <p15:clr>
            <a:srgbClr val="5ACBF0"/>
          </p15:clr>
        </p15:guide>
        <p15:guide id="5" orient="horz" pos="288">
          <p15:clr>
            <a:srgbClr val="5ACBF0"/>
          </p15:clr>
        </p15:guide>
        <p15:guide id="6" pos="2557">
          <p15:clr>
            <a:srgbClr val="5ACBF0"/>
          </p15:clr>
        </p15:guide>
        <p15:guide id="7" pos="2744">
          <p15:clr>
            <a:srgbClr val="5ACBF0"/>
          </p15:clr>
        </p15:guide>
        <p15:guide id="8" pos="4936">
          <p15:clr>
            <a:srgbClr val="5ACBF0"/>
          </p15:clr>
        </p15:guide>
        <p15:guide id="9" pos="5123">
          <p15:clr>
            <a:srgbClr val="5ACBF0"/>
          </p15:clr>
        </p15:guide>
        <p15:guide id="10" orient="horz" pos="3465">
          <p15:clr>
            <a:srgbClr val="5ACBF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pictu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7A434B7-D4B9-4D45-A31C-F0CC4D227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457200"/>
            <a:ext cx="11018520" cy="98323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833B58-0629-4A46-8711-902C16A9931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2613" y="4753938"/>
            <a:ext cx="2532888" cy="615553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0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1231301F-62BD-4CF6-8990-CDF00AFC8CC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ltGray">
          <a:xfrm>
            <a:off x="582612" y="2025650"/>
            <a:ext cx="2532888" cy="2532888"/>
          </a:xfrm>
          <a:blipFill>
            <a:blip r:embed="rId2"/>
            <a:stretch>
              <a:fillRect/>
            </a:stretch>
          </a:blipFill>
        </p:spPr>
        <p:txBody>
          <a:bodyPr lIns="0" tIns="0" rIns="0" bIns="73152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600" b="1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E8A9C08-F392-459F-B90B-EDBF4A830C5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13908" y="4753938"/>
            <a:ext cx="2532888" cy="615553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0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7E401A97-B3D4-43E4-9B09-8AD4B6B2606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 bwMode="ltGray">
          <a:xfrm>
            <a:off x="3413908" y="2025650"/>
            <a:ext cx="2532888" cy="2532888"/>
          </a:xfrm>
          <a:blipFill>
            <a:blip r:embed="rId3"/>
            <a:stretch>
              <a:fillRect/>
            </a:stretch>
          </a:blipFill>
        </p:spPr>
        <p:txBody>
          <a:bodyPr lIns="0" tIns="0" rIns="0" bIns="73152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600" b="1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05B401B2-8D93-427E-90A4-52337B3965E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45204" y="4753938"/>
            <a:ext cx="2532888" cy="615553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0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7223C820-5673-4288-A9D6-185A95066B1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ltGray">
          <a:xfrm>
            <a:off x="6245204" y="2025650"/>
            <a:ext cx="2532888" cy="2532888"/>
          </a:xfrm>
          <a:blipFill>
            <a:blip r:embed="rId4"/>
            <a:stretch>
              <a:fillRect/>
            </a:stretch>
          </a:blipFill>
        </p:spPr>
        <p:txBody>
          <a:bodyPr lIns="0" tIns="0" rIns="0" bIns="73152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600" b="1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38E883C1-8203-4549-AF30-B96AEC45AC6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076500" y="4753938"/>
            <a:ext cx="2532888" cy="615553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0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BBD58C33-921C-42F1-9803-1C798DB548C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 bwMode="ltGray">
          <a:xfrm>
            <a:off x="9073895" y="2025650"/>
            <a:ext cx="2532888" cy="2532888"/>
          </a:xfrm>
          <a:blipFill>
            <a:blip r:embed="rId5"/>
            <a:stretch>
              <a:fillRect/>
            </a:stretch>
          </a:blipFill>
        </p:spPr>
        <p:txBody>
          <a:bodyPr lIns="0" tIns="0" rIns="0" bIns="73152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600" b="1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r>
              <a:rPr lang="en-US"/>
              <a:t>Dag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CF56B00-AAD4-4F4F-8228-B6CF8367DE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3796135091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3" orient="horz" pos="2993">
          <p15:clr>
            <a:srgbClr val="5ACBF0"/>
          </p15:clr>
        </p15:guide>
        <p15:guide id="4" orient="horz" pos="1276">
          <p15:clr>
            <a:srgbClr val="5ACBF0"/>
          </p15:clr>
        </p15:guide>
        <p15:guide id="5" orient="horz" pos="288">
          <p15:clr>
            <a:srgbClr val="5ACBF0"/>
          </p15:clr>
        </p15:guide>
        <p15:guide id="6" pos="1963">
          <p15:clr>
            <a:srgbClr val="5ACBF0"/>
          </p15:clr>
        </p15:guide>
        <p15:guide id="7" pos="2150">
          <p15:clr>
            <a:srgbClr val="5ACBF0"/>
          </p15:clr>
        </p15:guide>
        <p15:guide id="8" pos="3746">
          <p15:clr>
            <a:srgbClr val="5ACBF0"/>
          </p15:clr>
        </p15:guide>
        <p15:guide id="9" pos="3934">
          <p15:clr>
            <a:srgbClr val="5ACBF0"/>
          </p15:clr>
        </p15:guide>
        <p15:guide id="10" pos="5530">
          <p15:clr>
            <a:srgbClr val="5ACBF0"/>
          </p15:clr>
        </p15:guide>
        <p15:guide id="11" pos="5716">
          <p15:clr>
            <a:srgbClr val="5ACBF0"/>
          </p15:clr>
        </p15:guide>
        <p15:guide id="12" orient="horz" pos="2870">
          <p15:clr>
            <a:srgbClr val="5ACBF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filmstrip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46CB2-4FDC-43D5-B122-6F27B3C82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585788"/>
            <a:ext cx="11018520" cy="1115568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244E618-D996-41A6-8C9D-0C3519EA7A6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5216" y="5334000"/>
            <a:ext cx="4892040" cy="307777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8B32544F-F93C-4713-86AD-641424F4A7B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ltGray">
          <a:xfrm>
            <a:off x="0" y="2286000"/>
            <a:ext cx="6062472" cy="2807208"/>
          </a:xfrm>
          <a:blipFill>
            <a:blip r:embed="rId2"/>
            <a:stretch>
              <a:fillRect/>
            </a:stretch>
          </a:blipFill>
        </p:spPr>
        <p:txBody>
          <a:bodyPr lIns="0" tIns="0" rIns="0" bIns="73152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800" b="1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9E4C32BD-CEF7-42AC-94D8-052EF30E23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714744" y="5334000"/>
            <a:ext cx="4892040" cy="307777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E25EC377-3BC6-40D8-AECB-4FEB302014C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 bwMode="ltGray">
          <a:xfrm>
            <a:off x="6129528" y="2286000"/>
            <a:ext cx="6062472" cy="2807208"/>
          </a:xfrm>
          <a:blipFill>
            <a:blip r:embed="rId3"/>
            <a:stretch>
              <a:fillRect/>
            </a:stretch>
          </a:blipFill>
        </p:spPr>
        <p:txBody>
          <a:bodyPr lIns="0" tIns="0" rIns="0" bIns="73152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800" b="1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E10F07-B8D9-4B69-A567-8BEDE6973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1909163528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720">
          <p15:clr>
            <a:srgbClr val="5ACBF0"/>
          </p15:clr>
        </p15:guide>
        <p15:guide id="2" orient="horz" pos="1440">
          <p15:clr>
            <a:srgbClr val="5ACBF0"/>
          </p15:clr>
        </p15:guide>
        <p15:guide id="4" orient="horz" pos="3209">
          <p15:clr>
            <a:srgbClr val="5ACBF0"/>
          </p15:clr>
        </p15:guide>
        <p15:guide id="5" pos="3826">
          <p15:clr>
            <a:srgbClr val="5ACBF0"/>
          </p15:clr>
        </p15:guide>
        <p15:guide id="6" pos="3859">
          <p15:clr>
            <a:srgbClr val="5ACBF0"/>
          </p15:clr>
        </p15:guide>
        <p15:guide id="11" pos="1910">
          <p15:clr>
            <a:srgbClr val="5ACBF0"/>
          </p15:clr>
        </p15:guide>
        <p15:guide id="12" pos="5770">
          <p15:clr>
            <a:srgbClr val="5ACBF0"/>
          </p15:clr>
        </p15:guide>
        <p15:guide id="13" orient="horz" pos="3360">
          <p15:clr>
            <a:srgbClr val="5ACBF0"/>
          </p15:clr>
        </p15:guide>
        <p15:guide id="14" orient="horz">
          <p15:clr>
            <a:srgbClr val="5ACBF0"/>
          </p15:clr>
        </p15:guide>
        <p15:guide id="15" pos="3451">
          <p15:clr>
            <a:srgbClr val="5ACBF0"/>
          </p15:clr>
        </p15:guide>
        <p15:guide id="16" pos="4229">
          <p15:clr>
            <a:srgbClr val="5ACBF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filmstrip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46CB2-4FDC-43D5-B122-6F27B3C82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585787"/>
            <a:ext cx="11018520" cy="1115568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244E618-D996-41A6-8C9D-0C3519EA7A6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5216" y="4800600"/>
            <a:ext cx="2852928" cy="615553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8B32544F-F93C-4713-86AD-641424F4A7B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ltGray">
          <a:xfrm>
            <a:off x="0" y="2286000"/>
            <a:ext cx="4023360" cy="2286000"/>
          </a:xfrm>
          <a:blipFill>
            <a:blip r:embed="rId2"/>
            <a:stretch>
              <a:fillRect/>
            </a:stretch>
          </a:blipFill>
        </p:spPr>
        <p:txBody>
          <a:bodyPr lIns="0" tIns="0" rIns="0" bIns="73152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600" b="1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9E4C32BD-CEF7-42AC-94D8-052EF30E23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69536" y="4799409"/>
            <a:ext cx="2852928" cy="615553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E25EC377-3BC6-40D8-AECB-4FEB302014C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 bwMode="ltGray">
          <a:xfrm>
            <a:off x="4084320" y="2286000"/>
            <a:ext cx="4023360" cy="2286000"/>
          </a:xfrm>
          <a:blipFill>
            <a:blip r:embed="rId3"/>
            <a:stretch>
              <a:fillRect/>
            </a:stretch>
          </a:blipFill>
        </p:spPr>
        <p:txBody>
          <a:bodyPr lIns="0" tIns="0" rIns="0" bIns="73152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600" b="1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D682B8EC-8F33-4730-BBE6-E8B7234C9C6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753856" y="4799410"/>
            <a:ext cx="2852928" cy="615553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7DB5F15A-5980-40FF-9D54-3FDE41D604A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ltGray">
          <a:xfrm>
            <a:off x="8168640" y="2286000"/>
            <a:ext cx="4023360" cy="2286000"/>
          </a:xfrm>
          <a:blipFill>
            <a:blip r:embed="rId4"/>
            <a:stretch>
              <a:fillRect/>
            </a:stretch>
          </a:blipFill>
        </p:spPr>
        <p:txBody>
          <a:bodyPr lIns="0" tIns="0" rIns="0" bIns="73152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600" b="1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B999C7-F5A8-46A6-92C5-AA3BE4E26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486621710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720">
          <p15:clr>
            <a:srgbClr val="5ACBF0"/>
          </p15:clr>
        </p15:guide>
        <p15:guide id="2" orient="horz" pos="1440">
          <p15:clr>
            <a:srgbClr val="5ACBF0"/>
          </p15:clr>
        </p15:guide>
        <p15:guide id="3" orient="horz" pos="2880">
          <p15:clr>
            <a:srgbClr val="5ACBF0"/>
          </p15:clr>
        </p15:guide>
        <p15:guide id="4" orient="horz" pos="3024">
          <p15:clr>
            <a:srgbClr val="5ACBF0"/>
          </p15:clr>
        </p15:guide>
        <p15:guide id="5" pos="2534">
          <p15:clr>
            <a:srgbClr val="5ACBF0"/>
          </p15:clr>
        </p15:guide>
        <p15:guide id="6" pos="2573">
          <p15:clr>
            <a:srgbClr val="5ACBF0"/>
          </p15:clr>
        </p15:guide>
        <p15:guide id="8" pos="5109">
          <p15:clr>
            <a:srgbClr val="5ACBF0"/>
          </p15:clr>
        </p15:guide>
        <p15:guide id="9" pos="5145">
          <p15:clr>
            <a:srgbClr val="5ACBF0"/>
          </p15:clr>
        </p15:guide>
        <p15:guide id="11" pos="1266">
          <p15:clr>
            <a:srgbClr val="5ACBF0"/>
          </p15:clr>
        </p15:guide>
        <p15:guide id="12" pos="3840">
          <p15:clr>
            <a:srgbClr val="5ACBF0"/>
          </p15:clr>
        </p15:guide>
        <p15:guide id="13" pos="6414">
          <p15:clr>
            <a:srgbClr val="5ACBF0"/>
          </p15:clr>
        </p15:guide>
        <p15:guide id="14" orient="horz" pos="1074">
          <p15:clr>
            <a:srgbClr val="5ACBF0"/>
          </p15:clr>
        </p15:guide>
        <p15:guide id="15" pos="2168">
          <p15:clr>
            <a:srgbClr val="5ACBF0"/>
          </p15:clr>
        </p15:guide>
        <p15:guide id="16" pos="2944">
          <p15:clr>
            <a:srgbClr val="5ACBF0"/>
          </p15:clr>
        </p15:guide>
        <p15:guide id="17" pos="4738">
          <p15:clr>
            <a:srgbClr val="5ACBF0"/>
          </p15:clr>
        </p15:guide>
        <p15:guide id="18" pos="5514">
          <p15:clr>
            <a:srgbClr val="5ACBF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filmstrip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46CB2-4FDC-43D5-B122-6F27B3C82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585788"/>
            <a:ext cx="11018520" cy="1115568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244E618-D996-41A6-8C9D-0C3519EA7A6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5216" y="4800600"/>
            <a:ext cx="1828800" cy="923330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8B32544F-F93C-4713-86AD-641424F4A7B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ltGray">
          <a:xfrm>
            <a:off x="0" y="2286000"/>
            <a:ext cx="2999232" cy="2286000"/>
          </a:xfrm>
          <a:blipFill>
            <a:blip r:embed="rId2"/>
            <a:stretch>
              <a:fillRect/>
            </a:stretch>
          </a:blipFill>
        </p:spPr>
        <p:txBody>
          <a:bodyPr lIns="0" tIns="0" rIns="0" bIns="73152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600" b="1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9E4C32BD-CEF7-42AC-94D8-052EF30E23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49472" y="4799409"/>
            <a:ext cx="1828800" cy="923330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E25EC377-3BC6-40D8-AECB-4FEB302014C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 bwMode="ltGray">
          <a:xfrm>
            <a:off x="3064256" y="2286000"/>
            <a:ext cx="2999232" cy="2286000"/>
          </a:xfrm>
          <a:blipFill>
            <a:blip r:embed="rId3"/>
            <a:stretch>
              <a:fillRect/>
            </a:stretch>
          </a:blipFill>
        </p:spPr>
        <p:txBody>
          <a:bodyPr lIns="0" tIns="0" rIns="0" bIns="73152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600" b="1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D682B8EC-8F33-4730-BBE6-E8B7234C9C6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713728" y="4799410"/>
            <a:ext cx="1828800" cy="923330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7DB5F15A-5980-40FF-9D54-3FDE41D604A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ltGray">
          <a:xfrm>
            <a:off x="6128512" y="2286000"/>
            <a:ext cx="2999232" cy="2286000"/>
          </a:xfrm>
          <a:blipFill>
            <a:blip r:embed="rId4"/>
            <a:stretch>
              <a:fillRect/>
            </a:stretch>
          </a:blipFill>
        </p:spPr>
        <p:txBody>
          <a:bodyPr lIns="0" tIns="0" rIns="0" bIns="73152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600" b="1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83564109-638C-44E2-AE84-46B44C29FD6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77984" y="4799409"/>
            <a:ext cx="1828800" cy="923330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713AAE36-2045-4D14-87DC-59D4EFCC1500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 bwMode="ltGray">
          <a:xfrm>
            <a:off x="9192768" y="2286000"/>
            <a:ext cx="2999232" cy="2286000"/>
          </a:xfrm>
          <a:blipFill>
            <a:blip r:embed="rId5"/>
            <a:stretch>
              <a:fillRect/>
            </a:stretch>
          </a:blipFill>
        </p:spPr>
        <p:txBody>
          <a:bodyPr lIns="0" tIns="0" rIns="0" bIns="73152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600" b="1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r>
              <a:rPr lang="en-US"/>
              <a:t>Dag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FE569B-F817-467C-8BAC-558CE9824D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651457144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720">
          <p15:clr>
            <a:srgbClr val="5ACBF0"/>
          </p15:clr>
        </p15:guide>
        <p15:guide id="2" orient="horz" pos="1440">
          <p15:clr>
            <a:srgbClr val="5ACBF0"/>
          </p15:clr>
        </p15:guide>
        <p15:guide id="3" orient="horz" pos="2880">
          <p15:clr>
            <a:srgbClr val="5ACBF0"/>
          </p15:clr>
        </p15:guide>
        <p15:guide id="4" orient="horz" pos="3024">
          <p15:clr>
            <a:srgbClr val="5ACBF0"/>
          </p15:clr>
        </p15:guide>
        <p15:guide id="5" pos="1890">
          <p15:clr>
            <a:srgbClr val="5ACBF0"/>
          </p15:clr>
        </p15:guide>
        <p15:guide id="6" pos="1930">
          <p15:clr>
            <a:srgbClr val="5ACBF0"/>
          </p15:clr>
        </p15:guide>
        <p15:guide id="7" pos="5749">
          <p15:clr>
            <a:srgbClr val="5ACBF0"/>
          </p15:clr>
        </p15:guide>
        <p15:guide id="8" pos="3820">
          <p15:clr>
            <a:srgbClr val="5ACBF0"/>
          </p15:clr>
        </p15:guide>
        <p15:guide id="9" pos="3860">
          <p15:clr>
            <a:srgbClr val="5ACBF0"/>
          </p15:clr>
        </p15:guide>
        <p15:guide id="10" pos="5789">
          <p15:clr>
            <a:srgbClr val="5ACBF0"/>
          </p15:clr>
        </p15:guide>
        <p15:guide id="11" pos="944">
          <p15:clr>
            <a:srgbClr val="5ACBF0"/>
          </p15:clr>
        </p15:guide>
        <p15:guide id="12" pos="2876">
          <p15:clr>
            <a:srgbClr val="5ACBF0"/>
          </p15:clr>
        </p15:guide>
        <p15:guide id="13" pos="4807">
          <p15:clr>
            <a:srgbClr val="5ACBF0"/>
          </p15:clr>
        </p15:guide>
        <p15:guide id="14" pos="6736">
          <p15:clr>
            <a:srgbClr val="5ACBF0"/>
          </p15:clr>
        </p15:guide>
        <p15:guide id="15" orient="horz">
          <p15:clr>
            <a:srgbClr val="5ACBF0"/>
          </p15:clr>
        </p15:guide>
        <p15:guide id="16" pos="1524">
          <p15:clr>
            <a:srgbClr val="5ACBF0"/>
          </p15:clr>
        </p15:guide>
        <p15:guide id="17" pos="2298">
          <p15:clr>
            <a:srgbClr val="5ACBF0"/>
          </p15:clr>
        </p15:guide>
        <p15:guide id="18" pos="3450">
          <p15:clr>
            <a:srgbClr val="5ACBF0"/>
          </p15:clr>
        </p15:guide>
        <p15:guide id="19" pos="4230">
          <p15:clr>
            <a:srgbClr val="5ACBF0"/>
          </p15:clr>
        </p15:guide>
        <p15:guide id="20" pos="5380">
          <p15:clr>
            <a:srgbClr val="5ACBF0"/>
          </p15:clr>
        </p15:guide>
        <p15:guide id="21" pos="6156">
          <p15:clr>
            <a:srgbClr val="5ACBF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ve filmstrip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46CB2-4FDC-43D5-B122-6F27B3C82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585788"/>
            <a:ext cx="11018520" cy="1115568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244E618-D996-41A6-8C9D-0C3519EA7A6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92608" y="4800600"/>
            <a:ext cx="1801368" cy="923330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8B32544F-F93C-4713-86AD-641424F4A7B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ltGray">
          <a:xfrm>
            <a:off x="0" y="2286000"/>
            <a:ext cx="2386584" cy="2286000"/>
          </a:xfrm>
          <a:blipFill>
            <a:blip r:embed="rId2"/>
            <a:stretch>
              <a:fillRect/>
            </a:stretch>
          </a:blipFill>
        </p:spPr>
        <p:txBody>
          <a:bodyPr lIns="0" tIns="0" rIns="0" bIns="73152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600" b="1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9E4C32BD-CEF7-42AC-94D8-052EF30E23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743962" y="4799409"/>
            <a:ext cx="1801368" cy="923330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E25EC377-3BC6-40D8-AECB-4FEB302014C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 bwMode="ltGray">
          <a:xfrm>
            <a:off x="2451354" y="2286000"/>
            <a:ext cx="2386584" cy="2286000"/>
          </a:xfrm>
          <a:blipFill>
            <a:blip r:embed="rId3"/>
            <a:stretch>
              <a:fillRect/>
            </a:stretch>
          </a:blipFill>
        </p:spPr>
        <p:txBody>
          <a:bodyPr lIns="0" tIns="0" rIns="0" bIns="73152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600" b="1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D682B8EC-8F33-4730-BBE6-E8B7234C9C6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195316" y="4799410"/>
            <a:ext cx="1801368" cy="923330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7DB5F15A-5980-40FF-9D54-3FDE41D604A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ltGray">
          <a:xfrm>
            <a:off x="4902708" y="2286000"/>
            <a:ext cx="2386584" cy="2286000"/>
          </a:xfrm>
          <a:blipFill>
            <a:blip r:embed="rId4"/>
            <a:stretch>
              <a:fillRect/>
            </a:stretch>
          </a:blipFill>
        </p:spPr>
        <p:txBody>
          <a:bodyPr lIns="0" tIns="0" rIns="0" bIns="73152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600" b="1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83564109-638C-44E2-AE84-46B44C29FD6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46670" y="4799409"/>
            <a:ext cx="1801368" cy="923330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713AAE36-2045-4D14-87DC-59D4EFCC1500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 bwMode="ltGray">
          <a:xfrm>
            <a:off x="7354062" y="2286000"/>
            <a:ext cx="2386584" cy="2286000"/>
          </a:xfrm>
          <a:blipFill>
            <a:blip r:embed="rId5"/>
            <a:stretch>
              <a:fillRect/>
            </a:stretch>
          </a:blipFill>
        </p:spPr>
        <p:txBody>
          <a:bodyPr lIns="0" tIns="0" rIns="0" bIns="73152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600" b="1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r>
              <a:rPr lang="en-US"/>
              <a:t>Dag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5B1B6F72-F14C-40F1-8B29-8620AA34DC6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0098024" y="4799409"/>
            <a:ext cx="1801368" cy="923330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2AD682C7-20D7-4ED0-99A7-C8530DAC8612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 bwMode="ltGray">
          <a:xfrm>
            <a:off x="9805416" y="2286000"/>
            <a:ext cx="2386584" cy="2286000"/>
          </a:xfrm>
          <a:blipFill>
            <a:blip r:embed="rId6"/>
            <a:stretch>
              <a:fillRect/>
            </a:stretch>
          </a:blipFill>
        </p:spPr>
        <p:txBody>
          <a:bodyPr lIns="0" tIns="0" rIns="0" bIns="73152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600" b="1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r>
              <a:rPr lang="en-US"/>
              <a:t>Dag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FE569B-F817-467C-8BAC-558CE9824D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825452039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720">
          <p15:clr>
            <a:srgbClr val="5ACBF0"/>
          </p15:clr>
        </p15:guide>
        <p15:guide id="2" orient="horz" pos="1440">
          <p15:clr>
            <a:srgbClr val="5ACBF0"/>
          </p15:clr>
        </p15:guide>
        <p15:guide id="3" orient="horz" pos="2880">
          <p15:clr>
            <a:srgbClr val="5ACBF0"/>
          </p15:clr>
        </p15:guide>
        <p15:guide id="4" orient="horz" pos="3024">
          <p15:clr>
            <a:srgbClr val="5ACBF0"/>
          </p15:clr>
        </p15:guide>
        <p15:guide id="8" pos="4631">
          <p15:clr>
            <a:srgbClr val="5ACBF0"/>
          </p15:clr>
        </p15:guide>
        <p15:guide id="9" pos="4593">
          <p15:clr>
            <a:srgbClr val="5ACBF0"/>
          </p15:clr>
        </p15:guide>
        <p15:guide id="10" pos="6134">
          <p15:clr>
            <a:srgbClr val="5ACBF0"/>
          </p15:clr>
        </p15:guide>
        <p15:guide id="11" pos="1323">
          <p15:clr>
            <a:srgbClr val="5ACBF0"/>
          </p15:clr>
        </p15:guide>
        <p15:guide id="12" pos="2865">
          <p15:clr>
            <a:srgbClr val="5ACBF0"/>
          </p15:clr>
        </p15:guide>
        <p15:guide id="13" pos="4815">
          <p15:clr>
            <a:srgbClr val="5ACBF0"/>
          </p15:clr>
        </p15:guide>
        <p15:guide id="14" pos="6361">
          <p15:clr>
            <a:srgbClr val="5ACBF0"/>
          </p15:clr>
        </p15:guide>
        <p15:guide id="15" orient="horz">
          <p15:clr>
            <a:srgbClr val="5ACBF0"/>
          </p15:clr>
        </p15:guide>
        <p15:guide id="16" pos="1727">
          <p15:clr>
            <a:srgbClr val="5ACBF0"/>
          </p15:clr>
        </p15:guide>
        <p15:guide id="17" pos="2294">
          <p15:clr>
            <a:srgbClr val="5ACBF0"/>
          </p15:clr>
        </p15:guide>
        <p15:guide id="18" pos="3273">
          <p15:clr>
            <a:srgbClr val="5ACBF0"/>
          </p15:clr>
        </p15:guide>
        <p15:guide id="19" pos="4411">
          <p15:clr>
            <a:srgbClr val="5ACBF0"/>
          </p15:clr>
        </p15:guide>
        <p15:guide id="21" pos="6179">
          <p15:clr>
            <a:srgbClr val="5ACBF0"/>
          </p15:clr>
        </p15:guide>
        <p15:guide id="22" pos="1501">
          <p15:clr>
            <a:srgbClr val="5ACBF0"/>
          </p15:clr>
        </p15:guide>
        <p15:guide id="23" pos="1543">
          <p15:clr>
            <a:srgbClr val="5ACBF0"/>
          </p15:clr>
        </p15:guide>
        <p15:guide id="24" pos="3049">
          <p15:clr>
            <a:srgbClr val="5ACBF0"/>
          </p15:clr>
        </p15:guide>
        <p15:guide id="25" pos="3088">
          <p15:clr>
            <a:srgbClr val="5ACBF0"/>
          </p15:clr>
        </p15:guide>
        <p15:guide id="26" pos="5954">
          <p15:clr>
            <a:srgbClr val="5ACBF0"/>
          </p15:clr>
        </p15:guide>
        <p15:guide id="27" pos="3840">
          <p15:clr>
            <a:srgbClr val="5ACBF0"/>
          </p15:clr>
        </p15:guide>
        <p15:guide id="28" pos="5386">
          <p15:clr>
            <a:srgbClr val="5ACBF0"/>
          </p15:clr>
        </p15:guide>
        <p15:guide id="29" pos="753">
          <p15:clr>
            <a:srgbClr val="5ACBF0"/>
          </p15:clr>
        </p15:guide>
        <p15:guide id="30" pos="6927">
          <p15:clr>
            <a:srgbClr val="5ACBF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illustra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icrosoft Viva logo" descr="Microsoft Viva logo">
            <a:extLst>
              <a:ext uri="{FF2B5EF4-FFF2-40B4-BE49-F238E27FC236}">
                <a16:creationId xmlns:a16="http://schemas.microsoft.com/office/drawing/2014/main" id="{267EAAA3-0163-7FC4-ED5A-CDA76E2ABDB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4201" y="586071"/>
            <a:ext cx="1885696" cy="2926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5D0408F-4A76-4E13-B20C-89E0FD40DC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263" y="2196572"/>
            <a:ext cx="4167887" cy="1354217"/>
          </a:xfrm>
        </p:spPr>
        <p:txBody>
          <a:bodyPr wrap="square" anchor="b" anchorCtr="0">
            <a:spAutoFit/>
          </a:bodyPr>
          <a:lstStyle>
            <a:lvl1pPr marL="0" algn="l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400" b="0" kern="1200" cap="none" spc="-50" baseline="0" dirty="0">
                <a:ln w="3175">
                  <a:noFill/>
                </a:ln>
                <a:solidFill>
                  <a:schemeClr val="tx1"/>
                </a:solidFill>
                <a:effectLst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</a:lstStyle>
          <a:p>
            <a:r>
              <a:rPr lang="en-US"/>
              <a:t>Event name or presentation title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582042" y="3962400"/>
            <a:ext cx="4164583" cy="307777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2000" spc="0" baseline="0">
                <a:solidFill>
                  <a:schemeClr val="tx1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Speaker name or subtitle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02AA42-37DF-2361-2B0C-9247BB4707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4200" y="4261494"/>
            <a:ext cx="4162425" cy="246221"/>
          </a:xfrm>
        </p:spPr>
        <p:txBody>
          <a:bodyPr/>
          <a:lstStyle>
            <a:lvl1pPr marL="0" indent="0">
              <a:buNone/>
              <a:defRPr sz="1600"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61988" indent="0">
              <a:buNone/>
              <a:defRPr/>
            </a:lvl4pPr>
            <a:lvl5pPr marL="855663" indent="0">
              <a:buNone/>
              <a:defRPr/>
            </a:lvl5pPr>
          </a:lstStyle>
          <a:p>
            <a:pPr lvl="0"/>
            <a:r>
              <a:rPr lang="en-US"/>
              <a:t>Company or other information</a:t>
            </a:r>
          </a:p>
        </p:txBody>
      </p:sp>
    </p:spTree>
    <p:extLst>
      <p:ext uri="{BB962C8B-B14F-4D97-AF65-F5344CB8AC3E}">
        <p14:creationId xmlns:p14="http://schemas.microsoft.com/office/powerpoint/2010/main" val="24034223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2" orient="horz" pos="2496">
          <p15:clr>
            <a:srgbClr val="5ACBF0"/>
          </p15:clr>
        </p15:guide>
        <p15:guide id="3" pos="3355">
          <p15:clr>
            <a:srgbClr val="5ACBF0"/>
          </p15:clr>
        </p15:guide>
        <p15:guide id="5" orient="horz" pos="2160">
          <p15:clr>
            <a:srgbClr val="FBAE40"/>
          </p15:clr>
        </p15:guide>
        <p15:guide id="6" orient="horz" pos="2229">
          <p15:clr>
            <a:srgbClr val="5ACBF0"/>
          </p15:clr>
        </p15:guide>
        <p15:guide id="7" pos="2996">
          <p15:clr>
            <a:srgbClr val="5ACBF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round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3D211-079C-4884-AB74-BFA812A63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588962"/>
            <a:ext cx="11018520" cy="1115568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5757E314-6417-4051-A2CD-D3614CAA6A78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 bwMode="ltGray">
          <a:xfrm>
            <a:off x="2037906" y="2286000"/>
            <a:ext cx="2313432" cy="2313432"/>
          </a:xfrm>
          <a:prstGeom prst="ellipse">
            <a:avLst/>
          </a:prstGeom>
          <a:blipFill>
            <a:blip r:embed="rId2"/>
            <a:stretch>
              <a:fillRect/>
            </a:stretch>
          </a:blipFill>
        </p:spPr>
        <p:txBody>
          <a:bodyPr lIns="0" tIns="0" rIns="0" bIns="59436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600" b="1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r>
              <a:rPr lang="en-US"/>
              <a:t>Drag &amp; drop your photo </a:t>
            </a:r>
            <a:br>
              <a:rPr lang="en-US"/>
            </a:br>
            <a:r>
              <a:rPr lang="en-US"/>
              <a:t>here or click or tap icon </a:t>
            </a:r>
            <a:br>
              <a:rPr lang="en-US"/>
            </a:br>
            <a:r>
              <a:rPr lang="en-US"/>
              <a:t>below to insert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5BBECFAF-80A0-4620-8865-87562DFB497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37906" y="4800600"/>
            <a:ext cx="2313432" cy="615553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E5577FC3-49F5-4B04-AFD3-AA0A57BA8355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 bwMode="ltGray">
          <a:xfrm>
            <a:off x="4939284" y="2286000"/>
            <a:ext cx="2313432" cy="2313432"/>
          </a:xfrm>
          <a:prstGeom prst="ellipse">
            <a:avLst/>
          </a:prstGeom>
          <a:blipFill>
            <a:blip r:embed="rId3"/>
            <a:stretch>
              <a:fillRect/>
            </a:stretch>
          </a:blipFill>
        </p:spPr>
        <p:txBody>
          <a:bodyPr lIns="0" tIns="0" rIns="0" bIns="59436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600" b="1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r>
              <a:rPr lang="en-US"/>
              <a:t>Drag &amp; drop your photo </a:t>
            </a:r>
            <a:br>
              <a:rPr lang="en-US"/>
            </a:br>
            <a:r>
              <a:rPr lang="en-US"/>
              <a:t>here or click or tap icon </a:t>
            </a:r>
            <a:br>
              <a:rPr lang="en-US"/>
            </a:br>
            <a:r>
              <a:rPr lang="en-US"/>
              <a:t>below to insert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AD287B4-D736-4707-854D-BEA62EF2BBC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39284" y="4800600"/>
            <a:ext cx="2313432" cy="615553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9B56ECFD-6AA2-4EC5-A445-D1E0952199EC}"/>
              </a:ext>
            </a:extLst>
          </p:cNvPr>
          <p:cNvSpPr>
            <a:spLocks noGrp="1" noChangeAspect="1"/>
          </p:cNvSpPr>
          <p:nvPr>
            <p:ph type="pic" sz="quarter" idx="20" hasCustomPrompt="1"/>
          </p:nvPr>
        </p:nvSpPr>
        <p:spPr bwMode="ltGray">
          <a:xfrm>
            <a:off x="7840663" y="2286000"/>
            <a:ext cx="2313432" cy="2313432"/>
          </a:xfrm>
          <a:prstGeom prst="ellipse">
            <a:avLst/>
          </a:prstGeom>
          <a:blipFill>
            <a:blip r:embed="rId4"/>
            <a:stretch>
              <a:fillRect/>
            </a:stretch>
          </a:blipFill>
        </p:spPr>
        <p:txBody>
          <a:bodyPr lIns="0" tIns="0" rIns="0" bIns="59436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600" b="1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r>
              <a:rPr lang="en-US"/>
              <a:t>Drag &amp; drop your photo </a:t>
            </a:r>
            <a:br>
              <a:rPr lang="en-US"/>
            </a:br>
            <a:r>
              <a:rPr lang="en-US"/>
              <a:t>here or click or tap icon </a:t>
            </a:r>
            <a:br>
              <a:rPr lang="en-US"/>
            </a:br>
            <a:r>
              <a:rPr lang="en-US"/>
              <a:t>below to insert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9ED5A27F-D9D2-4DCB-8422-4694477ECA8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40663" y="4800600"/>
            <a:ext cx="2313432" cy="615553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D6AFB7A-35B4-4881-AB50-D112482166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2126765331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720">
          <p15:clr>
            <a:srgbClr val="5ACBF0"/>
          </p15:clr>
        </p15:guide>
        <p15:guide id="2" orient="horz" pos="3024">
          <p15:clr>
            <a:srgbClr val="5ACBF0"/>
          </p15:clr>
        </p15:guide>
        <p15:guide id="3" pos="3840">
          <p15:clr>
            <a:srgbClr val="5ACBF0"/>
          </p15:clr>
        </p15:guide>
        <p15:guide id="4" pos="1283">
          <p15:clr>
            <a:srgbClr val="5ACBF0"/>
          </p15:clr>
        </p15:guide>
        <p15:guide id="5" pos="5666">
          <p15:clr>
            <a:srgbClr val="5ACBF0"/>
          </p15:clr>
        </p15:guide>
        <p15:guide id="6" pos="2741">
          <p15:clr>
            <a:srgbClr val="5ACBF0"/>
          </p15:clr>
        </p15:guide>
        <p15:guide id="7" pos="2012">
          <p15:clr>
            <a:srgbClr val="5ACBF0"/>
          </p15:clr>
        </p15:guide>
        <p15:guide id="8" pos="3109">
          <p15:clr>
            <a:srgbClr val="5ACBF0"/>
          </p15:clr>
        </p15:guide>
        <p15:guide id="9" pos="4570">
          <p15:clr>
            <a:srgbClr val="5ACBF0"/>
          </p15:clr>
        </p15:guide>
        <p15:guide id="11" pos="6397">
          <p15:clr>
            <a:srgbClr val="5ACBF0"/>
          </p15:clr>
        </p15:guide>
        <p15:guide id="12" orient="horz" pos="1440">
          <p15:clr>
            <a:srgbClr val="5ACBF0"/>
          </p15:clr>
        </p15:guide>
        <p15:guide id="13" pos="4938">
          <p15:clr>
            <a:srgbClr val="5ACBF0"/>
          </p15:clr>
        </p15:guide>
        <p15:guide id="14" orient="horz" pos="2894">
          <p15:clr>
            <a:srgbClr val="5ACBF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round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3D211-079C-4884-AB74-BFA812A63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583007"/>
            <a:ext cx="11018520" cy="1115568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5757E314-6417-4051-A2CD-D3614CAA6A78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 bwMode="ltGray">
          <a:xfrm>
            <a:off x="584200" y="2286000"/>
            <a:ext cx="2313432" cy="2313432"/>
          </a:xfrm>
          <a:prstGeom prst="ellipse">
            <a:avLst/>
          </a:prstGeom>
          <a:blipFill>
            <a:blip r:embed="rId2"/>
            <a:stretch>
              <a:fillRect/>
            </a:stretch>
          </a:blipFill>
        </p:spPr>
        <p:txBody>
          <a:bodyPr lIns="0" tIns="0" rIns="0" bIns="59436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600" b="1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r>
              <a:rPr lang="en-US"/>
              <a:t>Drag &amp; drop your photo </a:t>
            </a:r>
            <a:br>
              <a:rPr lang="en-US"/>
            </a:br>
            <a:r>
              <a:rPr lang="en-US"/>
              <a:t>here or click or tap icon </a:t>
            </a:r>
            <a:br>
              <a:rPr lang="en-US"/>
            </a:br>
            <a:r>
              <a:rPr lang="en-US"/>
              <a:t>below to insert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5BBECFAF-80A0-4620-8865-87562DFB497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4200" y="4800600"/>
            <a:ext cx="2313432" cy="615553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E5577FC3-49F5-4B04-AFD3-AA0A57BA8355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 bwMode="ltGray">
          <a:xfrm>
            <a:off x="3487250" y="2286000"/>
            <a:ext cx="2313432" cy="2313432"/>
          </a:xfrm>
          <a:prstGeom prst="ellipse">
            <a:avLst/>
          </a:prstGeom>
          <a:blipFill>
            <a:blip r:embed="rId3"/>
            <a:stretch>
              <a:fillRect/>
            </a:stretch>
          </a:blipFill>
        </p:spPr>
        <p:txBody>
          <a:bodyPr lIns="0" tIns="0" rIns="0" bIns="59436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600" b="1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r>
              <a:rPr lang="en-US"/>
              <a:t>Drag &amp; drop your photo </a:t>
            </a:r>
            <a:br>
              <a:rPr lang="en-US"/>
            </a:br>
            <a:r>
              <a:rPr lang="en-US"/>
              <a:t>here or click or tap icon </a:t>
            </a:r>
            <a:br>
              <a:rPr lang="en-US"/>
            </a:br>
            <a:r>
              <a:rPr lang="en-US"/>
              <a:t>below to insert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AD287B4-D736-4707-854D-BEA62EF2BBC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87250" y="4800600"/>
            <a:ext cx="2313432" cy="615553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9B56ECFD-6AA2-4EC5-A445-D1E0952199EC}"/>
              </a:ext>
            </a:extLst>
          </p:cNvPr>
          <p:cNvSpPr>
            <a:spLocks noGrp="1" noChangeAspect="1"/>
          </p:cNvSpPr>
          <p:nvPr>
            <p:ph type="pic" sz="quarter" idx="20" hasCustomPrompt="1"/>
          </p:nvPr>
        </p:nvSpPr>
        <p:spPr bwMode="ltGray">
          <a:xfrm>
            <a:off x="6390300" y="2286000"/>
            <a:ext cx="2313432" cy="2313432"/>
          </a:xfrm>
          <a:prstGeom prst="ellipse">
            <a:avLst/>
          </a:prstGeom>
          <a:blipFill>
            <a:blip r:embed="rId4"/>
            <a:stretch>
              <a:fillRect/>
            </a:stretch>
          </a:blipFill>
        </p:spPr>
        <p:txBody>
          <a:bodyPr lIns="0" tIns="0" rIns="0" bIns="59436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600" b="1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r>
              <a:rPr lang="en-US"/>
              <a:t>Drag &amp; drop your photo </a:t>
            </a:r>
            <a:br>
              <a:rPr lang="en-US"/>
            </a:br>
            <a:r>
              <a:rPr lang="en-US"/>
              <a:t>here or click or tap icon </a:t>
            </a:r>
            <a:br>
              <a:rPr lang="en-US"/>
            </a:br>
            <a:r>
              <a:rPr lang="en-US"/>
              <a:t>below to insert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9ED5A27F-D9D2-4DCB-8422-4694477ECA8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0300" y="4800600"/>
            <a:ext cx="2313432" cy="615553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F78E1D3B-7D6F-4EFD-9EB2-E1A27309D6AF}"/>
              </a:ext>
            </a:extLst>
          </p:cNvPr>
          <p:cNvSpPr>
            <a:spLocks noGrp="1" noChangeAspect="1"/>
          </p:cNvSpPr>
          <p:nvPr>
            <p:ph type="pic" sz="quarter" idx="21" hasCustomPrompt="1"/>
          </p:nvPr>
        </p:nvSpPr>
        <p:spPr bwMode="ltGray">
          <a:xfrm>
            <a:off x="9293351" y="2286000"/>
            <a:ext cx="2313432" cy="2313432"/>
          </a:xfrm>
          <a:prstGeom prst="ellipse">
            <a:avLst/>
          </a:prstGeom>
          <a:blipFill>
            <a:blip r:embed="rId5"/>
            <a:stretch>
              <a:fillRect/>
            </a:stretch>
          </a:blipFill>
        </p:spPr>
        <p:txBody>
          <a:bodyPr lIns="0" tIns="0" rIns="0" bIns="59436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600" b="1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r>
              <a:rPr lang="en-US"/>
              <a:t>Drag &amp; drop your photo </a:t>
            </a:r>
            <a:br>
              <a:rPr lang="en-US"/>
            </a:br>
            <a:r>
              <a:rPr lang="en-US"/>
              <a:t>here or click or tap icon </a:t>
            </a:r>
            <a:br>
              <a:rPr lang="en-US"/>
            </a:br>
            <a:r>
              <a:rPr lang="en-US"/>
              <a:t>below to insert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BB2FF62-05DC-462E-808C-4DDE1C65392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293351" y="4800600"/>
            <a:ext cx="2313432" cy="615553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A72D6D-004C-4F57-AD34-F1019A756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2899716338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720">
          <p15:clr>
            <a:srgbClr val="5ACBF0"/>
          </p15:clr>
        </p15:guide>
        <p15:guide id="2" orient="horz" pos="3024">
          <p15:clr>
            <a:srgbClr val="5ACBF0"/>
          </p15:clr>
        </p15:guide>
        <p15:guide id="3" pos="4025">
          <p15:clr>
            <a:srgbClr val="5ACBF0"/>
          </p15:clr>
        </p15:guide>
        <p15:guide id="5" pos="5854">
          <p15:clr>
            <a:srgbClr val="5ACBF0"/>
          </p15:clr>
        </p15:guide>
        <p15:guide id="7" pos="3654">
          <p15:clr>
            <a:srgbClr val="5ACBF0"/>
          </p15:clr>
        </p15:guide>
        <p15:guide id="8" pos="2195">
          <p15:clr>
            <a:srgbClr val="5ACBF0"/>
          </p15:clr>
        </p15:guide>
        <p15:guide id="10" pos="2926">
          <p15:clr>
            <a:srgbClr val="5ACBF0"/>
          </p15:clr>
        </p15:guide>
        <p15:guide id="11" pos="4756">
          <p15:clr>
            <a:srgbClr val="5ACBF0"/>
          </p15:clr>
        </p15:guide>
        <p15:guide id="12" pos="6581">
          <p15:clr>
            <a:srgbClr val="5ACBF0"/>
          </p15:clr>
        </p15:guide>
        <p15:guide id="13" pos="1097">
          <p15:clr>
            <a:srgbClr val="5ACBF0"/>
          </p15:clr>
        </p15:guide>
        <p15:guide id="14" orient="horz" pos="1440">
          <p15:clr>
            <a:srgbClr val="5ACBF0"/>
          </p15:clr>
        </p15:guide>
        <p15:guide id="15" pos="1826">
          <p15:clr>
            <a:srgbClr val="5ACBF0"/>
          </p15:clr>
        </p15:guide>
        <p15:guide id="18" pos="5483">
          <p15:clr>
            <a:srgbClr val="5ACBF0"/>
          </p15:clr>
        </p15:guide>
        <p15:guide id="19" orient="horz" pos="2898">
          <p15:clr>
            <a:srgbClr val="5ACBF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ve round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3D211-079C-4884-AB74-BFA812A63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583007"/>
            <a:ext cx="11018520" cy="1115568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5757E314-6417-4051-A2CD-D3614CAA6A78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 bwMode="ltGray">
          <a:xfrm>
            <a:off x="584200" y="2286000"/>
            <a:ext cx="1737360" cy="1737360"/>
          </a:xfrm>
          <a:prstGeom prst="ellipse">
            <a:avLst/>
          </a:prstGeom>
          <a:blipFill>
            <a:blip r:embed="rId2"/>
            <a:stretch>
              <a:fillRect/>
            </a:stretch>
          </a:blipFill>
        </p:spPr>
        <p:txBody>
          <a:bodyPr lIns="0" tIns="0" rIns="0" bIns="59436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500" b="1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r>
              <a:rPr lang="en-US"/>
              <a:t>Drag &amp; drop your photo </a:t>
            </a:r>
            <a:br>
              <a:rPr lang="en-US"/>
            </a:br>
            <a:r>
              <a:rPr lang="en-US"/>
              <a:t>here or click or tap icon </a:t>
            </a:r>
            <a:br>
              <a:rPr lang="en-US"/>
            </a:br>
            <a:r>
              <a:rPr lang="en-US"/>
              <a:t>below to insert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5BBECFAF-80A0-4620-8865-87562DFB497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4200" y="4235450"/>
            <a:ext cx="1737360" cy="923330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E5577FC3-49F5-4B04-AFD3-AA0A57BA8355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 bwMode="ltGray">
          <a:xfrm>
            <a:off x="2905506" y="2286000"/>
            <a:ext cx="1737360" cy="1737360"/>
          </a:xfrm>
          <a:prstGeom prst="ellipse">
            <a:avLst/>
          </a:prstGeom>
          <a:blipFill>
            <a:blip r:embed="rId3"/>
            <a:stretch>
              <a:fillRect/>
            </a:stretch>
          </a:blipFill>
        </p:spPr>
        <p:txBody>
          <a:bodyPr lIns="0" tIns="0" rIns="0" bIns="59436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500" b="1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r>
              <a:rPr lang="en-US"/>
              <a:t>Drag &amp; drop your photo </a:t>
            </a:r>
            <a:br>
              <a:rPr lang="en-US"/>
            </a:br>
            <a:r>
              <a:rPr lang="en-US"/>
              <a:t>here or click or tap icon </a:t>
            </a:r>
            <a:br>
              <a:rPr lang="en-US"/>
            </a:br>
            <a:r>
              <a:rPr lang="en-US"/>
              <a:t>below to insert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AD287B4-D736-4707-854D-BEA62EF2BBC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905506" y="4235450"/>
            <a:ext cx="1737360" cy="923330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9B56ECFD-6AA2-4EC5-A445-D1E0952199EC}"/>
              </a:ext>
            </a:extLst>
          </p:cNvPr>
          <p:cNvSpPr>
            <a:spLocks noGrp="1" noChangeAspect="1"/>
          </p:cNvSpPr>
          <p:nvPr>
            <p:ph type="pic" sz="quarter" idx="20" hasCustomPrompt="1"/>
          </p:nvPr>
        </p:nvSpPr>
        <p:spPr bwMode="ltGray">
          <a:xfrm>
            <a:off x="5227320" y="2286000"/>
            <a:ext cx="1737360" cy="1737360"/>
          </a:xfrm>
          <a:prstGeom prst="ellipse">
            <a:avLst/>
          </a:prstGeom>
          <a:blipFill>
            <a:blip r:embed="rId4"/>
            <a:stretch>
              <a:fillRect/>
            </a:stretch>
          </a:blipFill>
        </p:spPr>
        <p:txBody>
          <a:bodyPr lIns="0" tIns="0" rIns="0" bIns="59436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500" b="1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r>
              <a:rPr lang="en-US"/>
              <a:t>Drag &amp; drop your photo </a:t>
            </a:r>
            <a:br>
              <a:rPr lang="en-US"/>
            </a:br>
            <a:r>
              <a:rPr lang="en-US"/>
              <a:t>here or click or tap icon </a:t>
            </a:r>
            <a:br>
              <a:rPr lang="en-US"/>
            </a:br>
            <a:r>
              <a:rPr lang="en-US"/>
              <a:t>below to insert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9ED5A27F-D9D2-4DCB-8422-4694477ECA8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27320" y="4235451"/>
            <a:ext cx="1737360" cy="923330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F78E1D3B-7D6F-4EFD-9EB2-E1A27309D6AF}"/>
              </a:ext>
            </a:extLst>
          </p:cNvPr>
          <p:cNvSpPr>
            <a:spLocks noGrp="1" noChangeAspect="1"/>
          </p:cNvSpPr>
          <p:nvPr>
            <p:ph type="pic" sz="quarter" idx="21" hasCustomPrompt="1"/>
          </p:nvPr>
        </p:nvSpPr>
        <p:spPr bwMode="ltGray">
          <a:xfrm>
            <a:off x="7548118" y="2286000"/>
            <a:ext cx="1737360" cy="1737360"/>
          </a:xfrm>
          <a:prstGeom prst="ellipse">
            <a:avLst/>
          </a:prstGeom>
          <a:blipFill>
            <a:blip r:embed="rId5"/>
            <a:stretch>
              <a:fillRect/>
            </a:stretch>
          </a:blipFill>
        </p:spPr>
        <p:txBody>
          <a:bodyPr lIns="0" tIns="0" rIns="0" bIns="59436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500" b="1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r>
              <a:rPr lang="en-US"/>
              <a:t>Drag &amp; drop your photo </a:t>
            </a:r>
            <a:br>
              <a:rPr lang="en-US"/>
            </a:br>
            <a:r>
              <a:rPr lang="en-US"/>
              <a:t>here or click or tap icon </a:t>
            </a:r>
            <a:br>
              <a:rPr lang="en-US"/>
            </a:br>
            <a:r>
              <a:rPr lang="en-US"/>
              <a:t>below to insert44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BB2FF62-05DC-462E-808C-4DDE1C65392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548118" y="4235450"/>
            <a:ext cx="1737360" cy="923330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E4DC3400-0B11-4EA0-9B8D-6FADE6964F37}"/>
              </a:ext>
            </a:extLst>
          </p:cNvPr>
          <p:cNvSpPr>
            <a:spLocks noGrp="1" noChangeAspect="1"/>
          </p:cNvSpPr>
          <p:nvPr>
            <p:ph type="pic" sz="quarter" idx="23" hasCustomPrompt="1"/>
          </p:nvPr>
        </p:nvSpPr>
        <p:spPr bwMode="ltGray">
          <a:xfrm>
            <a:off x="9869423" y="2286000"/>
            <a:ext cx="1737360" cy="1737360"/>
          </a:xfrm>
          <a:prstGeom prst="ellipse">
            <a:avLst/>
          </a:prstGeom>
          <a:blipFill>
            <a:blip r:embed="rId6"/>
            <a:stretch>
              <a:fillRect/>
            </a:stretch>
          </a:blipFill>
        </p:spPr>
        <p:txBody>
          <a:bodyPr lIns="0" tIns="0" rIns="0" bIns="59436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500" b="1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r>
              <a:rPr lang="en-US"/>
              <a:t>Drag &amp; drop your photo </a:t>
            </a:r>
            <a:br>
              <a:rPr lang="en-US"/>
            </a:br>
            <a:r>
              <a:rPr lang="en-US"/>
              <a:t>here or click or tap icon </a:t>
            </a:r>
            <a:br>
              <a:rPr lang="en-US"/>
            </a:br>
            <a:r>
              <a:rPr lang="en-US"/>
              <a:t>below to insert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133C357E-ECC0-485F-9033-5D4DEC8774B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869423" y="4235450"/>
            <a:ext cx="1737360" cy="923330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A72D6D-004C-4F57-AD34-F1019A756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206515434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720">
          <p15:clr>
            <a:srgbClr val="5ACBF0"/>
          </p15:clr>
        </p15:guide>
        <p15:guide id="2" orient="horz" pos="2664">
          <p15:clr>
            <a:srgbClr val="5ACBF0"/>
          </p15:clr>
        </p15:guide>
        <p15:guide id="3" pos="6216">
          <p15:clr>
            <a:srgbClr val="5ACBF0"/>
          </p15:clr>
        </p15:guide>
        <p15:guide id="5" pos="5850">
          <p15:clr>
            <a:srgbClr val="5ACBF0"/>
          </p15:clr>
        </p15:guide>
        <p15:guide id="7" pos="4392">
          <p15:clr>
            <a:srgbClr val="5ACBF0"/>
          </p15:clr>
        </p15:guide>
        <p15:guide id="8" pos="3292">
          <p15:clr>
            <a:srgbClr val="5ACBF0"/>
          </p15:clr>
        </p15:guide>
        <p15:guide id="10" pos="2926">
          <p15:clr>
            <a:srgbClr val="5ACBF0"/>
          </p15:clr>
        </p15:guide>
        <p15:guide id="11" pos="4754">
          <p15:clr>
            <a:srgbClr val="5ACBF0"/>
          </p15:clr>
        </p15:guide>
        <p15:guide id="13" pos="1464">
          <p15:clr>
            <a:srgbClr val="5ACBF0"/>
          </p15:clr>
        </p15:guide>
        <p15:guide id="14" orient="horz" pos="1440">
          <p15:clr>
            <a:srgbClr val="5ACBF0"/>
          </p15:clr>
        </p15:guide>
        <p15:guide id="15" pos="1830">
          <p15:clr>
            <a:srgbClr val="5ACBF0"/>
          </p15:clr>
        </p15:guide>
        <p15:guide id="16" orient="horz" pos="2533">
          <p15:clr>
            <a:srgbClr val="5ACBF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side by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5C076-3B78-4451-8068-576892A08E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216" y="2309812"/>
            <a:ext cx="3182027" cy="3959225"/>
          </a:xfrm>
        </p:spPr>
        <p:txBody>
          <a:bodyPr anchor="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E9DBFD9-3E1E-4F19-AF15-56780F9C792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56100" y="2309812"/>
            <a:ext cx="7253288" cy="3959223"/>
          </a:xfrm>
        </p:spPr>
        <p:txBody>
          <a:bodyPr anchor="t"/>
          <a:lstStyle>
            <a:lvl1pPr marL="231775" indent="-231775">
              <a:spcAft>
                <a:spcPts val="600"/>
              </a:spcAft>
              <a:buFont typeface="Wingdings" panose="05000000000000000000" pitchFamily="2" charset="2"/>
              <a:buChar char=""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35867F2-3994-4092-B53B-5792FEE698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85216" y="2019300"/>
            <a:ext cx="3182112" cy="0"/>
          </a:xfrm>
          <a:prstGeom prst="line">
            <a:avLst/>
          </a:prstGeom>
          <a:ln w="28575">
            <a:solidFill>
              <a:schemeClr val="accent1"/>
            </a:solidFill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49D8AF80-CAD5-4055-80AD-0B31EBCB52A9}"/>
              </a:ext>
            </a:extLst>
          </p:cNvPr>
          <p:cNvSpPr txBox="1"/>
          <p:nvPr userDrawn="1"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F1A9F7D-F14E-4BCE-9EB4-D9EF47B678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354523" y="2019300"/>
            <a:ext cx="7254865" cy="0"/>
          </a:xfrm>
          <a:prstGeom prst="line">
            <a:avLst/>
          </a:prstGeom>
          <a:ln w="19050">
            <a:solidFill>
              <a:schemeClr val="tx1">
                <a:alpha val="30000"/>
              </a:schemeClr>
            </a:solidFill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9575217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3" pos="2744">
          <p15:clr>
            <a:srgbClr val="5ACBF0"/>
          </p15:clr>
        </p15:guide>
        <p15:guide id="29" orient="horz" pos="1272">
          <p15:clr>
            <a:srgbClr val="5ACBF0"/>
          </p15:clr>
        </p15:guide>
        <p15:guide id="30" pos="2376">
          <p15:clr>
            <a:srgbClr val="5ACBF0"/>
          </p15:clr>
        </p15:guide>
        <p15:guide id="32" orient="horz" pos="1455">
          <p15:clr>
            <a:srgbClr val="5ACBF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side by s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5C076-3B78-4451-8068-576892A08E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263" y="585788"/>
            <a:ext cx="3182027" cy="568325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015781-2431-48C9-AEF1-52FBD41AF3F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41888" y="585788"/>
            <a:ext cx="6667500" cy="5683249"/>
          </a:xfrm>
        </p:spPr>
        <p:txBody>
          <a:bodyPr anchor="ctr"/>
          <a:lstStyle>
            <a:lvl1pPr marL="231775" indent="-231775">
              <a:spcAft>
                <a:spcPts val="600"/>
              </a:spcAft>
              <a:buFont typeface="Wingdings" panose="05000000000000000000" pitchFamily="2" charset="2"/>
              <a:buChar char=""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35867F2-3994-4092-B53B-5792FEE698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4356100" y="2578100"/>
            <a:ext cx="0" cy="1701800"/>
          </a:xfrm>
          <a:prstGeom prst="line">
            <a:avLst/>
          </a:prstGeom>
          <a:ln w="28575">
            <a:solidFill>
              <a:schemeClr val="accent1"/>
            </a:solidFill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A1DC2181-37AB-40A3-B61C-1DE7DBB57D63}"/>
              </a:ext>
            </a:extLst>
          </p:cNvPr>
          <p:cNvSpPr txBox="1"/>
          <p:nvPr userDrawn="1"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315884782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3" pos="2744">
          <p15:clr>
            <a:srgbClr val="5ACBF0"/>
          </p15:clr>
        </p15:guide>
        <p15:guide id="29" orient="horz" pos="2160">
          <p15:clr>
            <a:srgbClr val="5ACBF0"/>
          </p15:clr>
        </p15:guide>
        <p15:guide id="30" pos="2376">
          <p15:clr>
            <a:srgbClr val="5ACBF0"/>
          </p15:clr>
        </p15:guide>
        <p15:guide id="31" pos="3113">
          <p15:clr>
            <a:srgbClr val="5ACBF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eloper Code Layout full pag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82D46E0-16CE-40B0-8623-F82D5D410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FFFFFF"/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44977AB6-1D7E-4858-A2EA-BF86577C39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0"/>
            <a:ext cx="3788358" cy="493776"/>
          </a:xfrm>
          <a:gradFill flip="none" rotWithShape="1">
            <a:gsLst>
              <a:gs pos="0">
                <a:srgbClr val="000000"/>
              </a:gs>
              <a:gs pos="99000">
                <a:srgbClr val="000000"/>
              </a:gs>
              <a:gs pos="99000">
                <a:schemeClr val="accent1"/>
              </a:gs>
            </a:gsLst>
            <a:lin ang="10800000" scaled="1"/>
            <a:tileRect/>
          </a:gradFill>
        </p:spPr>
        <p:txBody>
          <a:bodyPr vert="horz" wrap="square" lIns="585216" tIns="91440" rIns="0" bIns="91440" rtlCol="0">
            <a:spAutoFit/>
          </a:bodyPr>
          <a:lstStyle>
            <a:lvl1pPr marL="0" indent="0">
              <a:buNone/>
              <a:defRPr lang="en-US" sz="1999" dirty="0">
                <a:solidFill>
                  <a:srgbClr val="FFFFFF"/>
                </a:solidFill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/>
              <a:t>Click to enter title</a:t>
            </a:r>
          </a:p>
        </p:txBody>
      </p:sp>
      <p:sp>
        <p:nvSpPr>
          <p:cNvPr id="5" name="Text Placeholder 4" descr="This layout should only be used for developer code. The font used is a monospace font which is ideal for showing code.">
            <a:extLst>
              <a:ext uri="{FF2B5EF4-FFF2-40B4-BE49-F238E27FC236}">
                <a16:creationId xmlns:a16="http://schemas.microsoft.com/office/drawing/2014/main" id="{BA9F61CF-FF79-485A-A6C8-A1952EFD58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1438" y="710247"/>
            <a:ext cx="11018520" cy="369332"/>
          </a:xfrm>
        </p:spPr>
        <p:txBody>
          <a:bodyPr/>
          <a:lstStyle>
            <a:lvl1pPr marL="0" indent="0">
              <a:buNone/>
              <a:tabLst/>
              <a:defRPr sz="240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  <a:lvl2pPr marL="346553" indent="0">
              <a:buNone/>
              <a:tabLst>
                <a:tab pos="344488" algn="l"/>
              </a:tabLst>
              <a:defRPr sz="240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2pPr>
            <a:lvl3pPr marL="584607" indent="0">
              <a:buNone/>
              <a:tabLst>
                <a:tab pos="569913" algn="l"/>
              </a:tabLst>
              <a:defRPr sz="240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3pPr>
            <a:lvl4pPr marL="814563" indent="0">
              <a:buNone/>
              <a:tabLst>
                <a:tab pos="800100" algn="l"/>
              </a:tabLst>
              <a:defRPr sz="240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4pPr>
            <a:lvl5pPr marL="1050997" indent="0">
              <a:buNone/>
              <a:tabLst>
                <a:tab pos="1028700" algn="l"/>
              </a:tabLst>
              <a:defRPr sz="240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175919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2" orient="horz" pos="438">
          <p15:clr>
            <a:srgbClr val="5ACBF0"/>
          </p15:clr>
        </p15:guide>
        <p15:guide id="3" orient="horz" pos="288">
          <p15:clr>
            <a:srgbClr val="5ACBF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eloper Code Layou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636FE-845C-418D-82A1-1DA6DB73D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82D46E0-16CE-40B0-8623-F82D5D410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0" y="1436688"/>
            <a:ext cx="12192000" cy="5421312"/>
          </a:xfrm>
          <a:prstGeom prst="rect">
            <a:avLst/>
          </a:prstGeom>
          <a:solidFill>
            <a:srgbClr val="FFFFF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FFFFFF"/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44977AB6-1D7E-4858-A2EA-BF86577C39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436688"/>
            <a:ext cx="3788358" cy="446148"/>
          </a:xfrm>
          <a:gradFill flip="none" rotWithShape="1">
            <a:gsLst>
              <a:gs pos="0">
                <a:srgbClr val="000000"/>
              </a:gs>
              <a:gs pos="92000">
                <a:srgbClr val="000000"/>
              </a:gs>
              <a:gs pos="92000">
                <a:schemeClr val="accent1"/>
              </a:gs>
            </a:gsLst>
            <a:lin ang="16200000" scaled="1"/>
            <a:tileRect/>
          </a:gradFill>
        </p:spPr>
        <p:txBody>
          <a:bodyPr lIns="585216" tIns="91440" bIns="45720"/>
          <a:lstStyle>
            <a:lvl1pPr marL="0" indent="0">
              <a:buNone/>
              <a:defRPr sz="1999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enter title</a:t>
            </a:r>
          </a:p>
        </p:txBody>
      </p:sp>
      <p:sp>
        <p:nvSpPr>
          <p:cNvPr id="5" name="Text Placeholder 4" descr="This layout should only be used for developer code. The font used is a monospace font which is ideal for showing code.">
            <a:extLst>
              <a:ext uri="{FF2B5EF4-FFF2-40B4-BE49-F238E27FC236}">
                <a16:creationId xmlns:a16="http://schemas.microsoft.com/office/drawing/2014/main" id="{BA9F61CF-FF79-485A-A6C8-A1952EFD58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8263" y="2099310"/>
            <a:ext cx="11018520" cy="369332"/>
          </a:xfrm>
        </p:spPr>
        <p:txBody>
          <a:bodyPr/>
          <a:lstStyle>
            <a:lvl1pPr marL="0" indent="0">
              <a:buNone/>
              <a:tabLst/>
              <a:defRPr sz="240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  <a:lvl2pPr marL="346553" indent="0">
              <a:buNone/>
              <a:tabLst>
                <a:tab pos="344488" algn="l"/>
              </a:tabLst>
              <a:defRPr sz="240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2pPr>
            <a:lvl3pPr marL="584607" indent="0">
              <a:buNone/>
              <a:tabLst>
                <a:tab pos="569913" algn="l"/>
              </a:tabLst>
              <a:defRPr sz="240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3pPr>
            <a:lvl4pPr marL="814563" indent="0">
              <a:buNone/>
              <a:tabLst>
                <a:tab pos="800100" algn="l"/>
              </a:tabLst>
              <a:defRPr sz="240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4pPr>
            <a:lvl5pPr marL="1050997" indent="0">
              <a:buNone/>
              <a:tabLst>
                <a:tab pos="1028700" algn="l"/>
              </a:tabLst>
              <a:defRPr sz="240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40018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1" orient="horz" pos="1322">
          <p15:clr>
            <a:srgbClr val="5ACBF0"/>
          </p15:clr>
        </p15:guide>
        <p15:guide id="2" orient="horz" pos="905">
          <p15:clr>
            <a:srgbClr val="5ACBF0"/>
          </p15:clr>
        </p15:guide>
        <p15:guide id="3" orient="horz" pos="288">
          <p15:clr>
            <a:srgbClr val="5ACBF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 Botto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1845FFD-6B9A-4013-932A-5E4D7E849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7B17F8BB-3610-1A4F-9E76-B12E706A551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6390" y="1230681"/>
            <a:ext cx="11018520" cy="369332"/>
          </a:xfrm>
        </p:spPr>
        <p:txBody>
          <a:bodyPr wrap="square">
            <a:spAutoFit/>
          </a:bodyPr>
          <a:lstStyle>
            <a:lvl1pPr marL="0" indent="0">
              <a:spcBef>
                <a:spcPts val="600"/>
              </a:spcBef>
              <a:spcAft>
                <a:spcPts val="0"/>
              </a:spcAft>
              <a:buNone/>
              <a:defRPr sz="2400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228531" indent="0">
              <a:buNone/>
              <a:defRPr sz="2400">
                <a:solidFill>
                  <a:srgbClr val="2F2F2F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457063" indent="0">
              <a:buNone/>
              <a:defRPr/>
            </a:lvl3pPr>
            <a:lvl4pPr marL="685594" indent="0">
              <a:buNone/>
              <a:defRPr/>
            </a:lvl4pPr>
            <a:lvl5pPr marL="914126" indent="0">
              <a:buNone/>
              <a:defRPr/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1EBE70E-6A93-4EB4-A189-6F9DE42CEE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0" y="2827138"/>
            <a:ext cx="12192000" cy="4030862"/>
          </a:xfrm>
          <a:prstGeom prst="rect">
            <a:avLst/>
          </a:prstGeom>
          <a:solidFill>
            <a:srgbClr val="FFFFF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FFFFFF"/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0E9A2E28-037B-FA4D-ADDC-1AFA11D65C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2827138"/>
            <a:ext cx="3788358" cy="446148"/>
          </a:xfrm>
          <a:gradFill flip="none" rotWithShape="1">
            <a:gsLst>
              <a:gs pos="0">
                <a:srgbClr val="000000"/>
              </a:gs>
              <a:gs pos="92000">
                <a:srgbClr val="000000"/>
              </a:gs>
              <a:gs pos="92000">
                <a:schemeClr val="accent1"/>
              </a:gs>
            </a:gsLst>
            <a:lin ang="16200000" scaled="1"/>
            <a:tileRect/>
          </a:gradFill>
        </p:spPr>
        <p:txBody>
          <a:bodyPr lIns="585216" tIns="91440" bIns="45720"/>
          <a:lstStyle>
            <a:lvl1pPr marL="0" indent="0">
              <a:buNone/>
              <a:defRPr sz="1999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enter title</a:t>
            </a:r>
          </a:p>
        </p:txBody>
      </p:sp>
      <p:sp>
        <p:nvSpPr>
          <p:cNvPr id="13" name="Text Placeholder 4" descr="This layout should only be used for developer code. The font used is a monospace font which is ideal for showing code.">
            <a:extLst>
              <a:ext uri="{FF2B5EF4-FFF2-40B4-BE49-F238E27FC236}">
                <a16:creationId xmlns:a16="http://schemas.microsoft.com/office/drawing/2014/main" id="{47501FD0-A948-CC48-8B11-3BD4F2AE4E8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6389" y="3491219"/>
            <a:ext cx="11018520" cy="369332"/>
          </a:xfrm>
        </p:spPr>
        <p:txBody>
          <a:bodyPr/>
          <a:lstStyle>
            <a:lvl1pPr marL="0" indent="0">
              <a:buNone/>
              <a:tabLst/>
              <a:defRPr sz="240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  <a:lvl2pPr marL="346449" indent="0">
              <a:buNone/>
              <a:defRPr sz="2399">
                <a:gradFill>
                  <a:gsLst>
                    <a:gs pos="61049">
                      <a:schemeClr val="tx1"/>
                    </a:gs>
                    <a:gs pos="43000">
                      <a:schemeClr val="tx1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2pPr>
            <a:lvl3pPr marL="584432" indent="0">
              <a:buNone/>
              <a:defRPr sz="1999">
                <a:gradFill>
                  <a:gsLst>
                    <a:gs pos="61049">
                      <a:schemeClr val="tx1"/>
                    </a:gs>
                    <a:gs pos="43000">
                      <a:schemeClr val="tx1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3pPr>
            <a:lvl4pPr marL="814319" indent="0">
              <a:buNone/>
              <a:defRPr sz="1799">
                <a:gradFill>
                  <a:gsLst>
                    <a:gs pos="61049">
                      <a:schemeClr val="tx1"/>
                    </a:gs>
                    <a:gs pos="43000">
                      <a:schemeClr val="tx1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4pPr>
            <a:lvl5pPr marL="1050682" indent="0">
              <a:buNone/>
              <a:defRPr sz="1799">
                <a:gradFill>
                  <a:gsLst>
                    <a:gs pos="61049">
                      <a:schemeClr val="tx1"/>
                    </a:gs>
                    <a:gs pos="43000">
                      <a:schemeClr val="tx1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5pPr>
          </a:lstStyle>
          <a:p>
            <a:pPr lvl="0"/>
            <a:r>
              <a:rPr lang="en-US"/>
              <a:t>Click to edit or paste code</a:t>
            </a:r>
          </a:p>
        </p:txBody>
      </p:sp>
    </p:spTree>
    <p:extLst>
      <p:ext uri="{BB962C8B-B14F-4D97-AF65-F5344CB8AC3E}">
        <p14:creationId xmlns:p14="http://schemas.microsoft.com/office/powerpoint/2010/main" val="18363790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1" orient="horz" pos="288">
          <p15:clr>
            <a:srgbClr val="5ACBF0"/>
          </p15:clr>
        </p15:guide>
        <p15:guide id="4" orient="horz" pos="1776">
          <p15:clr>
            <a:srgbClr val="5ACBF0"/>
          </p15:clr>
        </p15:guide>
        <p15:guide id="5" orient="horz" pos="2197">
          <p15:clr>
            <a:srgbClr val="5ACBF0"/>
          </p15:clr>
        </p15:guide>
        <p15:guide id="6" orient="horz" pos="773">
          <p15:clr>
            <a:srgbClr val="5ACBF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 Top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1EBE70E-6A93-4EB4-A189-6F9DE42CEE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0" y="0"/>
            <a:ext cx="12192000" cy="4030862"/>
          </a:xfrm>
          <a:prstGeom prst="rect">
            <a:avLst/>
          </a:prstGeom>
          <a:solidFill>
            <a:srgbClr val="FFFFF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FFFFFF"/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1845FFD-6B9A-4013-932A-5E4D7E849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4224580"/>
            <a:ext cx="11018520" cy="492443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0E9A2E28-037B-FA4D-ADDC-1AFA11D65C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0"/>
            <a:ext cx="3788358" cy="446148"/>
          </a:xfrm>
          <a:gradFill flip="none" rotWithShape="1">
            <a:gsLst>
              <a:gs pos="0">
                <a:srgbClr val="000000"/>
              </a:gs>
              <a:gs pos="92000">
                <a:srgbClr val="000000"/>
              </a:gs>
              <a:gs pos="92000">
                <a:schemeClr val="accent1"/>
              </a:gs>
            </a:gsLst>
            <a:lin ang="16200000" scaled="1"/>
            <a:tileRect/>
          </a:gradFill>
        </p:spPr>
        <p:txBody>
          <a:bodyPr lIns="585216" tIns="91440" bIns="45720"/>
          <a:lstStyle>
            <a:lvl1pPr marL="0" indent="0">
              <a:buNone/>
              <a:defRPr sz="1999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enter title</a:t>
            </a:r>
          </a:p>
        </p:txBody>
      </p:sp>
      <p:sp>
        <p:nvSpPr>
          <p:cNvPr id="13" name="Text Placeholder 4" descr="This layout should only be used for developer code. The font used is a monospace font which is ideal for showing code.">
            <a:extLst>
              <a:ext uri="{FF2B5EF4-FFF2-40B4-BE49-F238E27FC236}">
                <a16:creationId xmlns:a16="http://schemas.microsoft.com/office/drawing/2014/main" id="{47501FD0-A948-CC48-8B11-3BD4F2AE4E8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6389" y="660508"/>
            <a:ext cx="11018520" cy="369332"/>
          </a:xfrm>
        </p:spPr>
        <p:txBody>
          <a:bodyPr/>
          <a:lstStyle>
            <a:lvl1pPr marL="0" indent="0">
              <a:buNone/>
              <a:tabLst/>
              <a:defRPr sz="240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  <a:lvl2pPr marL="346449" indent="0">
              <a:buNone/>
              <a:defRPr sz="2399">
                <a:gradFill>
                  <a:gsLst>
                    <a:gs pos="61049">
                      <a:schemeClr val="tx1"/>
                    </a:gs>
                    <a:gs pos="43000">
                      <a:schemeClr val="tx1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2pPr>
            <a:lvl3pPr marL="584432" indent="0">
              <a:buNone/>
              <a:defRPr sz="1999">
                <a:gradFill>
                  <a:gsLst>
                    <a:gs pos="61049">
                      <a:schemeClr val="tx1"/>
                    </a:gs>
                    <a:gs pos="43000">
                      <a:schemeClr val="tx1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3pPr>
            <a:lvl4pPr marL="814319" indent="0">
              <a:buNone/>
              <a:defRPr sz="1799">
                <a:gradFill>
                  <a:gsLst>
                    <a:gs pos="61049">
                      <a:schemeClr val="tx1"/>
                    </a:gs>
                    <a:gs pos="43000">
                      <a:schemeClr val="tx1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4pPr>
            <a:lvl5pPr marL="1050682" indent="0">
              <a:buNone/>
              <a:defRPr sz="1799">
                <a:gradFill>
                  <a:gsLst>
                    <a:gs pos="61049">
                      <a:schemeClr val="tx1"/>
                    </a:gs>
                    <a:gs pos="43000">
                      <a:schemeClr val="tx1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5pPr>
          </a:lstStyle>
          <a:p>
            <a:pPr lvl="0"/>
            <a:r>
              <a:rPr lang="en-US"/>
              <a:t>Click to edit or paste code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7B17F8BB-3610-1A4F-9E76-B12E706A551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1152" y="4996505"/>
            <a:ext cx="11018520" cy="369332"/>
          </a:xfrm>
        </p:spPr>
        <p:txBody>
          <a:bodyPr wrap="square">
            <a:spAutoFit/>
          </a:bodyPr>
          <a:lstStyle>
            <a:lvl1pPr marL="0" indent="0">
              <a:spcBef>
                <a:spcPts val="600"/>
              </a:spcBef>
              <a:spcAft>
                <a:spcPts val="0"/>
              </a:spcAft>
              <a:buNone/>
              <a:defRPr sz="2400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228531" indent="0">
              <a:buNone/>
              <a:defRPr sz="2400">
                <a:solidFill>
                  <a:srgbClr val="2F2F2F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457063" indent="0">
              <a:buNone/>
              <a:defRPr/>
            </a:lvl3pPr>
            <a:lvl4pPr marL="685594" indent="0">
              <a:buNone/>
              <a:defRPr/>
            </a:lvl4pPr>
            <a:lvl5pPr marL="914126" indent="0">
              <a:buNone/>
              <a:defRPr/>
            </a:lvl5pPr>
          </a:lstStyle>
          <a:p>
            <a:pPr lvl="0"/>
            <a:r>
              <a:rPr lang="en-US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9936055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1" orient="horz" pos="288">
          <p15:clr>
            <a:srgbClr val="5ACBF0"/>
          </p15:clr>
        </p15:guide>
        <p15:guide id="4" orient="horz" pos="2661">
          <p15:clr>
            <a:srgbClr val="5ACBF0"/>
          </p15:clr>
        </p15:guide>
        <p15:guide id="5" orient="horz" pos="3147">
          <p15:clr>
            <a:srgbClr val="5ACBF0"/>
          </p15:clr>
        </p15:guide>
        <p15:guide id="6" orient="horz" pos="419">
          <p15:clr>
            <a:srgbClr val="5ACBF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 Right s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2BB27-7DA5-4478-8C18-C1FFEE20AA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263" y="457200"/>
            <a:ext cx="4040887" cy="492443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BB818A5-4223-0847-B6E2-655C7DC7B6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8965" y="1338139"/>
            <a:ext cx="4040185" cy="369332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defRPr sz="2400" b="0" i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60"/>
              </a:spcBef>
              <a:spcAft>
                <a:spcPts val="60"/>
              </a:spcAft>
              <a:buNone/>
              <a:defRPr sz="2400" b="0" i="0">
                <a:solidFill>
                  <a:srgbClr val="2F2F2F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457063" indent="0">
              <a:buNone/>
              <a:defRPr/>
            </a:lvl3pPr>
            <a:lvl4pPr marL="685594" indent="0">
              <a:buNone/>
              <a:defRPr/>
            </a:lvl4pPr>
            <a:lvl5pPr marL="914126" indent="0">
              <a:buNone/>
              <a:defRPr/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316165A-5926-4F59-B348-996936FBB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5205984" y="0"/>
            <a:ext cx="6986016" cy="6858000"/>
          </a:xfrm>
          <a:prstGeom prst="rect">
            <a:avLst/>
          </a:prstGeom>
          <a:solidFill>
            <a:srgbClr val="FFFFF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FFFFFF"/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0D599919-A8E3-4D2B-86CF-50C6704F17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11763" y="0"/>
            <a:ext cx="3788358" cy="492314"/>
          </a:xfrm>
          <a:gradFill flip="none" rotWithShape="1">
            <a:gsLst>
              <a:gs pos="0">
                <a:srgbClr val="000000"/>
              </a:gs>
              <a:gs pos="99000">
                <a:srgbClr val="000000"/>
              </a:gs>
              <a:gs pos="99000">
                <a:schemeClr val="accent1"/>
              </a:gs>
            </a:gsLst>
            <a:lin ang="10800000" scaled="1"/>
            <a:tileRect/>
          </a:gradFill>
        </p:spPr>
        <p:txBody>
          <a:bodyPr lIns="585216" tIns="91440" bIns="91440"/>
          <a:lstStyle>
            <a:lvl1pPr marL="0" indent="0">
              <a:buNone/>
              <a:defRPr sz="1999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enter title</a:t>
            </a:r>
          </a:p>
        </p:txBody>
      </p:sp>
      <p:sp>
        <p:nvSpPr>
          <p:cNvPr id="13" name="Text Placeholder 4" descr="This layout should only be used for developer code. The font used is a monospace font which is ideal for showing code.">
            <a:extLst>
              <a:ext uri="{FF2B5EF4-FFF2-40B4-BE49-F238E27FC236}">
                <a16:creationId xmlns:a16="http://schemas.microsoft.com/office/drawing/2014/main" id="{47501FD0-A948-CC48-8B11-3BD4F2AE4E8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0725" y="709187"/>
            <a:ext cx="5801961" cy="369332"/>
          </a:xfrm>
        </p:spPr>
        <p:txBody>
          <a:bodyPr/>
          <a:lstStyle>
            <a:lvl1pPr marL="0" indent="0">
              <a:buNone/>
              <a:tabLst/>
              <a:defRPr sz="2400">
                <a:solidFill>
                  <a:srgbClr val="2F2F2F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  <a:lvl2pPr marL="346449" indent="0">
              <a:buNone/>
              <a:defRPr sz="2399">
                <a:gradFill>
                  <a:gsLst>
                    <a:gs pos="61049">
                      <a:schemeClr val="tx1"/>
                    </a:gs>
                    <a:gs pos="43000">
                      <a:schemeClr val="tx1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2pPr>
            <a:lvl3pPr marL="584432" indent="0">
              <a:buNone/>
              <a:defRPr sz="1999">
                <a:gradFill>
                  <a:gsLst>
                    <a:gs pos="61049">
                      <a:schemeClr val="tx1"/>
                    </a:gs>
                    <a:gs pos="43000">
                      <a:schemeClr val="tx1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3pPr>
            <a:lvl4pPr marL="814319" indent="0">
              <a:buNone/>
              <a:defRPr sz="1799">
                <a:gradFill>
                  <a:gsLst>
                    <a:gs pos="61049">
                      <a:schemeClr val="tx1"/>
                    </a:gs>
                    <a:gs pos="43000">
                      <a:schemeClr val="tx1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4pPr>
            <a:lvl5pPr marL="1050682" indent="0">
              <a:buNone/>
              <a:defRPr sz="1799">
                <a:gradFill>
                  <a:gsLst>
                    <a:gs pos="61049">
                      <a:schemeClr val="tx1"/>
                    </a:gs>
                    <a:gs pos="43000">
                      <a:schemeClr val="tx1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5pPr>
          </a:lstStyle>
          <a:p>
            <a:pPr lvl="0"/>
            <a:r>
              <a:rPr lang="en-US"/>
              <a:t>Click to edit or paste code</a:t>
            </a:r>
          </a:p>
        </p:txBody>
      </p:sp>
    </p:spTree>
    <p:extLst>
      <p:ext uri="{BB962C8B-B14F-4D97-AF65-F5344CB8AC3E}">
        <p14:creationId xmlns:p14="http://schemas.microsoft.com/office/powerpoint/2010/main" val="1565919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1" orient="horz" pos="288">
          <p15:clr>
            <a:srgbClr val="5ACBF0"/>
          </p15:clr>
        </p15:guide>
        <p15:guide id="2" orient="horz" pos="445">
          <p15:clr>
            <a:srgbClr val="5ACBF0"/>
          </p15:clr>
        </p15:guide>
        <p15:guide id="4" orient="horz" pos="843">
          <p15:clr>
            <a:srgbClr val="5ACBF0"/>
          </p15:clr>
        </p15:guide>
        <p15:guide id="7" pos="3283">
          <p15:clr>
            <a:srgbClr val="5ACBF0"/>
          </p15:clr>
        </p15:guide>
        <p15:guide id="8" pos="3654">
          <p15:clr>
            <a:srgbClr val="5ACBF0"/>
          </p15:clr>
        </p15:guide>
        <p15:guide id="9" pos="2916">
          <p15:clr>
            <a:srgbClr val="5ACBF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illustra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icrosoft Viva logo" descr="Microsoft Viva logo">
            <a:extLst>
              <a:ext uri="{FF2B5EF4-FFF2-40B4-BE49-F238E27FC236}">
                <a16:creationId xmlns:a16="http://schemas.microsoft.com/office/drawing/2014/main" id="{80B6C191-A691-AE51-06E2-19F039EFBF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invGray">
          <a:xfrm>
            <a:off x="582042" y="586071"/>
            <a:ext cx="1885696" cy="2926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5D0408F-4A76-4E13-B20C-89E0FD40DC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263" y="2196572"/>
            <a:ext cx="4167887" cy="1354217"/>
          </a:xfrm>
        </p:spPr>
        <p:txBody>
          <a:bodyPr wrap="square" anchor="b" anchorCtr="0">
            <a:spAutoFit/>
          </a:bodyPr>
          <a:lstStyle>
            <a:lvl1pPr marL="0" algn="l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400" b="0" kern="1200" cap="none" spc="-50" baseline="0" dirty="0">
                <a:ln w="3175">
                  <a:noFill/>
                </a:ln>
                <a:solidFill>
                  <a:schemeClr val="tx1"/>
                </a:solidFill>
                <a:effectLst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</a:lstStyle>
          <a:p>
            <a:r>
              <a:rPr lang="en-US"/>
              <a:t>Event name or presentation title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582042" y="3962400"/>
            <a:ext cx="4164583" cy="307777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2000" spc="0" baseline="0">
                <a:solidFill>
                  <a:schemeClr val="tx1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Speaker name or subtitle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91F2F13-B4B5-1D8E-1A4D-C843CCCC1C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4200" y="4261494"/>
            <a:ext cx="4162425" cy="246221"/>
          </a:xfrm>
        </p:spPr>
        <p:txBody>
          <a:bodyPr/>
          <a:lstStyle>
            <a:lvl1pPr marL="0" indent="0">
              <a:buNone/>
              <a:defRPr sz="1600"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61988" indent="0">
              <a:buNone/>
              <a:defRPr/>
            </a:lvl4pPr>
            <a:lvl5pPr marL="855663" indent="0">
              <a:buNone/>
              <a:defRPr/>
            </a:lvl5pPr>
          </a:lstStyle>
          <a:p>
            <a:pPr lvl="0"/>
            <a:r>
              <a:rPr lang="en-US"/>
              <a:t>Company or other information</a:t>
            </a:r>
          </a:p>
        </p:txBody>
      </p:sp>
    </p:spTree>
    <p:extLst>
      <p:ext uri="{BB962C8B-B14F-4D97-AF65-F5344CB8AC3E}">
        <p14:creationId xmlns:p14="http://schemas.microsoft.com/office/powerpoint/2010/main" val="11676648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2" orient="horz" pos="2496">
          <p15:clr>
            <a:srgbClr val="5ACBF0"/>
          </p15:clr>
        </p15:guide>
        <p15:guide id="3" pos="3355">
          <p15:clr>
            <a:srgbClr val="5ACBF0"/>
          </p15:clr>
        </p15:guide>
        <p15:guide id="5" orient="horz" pos="2160">
          <p15:clr>
            <a:srgbClr val="FBAE40"/>
          </p15:clr>
        </p15:guide>
        <p15:guide id="6" orient="horz" pos="2229">
          <p15:clr>
            <a:srgbClr val="5ACBF0"/>
          </p15:clr>
        </p15:guide>
        <p15:guide id="7" pos="2996">
          <p15:clr>
            <a:srgbClr val="5ACBF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 Left s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316165A-5926-4F59-B348-996936FBB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-2" y="0"/>
            <a:ext cx="6986016" cy="6858000"/>
          </a:xfrm>
          <a:prstGeom prst="rect">
            <a:avLst/>
          </a:prstGeom>
          <a:solidFill>
            <a:srgbClr val="FFFFF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FFFFFF"/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B14A7D-C409-4A7C-9D82-A2E5DBB8AB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75549" y="457200"/>
            <a:ext cx="4031233" cy="492443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0D599919-A8E3-4D2B-86CF-50C6704F17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-1" y="0"/>
            <a:ext cx="3788358" cy="492314"/>
          </a:xfrm>
          <a:gradFill flip="none" rotWithShape="1">
            <a:gsLst>
              <a:gs pos="0">
                <a:srgbClr val="000000"/>
              </a:gs>
              <a:gs pos="99000">
                <a:srgbClr val="000000"/>
              </a:gs>
              <a:gs pos="99000">
                <a:schemeClr val="accent1"/>
              </a:gs>
            </a:gsLst>
            <a:lin ang="10800000" scaled="1"/>
            <a:tileRect/>
          </a:gradFill>
        </p:spPr>
        <p:txBody>
          <a:bodyPr lIns="585216" tIns="91440" bIns="91440"/>
          <a:lstStyle>
            <a:lvl1pPr marL="0" indent="0">
              <a:buNone/>
              <a:defRPr sz="1999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enter title</a:t>
            </a:r>
          </a:p>
        </p:txBody>
      </p:sp>
      <p:sp>
        <p:nvSpPr>
          <p:cNvPr id="13" name="Text Placeholder 4" descr="This layout should only be used for developer code. The font used is a monospace font which is ideal for showing code.">
            <a:extLst>
              <a:ext uri="{FF2B5EF4-FFF2-40B4-BE49-F238E27FC236}">
                <a16:creationId xmlns:a16="http://schemas.microsoft.com/office/drawing/2014/main" id="{47501FD0-A948-CC48-8B11-3BD4F2AE4E8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4199" y="706011"/>
            <a:ext cx="5819775" cy="369332"/>
          </a:xfrm>
        </p:spPr>
        <p:txBody>
          <a:bodyPr/>
          <a:lstStyle>
            <a:lvl1pPr marL="0" indent="0">
              <a:buNone/>
              <a:defRPr sz="2400">
                <a:solidFill>
                  <a:srgbClr val="2F2F2F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  <a:lvl2pPr marL="346449" indent="0">
              <a:buNone/>
              <a:defRPr sz="2399">
                <a:gradFill>
                  <a:gsLst>
                    <a:gs pos="61049">
                      <a:schemeClr val="tx1"/>
                    </a:gs>
                    <a:gs pos="43000">
                      <a:schemeClr val="tx1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2pPr>
            <a:lvl3pPr marL="584432" indent="0">
              <a:buNone/>
              <a:defRPr sz="1999">
                <a:gradFill>
                  <a:gsLst>
                    <a:gs pos="61049">
                      <a:schemeClr val="tx1"/>
                    </a:gs>
                    <a:gs pos="43000">
                      <a:schemeClr val="tx1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3pPr>
            <a:lvl4pPr marL="814319" indent="0">
              <a:buNone/>
              <a:defRPr sz="1799">
                <a:gradFill>
                  <a:gsLst>
                    <a:gs pos="61049">
                      <a:schemeClr val="tx1"/>
                    </a:gs>
                    <a:gs pos="43000">
                      <a:schemeClr val="tx1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4pPr>
            <a:lvl5pPr marL="1050682" indent="0">
              <a:buNone/>
              <a:defRPr sz="1799">
                <a:gradFill>
                  <a:gsLst>
                    <a:gs pos="61049">
                      <a:schemeClr val="tx1"/>
                    </a:gs>
                    <a:gs pos="43000">
                      <a:schemeClr val="tx1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5pPr>
          </a:lstStyle>
          <a:p>
            <a:pPr lvl="0"/>
            <a:r>
              <a:rPr lang="en-US"/>
              <a:t>Click to edit or paste code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BB818A5-4223-0847-B6E2-655C7DC7B6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75550" y="1336675"/>
            <a:ext cx="4033838" cy="369332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defRPr sz="2400" b="0" i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60"/>
              </a:spcBef>
              <a:spcAft>
                <a:spcPts val="60"/>
              </a:spcAft>
              <a:buNone/>
              <a:defRPr sz="2400" b="0" i="0">
                <a:solidFill>
                  <a:srgbClr val="2F2F2F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457063" indent="0">
              <a:buNone/>
              <a:defRPr/>
            </a:lvl3pPr>
            <a:lvl4pPr marL="685594" indent="0">
              <a:buNone/>
              <a:defRPr/>
            </a:lvl4pPr>
            <a:lvl5pPr marL="914126" indent="0">
              <a:buNone/>
              <a:defRPr/>
            </a:lvl5pPr>
          </a:lstStyle>
          <a:p>
            <a:pPr lvl="0"/>
            <a:r>
              <a:rPr lang="en-US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40914738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1" orient="horz" pos="288">
          <p15:clr>
            <a:srgbClr val="5ACBF0"/>
          </p15:clr>
        </p15:guide>
        <p15:guide id="2" orient="horz" pos="436">
          <p15:clr>
            <a:srgbClr val="5ACBF0"/>
          </p15:clr>
        </p15:guide>
        <p15:guide id="4" orient="horz" pos="839">
          <p15:clr>
            <a:srgbClr val="5ACBF0"/>
          </p15:clr>
        </p15:guide>
        <p15:guide id="6" pos="4402">
          <p15:clr>
            <a:srgbClr val="5ACBF0"/>
          </p15:clr>
        </p15:guide>
        <p15:guide id="7" pos="4034">
          <p15:clr>
            <a:srgbClr val="5ACBF0"/>
          </p15:clr>
        </p15:guide>
        <p15:guide id="8" pos="4772">
          <p15:clr>
            <a:srgbClr val="5ACBF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logo slide">
    <p:bg>
      <p:bgPr>
        <a:gradFill flip="none" rotWithShape="1">
          <a:gsLst>
            <a:gs pos="10000">
              <a:srgbClr val="254252"/>
            </a:gs>
            <a:gs pos="90000">
              <a:srgbClr val="00A389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icrosoft Viva logo" descr="Microsoft Viva logo">
            <a:extLst>
              <a:ext uri="{FF2B5EF4-FFF2-40B4-BE49-F238E27FC236}">
                <a16:creationId xmlns:a16="http://schemas.microsoft.com/office/drawing/2014/main" id="{74C769AE-BECE-4486-17CA-6450807141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invGray">
          <a:xfrm>
            <a:off x="582042" y="586071"/>
            <a:ext cx="1885696" cy="292608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2EDE96F-7980-35CB-4496-0A7233005F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4200" y="2873681"/>
            <a:ext cx="9144000" cy="677108"/>
          </a:xfrm>
        </p:spPr>
        <p:txBody>
          <a:bodyPr anchor="b" anchorCtr="0"/>
          <a:lstStyle>
            <a:lvl1pPr>
              <a:defRPr sz="44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en-US"/>
              <a:t>Thank you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A3F035-7468-E4EC-FC47-1ADAA135E20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2042" y="3962400"/>
            <a:ext cx="9144000" cy="307777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spc="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75611570-5588-E293-E5C8-BFB862DD045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4200" y="4261494"/>
            <a:ext cx="9144000" cy="246221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Contact information</a:t>
            </a:r>
          </a:p>
        </p:txBody>
      </p:sp>
      <p:sp>
        <p:nvSpPr>
          <p:cNvPr id="2" name="Text Box 3" descr="This is a copyright notice that should be included on the final slide."/>
          <p:cNvSpPr txBox="1">
            <a:spLocks noChangeArrowheads="1"/>
          </p:cNvSpPr>
          <p:nvPr userDrawn="1"/>
        </p:nvSpPr>
        <p:spPr bwMode="blackWhite">
          <a:xfrm>
            <a:off x="584200" y="6161316"/>
            <a:ext cx="4482124" cy="10772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defTabSz="932290" eaLnBrk="0" hangingPunct="0"/>
            <a:r>
              <a:rPr lang="en-US" sz="700">
                <a:solidFill>
                  <a:schemeClr val="tx1"/>
                </a:solidFill>
                <a:cs typeface="Segoe UI" pitchFamily="34" charset="0"/>
              </a:rPr>
              <a:t>© Copyright Microsoft Corporation. All rights reserved. </a:t>
            </a:r>
          </a:p>
        </p:txBody>
      </p:sp>
    </p:spTree>
    <p:extLst>
      <p:ext uri="{BB962C8B-B14F-4D97-AF65-F5344CB8AC3E}">
        <p14:creationId xmlns:p14="http://schemas.microsoft.com/office/powerpoint/2010/main" val="14093081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Logo with Photo">
    <p:bg>
      <p:bgPr>
        <a:solidFill>
          <a:srgbClr val="2A44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icrosoft Viva logo" descr="Microsoft Viva logo">
            <a:extLst>
              <a:ext uri="{FF2B5EF4-FFF2-40B4-BE49-F238E27FC236}">
                <a16:creationId xmlns:a16="http://schemas.microsoft.com/office/drawing/2014/main" id="{791184DA-6F80-5308-6385-0E294D6B79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invGray">
          <a:xfrm>
            <a:off x="582042" y="586071"/>
            <a:ext cx="1885696" cy="2926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5D0408F-4A76-4E13-B20C-89E0FD40DC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263" y="2873681"/>
            <a:ext cx="4167887" cy="677108"/>
          </a:xfrm>
        </p:spPr>
        <p:txBody>
          <a:bodyPr wrap="square" anchor="b" anchorCtr="0">
            <a:spAutoFit/>
          </a:bodyPr>
          <a:lstStyle>
            <a:lvl1pPr marL="0" algn="l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400" b="0" kern="1200" cap="none" spc="-50" baseline="0" dirty="0">
                <a:ln w="3175">
                  <a:noFill/>
                </a:ln>
                <a:solidFill>
                  <a:schemeClr val="tx1"/>
                </a:solidFill>
                <a:effectLst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</a:lstStyle>
          <a:p>
            <a:r>
              <a:rPr lang="en-US"/>
              <a:t>Thank you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582042" y="3962400"/>
            <a:ext cx="4164583" cy="307777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2000" spc="0" baseline="0">
                <a:solidFill>
                  <a:schemeClr val="tx1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Speaker name or subtitle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4598A3-3158-55CB-9A6D-7264D56AF0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4200" y="4261494"/>
            <a:ext cx="4162425" cy="246221"/>
          </a:xfrm>
        </p:spPr>
        <p:txBody>
          <a:bodyPr/>
          <a:lstStyle>
            <a:lvl1pPr marL="0" indent="0">
              <a:buNone/>
              <a:defRPr sz="1600"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61988" indent="0">
              <a:buNone/>
              <a:defRPr/>
            </a:lvl4pPr>
            <a:lvl5pPr marL="855663" indent="0">
              <a:buNone/>
              <a:defRPr/>
            </a:lvl5pPr>
          </a:lstStyle>
          <a:p>
            <a:pPr lvl="0"/>
            <a:r>
              <a:rPr lang="en-US"/>
              <a:t>Company or other information</a:t>
            </a:r>
          </a:p>
        </p:txBody>
      </p:sp>
      <p:sp>
        <p:nvSpPr>
          <p:cNvPr id="10" name="Picture Placeholder 9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937F71D9-5FA1-DECE-2721-B0416707CF7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26063" y="0"/>
            <a:ext cx="6865937" cy="6858000"/>
          </a:xfrm>
          <a:blipFill dpi="0" rotWithShape="1">
            <a:blip r:embed="rId4"/>
            <a:srcRect/>
            <a:tile tx="0" ty="0" sx="100000" sy="100000" flip="none" algn="tl"/>
          </a:blip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ext Box 3" descr="This is a copyright notice that should be included on the final slide.">
            <a:extLst>
              <a:ext uri="{FF2B5EF4-FFF2-40B4-BE49-F238E27FC236}">
                <a16:creationId xmlns:a16="http://schemas.microsoft.com/office/drawing/2014/main" id="{8CA58C26-DE72-1729-C4F7-9FDC215F0E96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584200" y="6161316"/>
            <a:ext cx="4482124" cy="10772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defTabSz="932290" eaLnBrk="0" hangingPunct="0"/>
            <a:r>
              <a:rPr lang="en-US" sz="700">
                <a:solidFill>
                  <a:schemeClr val="tx1"/>
                </a:solidFill>
                <a:cs typeface="Segoe UI" pitchFamily="34" charset="0"/>
              </a:rPr>
              <a:t>© Copyright Microsoft Corporation. All rights reserved. </a:t>
            </a:r>
          </a:p>
        </p:txBody>
      </p:sp>
    </p:spTree>
    <p:extLst>
      <p:ext uri="{BB962C8B-B14F-4D97-AF65-F5344CB8AC3E}">
        <p14:creationId xmlns:p14="http://schemas.microsoft.com/office/powerpoint/2010/main" val="27642053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2" orient="horz" pos="2496">
          <p15:clr>
            <a:srgbClr val="5ACBF0"/>
          </p15:clr>
        </p15:guide>
        <p15:guide id="3" pos="3355">
          <p15:clr>
            <a:srgbClr val="5ACBF0"/>
          </p15:clr>
        </p15:guide>
        <p15:guide id="5" orient="horz" pos="2160">
          <p15:clr>
            <a:srgbClr val="FBAE40"/>
          </p15:clr>
        </p15:guide>
        <p15:guide id="6" orient="horz" pos="2229">
          <p15:clr>
            <a:srgbClr val="5ACBF0"/>
          </p15:clr>
        </p15:guide>
        <p15:guide id="7" pos="2996">
          <p15:clr>
            <a:srgbClr val="5ACBF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Notes slide Layout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 b="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B6606D-2DF9-48CD-BBE9-B751BF55CD2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 bwMode="white">
          <a:xfrm>
            <a:off x="584200" y="1436688"/>
            <a:ext cx="11018838" cy="2215991"/>
          </a:xfrm>
        </p:spPr>
        <p:txBody>
          <a:bodyPr>
            <a:spAutoFit/>
          </a:bodyPr>
          <a:lstStyle>
            <a:lvl1pPr>
              <a:defRPr sz="3600">
                <a:latin typeface="+mn-lt"/>
              </a:defRPr>
            </a:lvl1pPr>
            <a:lvl2pPr>
              <a:defRPr sz="28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0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Next slide"/>
          <p:cNvSpPr>
            <a:spLocks noGrp="1"/>
          </p:cNvSpPr>
          <p:nvPr>
            <p:ph type="body" sz="quarter" idx="11" hasCustomPrompt="1"/>
          </p:nvPr>
        </p:nvSpPr>
        <p:spPr>
          <a:xfrm>
            <a:off x="1" y="6269038"/>
            <a:ext cx="12192001" cy="588963"/>
          </a:xfrm>
          <a:prstGeom prst="rect">
            <a:avLst/>
          </a:prstGeom>
          <a:solidFill>
            <a:srgbClr val="FFFF99"/>
          </a:solidFill>
        </p:spPr>
        <p:txBody>
          <a:bodyPr wrap="square" lIns="155457" tIns="77729" rIns="155457" bIns="45720" anchor="b" anchorCtr="0">
            <a:noAutofit/>
          </a:bodyPr>
          <a:lstStyle>
            <a:lvl1pPr algn="r">
              <a:buFont typeface="Arial" pitchFamily="34" charset="0"/>
              <a:buNone/>
              <a:defRPr sz="3700" spc="-51" baseline="0">
                <a:solidFill>
                  <a:srgbClr val="000000"/>
                </a:solidFill>
                <a:effectLst/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 lvl="0"/>
            <a:r>
              <a:rPr lang="en-US"/>
              <a:t>Next:</a:t>
            </a:r>
          </a:p>
        </p:txBody>
      </p:sp>
    </p:spTree>
    <p:extLst>
      <p:ext uri="{BB962C8B-B14F-4D97-AF65-F5344CB8AC3E}">
        <p14:creationId xmlns:p14="http://schemas.microsoft.com/office/powerpoint/2010/main" val="6081714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1" orient="horz" pos="904">
          <p15:clr>
            <a:srgbClr val="5ACBF0"/>
          </p15:clr>
        </p15:guide>
        <p15:guide id="2" orient="horz" pos="288">
          <p15:clr>
            <a:srgbClr val="5ACBF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7F0D2-1F7A-B81D-68D7-C8F417F5E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263" y="3124301"/>
            <a:ext cx="2372425" cy="609398"/>
          </a:xfrm>
          <a:noFill/>
        </p:spPr>
        <p:txBody>
          <a:bodyPr vert="horz" wrap="square" lIns="0" tIns="0" rIns="0" bIns="0" rtlCol="0" anchor="ctr" anchorCtr="0">
            <a:spAutoFit/>
          </a:bodyPr>
          <a:lstStyle>
            <a:lvl1pPr>
              <a:defRPr lang="en-US" sz="4400" dirty="0">
                <a:gradFill>
                  <a:gsLst>
                    <a:gs pos="90000">
                      <a:srgbClr val="FFEF86"/>
                    </a:gs>
                    <a:gs pos="10000">
                      <a:srgbClr val="E535E5"/>
                    </a:gs>
                  </a:gsLst>
                  <a:lin ang="14400000" scaled="0"/>
                </a:gra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>
              <a:lnSpc>
                <a:spcPct val="90000"/>
              </a:lnSpc>
            </a:pPr>
            <a:r>
              <a:rPr lang="en-US"/>
              <a:t>Agenda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B402F3-D749-B066-5249-6A108410026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144963" y="2622626"/>
            <a:ext cx="7458075" cy="1612749"/>
          </a:xfrm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2916314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pos="2239">
          <p15:clr>
            <a:srgbClr val="FBAE40"/>
          </p15:clr>
        </p15:guide>
        <p15:guide id="2" pos="1865">
          <p15:clr>
            <a:srgbClr val="FBAE40"/>
          </p15:clr>
        </p15:guide>
        <p15:guide id="3" pos="261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7A434B7-D4B9-4D45-A31C-F0CC4D227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457200"/>
            <a:ext cx="11018520" cy="553998"/>
          </a:xfrm>
        </p:spPr>
        <p:txBody>
          <a:bodyPr>
            <a:sp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92783506-927E-48F7-8EFC-36257F3E281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4200" y="1438275"/>
            <a:ext cx="2532063" cy="615553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FB6093D3-3EDF-4A80-8450-C5EBB199077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4200" y="2283115"/>
            <a:ext cx="2532063" cy="160043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en-US" sz="1600" dirty="0"/>
            </a:lvl1pPr>
            <a:lvl2pPr>
              <a:defRPr lang="en-US" sz="1600" dirty="0"/>
            </a:lvl2pPr>
            <a:lvl3pPr>
              <a:defRPr lang="en-US" sz="16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marL="141288" lvl="0" indent="-141288"/>
            <a:r>
              <a:rPr lang="en-US"/>
              <a:t>Click to edit Master text styles</a:t>
            </a:r>
          </a:p>
          <a:p>
            <a:pPr marL="141288" lvl="1" indent="-141288"/>
            <a:r>
              <a:rPr lang="en-US"/>
              <a:t>Second level</a:t>
            </a:r>
          </a:p>
          <a:p>
            <a:pPr marL="141288" lvl="2" indent="-141288"/>
            <a:r>
              <a:rPr lang="en-US"/>
              <a:t>Third level</a:t>
            </a:r>
          </a:p>
          <a:p>
            <a:pPr marL="141288" lvl="3" indent="-141288"/>
            <a:r>
              <a:rPr lang="en-US"/>
              <a:t>Fourth level</a:t>
            </a:r>
          </a:p>
          <a:p>
            <a:pPr marL="141288" lvl="4" indent="-141288"/>
            <a:r>
              <a:rPr lang="en-US"/>
              <a:t>Fifth level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438D2C80-6884-451D-8D7D-B69022CCC5C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13125" y="1438275"/>
            <a:ext cx="2533650" cy="615553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7614A884-0AD6-4A85-A432-2B13E7464DA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13125" y="2276475"/>
            <a:ext cx="2532063" cy="160043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en-US" sz="1600" dirty="0"/>
            </a:lvl1pPr>
            <a:lvl2pPr>
              <a:defRPr lang="en-US" sz="1600" dirty="0"/>
            </a:lvl2pPr>
            <a:lvl3pPr>
              <a:defRPr lang="en-US" sz="16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marL="141288" lvl="0" indent="-141288"/>
            <a:r>
              <a:rPr lang="en-US"/>
              <a:t>Click to edit Master text styles</a:t>
            </a:r>
          </a:p>
          <a:p>
            <a:pPr marL="141288" lvl="1" indent="-141288"/>
            <a:r>
              <a:rPr lang="en-US"/>
              <a:t>Second level</a:t>
            </a:r>
          </a:p>
          <a:p>
            <a:pPr marL="141288" lvl="2" indent="-141288"/>
            <a:r>
              <a:rPr lang="en-US"/>
              <a:t>Third level</a:t>
            </a:r>
          </a:p>
          <a:p>
            <a:pPr marL="141288" lvl="3" indent="-141288"/>
            <a:r>
              <a:rPr lang="en-US"/>
              <a:t>Fourth level</a:t>
            </a:r>
          </a:p>
          <a:p>
            <a:pPr marL="141288" lvl="4" indent="-141288"/>
            <a:r>
              <a:rPr lang="en-US"/>
              <a:t>Fifth level</a:t>
            </a:r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7D8FFDED-9FE5-4D94-8EB0-7D645C10FB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44208" y="1438275"/>
            <a:ext cx="2532063" cy="615553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D429D954-9297-44FA-B7BD-56586012419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44208" y="2283115"/>
            <a:ext cx="2532063" cy="160043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en-US" sz="1600" dirty="0"/>
            </a:lvl1pPr>
            <a:lvl2pPr>
              <a:defRPr lang="en-US" sz="1600" dirty="0"/>
            </a:lvl2pPr>
            <a:lvl3pPr>
              <a:defRPr lang="en-US" sz="16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marL="141288" lvl="0" indent="-141288"/>
            <a:r>
              <a:rPr lang="en-US"/>
              <a:t>Click to edit Master text styles</a:t>
            </a:r>
          </a:p>
          <a:p>
            <a:pPr marL="141288" lvl="1" indent="-141288"/>
            <a:r>
              <a:rPr lang="en-US"/>
              <a:t>Second level</a:t>
            </a:r>
          </a:p>
          <a:p>
            <a:pPr marL="141288" lvl="2" indent="-141288"/>
            <a:r>
              <a:rPr lang="en-US"/>
              <a:t>Third level</a:t>
            </a:r>
          </a:p>
          <a:p>
            <a:pPr marL="141288" lvl="3" indent="-141288"/>
            <a:r>
              <a:rPr lang="en-US"/>
              <a:t>Fourth level</a:t>
            </a:r>
          </a:p>
          <a:p>
            <a:pPr marL="141288" lvl="4" indent="-141288"/>
            <a:r>
              <a:rPr lang="en-US"/>
              <a:t>Fifth level</a:t>
            </a:r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04D43B0D-50F8-4F63-AFA3-34A46F42E81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073133" y="1438275"/>
            <a:ext cx="2533650" cy="615553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804CEFDA-6A6F-42D3-B65C-4BE1054C905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073133" y="2276475"/>
            <a:ext cx="2532063" cy="160043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en-US" sz="1600"/>
            </a:lvl1pPr>
            <a:lvl2pPr>
              <a:defRPr lang="en-US" sz="1600"/>
            </a:lvl2pPr>
            <a:lvl3pPr>
              <a:defRPr lang="en-US" sz="1600"/>
            </a:lvl3pPr>
            <a:lvl4pPr>
              <a:defRPr lang="en-US" sz="1400"/>
            </a:lvl4pPr>
            <a:lvl5pPr>
              <a:defRPr lang="en-US" sz="1400" dirty="0"/>
            </a:lvl5pPr>
          </a:lstStyle>
          <a:p>
            <a:pPr marL="141288" lvl="0" indent="-141288"/>
            <a:r>
              <a:rPr lang="en-US"/>
              <a:t>Click to edit Master text styles</a:t>
            </a:r>
          </a:p>
          <a:p>
            <a:pPr marL="141288" lvl="1" indent="-141288"/>
            <a:r>
              <a:rPr lang="en-US"/>
              <a:t>Second level</a:t>
            </a:r>
          </a:p>
          <a:p>
            <a:pPr marL="141288" lvl="2" indent="-141288"/>
            <a:r>
              <a:rPr lang="en-US"/>
              <a:t>Third level</a:t>
            </a:r>
          </a:p>
          <a:p>
            <a:pPr marL="141288" lvl="3" indent="-141288"/>
            <a:r>
              <a:rPr lang="en-US"/>
              <a:t>Fourth level</a:t>
            </a:r>
          </a:p>
          <a:p>
            <a:pPr marL="141288" lvl="4" indent="-141288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9630561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4" orient="horz" pos="906">
          <p15:clr>
            <a:srgbClr val="5ACBF0"/>
          </p15:clr>
        </p15:guide>
        <p15:guide id="5" orient="horz" pos="288">
          <p15:clr>
            <a:srgbClr val="5ACBF0"/>
          </p15:clr>
        </p15:guide>
        <p15:guide id="6" pos="1963">
          <p15:clr>
            <a:srgbClr val="5ACBF0"/>
          </p15:clr>
        </p15:guide>
        <p15:guide id="7" pos="2150">
          <p15:clr>
            <a:srgbClr val="5ACBF0"/>
          </p15:clr>
        </p15:guide>
        <p15:guide id="8" pos="3746">
          <p15:clr>
            <a:srgbClr val="5ACBF0"/>
          </p15:clr>
        </p15:guide>
        <p15:guide id="9" pos="3934">
          <p15:clr>
            <a:srgbClr val="5ACBF0"/>
          </p15:clr>
        </p15:guide>
        <p15:guide id="10" pos="5530">
          <p15:clr>
            <a:srgbClr val="5ACBF0"/>
          </p15:clr>
        </p15:guide>
        <p15:guide id="11" pos="5716">
          <p15:clr>
            <a:srgbClr val="5ACBF0"/>
          </p15:clr>
        </p15:guide>
        <p15:guide id="12" orient="horz" pos="1436">
          <p15:clr>
            <a:srgbClr val="5ACBF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CFEFD-88E5-4869-B5C3-1611B0B50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212C2-8B30-4835-8711-AA981B6CFBE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84200" y="1435100"/>
            <a:ext cx="11018838" cy="48339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9662A5-6E2F-47B0-9B6E-E87983D375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304826495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2" orient="horz" pos="1272">
          <p15:clr>
            <a:srgbClr val="5ACBF0"/>
          </p15:clr>
        </p15:guide>
        <p15:guide id="3" orient="horz" pos="288">
          <p15:clr>
            <a:srgbClr val="5ACBF0"/>
          </p15:clr>
        </p15:guide>
        <p15:guide id="5" orient="horz" pos="904">
          <p15:clr>
            <a:srgbClr val="5ACBF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blackWhite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>
          <a:xfrm>
            <a:off x="588263" y="457200"/>
            <a:ext cx="11018520" cy="5539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 userDrawn="1">
            <p:ph type="body" idx="1"/>
          </p:nvPr>
        </p:nvSpPr>
        <p:spPr>
          <a:xfrm>
            <a:off x="584200" y="1435503"/>
            <a:ext cx="11018520" cy="1612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47" name="GRID" hidden="1">
            <a:extLst>
              <a:ext uri="{FF2B5EF4-FFF2-40B4-BE49-F238E27FC236}">
                <a16:creationId xmlns:a16="http://schemas.microsoft.com/office/drawing/2014/main" id="{32B5FFBF-552A-4973-B5B3-9EE3A765185F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5CD412E5-2492-4063-96AB-C451FC39F2B6}"/>
                </a:ext>
              </a:extLst>
            </p:cNvPr>
            <p:cNvCxnSpPr/>
            <p:nvPr/>
          </p:nvCxnSpPr>
          <p:spPr>
            <a:xfrm>
              <a:off x="0" y="0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25E7FAE-6A98-413B-871E-10F8DF6FF1E3}"/>
                </a:ext>
              </a:extLst>
            </p:cNvPr>
            <p:cNvCxnSpPr/>
            <p:nvPr/>
          </p:nvCxnSpPr>
          <p:spPr>
            <a:xfrm>
              <a:off x="0" y="292608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F42BDE7-00A0-446E-9CEE-23DDF6A13E6E}"/>
                </a:ext>
              </a:extLst>
            </p:cNvPr>
            <p:cNvCxnSpPr/>
            <p:nvPr/>
          </p:nvCxnSpPr>
          <p:spPr>
            <a:xfrm>
              <a:off x="0" y="585216"/>
              <a:ext cx="12188952" cy="0"/>
            </a:xfrm>
            <a:prstGeom prst="line">
              <a:avLst/>
            </a:prstGeom>
            <a:ln w="3175">
              <a:solidFill>
                <a:srgbClr val="DF45D4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AD48FF31-9C6A-4C0C-AB96-ED556488A1BA}"/>
                </a:ext>
              </a:extLst>
            </p:cNvPr>
            <p:cNvCxnSpPr/>
            <p:nvPr/>
          </p:nvCxnSpPr>
          <p:spPr>
            <a:xfrm>
              <a:off x="0" y="6272784"/>
              <a:ext cx="12188952" cy="0"/>
            </a:xfrm>
            <a:prstGeom prst="line">
              <a:avLst/>
            </a:prstGeom>
            <a:ln w="3175">
              <a:solidFill>
                <a:srgbClr val="DF45D4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8D811B2-F122-4FF3-A4F6-E7291A5152BB}"/>
                </a:ext>
              </a:extLst>
            </p:cNvPr>
            <p:cNvCxnSpPr/>
            <p:nvPr/>
          </p:nvCxnSpPr>
          <p:spPr>
            <a:xfrm>
              <a:off x="0" y="6565392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2029335-BA6E-4B6F-B752-D02603169DE6}"/>
                </a:ext>
              </a:extLst>
            </p:cNvPr>
            <p:cNvCxnSpPr/>
            <p:nvPr/>
          </p:nvCxnSpPr>
          <p:spPr>
            <a:xfrm>
              <a:off x="0" y="6858000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08D55A0-D16C-4191-B9F9-C95B51610B5E}"/>
                </a:ext>
              </a:extLst>
            </p:cNvPr>
            <p:cNvCxnSpPr/>
            <p:nvPr/>
          </p:nvCxnSpPr>
          <p:spPr>
            <a:xfrm>
              <a:off x="0" y="877824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A3FCB58-9F61-404B-A493-7860A942FCC2}"/>
                </a:ext>
              </a:extLst>
            </p:cNvPr>
            <p:cNvCxnSpPr/>
            <p:nvPr/>
          </p:nvCxnSpPr>
          <p:spPr>
            <a:xfrm>
              <a:off x="0" y="1170432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EFD38DF-4402-499A-B7B2-D5BBF3AD467C}"/>
                </a:ext>
              </a:extLst>
            </p:cNvPr>
            <p:cNvCxnSpPr/>
            <p:nvPr/>
          </p:nvCxnSpPr>
          <p:spPr>
            <a:xfrm>
              <a:off x="0" y="1463040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6DFD209-A624-4FEA-8F60-067FBF0CC1E8}"/>
                </a:ext>
              </a:extLst>
            </p:cNvPr>
            <p:cNvCxnSpPr/>
            <p:nvPr/>
          </p:nvCxnSpPr>
          <p:spPr>
            <a:xfrm>
              <a:off x="0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F1B8ED61-88C3-48AA-91A7-BFD779B3B3BA}"/>
                </a:ext>
              </a:extLst>
            </p:cNvPr>
            <p:cNvCxnSpPr/>
            <p:nvPr/>
          </p:nvCxnSpPr>
          <p:spPr>
            <a:xfrm>
              <a:off x="585216" y="0"/>
              <a:ext cx="0" cy="6858000"/>
            </a:xfrm>
            <a:prstGeom prst="line">
              <a:avLst/>
            </a:prstGeom>
            <a:ln w="3175">
              <a:solidFill>
                <a:srgbClr val="DF45D4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822AC47D-49D2-4B9E-B580-53A7922E5654}"/>
                </a:ext>
              </a:extLst>
            </p:cNvPr>
            <p:cNvCxnSpPr/>
            <p:nvPr/>
          </p:nvCxnSpPr>
          <p:spPr>
            <a:xfrm>
              <a:off x="292608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0D7A2DB-4310-49CD-83F6-55B33BE76665}"/>
                </a:ext>
              </a:extLst>
            </p:cNvPr>
            <p:cNvCxnSpPr/>
            <p:nvPr/>
          </p:nvCxnSpPr>
          <p:spPr>
            <a:xfrm>
              <a:off x="877824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0C40071-7BC6-4682-9CD1-0631E07C9F11}"/>
                </a:ext>
              </a:extLst>
            </p:cNvPr>
            <p:cNvCxnSpPr/>
            <p:nvPr/>
          </p:nvCxnSpPr>
          <p:spPr>
            <a:xfrm>
              <a:off x="1170432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E0ACFAA-26E9-44D2-BEF0-E02CAE93F397}"/>
                </a:ext>
              </a:extLst>
            </p:cNvPr>
            <p:cNvCxnSpPr/>
            <p:nvPr/>
          </p:nvCxnSpPr>
          <p:spPr>
            <a:xfrm>
              <a:off x="11021568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385D1186-93AE-4B67-8544-763E0B213AAC}"/>
                </a:ext>
              </a:extLst>
            </p:cNvPr>
            <p:cNvCxnSpPr/>
            <p:nvPr/>
          </p:nvCxnSpPr>
          <p:spPr>
            <a:xfrm>
              <a:off x="11606784" y="0"/>
              <a:ext cx="0" cy="6858000"/>
            </a:xfrm>
            <a:prstGeom prst="line">
              <a:avLst/>
            </a:prstGeom>
            <a:ln w="3175">
              <a:solidFill>
                <a:srgbClr val="DF45D4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CB1D45AE-FC53-4BB4-A9CD-C563C03A1195}"/>
                </a:ext>
              </a:extLst>
            </p:cNvPr>
            <p:cNvCxnSpPr/>
            <p:nvPr/>
          </p:nvCxnSpPr>
          <p:spPr>
            <a:xfrm>
              <a:off x="11314176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8325177A-06D9-4C2A-B7EF-984A90245BF7}"/>
                </a:ext>
              </a:extLst>
            </p:cNvPr>
            <p:cNvCxnSpPr/>
            <p:nvPr/>
          </p:nvCxnSpPr>
          <p:spPr>
            <a:xfrm>
              <a:off x="11899392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2B67796-DF72-4C3B-A79D-7534FD3084C9}"/>
                </a:ext>
              </a:extLst>
            </p:cNvPr>
            <p:cNvCxnSpPr/>
            <p:nvPr/>
          </p:nvCxnSpPr>
          <p:spPr>
            <a:xfrm>
              <a:off x="12192000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8B2C409-2FF7-4120-9E48-02A446B82DD6}"/>
                </a:ext>
              </a:extLst>
            </p:cNvPr>
            <p:cNvCxnSpPr/>
            <p:nvPr/>
          </p:nvCxnSpPr>
          <p:spPr>
            <a:xfrm>
              <a:off x="0" y="1755648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3E0130A-B11A-42AB-8439-3CB0569F1C08}"/>
                </a:ext>
              </a:extLst>
            </p:cNvPr>
            <p:cNvCxnSpPr/>
            <p:nvPr/>
          </p:nvCxnSpPr>
          <p:spPr>
            <a:xfrm>
              <a:off x="0" y="2048256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840B631-CB23-44B8-823B-56619D54F0E4}"/>
                </a:ext>
              </a:extLst>
            </p:cNvPr>
            <p:cNvCxnSpPr/>
            <p:nvPr/>
          </p:nvCxnSpPr>
          <p:spPr>
            <a:xfrm>
              <a:off x="0" y="2340864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C7DD460B-BBE5-43D6-95DF-C1C1CC6239C6}"/>
                </a:ext>
              </a:extLst>
            </p:cNvPr>
            <p:cNvCxnSpPr/>
            <p:nvPr/>
          </p:nvCxnSpPr>
          <p:spPr>
            <a:xfrm>
              <a:off x="0" y="2633472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7F5BEEB4-62B8-420A-9489-8319B9432C34}"/>
                </a:ext>
              </a:extLst>
            </p:cNvPr>
            <p:cNvCxnSpPr/>
            <p:nvPr/>
          </p:nvCxnSpPr>
          <p:spPr>
            <a:xfrm>
              <a:off x="0" y="2926080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79242164-82A4-4DA9-B78C-33430C241872}"/>
                </a:ext>
              </a:extLst>
            </p:cNvPr>
            <p:cNvCxnSpPr/>
            <p:nvPr/>
          </p:nvCxnSpPr>
          <p:spPr>
            <a:xfrm>
              <a:off x="0" y="3218688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1D8767DD-4892-4904-AE72-87087DD9CCC2}"/>
                </a:ext>
              </a:extLst>
            </p:cNvPr>
            <p:cNvCxnSpPr/>
            <p:nvPr/>
          </p:nvCxnSpPr>
          <p:spPr>
            <a:xfrm>
              <a:off x="0" y="3511296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45FC793-2AD0-4021-B3FB-391EDDE6CB63}"/>
                </a:ext>
              </a:extLst>
            </p:cNvPr>
            <p:cNvCxnSpPr/>
            <p:nvPr userDrawn="1"/>
          </p:nvCxnSpPr>
          <p:spPr>
            <a:xfrm>
              <a:off x="0" y="3803904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8091C6C8-296D-4AA9-8F03-7DEA5FA7D71A}"/>
                </a:ext>
              </a:extLst>
            </p:cNvPr>
            <p:cNvCxnSpPr/>
            <p:nvPr userDrawn="1"/>
          </p:nvCxnSpPr>
          <p:spPr>
            <a:xfrm>
              <a:off x="0" y="4096512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71CBDA8A-698A-4B1C-BC41-CD72C2900FE8}"/>
                </a:ext>
              </a:extLst>
            </p:cNvPr>
            <p:cNvCxnSpPr/>
            <p:nvPr userDrawn="1"/>
          </p:nvCxnSpPr>
          <p:spPr>
            <a:xfrm>
              <a:off x="0" y="4389120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F0780C82-EF19-43A2-BF1B-31FDFBA092CA}"/>
                </a:ext>
              </a:extLst>
            </p:cNvPr>
            <p:cNvCxnSpPr/>
            <p:nvPr userDrawn="1"/>
          </p:nvCxnSpPr>
          <p:spPr>
            <a:xfrm>
              <a:off x="0" y="4681728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13492339-9370-44E2-8C4D-414393DEB764}"/>
                </a:ext>
              </a:extLst>
            </p:cNvPr>
            <p:cNvCxnSpPr/>
            <p:nvPr userDrawn="1"/>
          </p:nvCxnSpPr>
          <p:spPr>
            <a:xfrm>
              <a:off x="0" y="4974336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EBF7CE2A-C0A7-4C6F-88B8-E40107AE34E8}"/>
                </a:ext>
              </a:extLst>
            </p:cNvPr>
            <p:cNvCxnSpPr/>
            <p:nvPr userDrawn="1"/>
          </p:nvCxnSpPr>
          <p:spPr>
            <a:xfrm>
              <a:off x="0" y="5266944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CCD7A1D0-B060-4037-BFAE-80FAF89CC35F}"/>
                </a:ext>
              </a:extLst>
            </p:cNvPr>
            <p:cNvCxnSpPr/>
            <p:nvPr userDrawn="1"/>
          </p:nvCxnSpPr>
          <p:spPr>
            <a:xfrm>
              <a:off x="0" y="5559552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2A121C21-7F60-43D7-B9B4-682B9D22E24D}"/>
                </a:ext>
              </a:extLst>
            </p:cNvPr>
            <p:cNvCxnSpPr/>
            <p:nvPr userDrawn="1"/>
          </p:nvCxnSpPr>
          <p:spPr>
            <a:xfrm>
              <a:off x="0" y="5852160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.64 square" hidden="1">
            <a:extLst>
              <a:ext uri="{FF2B5EF4-FFF2-40B4-BE49-F238E27FC236}">
                <a16:creationId xmlns:a16="http://schemas.microsoft.com/office/drawing/2014/main" id="{90E0CE0A-15D7-405F-8DFA-B7F5AF47B03C}"/>
              </a:ext>
            </a:extLst>
          </p:cNvPr>
          <p:cNvSpPr/>
          <p:nvPr userDrawn="1"/>
        </p:nvSpPr>
        <p:spPr bwMode="auto">
          <a:xfrm>
            <a:off x="0" y="0"/>
            <a:ext cx="585216" cy="585216"/>
          </a:xfrm>
          <a:prstGeom prst="rect">
            <a:avLst/>
          </a:prstGeom>
          <a:solidFill>
            <a:schemeClr val="tx1">
              <a:alpha val="17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3247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40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5" name=".32 square" hidden="1">
            <a:extLst>
              <a:ext uri="{FF2B5EF4-FFF2-40B4-BE49-F238E27FC236}">
                <a16:creationId xmlns:a16="http://schemas.microsoft.com/office/drawing/2014/main" id="{09835393-211C-428D-B22F-51EE7A413599}"/>
              </a:ext>
            </a:extLst>
          </p:cNvPr>
          <p:cNvSpPr/>
          <p:nvPr userDrawn="1"/>
        </p:nvSpPr>
        <p:spPr bwMode="auto">
          <a:xfrm>
            <a:off x="0" y="0"/>
            <a:ext cx="292608" cy="292608"/>
          </a:xfrm>
          <a:prstGeom prst="rect">
            <a:avLst/>
          </a:prstGeom>
          <a:solidFill>
            <a:schemeClr val="tx1">
              <a:alpha val="17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3247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40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48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06" r:id="rId1"/>
    <p:sldLayoutId id="2147484407" r:id="rId2"/>
    <p:sldLayoutId id="2147484408" r:id="rId3"/>
    <p:sldLayoutId id="2147484409" r:id="rId4"/>
    <p:sldLayoutId id="2147484410" r:id="rId5"/>
    <p:sldLayoutId id="2147484411" r:id="rId6"/>
    <p:sldLayoutId id="2147484412" r:id="rId7"/>
    <p:sldLayoutId id="2147484413" r:id="rId8"/>
    <p:sldLayoutId id="2147484414" r:id="rId9"/>
    <p:sldLayoutId id="2147484415" r:id="rId10"/>
    <p:sldLayoutId id="2147484416" r:id="rId11"/>
    <p:sldLayoutId id="2147484417" r:id="rId12"/>
    <p:sldLayoutId id="2147484418" r:id="rId13"/>
    <p:sldLayoutId id="2147484419" r:id="rId14"/>
    <p:sldLayoutId id="2147484420" r:id="rId15"/>
    <p:sldLayoutId id="2147484421" r:id="rId16"/>
    <p:sldLayoutId id="2147484422" r:id="rId17"/>
    <p:sldLayoutId id="2147484423" r:id="rId18"/>
    <p:sldLayoutId id="2147484424" r:id="rId19"/>
    <p:sldLayoutId id="2147484425" r:id="rId20"/>
    <p:sldLayoutId id="2147484426" r:id="rId21"/>
    <p:sldLayoutId id="2147484427" r:id="rId22"/>
    <p:sldLayoutId id="2147484428" r:id="rId23"/>
    <p:sldLayoutId id="2147484429" r:id="rId24"/>
    <p:sldLayoutId id="2147484430" r:id="rId25"/>
    <p:sldLayoutId id="2147484431" r:id="rId26"/>
    <p:sldLayoutId id="2147484432" r:id="rId27"/>
    <p:sldLayoutId id="2147484433" r:id="rId28"/>
    <p:sldLayoutId id="2147484434" r:id="rId29"/>
    <p:sldLayoutId id="2147484435" r:id="rId30"/>
    <p:sldLayoutId id="2147484436" r:id="rId31"/>
    <p:sldLayoutId id="2147484437" r:id="rId32"/>
    <p:sldLayoutId id="2147484438" r:id="rId33"/>
    <p:sldLayoutId id="2147484439" r:id="rId34"/>
    <p:sldLayoutId id="2147484440" r:id="rId35"/>
    <p:sldLayoutId id="2147484441" r:id="rId36"/>
    <p:sldLayoutId id="2147484442" r:id="rId37"/>
    <p:sldLayoutId id="2147484443" r:id="rId38"/>
    <p:sldLayoutId id="2147484444" r:id="rId39"/>
    <p:sldLayoutId id="2147484445" r:id="rId40"/>
    <p:sldLayoutId id="2147484446" r:id="rId41"/>
    <p:sldLayoutId id="2147484447" r:id="rId42"/>
    <p:sldLayoutId id="2147484448" r:id="rId43"/>
    <p:sldLayoutId id="2147484449" r:id="rId44"/>
    <p:sldLayoutId id="2147484450" r:id="rId45"/>
    <p:sldLayoutId id="2147484451" r:id="rId46"/>
    <p:sldLayoutId id="2147484452" r:id="rId47"/>
    <p:sldLayoutId id="2147484453" r:id="rId48"/>
    <p:sldLayoutId id="2147484454" r:id="rId49"/>
    <p:sldLayoutId id="2147484455" r:id="rId50"/>
    <p:sldLayoutId id="2147484456" r:id="rId51"/>
    <p:sldLayoutId id="2147484457" r:id="rId52"/>
    <p:sldLayoutId id="2147484458" r:id="rId53"/>
    <p:sldLayoutId id="2147484459" r:id="rId54"/>
    <p:sldLayoutId id="2147484460" r:id="rId55"/>
    <p:sldLayoutId id="2147484461" r:id="rId56"/>
    <p:sldLayoutId id="2147484462" r:id="rId57"/>
    <p:sldLayoutId id="2147484463" r:id="rId58"/>
    <p:sldLayoutId id="2147484464" r:id="rId59"/>
    <p:sldLayoutId id="2147484465" r:id="rId60"/>
    <p:sldLayoutId id="2147484466" r:id="rId61"/>
    <p:sldLayoutId id="2147484467" r:id="rId62"/>
    <p:sldLayoutId id="2147484468" r:id="rId63"/>
  </p:sldLayoutIdLst>
  <p:transition>
    <p:fade/>
  </p:transition>
  <p:hf sldNum="0" hdr="0" ftr="0" dt="0"/>
  <p:txStyles>
    <p:titleStyle>
      <a:lvl1pPr algn="l" defTabSz="932742" rtl="0" eaLnBrk="1" latinLnBrk="0" hangingPunct="1">
        <a:lnSpc>
          <a:spcPct val="100000"/>
        </a:lnSpc>
        <a:spcBef>
          <a:spcPct val="0"/>
        </a:spcBef>
        <a:buNone/>
        <a:defRPr lang="en-US" sz="3600" b="0" kern="1200" cap="none" spc="-50" baseline="0" dirty="0" smtClean="0">
          <a:ln w="3175">
            <a:noFill/>
          </a:ln>
          <a:solidFill>
            <a:schemeClr val="tx1"/>
          </a:solidFill>
          <a:effectLst/>
          <a:latin typeface="+mj-lt"/>
          <a:ea typeface="+mn-ea"/>
          <a:cs typeface="Segoe UI" pitchFamily="34" charset="0"/>
        </a:defRPr>
      </a:lvl1pPr>
    </p:titleStyle>
    <p:bodyStyle>
      <a:lvl1pPr marL="228600" marR="0" indent="-228600" algn="l" defTabSz="932742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2800" kern="1200" spc="0" baseline="0">
          <a:solidFill>
            <a:schemeClr val="tx1"/>
          </a:solidFill>
          <a:latin typeface="+mn-lt"/>
          <a:ea typeface="+mn-ea"/>
          <a:cs typeface="Segoe UI" panose="020B0502040204020203" pitchFamily="34" charset="0"/>
        </a:defRPr>
      </a:lvl1pPr>
      <a:lvl2pPr marL="457200" marR="0" indent="-228600" algn="l" defTabSz="932742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2000" kern="1200" spc="0" baseline="0">
          <a:solidFill>
            <a:schemeClr val="tx1"/>
          </a:solidFill>
          <a:latin typeface="+mn-lt"/>
          <a:ea typeface="+mn-ea"/>
          <a:cs typeface="+mn-cs"/>
        </a:defRPr>
      </a:lvl2pPr>
      <a:lvl3pPr marL="657225" marR="0" indent="-200025" algn="l" defTabSz="932742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1600" kern="1200" spc="0" baseline="0">
          <a:solidFill>
            <a:schemeClr val="tx1"/>
          </a:solidFill>
          <a:latin typeface="+mn-lt"/>
          <a:ea typeface="+mn-ea"/>
          <a:cs typeface="+mn-cs"/>
        </a:defRPr>
      </a:lvl3pPr>
      <a:lvl4pPr marL="842963" marR="0" indent="-180975" algn="l" defTabSz="932742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1400" kern="1200" spc="0" baseline="0">
          <a:solidFill>
            <a:schemeClr val="tx1"/>
          </a:solidFill>
          <a:latin typeface="+mn-lt"/>
          <a:ea typeface="+mn-ea"/>
          <a:cs typeface="+mn-cs"/>
        </a:defRPr>
      </a:lvl4pPr>
      <a:lvl5pPr marL="1023938" marR="0" indent="-168275" algn="l" defTabSz="932742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1400" kern="1200" spc="0" baseline="0">
          <a:solidFill>
            <a:schemeClr val="tx1"/>
          </a:solidFill>
          <a:latin typeface="+mn-lt"/>
          <a:ea typeface="+mn-ea"/>
          <a:cs typeface="+mn-cs"/>
        </a:defRPr>
      </a:lvl5pPr>
      <a:lvl6pPr marL="2565040" indent="-233186" algn="l" defTabSz="93274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31412" indent="-233186" algn="l" defTabSz="93274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97783" indent="-233186" algn="l" defTabSz="93274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64155" indent="-233186" algn="l" defTabSz="93274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371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742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113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484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1856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226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4597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0969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6" pos="368">
          <p15:clr>
            <a:srgbClr val="C35EA4"/>
          </p15:clr>
        </p15:guide>
        <p15:guide id="17" pos="7313">
          <p15:clr>
            <a:srgbClr val="C35EA4"/>
          </p15:clr>
        </p15:guide>
        <p15:guide id="25" orient="horz" pos="369">
          <p15:clr>
            <a:srgbClr val="C35EA4"/>
          </p15:clr>
        </p15:guide>
        <p15:guide id="26" orient="horz" pos="3949">
          <p15:clr>
            <a:srgbClr val="C35EA4"/>
          </p15:clr>
        </p15:guide>
        <p15:guide id="27" orient="horz" pos="184">
          <p15:clr>
            <a:srgbClr val="A4A3A4"/>
          </p15:clr>
        </p15:guide>
        <p15:guide id="28" pos="185">
          <p15:clr>
            <a:srgbClr val="A4A3A4"/>
          </p15:clr>
        </p15:guide>
        <p15:guide id="29" orient="horz" pos="4135">
          <p15:clr>
            <a:srgbClr val="A4A3A4"/>
          </p15:clr>
        </p15:guide>
        <p15:guide id="30" pos="7495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Relationship Id="rId5" Type="http://schemas.openxmlformats.org/officeDocument/2006/relationships/hyperlink" Target="https://learn.microsoft.com/en-us/viva/engage/eac-key-admin-roles-permissions" TargetMode="External"/><Relationship Id="rId4" Type="http://schemas.openxmlformats.org/officeDocument/2006/relationships/image" Target="../media/image5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Relationship Id="rId5" Type="http://schemas.openxmlformats.org/officeDocument/2006/relationships/hyperlink" Target="https://learn.microsoft.com/en-us/viva/engage/eac-answers-overview-set-up" TargetMode="External"/><Relationship Id="rId4" Type="http://schemas.openxmlformats.org/officeDocument/2006/relationships/hyperlink" Target="https://learn.microsoft.com/en-us/viva/engage/eac-answers-admin-scenarios#permissions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Relationship Id="rId4" Type="http://schemas.openxmlformats.org/officeDocument/2006/relationships/hyperlink" Target="https://learn.microsoft.com/en-us/viva/engage/eac-key-admin-roles-permissions#network-administrator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Relationship Id="rId5" Type="http://schemas.openxmlformats.org/officeDocument/2006/relationships/hyperlink" Target="https://learn.microsoft.com/en-us/viva/engage/leadership-identification" TargetMode="External"/><Relationship Id="rId4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Relationship Id="rId5" Type="http://schemas.openxmlformats.org/officeDocument/2006/relationships/hyperlink" Target="https://learn.microsoft.com/en-us/viva/engage/eac-key-admin-roles-permissions#network-administrator" TargetMode="Externa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Relationship Id="rId5" Type="http://schemas.openxmlformats.org/officeDocument/2006/relationships/hyperlink" Target="https://techcommunity.microsoft.com/blog/viva_engage_blog/introducing-community-experts-in-viva-engage/4366606" TargetMode="Externa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Relationship Id="rId4" Type="http://schemas.openxmlformats.org/officeDocument/2006/relationships/hyperlink" Target="https://techcommunity.microsoft.com/blog/viva_engage_blog/introducing-community-experts-in-viva-engage/4366606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microsoft.com/office/2018/10/relationships/comments" Target="../comments/modernComment_7F3E907F_D47F5BE7.xml"/><Relationship Id="rId7" Type="http://schemas.microsoft.com/office/2007/relationships/hdphoto" Target="../media/hdphoto2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4" Type="http://schemas.openxmlformats.org/officeDocument/2006/relationships/hyperlink" Target="https://learn.microsoft.com/en-us/viva/engage/work-with-external-users/collaborate-guests-external-viva-engage-community#learn-more-about-guests-and-external-networks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Relationship Id="rId6" Type="http://schemas.microsoft.com/office/2007/relationships/hdphoto" Target="../media/hdphoto2.wdp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2D6C2CB-5ABC-F736-1361-52CF4BC988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476" y="1200384"/>
            <a:ext cx="493395" cy="31242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D1C3B7F-39AF-DA1C-7D0A-86316E793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0323" y="1894183"/>
            <a:ext cx="443548" cy="443548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F855F02-4BD2-DABE-C5DC-BF018A43B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96519" y="2734756"/>
            <a:ext cx="425450" cy="42545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4B7D352-C4E4-654D-F482-F3CDE50F4D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0323" y="3557233"/>
            <a:ext cx="425450" cy="42545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7AD9BF2-73E5-47CD-1823-915ED6CB71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30492" y="4520272"/>
            <a:ext cx="357505" cy="357505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ACC326A2-BF0B-7D90-A36D-F2E1E8E44C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>
            <a:alphaModFix amt="28000"/>
          </a:blip>
          <a:srcRect b="26352"/>
          <a:stretch>
            <a:fillRect/>
          </a:stretch>
        </p:blipFill>
        <p:spPr>
          <a:xfrm rot="3740986" flipV="1">
            <a:off x="6614806" y="-591876"/>
            <a:ext cx="7287160" cy="5366833"/>
          </a:xfrm>
          <a:custGeom>
            <a:avLst/>
            <a:gdLst>
              <a:gd name="csX0" fmla="*/ 0 w 7287160"/>
              <a:gd name="csY0" fmla="*/ 235672 h 5366833"/>
              <a:gd name="csX1" fmla="*/ 2688237 w 7287160"/>
              <a:gd name="csY1" fmla="*/ 5366833 h 5366833"/>
              <a:gd name="csX2" fmla="*/ 7287160 w 7287160"/>
              <a:gd name="csY2" fmla="*/ 2957437 h 5366833"/>
              <a:gd name="csX3" fmla="*/ 7287160 w 7287160"/>
              <a:gd name="csY3" fmla="*/ 0 h 5366833"/>
              <a:gd name="csX4" fmla="*/ 0 w 7287160"/>
              <a:gd name="csY4" fmla="*/ 0 h 536683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7287160" h="5366833">
                <a:moveTo>
                  <a:pt x="0" y="235672"/>
                </a:moveTo>
                <a:lnTo>
                  <a:pt x="2688237" y="5366833"/>
                </a:lnTo>
                <a:lnTo>
                  <a:pt x="7287160" y="2957437"/>
                </a:lnTo>
                <a:lnTo>
                  <a:pt x="7287160" y="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4CCA2FC1-BCC7-40E1-270A-7843DF1D23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 rot="5400000">
            <a:off x="1435465" y="3617090"/>
            <a:ext cx="518590" cy="2212994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bg1"/>
            </a:solidFill>
            <a:headEnd type="none" w="med" len="med"/>
            <a:tailEnd type="none" w="med" len="med"/>
          </a:ln>
          <a:effectLst>
            <a:glow rad="127000">
              <a:schemeClr val="accent1">
                <a:lumMod val="40000"/>
                <a:lumOff val="60000"/>
                <a:alpha val="10000"/>
              </a:schemeClr>
            </a:glo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32472" fontAlgn="base">
              <a:spcBef>
                <a:spcPct val="0"/>
              </a:spcBef>
              <a:spcAft>
                <a:spcPct val="0"/>
              </a:spcAft>
            </a:pPr>
            <a:endParaRPr lang="en-US" sz="2800" err="1">
              <a:solidFill>
                <a:srgbClr val="FFFFFF"/>
              </a:solidFill>
              <a:cs typeface="Segoe UI" pitchFamily="34" charset="0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D7803185-D327-614F-B9A8-04FB00F56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2029797"/>
            <a:ext cx="5879444" cy="830997"/>
          </a:xfrm>
          <a:ln>
            <a:noFill/>
          </a:ln>
        </p:spPr>
        <p:txBody>
          <a:bodyPr/>
          <a:lstStyle/>
          <a:p>
            <a:r>
              <a:rPr lang="en-US" sz="5400" dirty="0">
                <a:latin typeface="+mj-lt"/>
              </a:rPr>
              <a:t>Engage User Roles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F297FE7-D80D-F7AD-25CC-9B42FC2B84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8264" y="3168682"/>
            <a:ext cx="5159394" cy="861774"/>
          </a:xfrm>
        </p:spPr>
        <p:txBody>
          <a:bodyPr wrap="square">
            <a:spAutoFit/>
          </a:bodyPr>
          <a:lstStyle/>
          <a:p>
            <a:r>
              <a:rPr lang="en-US" sz="2800"/>
              <a:t>Mapping the roles that shape your Engage experience</a:t>
            </a:r>
          </a:p>
        </p:txBody>
      </p:sp>
      <p:sp>
        <p:nvSpPr>
          <p:cNvPr id="38" name="Text Placeholder 22">
            <a:extLst>
              <a:ext uri="{FF2B5EF4-FFF2-40B4-BE49-F238E27FC236}">
                <a16:creationId xmlns:a16="http://schemas.microsoft.com/office/drawing/2014/main" id="{30791CAD-44F2-7E58-90C7-22C7A05D935D}"/>
              </a:ext>
            </a:extLst>
          </p:cNvPr>
          <p:cNvSpPr txBox="1">
            <a:spLocks/>
          </p:cNvSpPr>
          <p:nvPr/>
        </p:nvSpPr>
        <p:spPr>
          <a:xfrm>
            <a:off x="768268" y="4585088"/>
            <a:ext cx="1852984" cy="2769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marR="0" indent="0" algn="l" defTabSz="93274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sz="1600" kern="1200" spc="0" baseline="0">
                <a:solidFill>
                  <a:schemeClr val="tx1"/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  <a:lvl2pPr marL="228600" marR="0" indent="0" algn="l" defTabSz="93274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sz="20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marR="0" indent="0" algn="l" defTabSz="93274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sz="16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61988" marR="0" indent="0" algn="l" defTabSz="93274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sz="14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5663" marR="0" indent="0" algn="l" defTabSz="93274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sz="14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65040" indent="-233186" algn="l" defTabSz="93274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31412" indent="-233186" algn="l" defTabSz="93274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97783" indent="-233186" algn="l" defTabSz="93274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64155" indent="-233186" algn="l" defTabSz="93274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>
                <a:latin typeface="+mj-lt"/>
                <a:ea typeface="+mj-ea"/>
                <a:cs typeface="+mj-cs"/>
              </a:rPr>
              <a:t>December 2025</a:t>
            </a:r>
          </a:p>
        </p:txBody>
      </p:sp>
    </p:spTree>
    <p:extLst>
      <p:ext uri="{BB962C8B-B14F-4D97-AF65-F5344CB8AC3E}">
        <p14:creationId xmlns:p14="http://schemas.microsoft.com/office/powerpoint/2010/main" val="988043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F9C40B-91D0-E6C4-C74C-83FB6C7680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alphaModFix amt="25000"/>
          </a:blip>
          <a:srcRect l="358" t="11362" b="52370"/>
          <a:stretch>
            <a:fillRect/>
          </a:stretch>
        </p:blipFill>
        <p:spPr>
          <a:xfrm rot="5400000" flipH="1" flipV="1">
            <a:off x="8638414" y="3304414"/>
            <a:ext cx="5210629" cy="1896544"/>
          </a:xfrm>
          <a:custGeom>
            <a:avLst/>
            <a:gdLst>
              <a:gd name="connsiteX0" fmla="*/ 0 w 5152570"/>
              <a:gd name="connsiteY0" fmla="*/ 0 h 1875412"/>
              <a:gd name="connsiteX1" fmla="*/ 5152570 w 5152570"/>
              <a:gd name="connsiteY1" fmla="*/ 0 h 1875412"/>
              <a:gd name="connsiteX2" fmla="*/ 5152570 w 5152570"/>
              <a:gd name="connsiteY2" fmla="*/ 1875412 h 1875412"/>
              <a:gd name="connsiteX3" fmla="*/ 0 w 5152570"/>
              <a:gd name="connsiteY3" fmla="*/ 1875412 h 1875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52570" h="1875412">
                <a:moveTo>
                  <a:pt x="0" y="0"/>
                </a:moveTo>
                <a:lnTo>
                  <a:pt x="5152570" y="0"/>
                </a:lnTo>
                <a:lnTo>
                  <a:pt x="5152570" y="1875412"/>
                </a:lnTo>
                <a:lnTo>
                  <a:pt x="0" y="1875412"/>
                </a:lnTo>
                <a:close/>
              </a:path>
            </a:pathLst>
          </a:cu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D8DA228-124C-D451-88DE-BE9E1AEFF1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588963" y="1575602"/>
            <a:ext cx="11014076" cy="4842097"/>
          </a:xfrm>
          <a:prstGeom prst="roundRect">
            <a:avLst>
              <a:gd name="adj" fmla="val 4032"/>
            </a:avLst>
          </a:prstGeom>
          <a:gradFill flip="none" rotWithShape="1">
            <a:gsLst>
              <a:gs pos="48000">
                <a:schemeClr val="bg1">
                  <a:alpha val="4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bg1"/>
                </a:gs>
              </a:gsLst>
              <a:lin ang="16200000" scaled="1"/>
              <a:tileRect/>
            </a:gradFill>
            <a:headEnd type="none" w="med" len="med"/>
            <a:tailEnd type="none" w="med" len="med"/>
          </a:ln>
          <a:effectLst>
            <a:glow rad="127000">
              <a:schemeClr val="accent1">
                <a:lumMod val="40000"/>
                <a:lumOff val="60000"/>
                <a:alpha val="10000"/>
              </a:schemeClr>
            </a:glo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32472"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FFFFFF"/>
              </a:solidFill>
              <a:cs typeface="Segoe UI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6FCA470-343A-DE45-2565-9A96AAFC1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8693150" y="333375"/>
            <a:ext cx="2909889" cy="611734"/>
          </a:xfrm>
          <a:prstGeom prst="roundRect">
            <a:avLst>
              <a:gd name="adj" fmla="val 15001"/>
            </a:avLst>
          </a:prstGeom>
          <a:solidFill>
            <a:srgbClr val="D8EBFA"/>
          </a:solidFill>
          <a:ln w="12700">
            <a:solidFill>
              <a:schemeClr val="accent1">
                <a:lumMod val="60000"/>
                <a:lumOff val="4000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32472"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5EDB65E-8924-0D2B-7BB2-C3B417434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492378"/>
            <a:ext cx="1060796" cy="136562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EE1DA3A-E2DB-F9A1-61FC-9296A6AD6F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740229" y="2016668"/>
            <a:ext cx="10711542" cy="30576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6350"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54864" rIns="137160" bIns="381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206375" indent="-206375" defTabSz="932472" fontAlgn="base">
              <a:spcBef>
                <a:spcPct val="0"/>
              </a:spcBef>
              <a:spcAft>
                <a:spcPts val="1200"/>
              </a:spcAft>
              <a:buSzPct val="100000"/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2" name="Rectangle: Top Corners Rounded 11">
            <a:extLst>
              <a:ext uri="{FF2B5EF4-FFF2-40B4-BE49-F238E27FC236}">
                <a16:creationId xmlns:a16="http://schemas.microsoft.com/office/drawing/2014/main" id="{CD4430F5-8CEB-961F-D46D-C4CAEAE3A6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740229" y="1726869"/>
            <a:ext cx="10711542" cy="393192"/>
          </a:xfrm>
          <a:prstGeom prst="round2SameRect">
            <a:avLst>
              <a:gd name="adj1" fmla="val 26171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6350" cap="rnd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38100" rIns="137160" bIns="381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932449">
              <a:spcBef>
                <a:spcPts val="600"/>
              </a:spcBef>
            </a:pPr>
            <a:endParaRPr lang="en-US" sz="2000" err="1">
              <a:gradFill>
                <a:gsLst>
                  <a:gs pos="1399">
                    <a:srgbClr val="FFFFFF"/>
                  </a:gs>
                  <a:gs pos="17000">
                    <a:srgbClr val="FFFFFF"/>
                  </a:gs>
                </a:gsLst>
                <a:path path="circle">
                  <a:fillToRect l="100000" t="100000"/>
                </a:path>
              </a:gradFill>
              <a:latin typeface="+mj-lt"/>
            </a:endParaRPr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6F889412-A6A5-4E41-947C-CAE27F557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963" y="457200"/>
            <a:ext cx="11017250" cy="554038"/>
          </a:xfrm>
        </p:spPr>
        <p:txBody>
          <a:bodyPr>
            <a:normAutofit/>
          </a:bodyPr>
          <a:lstStyle/>
          <a:p>
            <a:r>
              <a:rPr lang="en-US" dirty="0"/>
              <a:t>Admin roles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681FFC-2E50-5834-2D26-562A36048930}"/>
              </a:ext>
            </a:extLst>
          </p:cNvPr>
          <p:cNvSpPr txBox="1"/>
          <p:nvPr/>
        </p:nvSpPr>
        <p:spPr>
          <a:xfrm>
            <a:off x="8810388" y="424536"/>
            <a:ext cx="2675412" cy="410369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spcAft>
                <a:spcPts val="200"/>
              </a:spcAft>
            </a:pPr>
            <a:r>
              <a:rPr lang="en-CA" sz="1400" dirty="0">
                <a:latin typeface="+mj-lt"/>
              </a:rPr>
              <a:t>Source: </a:t>
            </a:r>
            <a:endParaRPr lang="en-CA" sz="1400" dirty="0">
              <a:latin typeface="+mj-lt"/>
              <a:cs typeface="Segoe UI"/>
            </a:endParaRPr>
          </a:p>
          <a:p>
            <a:pPr algn="ctr">
              <a:spcAft>
                <a:spcPts val="200"/>
              </a:spcAft>
            </a:pPr>
            <a:r>
              <a:rPr lang="en-US" sz="1100" u="sng" dirty="0">
                <a:solidFill>
                  <a:schemeClr val="accent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Manage administrator roles in Viva Engage</a:t>
            </a:r>
            <a:endParaRPr lang="en-CA" sz="1100" u="sng" dirty="0">
              <a:solidFill>
                <a:schemeClr val="accent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979A900-E72F-DB17-4A1B-2E6CC0D9AE9E}"/>
              </a:ext>
            </a:extLst>
          </p:cNvPr>
          <p:cNvSpPr txBox="1"/>
          <p:nvPr/>
        </p:nvSpPr>
        <p:spPr>
          <a:xfrm>
            <a:off x="588963" y="1125261"/>
            <a:ext cx="6103256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1600" dirty="0">
                <a:latin typeface="+mj-lt"/>
              </a:rPr>
              <a:t>With focus on configuration of Engage network</a:t>
            </a:r>
            <a:endParaRPr lang="en-IN" sz="1600" dirty="0">
              <a:latin typeface="+mj-lt"/>
            </a:endParaRPr>
          </a:p>
        </p:txBody>
      </p:sp>
      <p:graphicFrame>
        <p:nvGraphicFramePr>
          <p:cNvPr id="17" name="Table 17">
            <a:extLst>
              <a:ext uri="{FF2B5EF4-FFF2-40B4-BE49-F238E27FC236}">
                <a16:creationId xmlns:a16="http://schemas.microsoft.com/office/drawing/2014/main" id="{5B470472-2454-467E-9526-6F7DC4D27342}"/>
              </a:ext>
            </a:extLst>
          </p:cNvPr>
          <p:cNvGraphicFramePr>
            <a:graphicFrameLocks noGrp="1"/>
          </p:cNvGraphicFramePr>
          <p:nvPr>
            <p:ph type="tbl" sz="quarter" idx="4294967295"/>
            <p:extLst>
              <p:ext uri="{D42A27DB-BD31-4B8C-83A1-F6EECF244321}">
                <p14:modId xmlns:p14="http://schemas.microsoft.com/office/powerpoint/2010/main" val="3587071167"/>
              </p:ext>
            </p:extLst>
          </p:nvPr>
        </p:nvGraphicFramePr>
        <p:xfrm>
          <a:off x="740228" y="1726869"/>
          <a:ext cx="10711545" cy="4409440"/>
        </p:xfrm>
        <a:graphic>
          <a:graphicData uri="http://schemas.openxmlformats.org/drawingml/2006/table">
            <a:tbl>
              <a:tblPr firstRow="1" bandRow="1">
                <a:effectLst/>
                <a:tableStyleId>{2D5ABB26-0587-4C30-8999-92F81FD0307C}</a:tableStyleId>
              </a:tblPr>
              <a:tblGrid>
                <a:gridCol w="1944915">
                  <a:extLst>
                    <a:ext uri="{9D8B030D-6E8A-4147-A177-3AD203B41FA5}">
                      <a16:colId xmlns:a16="http://schemas.microsoft.com/office/drawing/2014/main" val="3717735953"/>
                    </a:ext>
                  </a:extLst>
                </a:gridCol>
                <a:gridCol w="2467428">
                  <a:extLst>
                    <a:ext uri="{9D8B030D-6E8A-4147-A177-3AD203B41FA5}">
                      <a16:colId xmlns:a16="http://schemas.microsoft.com/office/drawing/2014/main" val="541949692"/>
                    </a:ext>
                  </a:extLst>
                </a:gridCol>
                <a:gridCol w="3294743">
                  <a:extLst>
                    <a:ext uri="{9D8B030D-6E8A-4147-A177-3AD203B41FA5}">
                      <a16:colId xmlns:a16="http://schemas.microsoft.com/office/drawing/2014/main" val="1119522718"/>
                    </a:ext>
                  </a:extLst>
                </a:gridCol>
                <a:gridCol w="3004459">
                  <a:extLst>
                    <a:ext uri="{9D8B030D-6E8A-4147-A177-3AD203B41FA5}">
                      <a16:colId xmlns:a16="http://schemas.microsoft.com/office/drawing/2014/main" val="14009847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  <a:sym typeface=""/>
                        </a:rPr>
                        <a:t>M365 Global Admin</a:t>
                      </a:r>
                    </a:p>
                  </a:txBody>
                  <a:tcPr marL="109728" marR="109728" marT="91440" marB="91440" anchor="ctr"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  <a:sym typeface=""/>
                        </a:rPr>
                        <a:t>Engage Admin</a:t>
                      </a:r>
                    </a:p>
                  </a:txBody>
                  <a:tcPr marL="109728" marR="109728" marT="91440" marB="9144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2742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  <a:sym typeface=""/>
                        </a:rPr>
                        <a:t>Verified Admin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100000"/>
                          </a:schemeClr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  <a:sym typeface=""/>
                      </a:endParaRPr>
                    </a:p>
                  </a:txBody>
                  <a:tcPr marL="109728" marR="109728" marT="91440" marB="9144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2742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  <a:sym typeface=""/>
                        </a:rPr>
                        <a:t>Network Admin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100000"/>
                          </a:schemeClr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  <a:sym typeface=""/>
                      </a:endParaRPr>
                    </a:p>
                  </a:txBody>
                  <a:tcPr marL="109728" marR="109728" marT="91440" marB="9144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610915059"/>
                  </a:ext>
                </a:extLst>
              </a:tr>
              <a:tr h="224179">
                <a:tc>
                  <a:txBody>
                    <a:bodyPr/>
                    <a:lstStyle/>
                    <a:p>
                      <a:pPr marL="142875" marR="0" lvl="0" indent="-142875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Controls role assignment and configuration in Viva Engage</a:t>
                      </a:r>
                    </a:p>
                    <a:p>
                      <a:pPr marL="142875" marR="0" lvl="0" indent="-142875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Has unlimited access to settings and most data</a:t>
                      </a:r>
                    </a:p>
                  </a:txBody>
                  <a:tcPr marL="109728" marR="109728">
                    <a:lnR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42875" marR="0" lvl="0" indent="-142875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Configures and manages all aspects of Viva Engage, including </a:t>
                      </a:r>
                    </a:p>
                    <a:p>
                      <a:pPr marL="390525" marR="0" lvl="0" indent="-176213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Pct val="100000"/>
                        <a:buFont typeface="Segoe UI" panose="020B0502040204020203" pitchFamily="34" charset="0"/>
                        <a:buChar char="–"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Tenant settings</a:t>
                      </a:r>
                    </a:p>
                    <a:p>
                      <a:pPr marL="390525" marR="0" lvl="0" indent="-176213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Pct val="100000"/>
                        <a:buFont typeface="Segoe UI" panose="020B0502040204020203" pitchFamily="34" charset="0"/>
                        <a:buChar char="–"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Core and premium features</a:t>
                      </a:r>
                    </a:p>
                    <a:p>
                      <a:pPr marL="390525" marR="0" lvl="0" indent="-176213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Pct val="100000"/>
                        <a:buFont typeface="Segoe UI" panose="020B0502040204020203" pitchFamily="34" charset="0"/>
                        <a:buChar char="–"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Badges enablement</a:t>
                      </a:r>
                    </a:p>
                    <a:p>
                      <a:pPr marL="390525" marR="0" lvl="0" indent="-176213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100000"/>
                        <a:buFont typeface="Segoe UI" panose="020B0502040204020203" pitchFamily="34" charset="0"/>
                        <a:buChar char="–"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Compliance</a:t>
                      </a:r>
                    </a:p>
                    <a:p>
                      <a:pPr marL="142875" marR="0" lvl="0" indent="-142875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Also known as Yammer Administrator in Entra ID</a:t>
                      </a:r>
                    </a:p>
                  </a:txBody>
                  <a:tcPr marL="109728" marR="109728">
                    <a:lnL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42875" marR="0" lvl="0" indent="-142875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Configures the Viva Engage network and performs tasks that have legal implications, such as</a:t>
                      </a:r>
                    </a:p>
                    <a:p>
                      <a:pPr marL="390525" marR="0" lvl="0" indent="-176213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Pct val="100000"/>
                        <a:buFont typeface="Segoe UI" panose="020B0502040204020203" pitchFamily="34" charset="0"/>
                        <a:buChar char="–"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Management of security settings</a:t>
                      </a:r>
                    </a:p>
                    <a:p>
                      <a:pPr marL="390525" marR="0" lvl="0" indent="-176213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Pct val="100000"/>
                        <a:buFont typeface="Segoe UI" panose="020B0502040204020203" pitchFamily="34" charset="0"/>
                        <a:buChar char="–"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Keyword monitoring for appropriate usage</a:t>
                      </a:r>
                    </a:p>
                    <a:p>
                      <a:pPr marL="390525" marR="0" lvl="0" indent="-176213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Pct val="100000"/>
                        <a:buFont typeface="Segoe UI" panose="020B0502040204020203" pitchFamily="34" charset="0"/>
                        <a:buChar char="–"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Management of data retention</a:t>
                      </a:r>
                    </a:p>
                    <a:p>
                      <a:pPr marL="390525" marR="0" lvl="0" indent="-176213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100000"/>
                        <a:buFont typeface="Segoe UI" panose="020B0502040204020203" pitchFamily="34" charset="0"/>
                        <a:buChar char="–"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Data export tasks</a:t>
                      </a:r>
                    </a:p>
                    <a:p>
                      <a:pPr marL="142875" marR="0" lvl="0" indent="-142875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Has fewer permissions than an Engage Admin </a:t>
                      </a:r>
                    </a:p>
                  </a:txBody>
                  <a:tcPr marL="109728" marR="109728">
                    <a:lnL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42875" marR="0" lvl="0" indent="-142875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Configures Viva Engage network settings</a:t>
                      </a:r>
                    </a:p>
                    <a:p>
                      <a:pPr marL="390525" marR="0" lvl="0" indent="-176213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Pct val="100000"/>
                        <a:buFont typeface="Segoe UI" panose="020B0502040204020203" pitchFamily="34" charset="0"/>
                        <a:buChar char="–"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Manages usage policies</a:t>
                      </a:r>
                    </a:p>
                    <a:p>
                      <a:pPr marL="390525" marR="0" lvl="0" indent="-176213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Pct val="100000"/>
                        <a:buFont typeface="Segoe UI" panose="020B0502040204020203" pitchFamily="34" charset="0"/>
                        <a:buChar char="–"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Manages internal users and external guests</a:t>
                      </a:r>
                    </a:p>
                    <a:p>
                      <a:pPr marL="390525" marR="0" lvl="0" indent="-176213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100000"/>
                        <a:buFont typeface="Segoe UI" panose="020B0502040204020203" pitchFamily="34" charset="0"/>
                        <a:buChar char="–"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Can enable or disable features such as Leadership Corner</a:t>
                      </a:r>
                    </a:p>
                    <a:p>
                      <a:pPr marL="142875" marR="0" lvl="0" indent="-142875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Has fewer permissions than a Verified and Engage Admin </a:t>
                      </a:r>
                    </a:p>
                  </a:txBody>
                  <a:tcPr marL="109728" marR="109728">
                    <a:lnL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20127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  <a:sym typeface=""/>
                        </a:rPr>
                        <a:t>Assigned by:</a:t>
                      </a:r>
                    </a:p>
                    <a:p>
                      <a:pPr marL="190500" marR="0" lvl="0" indent="-142875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M365 Global Admin</a:t>
                      </a:r>
                    </a:p>
                  </a:txBody>
                  <a:tcPr marL="109728" marR="109728">
                    <a:lnR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  <a:sym typeface=""/>
                        </a:rPr>
                        <a:t>Assigned by: </a:t>
                      </a:r>
                    </a:p>
                    <a:p>
                      <a:pPr marL="190500" marR="0" lvl="0" indent="-142875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M365 Global Admin</a:t>
                      </a:r>
                    </a:p>
                  </a:txBody>
                  <a:tcPr marL="109728" marR="109728">
                    <a:lnL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  <a:sym typeface=""/>
                        </a:rPr>
                        <a:t>Assigned by: </a:t>
                      </a:r>
                    </a:p>
                    <a:p>
                      <a:pPr marL="190500" marR="0" lvl="0" indent="-142875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Engage Admin</a:t>
                      </a:r>
                    </a:p>
                    <a:p>
                      <a:pPr marL="190500" marR="0" lvl="0" indent="-142875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Verified Admin</a:t>
                      </a:r>
                    </a:p>
                  </a:txBody>
                  <a:tcPr marL="109728" marR="109728">
                    <a:lnL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  <a:sym typeface=""/>
                        </a:rPr>
                        <a:t>Assigned by: </a:t>
                      </a:r>
                    </a:p>
                    <a:p>
                      <a:pPr marL="190500" marR="0" lvl="0" indent="-142875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Engage Admin</a:t>
                      </a:r>
                    </a:p>
                    <a:p>
                      <a:pPr marL="190500" marR="0" lvl="0" indent="-142875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Verified Admin</a:t>
                      </a:r>
                    </a:p>
                    <a:p>
                      <a:pPr marL="190500" marR="0" lvl="0" indent="-142875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Network Admin</a:t>
                      </a:r>
                    </a:p>
                  </a:txBody>
                  <a:tcPr marL="109728" marR="109728">
                    <a:lnL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7512770"/>
                  </a:ext>
                </a:extLst>
              </a:tr>
              <a:tr h="131558">
                <a:tc>
                  <a:txBody>
                    <a:bodyPr/>
                    <a:lstStyle/>
                    <a:p>
                      <a:pPr marL="0" marR="0" lvl="0" indent="0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  <a:sym typeface=""/>
                        </a:rPr>
                        <a:t>Can assign:</a:t>
                      </a:r>
                    </a:p>
                    <a:p>
                      <a:pPr marL="190500" marR="0" lvl="0" indent="-142875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Other global admins</a:t>
                      </a:r>
                    </a:p>
                    <a:p>
                      <a:pPr marL="190500" marR="0" lvl="0" indent="-142875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Engage admins</a:t>
                      </a:r>
                    </a:p>
                    <a:p>
                      <a:pPr marL="190500" marR="0" lvl="0" indent="-142875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Answers admin (knowledge manager)</a:t>
                      </a:r>
                    </a:p>
                  </a:txBody>
                  <a:tcPr marL="109728" marR="109728">
                    <a:lnR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  <a:sym typeface=""/>
                        </a:rPr>
                        <a:t>Can assign: </a:t>
                      </a:r>
                    </a:p>
                    <a:p>
                      <a:pPr marL="190500" marR="0" lvl="0" indent="-142875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Verified admins</a:t>
                      </a:r>
                    </a:p>
                    <a:p>
                      <a:pPr marL="190500" marR="0" lvl="0" indent="-142875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Network admins</a:t>
                      </a:r>
                    </a:p>
                    <a:p>
                      <a:pPr marL="190500" marR="0" lvl="0" indent="-142875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Corporate Communicators</a:t>
                      </a:r>
                    </a:p>
                  </a:txBody>
                  <a:tcPr marL="109728" marR="109728">
                    <a:lnL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  <a:sym typeface=""/>
                        </a:rPr>
                        <a:t>Can assign: </a:t>
                      </a:r>
                    </a:p>
                    <a:p>
                      <a:pPr marL="190500" marR="0" lvl="0" indent="-142875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Verified admins</a:t>
                      </a:r>
                    </a:p>
                    <a:p>
                      <a:pPr marL="190500" marR="0" lvl="0" indent="-142875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Network admins</a:t>
                      </a:r>
                    </a:p>
                    <a:p>
                      <a:pPr marL="190500" marR="0" lvl="0" indent="-142875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Corporate Communicators</a:t>
                      </a:r>
                    </a:p>
                  </a:txBody>
                  <a:tcPr marL="109728" marR="109728">
                    <a:lnL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  <a:sym typeface=""/>
                        </a:rPr>
                        <a:t>Can assign: </a:t>
                      </a:r>
                    </a:p>
                    <a:p>
                      <a:pPr marL="190500" marR="0" lvl="0" indent="-142875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Network admins</a:t>
                      </a:r>
                    </a:p>
                    <a:p>
                      <a:pPr marL="190500" marR="0" lvl="0" indent="-142875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Corporate Communicators</a:t>
                      </a:r>
                    </a:p>
                  </a:txBody>
                  <a:tcPr marL="109728" marR="109728">
                    <a:lnL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3739423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2410148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C2BD5-7D57-49A8-C571-536A5F463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1A32A9F-5306-BFB7-AEE7-71F583CC23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l="32113" t="-5537" r="446" b="35600"/>
          <a:stretch>
            <a:fillRect/>
          </a:stretch>
        </p:blipFill>
        <p:spPr>
          <a:xfrm>
            <a:off x="0" y="4395041"/>
            <a:ext cx="2388870" cy="2488359"/>
          </a:xfrm>
          <a:custGeom>
            <a:avLst/>
            <a:gdLst>
              <a:gd name="csX0" fmla="*/ 0 w 2388870"/>
              <a:gd name="csY0" fmla="*/ 0 h 2488359"/>
              <a:gd name="csX1" fmla="*/ 2388870 w 2388870"/>
              <a:gd name="csY1" fmla="*/ 0 h 2488359"/>
              <a:gd name="csX2" fmla="*/ 2388870 w 2388870"/>
              <a:gd name="csY2" fmla="*/ 2488359 h 2488359"/>
              <a:gd name="csX3" fmla="*/ 0 w 2388870"/>
              <a:gd name="csY3" fmla="*/ 2488359 h 248835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388870" h="2488359">
                <a:moveTo>
                  <a:pt x="0" y="0"/>
                </a:moveTo>
                <a:lnTo>
                  <a:pt x="2388870" y="0"/>
                </a:lnTo>
                <a:lnTo>
                  <a:pt x="2388870" y="2488359"/>
                </a:lnTo>
                <a:lnTo>
                  <a:pt x="0" y="2488359"/>
                </a:lnTo>
                <a:close/>
              </a:path>
            </a:pathLst>
          </a:cu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5EE27E5-3AA7-53A6-CF21-720BBF8DDF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9139238" y="333375"/>
            <a:ext cx="2463801" cy="876300"/>
          </a:xfrm>
          <a:prstGeom prst="roundRect">
            <a:avLst>
              <a:gd name="adj" fmla="val 10472"/>
            </a:avLst>
          </a:prstGeom>
          <a:solidFill>
            <a:srgbClr val="D8EBFA"/>
          </a:solidFill>
          <a:ln w="12700">
            <a:solidFill>
              <a:schemeClr val="accent1">
                <a:lumMod val="60000"/>
                <a:lumOff val="4000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32472"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49" name="Rectangle: Single Corner Rounded 48">
            <a:extLst>
              <a:ext uri="{FF2B5EF4-FFF2-40B4-BE49-F238E27FC236}">
                <a16:creationId xmlns:a16="http://schemas.microsoft.com/office/drawing/2014/main" id="{1938DF4D-2D7C-27DD-186B-78F33A3F84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0" y="2719118"/>
            <a:ext cx="6948715" cy="3845197"/>
          </a:xfrm>
          <a:prstGeom prst="round1Rect">
            <a:avLst>
              <a:gd name="adj" fmla="val 4729"/>
            </a:avLst>
          </a:prstGeom>
          <a:solidFill>
            <a:schemeClr val="bg1">
              <a:alpha val="50000"/>
            </a:schemeClr>
          </a:solidFill>
          <a:ln w="6350">
            <a:noFill/>
            <a:headEnd type="none" w="med" len="med"/>
            <a:tailEnd type="none" w="med" len="med"/>
          </a:ln>
          <a:effectLst>
            <a:glow rad="127000">
              <a:schemeClr val="accent1">
                <a:lumMod val="40000"/>
                <a:lumOff val="60000"/>
                <a:alpha val="10000"/>
              </a:schemeClr>
            </a:glo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32472"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FFFFFF"/>
              </a:solidFill>
              <a:cs typeface="Segoe UI" pitchFamily="34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7B3C17C-4D57-FA2C-973C-AC86DD9926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229177" y="3923992"/>
            <a:ext cx="5461908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  <a:prstDash val="dash"/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5BEE57B-BFE7-B6F0-3E70-55607AF6C0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229177" y="4971441"/>
            <a:ext cx="5461908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  <a:prstDash val="dash"/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4656AA77-1BB2-2462-5E51-97E70BBC3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88963" y="1384447"/>
            <a:ext cx="0" cy="815608"/>
          </a:xfrm>
          <a:prstGeom prst="line">
            <a:avLst/>
          </a:prstGeom>
          <a:ln w="41275" cap="rnd">
            <a:solidFill>
              <a:schemeClr val="accent1">
                <a:lumMod val="75000"/>
                <a:alpha val="11000"/>
              </a:schemeClr>
            </a:solidFill>
            <a:prstDash val="solid"/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05FAB1CA-B944-A4BA-24E2-0EA37D12D4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-1" y="2719117"/>
            <a:ext cx="11603039" cy="4138882"/>
          </a:xfrm>
          <a:custGeom>
            <a:avLst/>
            <a:gdLst>
              <a:gd name="csX0" fmla="*/ 7374495 w 11603039"/>
              <a:gd name="csY0" fmla="*/ 0 h 4138882"/>
              <a:gd name="csX1" fmla="*/ 11427630 w 11603039"/>
              <a:gd name="csY1" fmla="*/ 0 h 4138882"/>
              <a:gd name="csX2" fmla="*/ 11603039 w 11603039"/>
              <a:gd name="csY2" fmla="*/ 175409 h 4138882"/>
              <a:gd name="csX3" fmla="*/ 11603039 w 11603039"/>
              <a:gd name="csY3" fmla="*/ 2608581 h 4138882"/>
              <a:gd name="csX4" fmla="*/ 11603038 w 11603039"/>
              <a:gd name="csY4" fmla="*/ 2608581 h 4138882"/>
              <a:gd name="csX5" fmla="*/ 11603038 w 11603039"/>
              <a:gd name="csY5" fmla="*/ 3845195 h 4138882"/>
              <a:gd name="csX6" fmla="*/ 11603038 w 11603039"/>
              <a:gd name="csY6" fmla="*/ 3912673 h 4138882"/>
              <a:gd name="csX7" fmla="*/ 11603038 w 11603039"/>
              <a:gd name="csY7" fmla="*/ 4138882 h 4138882"/>
              <a:gd name="csX8" fmla="*/ 7398430 w 11603039"/>
              <a:gd name="csY8" fmla="*/ 4138882 h 4138882"/>
              <a:gd name="csX9" fmla="*/ 7175501 w 11603039"/>
              <a:gd name="csY9" fmla="*/ 4138882 h 4138882"/>
              <a:gd name="csX10" fmla="*/ 0 w 11603039"/>
              <a:gd name="csY10" fmla="*/ 4138882 h 4138882"/>
              <a:gd name="csX11" fmla="*/ 0 w 11603039"/>
              <a:gd name="csY11" fmla="*/ 3845195 h 4138882"/>
              <a:gd name="csX12" fmla="*/ 6453568 w 11603039"/>
              <a:gd name="csY12" fmla="*/ 3845195 h 4138882"/>
              <a:gd name="csX13" fmla="*/ 6790984 w 11603039"/>
              <a:gd name="csY13" fmla="*/ 3845195 h 4138882"/>
              <a:gd name="csX14" fmla="*/ 7015691 w 11603039"/>
              <a:gd name="csY14" fmla="*/ 3845195 h 4138882"/>
              <a:gd name="csX15" fmla="*/ 7199087 w 11603039"/>
              <a:gd name="csY15" fmla="*/ 3661799 h 4138882"/>
              <a:gd name="csX16" fmla="*/ 7199087 w 11603039"/>
              <a:gd name="csY16" fmla="*/ 2957896 h 4138882"/>
              <a:gd name="csX17" fmla="*/ 7199085 w 11603039"/>
              <a:gd name="csY17" fmla="*/ 2957892 h 4138882"/>
              <a:gd name="csX18" fmla="*/ 7199085 w 11603039"/>
              <a:gd name="csY18" fmla="*/ 1297411 h 4138882"/>
              <a:gd name="csX19" fmla="*/ 7199086 w 11603039"/>
              <a:gd name="csY19" fmla="*/ 1297411 h 4138882"/>
              <a:gd name="csX20" fmla="*/ 7199086 w 11603039"/>
              <a:gd name="csY20" fmla="*/ 175409 h 4138882"/>
              <a:gd name="csX21" fmla="*/ 7374495 w 11603039"/>
              <a:gd name="csY21" fmla="*/ 0 h 413888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11603039" h="4138882">
                <a:moveTo>
                  <a:pt x="7374495" y="0"/>
                </a:moveTo>
                <a:lnTo>
                  <a:pt x="11427630" y="0"/>
                </a:lnTo>
                <a:cubicBezTo>
                  <a:pt x="11524506" y="0"/>
                  <a:pt x="11603039" y="78533"/>
                  <a:pt x="11603039" y="175409"/>
                </a:cubicBezTo>
                <a:lnTo>
                  <a:pt x="11603039" y="2608581"/>
                </a:lnTo>
                <a:lnTo>
                  <a:pt x="11603038" y="2608581"/>
                </a:lnTo>
                <a:lnTo>
                  <a:pt x="11603038" y="3845195"/>
                </a:lnTo>
                <a:lnTo>
                  <a:pt x="11603038" y="3912673"/>
                </a:lnTo>
                <a:lnTo>
                  <a:pt x="11603038" y="4138882"/>
                </a:lnTo>
                <a:lnTo>
                  <a:pt x="7398430" y="4138882"/>
                </a:lnTo>
                <a:lnTo>
                  <a:pt x="7175501" y="4138882"/>
                </a:lnTo>
                <a:lnTo>
                  <a:pt x="0" y="4138882"/>
                </a:lnTo>
                <a:lnTo>
                  <a:pt x="0" y="3845195"/>
                </a:lnTo>
                <a:lnTo>
                  <a:pt x="6453568" y="3845195"/>
                </a:lnTo>
                <a:lnTo>
                  <a:pt x="6790984" y="3845195"/>
                </a:lnTo>
                <a:lnTo>
                  <a:pt x="7015691" y="3845195"/>
                </a:lnTo>
                <a:cubicBezTo>
                  <a:pt x="7116977" y="3845195"/>
                  <a:pt x="7199087" y="3763086"/>
                  <a:pt x="7199087" y="3661799"/>
                </a:cubicBezTo>
                <a:lnTo>
                  <a:pt x="7199087" y="2957896"/>
                </a:lnTo>
                <a:lnTo>
                  <a:pt x="7199085" y="2957892"/>
                </a:lnTo>
                <a:lnTo>
                  <a:pt x="7199085" y="1297411"/>
                </a:lnTo>
                <a:lnTo>
                  <a:pt x="7199086" y="1297411"/>
                </a:lnTo>
                <a:lnTo>
                  <a:pt x="7199086" y="175409"/>
                </a:lnTo>
                <a:cubicBezTo>
                  <a:pt x="7199086" y="78533"/>
                  <a:pt x="7277619" y="0"/>
                  <a:pt x="7374495" y="0"/>
                </a:cubicBezTo>
                <a:close/>
              </a:path>
            </a:pathLst>
          </a:custGeom>
          <a:gradFill flip="none" rotWithShape="1">
            <a:gsLst>
              <a:gs pos="100000">
                <a:schemeClr val="bg1">
                  <a:alpha val="50000"/>
                </a:schemeClr>
              </a:gs>
              <a:gs pos="0">
                <a:schemeClr val="accent1">
                  <a:lumMod val="5000"/>
                  <a:lumOff val="95000"/>
                  <a:alpha val="0"/>
                </a:schemeClr>
              </a:gs>
            </a:gsLst>
            <a:lin ang="16200000" scaled="1"/>
            <a:tileRect/>
          </a:gradFill>
          <a:ln w="6350">
            <a:gradFill flip="none" rotWithShape="1">
              <a:gsLst>
                <a:gs pos="77000">
                  <a:schemeClr val="accent1">
                    <a:lumMod val="5000"/>
                    <a:lumOff val="95000"/>
                    <a:alpha val="0"/>
                  </a:schemeClr>
                </a:gs>
                <a:gs pos="9000">
                  <a:schemeClr val="accent1">
                    <a:lumMod val="45000"/>
                    <a:lumOff val="55000"/>
                  </a:schemeClr>
                </a:gs>
              </a:gsLst>
              <a:lin ang="16200000" scaled="1"/>
              <a:tileRect/>
            </a:gradFill>
            <a:headEnd type="none" w="med" len="med"/>
            <a:tailEnd type="none" w="med" len="med"/>
          </a:ln>
          <a:effectLst>
            <a:glow rad="127000">
              <a:schemeClr val="accent1">
                <a:lumMod val="40000"/>
                <a:lumOff val="60000"/>
                <a:alpha val="10000"/>
              </a:schemeClr>
            </a:glo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32472" fontAlgn="base">
              <a:spcBef>
                <a:spcPct val="0"/>
              </a:spcBef>
              <a:spcAft>
                <a:spcPct val="0"/>
              </a:spcAft>
            </a:pPr>
            <a:endParaRPr lang="en-US" sz="2000" err="1">
              <a:solidFill>
                <a:srgbClr val="FFFFFF"/>
              </a:solidFill>
              <a:cs typeface="Segoe UI" pitchFamily="34" charset="0"/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581B243A-E7AD-52EB-4FF8-BB73DDEF67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26246" y="3178177"/>
            <a:ext cx="444182" cy="444182"/>
            <a:chOff x="626246" y="3178177"/>
            <a:chExt cx="444182" cy="444182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AC83DE39-976F-385C-4A5F-A9B45C9BC3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626246" y="3178177"/>
              <a:ext cx="444182" cy="444182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99000">
                  <a:schemeClr val="accent1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6350">
              <a:noFill/>
              <a:headEnd type="none" w="med" len="med"/>
              <a:tailEnd type="none" w="med" len="med"/>
            </a:ln>
            <a:effectLst>
              <a:glow rad="127000">
                <a:schemeClr val="accent1">
                  <a:lumMod val="20000"/>
                  <a:lumOff val="80000"/>
                  <a:alpha val="10000"/>
                </a:schemeClr>
              </a:glo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US" sz="2000" err="1">
                <a:solidFill>
                  <a:srgbClr val="FFFFFF"/>
                </a:solidFill>
                <a:cs typeface="Segoe UI" pitchFamily="34" charset="0"/>
              </a:endParaRPr>
            </a:p>
          </p:txBody>
        </p:sp>
        <p:sp>
          <p:nvSpPr>
            <p:cNvPr id="61" name="Graphic 35" descr="Icon of a gear">
              <a:extLst>
                <a:ext uri="{FF2B5EF4-FFF2-40B4-BE49-F238E27FC236}">
                  <a16:creationId xmlns:a16="http://schemas.microsoft.com/office/drawing/2014/main" id="{238145E4-5DA7-A198-5A92-546909779CFC}"/>
                </a:ext>
              </a:extLst>
            </p:cNvPr>
            <p:cNvSpPr/>
            <p:nvPr/>
          </p:nvSpPr>
          <p:spPr>
            <a:xfrm>
              <a:off x="734159" y="3281363"/>
              <a:ext cx="228356" cy="237810"/>
            </a:xfrm>
            <a:custGeom>
              <a:avLst/>
              <a:gdLst>
                <a:gd name="connsiteX0" fmla="*/ 89274 w 178348"/>
                <a:gd name="connsiteY0" fmla="*/ 0 h 185732"/>
                <a:gd name="connsiteX1" fmla="*/ 110058 w 178348"/>
                <a:gd name="connsiteY1" fmla="*/ 2410 h 185732"/>
                <a:gd name="connsiteX2" fmla="*/ 115601 w 178348"/>
                <a:gd name="connsiteY2" fmla="*/ 8592 h 185732"/>
                <a:gd name="connsiteX3" fmla="*/ 117220 w 178348"/>
                <a:gd name="connsiteY3" fmla="*/ 23136 h 185732"/>
                <a:gd name="connsiteX4" fmla="*/ 131782 w 178348"/>
                <a:gd name="connsiteY4" fmla="*/ 34777 h 185732"/>
                <a:gd name="connsiteX5" fmla="*/ 135575 w 178348"/>
                <a:gd name="connsiteY5" fmla="*/ 33766 h 185732"/>
                <a:gd name="connsiteX6" fmla="*/ 148920 w 178348"/>
                <a:gd name="connsiteY6" fmla="*/ 27908 h 185732"/>
                <a:gd name="connsiteX7" fmla="*/ 157016 w 178348"/>
                <a:gd name="connsiteY7" fmla="*/ 29566 h 185732"/>
                <a:gd name="connsiteX8" fmla="*/ 178009 w 178348"/>
                <a:gd name="connsiteY8" fmla="*/ 65684 h 185732"/>
                <a:gd name="connsiteX9" fmla="*/ 175428 w 178348"/>
                <a:gd name="connsiteY9" fmla="*/ 73543 h 185732"/>
                <a:gd name="connsiteX10" fmla="*/ 163598 w 178348"/>
                <a:gd name="connsiteY10" fmla="*/ 82267 h 185732"/>
                <a:gd name="connsiteX11" fmla="*/ 160784 w 178348"/>
                <a:gd name="connsiteY11" fmla="*/ 100656 h 185732"/>
                <a:gd name="connsiteX12" fmla="*/ 163598 w 178348"/>
                <a:gd name="connsiteY12" fmla="*/ 103470 h 185732"/>
                <a:gd name="connsiteX13" fmla="*/ 175437 w 178348"/>
                <a:gd name="connsiteY13" fmla="*/ 112185 h 185732"/>
                <a:gd name="connsiteX14" fmla="*/ 178028 w 178348"/>
                <a:gd name="connsiteY14" fmla="*/ 120053 h 185732"/>
                <a:gd name="connsiteX15" fmla="*/ 157035 w 178348"/>
                <a:gd name="connsiteY15" fmla="*/ 156172 h 185732"/>
                <a:gd name="connsiteX16" fmla="*/ 148958 w 178348"/>
                <a:gd name="connsiteY16" fmla="*/ 157839 h 185732"/>
                <a:gd name="connsiteX17" fmla="*/ 135556 w 178348"/>
                <a:gd name="connsiteY17" fmla="*/ 151962 h 185732"/>
                <a:gd name="connsiteX18" fmla="*/ 118240 w 178348"/>
                <a:gd name="connsiteY18" fmla="*/ 158722 h 185732"/>
                <a:gd name="connsiteX19" fmla="*/ 117211 w 178348"/>
                <a:gd name="connsiteY19" fmla="*/ 162573 h 185732"/>
                <a:gd name="connsiteX20" fmla="*/ 115601 w 178348"/>
                <a:gd name="connsiteY20" fmla="*/ 177108 h 185732"/>
                <a:gd name="connsiteX21" fmla="*/ 110153 w 178348"/>
                <a:gd name="connsiteY21" fmla="*/ 183271 h 185732"/>
                <a:gd name="connsiteX22" fmla="*/ 68186 w 178348"/>
                <a:gd name="connsiteY22" fmla="*/ 183271 h 185732"/>
                <a:gd name="connsiteX23" fmla="*/ 62737 w 178348"/>
                <a:gd name="connsiteY23" fmla="*/ 177108 h 185732"/>
                <a:gd name="connsiteX24" fmla="*/ 61137 w 178348"/>
                <a:gd name="connsiteY24" fmla="*/ 162592 h 185732"/>
                <a:gd name="connsiteX25" fmla="*/ 46567 w 178348"/>
                <a:gd name="connsiteY25" fmla="*/ 151005 h 185732"/>
                <a:gd name="connsiteX26" fmla="*/ 42792 w 178348"/>
                <a:gd name="connsiteY26" fmla="*/ 152019 h 185732"/>
                <a:gd name="connsiteX27" fmla="*/ 29400 w 178348"/>
                <a:gd name="connsiteY27" fmla="*/ 157886 h 185732"/>
                <a:gd name="connsiteX28" fmla="*/ 21313 w 178348"/>
                <a:gd name="connsiteY28" fmla="*/ 156220 h 185732"/>
                <a:gd name="connsiteX29" fmla="*/ 320 w 178348"/>
                <a:gd name="connsiteY29" fmla="*/ 120063 h 185732"/>
                <a:gd name="connsiteX30" fmla="*/ 2911 w 178348"/>
                <a:gd name="connsiteY30" fmla="*/ 112195 h 185732"/>
                <a:gd name="connsiteX31" fmla="*/ 14751 w 178348"/>
                <a:gd name="connsiteY31" fmla="*/ 103470 h 185732"/>
                <a:gd name="connsiteX32" fmla="*/ 17581 w 178348"/>
                <a:gd name="connsiteY32" fmla="*/ 85097 h 185732"/>
                <a:gd name="connsiteX33" fmla="*/ 14751 w 178348"/>
                <a:gd name="connsiteY33" fmla="*/ 82267 h 185732"/>
                <a:gd name="connsiteX34" fmla="*/ 2911 w 178348"/>
                <a:gd name="connsiteY34" fmla="*/ 73562 h 185732"/>
                <a:gd name="connsiteX35" fmla="*/ 330 w 178348"/>
                <a:gd name="connsiteY35" fmla="*/ 65694 h 185732"/>
                <a:gd name="connsiteX36" fmla="*/ 21323 w 178348"/>
                <a:gd name="connsiteY36" fmla="*/ 29575 h 185732"/>
                <a:gd name="connsiteX37" fmla="*/ 29419 w 178348"/>
                <a:gd name="connsiteY37" fmla="*/ 27918 h 185732"/>
                <a:gd name="connsiteX38" fmla="*/ 42754 w 178348"/>
                <a:gd name="connsiteY38" fmla="*/ 33776 h 185732"/>
                <a:gd name="connsiteX39" fmla="*/ 60130 w 178348"/>
                <a:gd name="connsiteY39" fmla="*/ 26909 h 185732"/>
                <a:gd name="connsiteX40" fmla="*/ 61137 w 178348"/>
                <a:gd name="connsiteY40" fmla="*/ 23127 h 185732"/>
                <a:gd name="connsiteX41" fmla="*/ 62757 w 178348"/>
                <a:gd name="connsiteY41" fmla="*/ 8592 h 185732"/>
                <a:gd name="connsiteX42" fmla="*/ 68310 w 178348"/>
                <a:gd name="connsiteY42" fmla="*/ 2400 h 185732"/>
                <a:gd name="connsiteX43" fmla="*/ 89274 w 178348"/>
                <a:gd name="connsiteY43" fmla="*/ 0 h 185732"/>
                <a:gd name="connsiteX44" fmla="*/ 89274 w 178348"/>
                <a:gd name="connsiteY44" fmla="*/ 14288 h 185732"/>
                <a:gd name="connsiteX45" fmla="*/ 76377 w 178348"/>
                <a:gd name="connsiteY45" fmla="*/ 15402 h 185732"/>
                <a:gd name="connsiteX46" fmla="*/ 75339 w 178348"/>
                <a:gd name="connsiteY46" fmla="*/ 24708 h 185732"/>
                <a:gd name="connsiteX47" fmla="*/ 44984 w 178348"/>
                <a:gd name="connsiteY47" fmla="*/ 48995 h 185732"/>
                <a:gd name="connsiteX48" fmla="*/ 37010 w 178348"/>
                <a:gd name="connsiteY48" fmla="*/ 46863 h 185732"/>
                <a:gd name="connsiteX49" fmla="*/ 28457 w 178348"/>
                <a:gd name="connsiteY49" fmla="*/ 43110 h 185732"/>
                <a:gd name="connsiteX50" fmla="*/ 15617 w 178348"/>
                <a:gd name="connsiteY50" fmla="*/ 65180 h 185732"/>
                <a:gd name="connsiteX51" fmla="*/ 23218 w 178348"/>
                <a:gd name="connsiteY51" fmla="*/ 70771 h 185732"/>
                <a:gd name="connsiteX52" fmla="*/ 29080 w 178348"/>
                <a:gd name="connsiteY52" fmla="*/ 109134 h 185732"/>
                <a:gd name="connsiteX53" fmla="*/ 23218 w 178348"/>
                <a:gd name="connsiteY53" fmla="*/ 114995 h 185732"/>
                <a:gd name="connsiteX54" fmla="*/ 15608 w 178348"/>
                <a:gd name="connsiteY54" fmla="*/ 120596 h 185732"/>
                <a:gd name="connsiteX55" fmla="*/ 28447 w 178348"/>
                <a:gd name="connsiteY55" fmla="*/ 142713 h 185732"/>
                <a:gd name="connsiteX56" fmla="*/ 37068 w 178348"/>
                <a:gd name="connsiteY56" fmla="*/ 138932 h 185732"/>
                <a:gd name="connsiteX57" fmla="*/ 73209 w 178348"/>
                <a:gd name="connsiteY57" fmla="*/ 153105 h 185732"/>
                <a:gd name="connsiteX58" fmla="*/ 75330 w 178348"/>
                <a:gd name="connsiteY58" fmla="*/ 161011 h 185732"/>
                <a:gd name="connsiteX59" fmla="*/ 76377 w 178348"/>
                <a:gd name="connsiteY59" fmla="*/ 170383 h 185732"/>
                <a:gd name="connsiteX60" fmla="*/ 101971 w 178348"/>
                <a:gd name="connsiteY60" fmla="*/ 170383 h 185732"/>
                <a:gd name="connsiteX61" fmla="*/ 103019 w 178348"/>
                <a:gd name="connsiteY61" fmla="*/ 161011 h 185732"/>
                <a:gd name="connsiteX62" fmla="*/ 133318 w 178348"/>
                <a:gd name="connsiteY62" fmla="*/ 136761 h 185732"/>
                <a:gd name="connsiteX63" fmla="*/ 141290 w 178348"/>
                <a:gd name="connsiteY63" fmla="*/ 138894 h 185732"/>
                <a:gd name="connsiteX64" fmla="*/ 149910 w 178348"/>
                <a:gd name="connsiteY64" fmla="*/ 142665 h 185732"/>
                <a:gd name="connsiteX65" fmla="*/ 162740 w 178348"/>
                <a:gd name="connsiteY65" fmla="*/ 120587 h 185732"/>
                <a:gd name="connsiteX66" fmla="*/ 155140 w 178348"/>
                <a:gd name="connsiteY66" fmla="*/ 114986 h 185732"/>
                <a:gd name="connsiteX67" fmla="*/ 149278 w 178348"/>
                <a:gd name="connsiteY67" fmla="*/ 76623 h 185732"/>
                <a:gd name="connsiteX68" fmla="*/ 155140 w 178348"/>
                <a:gd name="connsiteY68" fmla="*/ 70761 h 185732"/>
                <a:gd name="connsiteX69" fmla="*/ 162721 w 178348"/>
                <a:gd name="connsiteY69" fmla="*/ 65170 h 185732"/>
                <a:gd name="connsiteX70" fmla="*/ 149882 w 178348"/>
                <a:gd name="connsiteY70" fmla="*/ 43101 h 185732"/>
                <a:gd name="connsiteX71" fmla="*/ 141347 w 178348"/>
                <a:gd name="connsiteY71" fmla="*/ 46844 h 185732"/>
                <a:gd name="connsiteX72" fmla="*/ 105167 w 178348"/>
                <a:gd name="connsiteY72" fmla="*/ 32696 h 185732"/>
                <a:gd name="connsiteX73" fmla="*/ 103028 w 178348"/>
                <a:gd name="connsiteY73" fmla="*/ 24708 h 185732"/>
                <a:gd name="connsiteX74" fmla="*/ 101980 w 178348"/>
                <a:gd name="connsiteY74" fmla="*/ 15411 h 185732"/>
                <a:gd name="connsiteX75" fmla="*/ 89284 w 178348"/>
                <a:gd name="connsiteY75" fmla="*/ 14297 h 185732"/>
                <a:gd name="connsiteX76" fmla="*/ 89160 w 178348"/>
                <a:gd name="connsiteY76" fmla="*/ 57150 h 185732"/>
                <a:gd name="connsiteX77" fmla="*/ 124879 w 178348"/>
                <a:gd name="connsiteY77" fmla="*/ 92869 h 185732"/>
                <a:gd name="connsiteX78" fmla="*/ 89160 w 178348"/>
                <a:gd name="connsiteY78" fmla="*/ 128588 h 185732"/>
                <a:gd name="connsiteX79" fmla="*/ 53441 w 178348"/>
                <a:gd name="connsiteY79" fmla="*/ 92869 h 185732"/>
                <a:gd name="connsiteX80" fmla="*/ 89160 w 178348"/>
                <a:gd name="connsiteY80" fmla="*/ 57150 h 185732"/>
                <a:gd name="connsiteX81" fmla="*/ 89160 w 178348"/>
                <a:gd name="connsiteY81" fmla="*/ 71438 h 185732"/>
                <a:gd name="connsiteX82" fmla="*/ 67729 w 178348"/>
                <a:gd name="connsiteY82" fmla="*/ 92869 h 185732"/>
                <a:gd name="connsiteX83" fmla="*/ 89160 w 178348"/>
                <a:gd name="connsiteY83" fmla="*/ 114300 h 185732"/>
                <a:gd name="connsiteX84" fmla="*/ 110591 w 178348"/>
                <a:gd name="connsiteY84" fmla="*/ 92869 h 185732"/>
                <a:gd name="connsiteX85" fmla="*/ 89160 w 178348"/>
                <a:gd name="connsiteY85" fmla="*/ 71438 h 185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8348" h="185732">
                  <a:moveTo>
                    <a:pt x="89274" y="0"/>
                  </a:moveTo>
                  <a:cubicBezTo>
                    <a:pt x="96265" y="76"/>
                    <a:pt x="103228" y="886"/>
                    <a:pt x="110058" y="2410"/>
                  </a:cubicBezTo>
                  <a:cubicBezTo>
                    <a:pt x="113036" y="3075"/>
                    <a:pt x="115263" y="5558"/>
                    <a:pt x="115601" y="8592"/>
                  </a:cubicBezTo>
                  <a:lnTo>
                    <a:pt x="117220" y="23136"/>
                  </a:lnTo>
                  <a:cubicBezTo>
                    <a:pt x="118027" y="30372"/>
                    <a:pt x="124547" y="35584"/>
                    <a:pt x="131782" y="34777"/>
                  </a:cubicBezTo>
                  <a:cubicBezTo>
                    <a:pt x="133090" y="34631"/>
                    <a:pt x="134368" y="34290"/>
                    <a:pt x="135575" y="33766"/>
                  </a:cubicBezTo>
                  <a:lnTo>
                    <a:pt x="148920" y="27908"/>
                  </a:lnTo>
                  <a:cubicBezTo>
                    <a:pt x="151696" y="26685"/>
                    <a:pt x="154943" y="27350"/>
                    <a:pt x="157016" y="29566"/>
                  </a:cubicBezTo>
                  <a:cubicBezTo>
                    <a:pt x="166654" y="39863"/>
                    <a:pt x="173832" y="52212"/>
                    <a:pt x="178009" y="65684"/>
                  </a:cubicBezTo>
                  <a:cubicBezTo>
                    <a:pt x="178906" y="68586"/>
                    <a:pt x="177871" y="71738"/>
                    <a:pt x="175428" y="73543"/>
                  </a:cubicBezTo>
                  <a:lnTo>
                    <a:pt x="163598" y="82267"/>
                  </a:lnTo>
                  <a:cubicBezTo>
                    <a:pt x="157743" y="86568"/>
                    <a:pt x="156483" y="94801"/>
                    <a:pt x="160784" y="100656"/>
                  </a:cubicBezTo>
                  <a:cubicBezTo>
                    <a:pt x="161574" y="101731"/>
                    <a:pt x="162522" y="102680"/>
                    <a:pt x="163598" y="103470"/>
                  </a:cubicBezTo>
                  <a:lnTo>
                    <a:pt x="175437" y="112185"/>
                  </a:lnTo>
                  <a:cubicBezTo>
                    <a:pt x="177888" y="113989"/>
                    <a:pt x="178928" y="117146"/>
                    <a:pt x="178028" y="120053"/>
                  </a:cubicBezTo>
                  <a:cubicBezTo>
                    <a:pt x="173849" y="133524"/>
                    <a:pt x="166672" y="145873"/>
                    <a:pt x="157035" y="156172"/>
                  </a:cubicBezTo>
                  <a:cubicBezTo>
                    <a:pt x="154967" y="158383"/>
                    <a:pt x="151731" y="159050"/>
                    <a:pt x="148958" y="157839"/>
                  </a:cubicBezTo>
                  <a:lnTo>
                    <a:pt x="135556" y="151962"/>
                  </a:lnTo>
                  <a:cubicBezTo>
                    <a:pt x="128908" y="149046"/>
                    <a:pt x="121154" y="152073"/>
                    <a:pt x="118240" y="158722"/>
                  </a:cubicBezTo>
                  <a:cubicBezTo>
                    <a:pt x="117703" y="159946"/>
                    <a:pt x="117356" y="161244"/>
                    <a:pt x="117211" y="162573"/>
                  </a:cubicBezTo>
                  <a:lnTo>
                    <a:pt x="115601" y="177108"/>
                  </a:lnTo>
                  <a:cubicBezTo>
                    <a:pt x="115269" y="180106"/>
                    <a:pt x="113089" y="182573"/>
                    <a:pt x="110153" y="183271"/>
                  </a:cubicBezTo>
                  <a:cubicBezTo>
                    <a:pt x="96356" y="186553"/>
                    <a:pt x="81983" y="186553"/>
                    <a:pt x="68186" y="183271"/>
                  </a:cubicBezTo>
                  <a:cubicBezTo>
                    <a:pt x="65251" y="182573"/>
                    <a:pt x="63070" y="180106"/>
                    <a:pt x="62737" y="177108"/>
                  </a:cubicBezTo>
                  <a:lnTo>
                    <a:pt x="61137" y="162592"/>
                  </a:lnTo>
                  <a:cubicBezTo>
                    <a:pt x="60314" y="155369"/>
                    <a:pt x="53790" y="150181"/>
                    <a:pt x="46567" y="151005"/>
                  </a:cubicBezTo>
                  <a:cubicBezTo>
                    <a:pt x="45265" y="151153"/>
                    <a:pt x="43993" y="151495"/>
                    <a:pt x="42792" y="152019"/>
                  </a:cubicBezTo>
                  <a:lnTo>
                    <a:pt x="29400" y="157886"/>
                  </a:lnTo>
                  <a:cubicBezTo>
                    <a:pt x="26624" y="159103"/>
                    <a:pt x="23382" y="158434"/>
                    <a:pt x="21313" y="156220"/>
                  </a:cubicBezTo>
                  <a:cubicBezTo>
                    <a:pt x="11671" y="145910"/>
                    <a:pt x="4493" y="133547"/>
                    <a:pt x="320" y="120063"/>
                  </a:cubicBezTo>
                  <a:cubicBezTo>
                    <a:pt x="-580" y="117156"/>
                    <a:pt x="460" y="113998"/>
                    <a:pt x="2911" y="112195"/>
                  </a:cubicBezTo>
                  <a:lnTo>
                    <a:pt x="14751" y="103470"/>
                  </a:lnTo>
                  <a:cubicBezTo>
                    <a:pt x="20605" y="99178"/>
                    <a:pt x="21873" y="90952"/>
                    <a:pt x="17581" y="85097"/>
                  </a:cubicBezTo>
                  <a:cubicBezTo>
                    <a:pt x="16787" y="84015"/>
                    <a:pt x="15833" y="83061"/>
                    <a:pt x="14751" y="82267"/>
                  </a:cubicBezTo>
                  <a:lnTo>
                    <a:pt x="2911" y="73562"/>
                  </a:lnTo>
                  <a:cubicBezTo>
                    <a:pt x="463" y="71756"/>
                    <a:pt x="-573" y="68599"/>
                    <a:pt x="330" y="65694"/>
                  </a:cubicBezTo>
                  <a:cubicBezTo>
                    <a:pt x="4507" y="52222"/>
                    <a:pt x="11684" y="39873"/>
                    <a:pt x="21323" y="29575"/>
                  </a:cubicBezTo>
                  <a:cubicBezTo>
                    <a:pt x="23396" y="27359"/>
                    <a:pt x="26642" y="26695"/>
                    <a:pt x="29419" y="27918"/>
                  </a:cubicBezTo>
                  <a:lnTo>
                    <a:pt x="42754" y="33776"/>
                  </a:lnTo>
                  <a:cubicBezTo>
                    <a:pt x="49448" y="36678"/>
                    <a:pt x="57228" y="33603"/>
                    <a:pt x="60130" y="26909"/>
                  </a:cubicBezTo>
                  <a:cubicBezTo>
                    <a:pt x="60652" y="25705"/>
                    <a:pt x="60991" y="24430"/>
                    <a:pt x="61137" y="23127"/>
                  </a:cubicBezTo>
                  <a:lnTo>
                    <a:pt x="62757" y="8592"/>
                  </a:lnTo>
                  <a:cubicBezTo>
                    <a:pt x="63092" y="5552"/>
                    <a:pt x="65324" y="3063"/>
                    <a:pt x="68310" y="2400"/>
                  </a:cubicBezTo>
                  <a:cubicBezTo>
                    <a:pt x="75139" y="886"/>
                    <a:pt x="82121" y="86"/>
                    <a:pt x="89274" y="0"/>
                  </a:cubicBezTo>
                  <a:close/>
                  <a:moveTo>
                    <a:pt x="89274" y="14288"/>
                  </a:moveTo>
                  <a:cubicBezTo>
                    <a:pt x="84954" y="14338"/>
                    <a:pt x="80643" y="14711"/>
                    <a:pt x="76377" y="15402"/>
                  </a:cubicBezTo>
                  <a:lnTo>
                    <a:pt x="75339" y="24708"/>
                  </a:lnTo>
                  <a:cubicBezTo>
                    <a:pt x="73664" y="39797"/>
                    <a:pt x="60073" y="50671"/>
                    <a:pt x="44984" y="48995"/>
                  </a:cubicBezTo>
                  <a:cubicBezTo>
                    <a:pt x="42234" y="48690"/>
                    <a:pt x="39546" y="47971"/>
                    <a:pt x="37010" y="46863"/>
                  </a:cubicBezTo>
                  <a:lnTo>
                    <a:pt x="28457" y="43110"/>
                  </a:lnTo>
                  <a:cubicBezTo>
                    <a:pt x="23009" y="49722"/>
                    <a:pt x="18672" y="57176"/>
                    <a:pt x="15617" y="65180"/>
                  </a:cubicBezTo>
                  <a:lnTo>
                    <a:pt x="23218" y="70771"/>
                  </a:lnTo>
                  <a:cubicBezTo>
                    <a:pt x="35431" y="79746"/>
                    <a:pt x="38055" y="96922"/>
                    <a:pt x="29080" y="109134"/>
                  </a:cubicBezTo>
                  <a:cubicBezTo>
                    <a:pt x="27434" y="111373"/>
                    <a:pt x="25458" y="113349"/>
                    <a:pt x="23218" y="114995"/>
                  </a:cubicBezTo>
                  <a:lnTo>
                    <a:pt x="15608" y="120596"/>
                  </a:lnTo>
                  <a:cubicBezTo>
                    <a:pt x="18656" y="128616"/>
                    <a:pt x="22999" y="136084"/>
                    <a:pt x="28447" y="142713"/>
                  </a:cubicBezTo>
                  <a:lnTo>
                    <a:pt x="37068" y="138932"/>
                  </a:lnTo>
                  <a:cubicBezTo>
                    <a:pt x="50962" y="132865"/>
                    <a:pt x="67143" y="139211"/>
                    <a:pt x="73209" y="153105"/>
                  </a:cubicBezTo>
                  <a:cubicBezTo>
                    <a:pt x="74308" y="155619"/>
                    <a:pt x="75022" y="158285"/>
                    <a:pt x="75330" y="161011"/>
                  </a:cubicBezTo>
                  <a:lnTo>
                    <a:pt x="76377" y="170383"/>
                  </a:lnTo>
                  <a:cubicBezTo>
                    <a:pt x="84845" y="171812"/>
                    <a:pt x="93503" y="171812"/>
                    <a:pt x="101971" y="170383"/>
                  </a:cubicBezTo>
                  <a:lnTo>
                    <a:pt x="103019" y="161011"/>
                  </a:lnTo>
                  <a:cubicBezTo>
                    <a:pt x="104689" y="145948"/>
                    <a:pt x="118254" y="135090"/>
                    <a:pt x="133318" y="136761"/>
                  </a:cubicBezTo>
                  <a:cubicBezTo>
                    <a:pt x="136068" y="137066"/>
                    <a:pt x="138756" y="137785"/>
                    <a:pt x="141290" y="138894"/>
                  </a:cubicBezTo>
                  <a:lnTo>
                    <a:pt x="149910" y="142665"/>
                  </a:lnTo>
                  <a:cubicBezTo>
                    <a:pt x="155356" y="136050"/>
                    <a:pt x="159689" y="128593"/>
                    <a:pt x="162740" y="120587"/>
                  </a:cubicBezTo>
                  <a:lnTo>
                    <a:pt x="155140" y="114986"/>
                  </a:lnTo>
                  <a:cubicBezTo>
                    <a:pt x="142928" y="106010"/>
                    <a:pt x="140303" y="88835"/>
                    <a:pt x="149278" y="76623"/>
                  </a:cubicBezTo>
                  <a:cubicBezTo>
                    <a:pt x="150924" y="74384"/>
                    <a:pt x="152900" y="72407"/>
                    <a:pt x="155140" y="70761"/>
                  </a:cubicBezTo>
                  <a:lnTo>
                    <a:pt x="162721" y="65170"/>
                  </a:lnTo>
                  <a:cubicBezTo>
                    <a:pt x="159667" y="57166"/>
                    <a:pt x="155330" y="49712"/>
                    <a:pt x="149882" y="43101"/>
                  </a:cubicBezTo>
                  <a:lnTo>
                    <a:pt x="141347" y="46844"/>
                  </a:lnTo>
                  <a:cubicBezTo>
                    <a:pt x="127449" y="52928"/>
                    <a:pt x="111251" y="46594"/>
                    <a:pt x="105167" y="32696"/>
                  </a:cubicBezTo>
                  <a:cubicBezTo>
                    <a:pt x="104055" y="30156"/>
                    <a:pt x="103334" y="27463"/>
                    <a:pt x="103028" y="24708"/>
                  </a:cubicBezTo>
                  <a:lnTo>
                    <a:pt x="101980" y="15411"/>
                  </a:lnTo>
                  <a:cubicBezTo>
                    <a:pt x="97782" y="14725"/>
                    <a:pt x="93538" y="14352"/>
                    <a:pt x="89284" y="14297"/>
                  </a:cubicBezTo>
                  <a:close/>
                  <a:moveTo>
                    <a:pt x="89160" y="57150"/>
                  </a:moveTo>
                  <a:cubicBezTo>
                    <a:pt x="108887" y="57150"/>
                    <a:pt x="124879" y="73142"/>
                    <a:pt x="124879" y="92869"/>
                  </a:cubicBezTo>
                  <a:cubicBezTo>
                    <a:pt x="124879" y="112596"/>
                    <a:pt x="108887" y="128588"/>
                    <a:pt x="89160" y="128588"/>
                  </a:cubicBezTo>
                  <a:cubicBezTo>
                    <a:pt x="69433" y="128588"/>
                    <a:pt x="53441" y="112596"/>
                    <a:pt x="53441" y="92869"/>
                  </a:cubicBezTo>
                  <a:cubicBezTo>
                    <a:pt x="53441" y="73142"/>
                    <a:pt x="69433" y="57150"/>
                    <a:pt x="89160" y="57150"/>
                  </a:cubicBezTo>
                  <a:close/>
                  <a:moveTo>
                    <a:pt x="89160" y="71438"/>
                  </a:moveTo>
                  <a:cubicBezTo>
                    <a:pt x="77324" y="71438"/>
                    <a:pt x="67729" y="81033"/>
                    <a:pt x="67729" y="92869"/>
                  </a:cubicBezTo>
                  <a:cubicBezTo>
                    <a:pt x="67729" y="104705"/>
                    <a:pt x="77324" y="114300"/>
                    <a:pt x="89160" y="114300"/>
                  </a:cubicBezTo>
                  <a:cubicBezTo>
                    <a:pt x="100996" y="114300"/>
                    <a:pt x="110591" y="104705"/>
                    <a:pt x="110591" y="92869"/>
                  </a:cubicBezTo>
                  <a:cubicBezTo>
                    <a:pt x="110591" y="81033"/>
                    <a:pt x="100996" y="71438"/>
                    <a:pt x="89160" y="71438"/>
                  </a:cubicBezTo>
                  <a:close/>
                </a:path>
              </a:pathLst>
            </a:custGeom>
            <a:solidFill>
              <a:schemeClr val="tx1"/>
            </a:solidFill>
            <a:ln w="15081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460"/>
              <a:endParaRPr lang="en-US" sz="1765">
                <a:solidFill>
                  <a:srgbClr val="000000"/>
                </a:solidFill>
                <a:latin typeface="Segoe UI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7E92B34D-47DF-36C2-8427-8CB5A07CBE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26246" y="4225625"/>
            <a:ext cx="444182" cy="444182"/>
            <a:chOff x="626246" y="4330559"/>
            <a:chExt cx="444182" cy="444182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563D8986-5CB6-FDE0-F063-3CCAFC1E0A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626246" y="4330559"/>
              <a:ext cx="444182" cy="444182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99000">
                  <a:schemeClr val="accent1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6350">
              <a:noFill/>
              <a:headEnd type="none" w="med" len="med"/>
              <a:tailEnd type="none" w="med" len="med"/>
            </a:ln>
            <a:effectLst>
              <a:glow rad="127000">
                <a:schemeClr val="accent1">
                  <a:lumMod val="20000"/>
                  <a:lumOff val="80000"/>
                  <a:alpha val="10000"/>
                </a:schemeClr>
              </a:glo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US" sz="2000" err="1">
                <a:solidFill>
                  <a:srgbClr val="FFFFFF"/>
                </a:solidFill>
                <a:cs typeface="Segoe UI" pitchFamily="34" charset="0"/>
              </a:endParaRPr>
            </a:p>
          </p:txBody>
        </p:sp>
        <p:sp>
          <p:nvSpPr>
            <p:cNvPr id="63" name="Graphic 7" descr="Icon of a circle with an i inside">
              <a:extLst>
                <a:ext uri="{FF2B5EF4-FFF2-40B4-BE49-F238E27FC236}">
                  <a16:creationId xmlns:a16="http://schemas.microsoft.com/office/drawing/2014/main" id="{9576493B-B308-9CEC-0A5D-BF9B1AB3B2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7979" y="4422293"/>
              <a:ext cx="260716" cy="260714"/>
            </a:xfrm>
            <a:custGeom>
              <a:avLst/>
              <a:gdLst>
                <a:gd name="connsiteX0" fmla="*/ 196322 w 392643"/>
                <a:gd name="connsiteY0" fmla="*/ 0 h 392643"/>
                <a:gd name="connsiteX1" fmla="*/ 392643 w 392643"/>
                <a:gd name="connsiteY1" fmla="*/ 196323 h 392643"/>
                <a:gd name="connsiteX2" fmla="*/ 196322 w 392643"/>
                <a:gd name="connsiteY2" fmla="*/ 392644 h 392643"/>
                <a:gd name="connsiteX3" fmla="*/ 0 w 392643"/>
                <a:gd name="connsiteY3" fmla="*/ 196323 h 392643"/>
                <a:gd name="connsiteX4" fmla="*/ 196322 w 392643"/>
                <a:gd name="connsiteY4" fmla="*/ 0 h 392643"/>
                <a:gd name="connsiteX5" fmla="*/ 196322 w 392643"/>
                <a:gd name="connsiteY5" fmla="*/ 29444 h 392643"/>
                <a:gd name="connsiteX6" fmla="*/ 29444 w 392643"/>
                <a:gd name="connsiteY6" fmla="*/ 196323 h 392643"/>
                <a:gd name="connsiteX7" fmla="*/ 196322 w 392643"/>
                <a:gd name="connsiteY7" fmla="*/ 363200 h 392643"/>
                <a:gd name="connsiteX8" fmla="*/ 363200 w 392643"/>
                <a:gd name="connsiteY8" fmla="*/ 196323 h 392643"/>
                <a:gd name="connsiteX9" fmla="*/ 196322 w 392643"/>
                <a:gd name="connsiteY9" fmla="*/ 29444 h 392643"/>
                <a:gd name="connsiteX10" fmla="*/ 196250 w 392643"/>
                <a:gd name="connsiteY10" fmla="*/ 166859 h 392643"/>
                <a:gd name="connsiteX11" fmla="*/ 210846 w 392643"/>
                <a:gd name="connsiteY11" fmla="*/ 179573 h 392643"/>
                <a:gd name="connsiteX12" fmla="*/ 210981 w 392643"/>
                <a:gd name="connsiteY12" fmla="*/ 181571 h 392643"/>
                <a:gd name="connsiteX13" fmla="*/ 211052 w 392643"/>
                <a:gd name="connsiteY13" fmla="*/ 289563 h 392643"/>
                <a:gd name="connsiteX14" fmla="*/ 196340 w 392643"/>
                <a:gd name="connsiteY14" fmla="*/ 304295 h 392643"/>
                <a:gd name="connsiteX15" fmla="*/ 181744 w 392643"/>
                <a:gd name="connsiteY15" fmla="*/ 291581 h 392643"/>
                <a:gd name="connsiteX16" fmla="*/ 181608 w 392643"/>
                <a:gd name="connsiteY16" fmla="*/ 289583 h 392643"/>
                <a:gd name="connsiteX17" fmla="*/ 181538 w 392643"/>
                <a:gd name="connsiteY17" fmla="*/ 181591 h 392643"/>
                <a:gd name="connsiteX18" fmla="*/ 196250 w 392643"/>
                <a:gd name="connsiteY18" fmla="*/ 166859 h 392643"/>
                <a:gd name="connsiteX19" fmla="*/ 196330 w 392643"/>
                <a:gd name="connsiteY19" fmla="*/ 98201 h 392643"/>
                <a:gd name="connsiteX20" fmla="*/ 215934 w 392643"/>
                <a:gd name="connsiteY20" fmla="*/ 117804 h 392643"/>
                <a:gd name="connsiteX21" fmla="*/ 196330 w 392643"/>
                <a:gd name="connsiteY21" fmla="*/ 137407 h 392643"/>
                <a:gd name="connsiteX22" fmla="*/ 176728 w 392643"/>
                <a:gd name="connsiteY22" fmla="*/ 117804 h 392643"/>
                <a:gd name="connsiteX23" fmla="*/ 196330 w 392643"/>
                <a:gd name="connsiteY23" fmla="*/ 98201 h 392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2643" h="392643">
                  <a:moveTo>
                    <a:pt x="196322" y="0"/>
                  </a:moveTo>
                  <a:cubicBezTo>
                    <a:pt x="304748" y="0"/>
                    <a:pt x="392643" y="87896"/>
                    <a:pt x="392643" y="196323"/>
                  </a:cubicBezTo>
                  <a:cubicBezTo>
                    <a:pt x="392643" y="304748"/>
                    <a:pt x="304748" y="392644"/>
                    <a:pt x="196322" y="392644"/>
                  </a:cubicBezTo>
                  <a:cubicBezTo>
                    <a:pt x="87896" y="392644"/>
                    <a:pt x="0" y="304748"/>
                    <a:pt x="0" y="196323"/>
                  </a:cubicBezTo>
                  <a:cubicBezTo>
                    <a:pt x="0" y="87896"/>
                    <a:pt x="87896" y="0"/>
                    <a:pt x="196322" y="0"/>
                  </a:cubicBezTo>
                  <a:close/>
                  <a:moveTo>
                    <a:pt x="196322" y="29444"/>
                  </a:moveTo>
                  <a:cubicBezTo>
                    <a:pt x="104158" y="29444"/>
                    <a:pt x="29444" y="104158"/>
                    <a:pt x="29444" y="196323"/>
                  </a:cubicBezTo>
                  <a:cubicBezTo>
                    <a:pt x="29444" y="288488"/>
                    <a:pt x="104158" y="363200"/>
                    <a:pt x="196322" y="363200"/>
                  </a:cubicBezTo>
                  <a:cubicBezTo>
                    <a:pt x="288487" y="363200"/>
                    <a:pt x="363200" y="288488"/>
                    <a:pt x="363200" y="196323"/>
                  </a:cubicBezTo>
                  <a:cubicBezTo>
                    <a:pt x="363200" y="104158"/>
                    <a:pt x="288487" y="29444"/>
                    <a:pt x="196322" y="29444"/>
                  </a:cubicBezTo>
                  <a:close/>
                  <a:moveTo>
                    <a:pt x="196250" y="166859"/>
                  </a:moveTo>
                  <a:cubicBezTo>
                    <a:pt x="203703" y="166855"/>
                    <a:pt x="209866" y="172389"/>
                    <a:pt x="210846" y="179573"/>
                  </a:cubicBezTo>
                  <a:lnTo>
                    <a:pt x="210981" y="181571"/>
                  </a:lnTo>
                  <a:lnTo>
                    <a:pt x="211052" y="289563"/>
                  </a:lnTo>
                  <a:cubicBezTo>
                    <a:pt x="211058" y="297694"/>
                    <a:pt x="204470" y="304289"/>
                    <a:pt x="196340" y="304295"/>
                  </a:cubicBezTo>
                  <a:cubicBezTo>
                    <a:pt x="188887" y="304299"/>
                    <a:pt x="182723" y="298765"/>
                    <a:pt x="181744" y="291581"/>
                  </a:cubicBezTo>
                  <a:lnTo>
                    <a:pt x="181608" y="289583"/>
                  </a:lnTo>
                  <a:lnTo>
                    <a:pt x="181538" y="181591"/>
                  </a:lnTo>
                  <a:cubicBezTo>
                    <a:pt x="181534" y="173461"/>
                    <a:pt x="188119" y="166865"/>
                    <a:pt x="196250" y="166859"/>
                  </a:cubicBezTo>
                  <a:close/>
                  <a:moveTo>
                    <a:pt x="196330" y="98201"/>
                  </a:moveTo>
                  <a:cubicBezTo>
                    <a:pt x="207158" y="98201"/>
                    <a:pt x="215934" y="106978"/>
                    <a:pt x="215934" y="117804"/>
                  </a:cubicBezTo>
                  <a:cubicBezTo>
                    <a:pt x="215934" y="128631"/>
                    <a:pt x="207158" y="137407"/>
                    <a:pt x="196330" y="137407"/>
                  </a:cubicBezTo>
                  <a:cubicBezTo>
                    <a:pt x="185505" y="137407"/>
                    <a:pt x="176728" y="128631"/>
                    <a:pt x="176728" y="117804"/>
                  </a:cubicBezTo>
                  <a:cubicBezTo>
                    <a:pt x="176728" y="106978"/>
                    <a:pt x="185505" y="98201"/>
                    <a:pt x="196330" y="98201"/>
                  </a:cubicBezTo>
                  <a:close/>
                </a:path>
              </a:pathLst>
            </a:custGeom>
            <a:solidFill>
              <a:schemeClr val="tx1"/>
            </a:solidFill>
            <a:ln w="15081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460"/>
              <a:endParaRPr lang="en-US" sz="1765">
                <a:solidFill>
                  <a:srgbClr val="000000"/>
                </a:solidFill>
                <a:latin typeface="Segoe UI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5367E6AE-D09A-5C4F-BB7F-6120B95C5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26246" y="5273075"/>
            <a:ext cx="444182" cy="444182"/>
            <a:chOff x="626246" y="5590662"/>
            <a:chExt cx="444182" cy="444182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A3DF8E4F-1219-672F-6071-02EF821297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626246" y="5590662"/>
              <a:ext cx="444182" cy="444182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99000">
                  <a:schemeClr val="accent1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6350">
              <a:noFill/>
              <a:headEnd type="none" w="med" len="med"/>
              <a:tailEnd type="none" w="med" len="med"/>
            </a:ln>
            <a:effectLst>
              <a:glow rad="127000">
                <a:schemeClr val="accent1">
                  <a:lumMod val="20000"/>
                  <a:lumOff val="80000"/>
                  <a:alpha val="10000"/>
                </a:schemeClr>
              </a:glo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US" sz="2000" err="1">
                <a:solidFill>
                  <a:srgbClr val="FFFFFF"/>
                </a:solidFill>
                <a:cs typeface="Segoe UI" pitchFamily="34" charset="0"/>
              </a:endParaRPr>
            </a:p>
          </p:txBody>
        </p:sp>
        <p:sp>
          <p:nvSpPr>
            <p:cNvPr id="65" name="Graphic 43" descr="Icon of a document with a lifeline">
              <a:extLst>
                <a:ext uri="{FF2B5EF4-FFF2-40B4-BE49-F238E27FC236}">
                  <a16:creationId xmlns:a16="http://schemas.microsoft.com/office/drawing/2014/main" id="{C8A82EDF-50B9-DE16-C6AC-8812F3C573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39410" y="5691725"/>
              <a:ext cx="217854" cy="242056"/>
            </a:xfrm>
            <a:custGeom>
              <a:avLst/>
              <a:gdLst>
                <a:gd name="connsiteX0" fmla="*/ 274357 w 308652"/>
                <a:gd name="connsiteY0" fmla="*/ 317226 h 342946"/>
                <a:gd name="connsiteX1" fmla="*/ 282931 w 308652"/>
                <a:gd name="connsiteY1" fmla="*/ 308652 h 342946"/>
                <a:gd name="connsiteX2" fmla="*/ 282931 w 308652"/>
                <a:gd name="connsiteY2" fmla="*/ 137179 h 342946"/>
                <a:gd name="connsiteX3" fmla="*/ 205768 w 308652"/>
                <a:gd name="connsiteY3" fmla="*/ 137179 h 342946"/>
                <a:gd name="connsiteX4" fmla="*/ 171473 w 308652"/>
                <a:gd name="connsiteY4" fmla="*/ 102884 h 342946"/>
                <a:gd name="connsiteX5" fmla="*/ 171473 w 308652"/>
                <a:gd name="connsiteY5" fmla="*/ 25721 h 342946"/>
                <a:gd name="connsiteX6" fmla="*/ 68589 w 308652"/>
                <a:gd name="connsiteY6" fmla="*/ 25721 h 342946"/>
                <a:gd name="connsiteX7" fmla="*/ 60016 w 308652"/>
                <a:gd name="connsiteY7" fmla="*/ 34295 h 342946"/>
                <a:gd name="connsiteX8" fmla="*/ 60016 w 308652"/>
                <a:gd name="connsiteY8" fmla="*/ 124318 h 342946"/>
                <a:gd name="connsiteX9" fmla="*/ 47155 w 308652"/>
                <a:gd name="connsiteY9" fmla="*/ 137179 h 342946"/>
                <a:gd name="connsiteX10" fmla="*/ 34295 w 308652"/>
                <a:gd name="connsiteY10" fmla="*/ 124318 h 342946"/>
                <a:gd name="connsiteX11" fmla="*/ 34295 w 308652"/>
                <a:gd name="connsiteY11" fmla="*/ 34295 h 342946"/>
                <a:gd name="connsiteX12" fmla="*/ 68589 w 308652"/>
                <a:gd name="connsiteY12" fmla="*/ 0 h 342946"/>
                <a:gd name="connsiteX13" fmla="*/ 174423 w 308652"/>
                <a:gd name="connsiteY13" fmla="*/ 0 h 342946"/>
                <a:gd name="connsiteX14" fmla="*/ 175832 w 308652"/>
                <a:gd name="connsiteY14" fmla="*/ 127 h 342946"/>
                <a:gd name="connsiteX15" fmla="*/ 176840 w 308652"/>
                <a:gd name="connsiteY15" fmla="*/ 240 h 342946"/>
                <a:gd name="connsiteX16" fmla="*/ 187540 w 308652"/>
                <a:gd name="connsiteY16" fmla="*/ 2606 h 342946"/>
                <a:gd name="connsiteX17" fmla="*/ 190387 w 308652"/>
                <a:gd name="connsiteY17" fmla="*/ 4104 h 342946"/>
                <a:gd name="connsiteX18" fmla="*/ 191244 w 308652"/>
                <a:gd name="connsiteY18" fmla="*/ 4595 h 342946"/>
                <a:gd name="connsiteX19" fmla="*/ 192059 w 308652"/>
                <a:gd name="connsiteY19" fmla="*/ 5008 h 342946"/>
                <a:gd name="connsiteX20" fmla="*/ 193439 w 308652"/>
                <a:gd name="connsiteY20" fmla="*/ 5762 h 342946"/>
                <a:gd name="connsiteX21" fmla="*/ 197194 w 308652"/>
                <a:gd name="connsiteY21" fmla="*/ 8848 h 342946"/>
                <a:gd name="connsiteX22" fmla="*/ 197817 w 308652"/>
                <a:gd name="connsiteY22" fmla="*/ 9349 h 342946"/>
                <a:gd name="connsiteX23" fmla="*/ 198652 w 308652"/>
                <a:gd name="connsiteY23" fmla="*/ 10048 h 342946"/>
                <a:gd name="connsiteX24" fmla="*/ 298604 w 308652"/>
                <a:gd name="connsiteY24" fmla="*/ 109983 h 342946"/>
                <a:gd name="connsiteX25" fmla="*/ 308652 w 308652"/>
                <a:gd name="connsiteY25" fmla="*/ 134229 h 342946"/>
                <a:gd name="connsiteX26" fmla="*/ 308652 w 308652"/>
                <a:gd name="connsiteY26" fmla="*/ 308652 h 342946"/>
                <a:gd name="connsiteX27" fmla="*/ 274357 w 308652"/>
                <a:gd name="connsiteY27" fmla="*/ 342947 h 342946"/>
                <a:gd name="connsiteX28" fmla="*/ 68589 w 308652"/>
                <a:gd name="connsiteY28" fmla="*/ 342947 h 342946"/>
                <a:gd name="connsiteX29" fmla="*/ 34295 w 308652"/>
                <a:gd name="connsiteY29" fmla="*/ 308652 h 342946"/>
                <a:gd name="connsiteX30" fmla="*/ 34295 w 308652"/>
                <a:gd name="connsiteY30" fmla="*/ 244350 h 342946"/>
                <a:gd name="connsiteX31" fmla="*/ 47155 w 308652"/>
                <a:gd name="connsiteY31" fmla="*/ 231489 h 342946"/>
                <a:gd name="connsiteX32" fmla="*/ 60016 w 308652"/>
                <a:gd name="connsiteY32" fmla="*/ 244350 h 342946"/>
                <a:gd name="connsiteX33" fmla="*/ 60016 w 308652"/>
                <a:gd name="connsiteY33" fmla="*/ 308652 h 342946"/>
                <a:gd name="connsiteX34" fmla="*/ 68589 w 308652"/>
                <a:gd name="connsiteY34" fmla="*/ 317226 h 342946"/>
                <a:gd name="connsiteX35" fmla="*/ 274357 w 308652"/>
                <a:gd name="connsiteY35" fmla="*/ 317226 h 342946"/>
                <a:gd name="connsiteX36" fmla="*/ 263692 w 308652"/>
                <a:gd name="connsiteY36" fmla="*/ 111458 h 342946"/>
                <a:gd name="connsiteX37" fmla="*/ 197194 w 308652"/>
                <a:gd name="connsiteY37" fmla="*/ 44943 h 342946"/>
                <a:gd name="connsiteX38" fmla="*/ 197194 w 308652"/>
                <a:gd name="connsiteY38" fmla="*/ 102884 h 342946"/>
                <a:gd name="connsiteX39" fmla="*/ 205768 w 308652"/>
                <a:gd name="connsiteY39" fmla="*/ 111458 h 342946"/>
                <a:gd name="connsiteX40" fmla="*/ 263692 w 308652"/>
                <a:gd name="connsiteY40" fmla="*/ 111458 h 342946"/>
                <a:gd name="connsiteX41" fmla="*/ 12861 w 308652"/>
                <a:gd name="connsiteY41" fmla="*/ 188621 h 342946"/>
                <a:gd name="connsiteX42" fmla="*/ 55816 w 308652"/>
                <a:gd name="connsiteY42" fmla="*/ 188621 h 342946"/>
                <a:gd name="connsiteX43" fmla="*/ 82509 w 308652"/>
                <a:gd name="connsiteY43" fmla="*/ 127729 h 342946"/>
                <a:gd name="connsiteX44" fmla="*/ 105265 w 308652"/>
                <a:gd name="connsiteY44" fmla="*/ 126170 h 342946"/>
                <a:gd name="connsiteX45" fmla="*/ 105363 w 308652"/>
                <a:gd name="connsiteY45" fmla="*/ 126333 h 342946"/>
                <a:gd name="connsiteX46" fmla="*/ 106226 w 308652"/>
                <a:gd name="connsiteY46" fmla="*/ 128111 h 342946"/>
                <a:gd name="connsiteX47" fmla="*/ 147606 w 308652"/>
                <a:gd name="connsiteY47" fmla="*/ 231450 h 342946"/>
                <a:gd name="connsiteX48" fmla="*/ 172070 w 308652"/>
                <a:gd name="connsiteY48" fmla="*/ 195444 h 342946"/>
                <a:gd name="connsiteX49" fmla="*/ 181422 w 308652"/>
                <a:gd name="connsiteY49" fmla="*/ 188777 h 342946"/>
                <a:gd name="connsiteX50" fmla="*/ 181606 w 308652"/>
                <a:gd name="connsiteY50" fmla="*/ 188748 h 342946"/>
                <a:gd name="connsiteX51" fmla="*/ 183427 w 308652"/>
                <a:gd name="connsiteY51" fmla="*/ 188619 h 342946"/>
                <a:gd name="connsiteX52" fmla="*/ 217720 w 308652"/>
                <a:gd name="connsiteY52" fmla="*/ 188619 h 342946"/>
                <a:gd name="connsiteX53" fmla="*/ 230580 w 308652"/>
                <a:gd name="connsiteY53" fmla="*/ 201479 h 342946"/>
                <a:gd name="connsiteX54" fmla="*/ 219659 w 308652"/>
                <a:gd name="connsiteY54" fmla="*/ 214196 h 342946"/>
                <a:gd name="connsiteX55" fmla="*/ 219482 w 308652"/>
                <a:gd name="connsiteY55" fmla="*/ 214222 h 342946"/>
                <a:gd name="connsiteX56" fmla="*/ 217720 w 308652"/>
                <a:gd name="connsiteY56" fmla="*/ 214340 h 342946"/>
                <a:gd name="connsiteX57" fmla="*/ 191069 w 308652"/>
                <a:gd name="connsiteY57" fmla="*/ 214340 h 342946"/>
                <a:gd name="connsiteX58" fmla="*/ 157140 w 308652"/>
                <a:gd name="connsiteY58" fmla="*/ 267390 h 342946"/>
                <a:gd name="connsiteX59" fmla="*/ 134747 w 308652"/>
                <a:gd name="connsiteY59" fmla="*/ 268088 h 342946"/>
                <a:gd name="connsiteX60" fmla="*/ 134651 w 308652"/>
                <a:gd name="connsiteY60" fmla="*/ 267929 h 342946"/>
                <a:gd name="connsiteX61" fmla="*/ 133814 w 308652"/>
                <a:gd name="connsiteY61" fmla="*/ 266195 h 342946"/>
                <a:gd name="connsiteX62" fmla="*/ 93751 w 308652"/>
                <a:gd name="connsiteY62" fmla="*/ 166147 h 342946"/>
                <a:gd name="connsiteX63" fmla="*/ 75999 w 308652"/>
                <a:gd name="connsiteY63" fmla="*/ 206644 h 342946"/>
                <a:gd name="connsiteX64" fmla="*/ 67108 w 308652"/>
                <a:gd name="connsiteY64" fmla="*/ 214014 h 342946"/>
                <a:gd name="connsiteX65" fmla="*/ 66319 w 308652"/>
                <a:gd name="connsiteY65" fmla="*/ 214170 h 342946"/>
                <a:gd name="connsiteX66" fmla="*/ 66128 w 308652"/>
                <a:gd name="connsiteY66" fmla="*/ 214201 h 342946"/>
                <a:gd name="connsiteX67" fmla="*/ 64220 w 308652"/>
                <a:gd name="connsiteY67" fmla="*/ 214342 h 342946"/>
                <a:gd name="connsiteX68" fmla="*/ 12861 w 308652"/>
                <a:gd name="connsiteY68" fmla="*/ 214342 h 342946"/>
                <a:gd name="connsiteX69" fmla="*/ 0 w 308652"/>
                <a:gd name="connsiteY69" fmla="*/ 201481 h 342946"/>
                <a:gd name="connsiteX70" fmla="*/ 10921 w 308652"/>
                <a:gd name="connsiteY70" fmla="*/ 188766 h 342946"/>
                <a:gd name="connsiteX71" fmla="*/ 11097 w 308652"/>
                <a:gd name="connsiteY71" fmla="*/ 188739 h 342946"/>
                <a:gd name="connsiteX72" fmla="*/ 12861 w 308652"/>
                <a:gd name="connsiteY72" fmla="*/ 188621 h 342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08652" h="342946">
                  <a:moveTo>
                    <a:pt x="274357" y="317226"/>
                  </a:moveTo>
                  <a:cubicBezTo>
                    <a:pt x="279090" y="317226"/>
                    <a:pt x="282931" y="313368"/>
                    <a:pt x="282931" y="308652"/>
                  </a:cubicBezTo>
                  <a:lnTo>
                    <a:pt x="282931" y="137179"/>
                  </a:lnTo>
                  <a:lnTo>
                    <a:pt x="205768" y="137179"/>
                  </a:lnTo>
                  <a:cubicBezTo>
                    <a:pt x="186837" y="137179"/>
                    <a:pt x="171473" y="121815"/>
                    <a:pt x="171473" y="102884"/>
                  </a:cubicBezTo>
                  <a:lnTo>
                    <a:pt x="171473" y="25721"/>
                  </a:lnTo>
                  <a:lnTo>
                    <a:pt x="68589" y="25721"/>
                  </a:lnTo>
                  <a:cubicBezTo>
                    <a:pt x="63857" y="25721"/>
                    <a:pt x="60016" y="29579"/>
                    <a:pt x="60016" y="34295"/>
                  </a:cubicBezTo>
                  <a:lnTo>
                    <a:pt x="60016" y="124318"/>
                  </a:lnTo>
                  <a:cubicBezTo>
                    <a:pt x="60016" y="131421"/>
                    <a:pt x="54258" y="137179"/>
                    <a:pt x="47155" y="137179"/>
                  </a:cubicBezTo>
                  <a:cubicBezTo>
                    <a:pt x="40053" y="137179"/>
                    <a:pt x="34295" y="131421"/>
                    <a:pt x="34295" y="124318"/>
                  </a:cubicBezTo>
                  <a:lnTo>
                    <a:pt x="34295" y="34295"/>
                  </a:lnTo>
                  <a:cubicBezTo>
                    <a:pt x="34295" y="15364"/>
                    <a:pt x="49659" y="0"/>
                    <a:pt x="68589" y="0"/>
                  </a:cubicBezTo>
                  <a:lnTo>
                    <a:pt x="174423" y="0"/>
                  </a:lnTo>
                  <a:cubicBezTo>
                    <a:pt x="174901" y="0"/>
                    <a:pt x="175368" y="64"/>
                    <a:pt x="175832" y="127"/>
                  </a:cubicBezTo>
                  <a:cubicBezTo>
                    <a:pt x="176168" y="173"/>
                    <a:pt x="176503" y="218"/>
                    <a:pt x="176840" y="240"/>
                  </a:cubicBezTo>
                  <a:cubicBezTo>
                    <a:pt x="180527" y="497"/>
                    <a:pt x="184162" y="1200"/>
                    <a:pt x="187540" y="2606"/>
                  </a:cubicBezTo>
                  <a:cubicBezTo>
                    <a:pt x="188525" y="3026"/>
                    <a:pt x="189457" y="3566"/>
                    <a:pt x="190387" y="4104"/>
                  </a:cubicBezTo>
                  <a:cubicBezTo>
                    <a:pt x="190673" y="4269"/>
                    <a:pt x="190958" y="4434"/>
                    <a:pt x="191244" y="4595"/>
                  </a:cubicBezTo>
                  <a:cubicBezTo>
                    <a:pt x="191510" y="4741"/>
                    <a:pt x="191784" y="4874"/>
                    <a:pt x="192059" y="5008"/>
                  </a:cubicBezTo>
                  <a:cubicBezTo>
                    <a:pt x="192532" y="5238"/>
                    <a:pt x="193005" y="5469"/>
                    <a:pt x="193439" y="5762"/>
                  </a:cubicBezTo>
                  <a:cubicBezTo>
                    <a:pt x="194777" y="6670"/>
                    <a:pt x="195977" y="7751"/>
                    <a:pt x="197194" y="8848"/>
                  </a:cubicBezTo>
                  <a:cubicBezTo>
                    <a:pt x="197392" y="9023"/>
                    <a:pt x="197602" y="9185"/>
                    <a:pt x="197817" y="9349"/>
                  </a:cubicBezTo>
                  <a:cubicBezTo>
                    <a:pt x="198105" y="9570"/>
                    <a:pt x="198395" y="9792"/>
                    <a:pt x="198652" y="10048"/>
                  </a:cubicBezTo>
                  <a:lnTo>
                    <a:pt x="298604" y="109983"/>
                  </a:lnTo>
                  <a:cubicBezTo>
                    <a:pt x="305034" y="116413"/>
                    <a:pt x="308652" y="125141"/>
                    <a:pt x="308652" y="134229"/>
                  </a:cubicBezTo>
                  <a:lnTo>
                    <a:pt x="308652" y="308652"/>
                  </a:lnTo>
                  <a:cubicBezTo>
                    <a:pt x="308652" y="327583"/>
                    <a:pt x="293288" y="342947"/>
                    <a:pt x="274357" y="342947"/>
                  </a:cubicBezTo>
                  <a:lnTo>
                    <a:pt x="68589" y="342947"/>
                  </a:lnTo>
                  <a:cubicBezTo>
                    <a:pt x="49659" y="342947"/>
                    <a:pt x="34295" y="327583"/>
                    <a:pt x="34295" y="308652"/>
                  </a:cubicBezTo>
                  <a:lnTo>
                    <a:pt x="34295" y="244350"/>
                  </a:lnTo>
                  <a:cubicBezTo>
                    <a:pt x="34295" y="237247"/>
                    <a:pt x="40053" y="231489"/>
                    <a:pt x="47155" y="231489"/>
                  </a:cubicBezTo>
                  <a:cubicBezTo>
                    <a:pt x="54258" y="231489"/>
                    <a:pt x="60016" y="237247"/>
                    <a:pt x="60016" y="244350"/>
                  </a:cubicBezTo>
                  <a:lnTo>
                    <a:pt x="60016" y="308652"/>
                  </a:lnTo>
                  <a:cubicBezTo>
                    <a:pt x="60016" y="313368"/>
                    <a:pt x="63857" y="317226"/>
                    <a:pt x="68589" y="317226"/>
                  </a:cubicBezTo>
                  <a:lnTo>
                    <a:pt x="274357" y="317226"/>
                  </a:lnTo>
                  <a:close/>
                  <a:moveTo>
                    <a:pt x="263692" y="111458"/>
                  </a:moveTo>
                  <a:lnTo>
                    <a:pt x="197194" y="44943"/>
                  </a:lnTo>
                  <a:lnTo>
                    <a:pt x="197194" y="102884"/>
                  </a:lnTo>
                  <a:cubicBezTo>
                    <a:pt x="197194" y="107600"/>
                    <a:pt x="201035" y="111458"/>
                    <a:pt x="205768" y="111458"/>
                  </a:cubicBezTo>
                  <a:lnTo>
                    <a:pt x="263692" y="111458"/>
                  </a:lnTo>
                  <a:close/>
                  <a:moveTo>
                    <a:pt x="12861" y="188621"/>
                  </a:moveTo>
                  <a:lnTo>
                    <a:pt x="55816" y="188621"/>
                  </a:lnTo>
                  <a:lnTo>
                    <a:pt x="82509" y="127729"/>
                  </a:lnTo>
                  <a:cubicBezTo>
                    <a:pt x="86773" y="118001"/>
                    <a:pt x="100063" y="117507"/>
                    <a:pt x="105265" y="126170"/>
                  </a:cubicBezTo>
                  <a:lnTo>
                    <a:pt x="105363" y="126333"/>
                  </a:lnTo>
                  <a:lnTo>
                    <a:pt x="106226" y="128111"/>
                  </a:lnTo>
                  <a:lnTo>
                    <a:pt x="147606" y="231450"/>
                  </a:lnTo>
                  <a:lnTo>
                    <a:pt x="172070" y="195444"/>
                  </a:lnTo>
                  <a:cubicBezTo>
                    <a:pt x="173980" y="191848"/>
                    <a:pt x="177463" y="189399"/>
                    <a:pt x="181422" y="188777"/>
                  </a:cubicBezTo>
                  <a:lnTo>
                    <a:pt x="181606" y="188748"/>
                  </a:lnTo>
                  <a:lnTo>
                    <a:pt x="183427" y="188619"/>
                  </a:lnTo>
                  <a:lnTo>
                    <a:pt x="217720" y="188619"/>
                  </a:lnTo>
                  <a:cubicBezTo>
                    <a:pt x="224822" y="188619"/>
                    <a:pt x="230580" y="194377"/>
                    <a:pt x="230580" y="201479"/>
                  </a:cubicBezTo>
                  <a:cubicBezTo>
                    <a:pt x="230580" y="207920"/>
                    <a:pt x="225844" y="213260"/>
                    <a:pt x="219659" y="214196"/>
                  </a:cubicBezTo>
                  <a:lnTo>
                    <a:pt x="219482" y="214222"/>
                  </a:lnTo>
                  <a:lnTo>
                    <a:pt x="217720" y="214340"/>
                  </a:lnTo>
                  <a:lnTo>
                    <a:pt x="191069" y="214340"/>
                  </a:lnTo>
                  <a:lnTo>
                    <a:pt x="157140" y="267390"/>
                  </a:lnTo>
                  <a:cubicBezTo>
                    <a:pt x="152421" y="276415"/>
                    <a:pt x="139749" y="276484"/>
                    <a:pt x="134747" y="268088"/>
                  </a:cubicBezTo>
                  <a:lnTo>
                    <a:pt x="134651" y="267929"/>
                  </a:lnTo>
                  <a:lnTo>
                    <a:pt x="133814" y="266195"/>
                  </a:lnTo>
                  <a:lnTo>
                    <a:pt x="93751" y="166147"/>
                  </a:lnTo>
                  <a:lnTo>
                    <a:pt x="75999" y="206644"/>
                  </a:lnTo>
                  <a:cubicBezTo>
                    <a:pt x="74345" y="210418"/>
                    <a:pt x="71015" y="213114"/>
                    <a:pt x="67108" y="214014"/>
                  </a:cubicBezTo>
                  <a:cubicBezTo>
                    <a:pt x="66847" y="214074"/>
                    <a:pt x="66584" y="214126"/>
                    <a:pt x="66319" y="214170"/>
                  </a:cubicBezTo>
                  <a:lnTo>
                    <a:pt x="66128" y="214201"/>
                  </a:lnTo>
                  <a:lnTo>
                    <a:pt x="64220" y="214342"/>
                  </a:lnTo>
                  <a:lnTo>
                    <a:pt x="12861" y="214342"/>
                  </a:lnTo>
                  <a:cubicBezTo>
                    <a:pt x="5758" y="214342"/>
                    <a:pt x="0" y="208584"/>
                    <a:pt x="0" y="201481"/>
                  </a:cubicBezTo>
                  <a:cubicBezTo>
                    <a:pt x="0" y="195041"/>
                    <a:pt x="4736" y="189701"/>
                    <a:pt x="10921" y="188766"/>
                  </a:cubicBezTo>
                  <a:lnTo>
                    <a:pt x="11097" y="188739"/>
                  </a:lnTo>
                  <a:lnTo>
                    <a:pt x="12861" y="188621"/>
                  </a:lnTo>
                  <a:close/>
                </a:path>
              </a:pathLst>
            </a:custGeom>
            <a:solidFill>
              <a:schemeClr val="tx1"/>
            </a:solidFill>
            <a:ln w="15081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460"/>
              <a:endParaRPr lang="en-US" sz="1765">
                <a:solidFill>
                  <a:srgbClr val="000000"/>
                </a:solidFill>
                <a:latin typeface="Segoe UI"/>
              </a:endParaRPr>
            </a:p>
          </p:txBody>
        </p:sp>
      </p:grp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EB01FA84-35F0-E320-927D-61C052E1EB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037920" y="3823663"/>
            <a:ext cx="726281" cy="0"/>
          </a:xfrm>
          <a:prstGeom prst="line">
            <a:avLst/>
          </a:prstGeom>
          <a:ln w="31750" cap="rnd">
            <a:solidFill>
              <a:schemeClr val="bg1">
                <a:alpha val="80000"/>
              </a:schemeClr>
            </a:solidFill>
            <a:prstDash val="solid"/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itle 40">
            <a:extLst>
              <a:ext uri="{FF2B5EF4-FFF2-40B4-BE49-F238E27FC236}">
                <a16:creationId xmlns:a16="http://schemas.microsoft.com/office/drawing/2014/main" id="{FFAB389B-EB72-28DA-F545-06B79BCA1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963" y="457200"/>
            <a:ext cx="11017250" cy="554038"/>
          </a:xfrm>
        </p:spPr>
        <p:txBody>
          <a:bodyPr/>
          <a:lstStyle/>
          <a:p>
            <a:r>
              <a:rPr lang="en-US" dirty="0"/>
              <a:t>Answers Admin (Knowledge Manager)</a:t>
            </a:r>
            <a:endParaRPr lang="en-IN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1095532-A056-4734-5F61-5D6E044BF44B}"/>
              </a:ext>
            </a:extLst>
          </p:cNvPr>
          <p:cNvSpPr txBox="1"/>
          <p:nvPr/>
        </p:nvSpPr>
        <p:spPr>
          <a:xfrm>
            <a:off x="9278692" y="434058"/>
            <a:ext cx="2184893" cy="683777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spcAft>
                <a:spcPts val="200"/>
              </a:spcAft>
            </a:pPr>
            <a:r>
              <a:rPr lang="en-CA" sz="1400" dirty="0">
                <a:latin typeface="+mj-lt"/>
              </a:rPr>
              <a:t>Source: </a:t>
            </a:r>
            <a:endParaRPr lang="en-CA" sz="1400" dirty="0">
              <a:latin typeface="+mj-lt"/>
              <a:cs typeface="Segoe UI"/>
            </a:endParaRPr>
          </a:p>
          <a:p>
            <a:pPr algn="ctr">
              <a:lnSpc>
                <a:spcPct val="130000"/>
              </a:lnSpc>
              <a:spcAft>
                <a:spcPts val="200"/>
              </a:spcAft>
            </a:pPr>
            <a:r>
              <a:rPr lang="en-US" sz="1100" u="sng" dirty="0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Admin tasks for Answers in Engage</a:t>
            </a:r>
            <a:endParaRPr lang="en-US" sz="1100" u="sng" dirty="0">
              <a:solidFill>
                <a:schemeClr val="accent1"/>
              </a:solidFill>
            </a:endParaRPr>
          </a:p>
          <a:p>
            <a:pPr algn="ctr">
              <a:lnSpc>
                <a:spcPct val="130000"/>
              </a:lnSpc>
              <a:spcAft>
                <a:spcPts val="200"/>
              </a:spcAft>
            </a:pPr>
            <a:r>
              <a:rPr lang="en-US" sz="1100" u="sng" dirty="0">
                <a:solidFill>
                  <a:schemeClr val="accent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Set up Answers in Viva</a:t>
            </a:r>
            <a:endParaRPr lang="en-US" sz="1100" u="sng" dirty="0">
              <a:solidFill>
                <a:schemeClr val="accent1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67B220B-C3FA-04EC-C890-D9E4E104898C}"/>
              </a:ext>
            </a:extLst>
          </p:cNvPr>
          <p:cNvSpPr txBox="1"/>
          <p:nvPr/>
        </p:nvSpPr>
        <p:spPr>
          <a:xfrm>
            <a:off x="761113" y="1384447"/>
            <a:ext cx="10841922" cy="81560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600"/>
              </a:spcAft>
              <a:buClr>
                <a:srgbClr val="000000"/>
              </a:buClr>
            </a:pPr>
            <a:r>
              <a:rPr lang="en-US" sz="2000" b="1" dirty="0">
                <a:solidFill>
                  <a:schemeClr val="accent1"/>
                </a:solidFill>
                <a:latin typeface="+mj-lt"/>
              </a:rPr>
              <a:t>Answers overview</a:t>
            </a:r>
            <a:endParaRPr lang="en-US" sz="2000" b="1" dirty="0">
              <a:solidFill>
                <a:schemeClr val="accent1"/>
              </a:solidFill>
              <a:latin typeface="+mj-lt"/>
              <a:cs typeface="Segoe UI" panose="020B0502040204020203" pitchFamily="34" charset="0"/>
            </a:endParaRPr>
          </a:p>
          <a:p>
            <a:pPr>
              <a:spcAft>
                <a:spcPts val="600"/>
              </a:spcAft>
              <a:buClr>
                <a:srgbClr val="000000"/>
              </a:buClr>
            </a:pPr>
            <a:r>
              <a:rPr lang="en-US" sz="1400" dirty="0">
                <a:solidFill>
                  <a:srgbClr val="000000"/>
                </a:solidFill>
                <a:cs typeface="Segoe UI" panose="020B0502040204020203" pitchFamily="34" charset="0"/>
              </a:rPr>
              <a:t>Enables users to ask and answer questions within their organization, connect with subject matter experts, and promote their learning process through Answers Analytics..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1F0B6A0-27FF-1C99-1BB1-8F60B0943EAB}"/>
              </a:ext>
            </a:extLst>
          </p:cNvPr>
          <p:cNvSpPr/>
          <p:nvPr/>
        </p:nvSpPr>
        <p:spPr bwMode="auto">
          <a:xfrm>
            <a:off x="597218" y="2508423"/>
            <a:ext cx="1936432" cy="43797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1F2F5"/>
              </a:gs>
              <a:gs pos="100000">
                <a:schemeClr val="bg1"/>
              </a:gs>
            </a:gsLst>
            <a:lin ang="5400000" scaled="1"/>
          </a:gradFill>
          <a:ln w="9525">
            <a:gradFill flip="none" rotWithShape="1"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headEnd type="none" w="med" len="med"/>
            <a:tailEnd type="none" w="med" len="med"/>
          </a:ln>
          <a:effectLst>
            <a:outerShdw blurRad="127000" dist="50800" dir="5400000" algn="ctr" rotWithShape="0">
              <a:schemeClr val="accent1">
                <a:alpha val="10000"/>
              </a:scheme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0" rIns="9144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32472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spc="300" dirty="0">
                <a:solidFill>
                  <a:schemeClr val="tx1"/>
                </a:solidFill>
              </a:rPr>
              <a:t>KEY TASKS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F34EEF9-AE31-DC7B-241F-F7E7CE8B71A7}"/>
              </a:ext>
            </a:extLst>
          </p:cNvPr>
          <p:cNvSpPr txBox="1"/>
          <p:nvPr/>
        </p:nvSpPr>
        <p:spPr>
          <a:xfrm>
            <a:off x="1229177" y="3292546"/>
            <a:ext cx="5461908" cy="2154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buClr>
                <a:srgbClr val="000000"/>
              </a:buClr>
            </a:pPr>
            <a:r>
              <a:rPr lang="en-US" sz="1400" dirty="0">
                <a:solidFill>
                  <a:srgbClr val="000000"/>
                </a:solidFill>
                <a:cs typeface="Segoe UI" panose="020B0502040204020203" pitchFamily="34" charset="0"/>
              </a:rPr>
              <a:t>Configures and manages Answers in Engage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4B683B4-EA95-5AD6-2D7A-ABC8A8253904}"/>
              </a:ext>
            </a:extLst>
          </p:cNvPr>
          <p:cNvSpPr txBox="1"/>
          <p:nvPr/>
        </p:nvSpPr>
        <p:spPr>
          <a:xfrm>
            <a:off x="1229177" y="4232272"/>
            <a:ext cx="5461908" cy="43088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buClr>
                <a:srgbClr val="000000"/>
              </a:buClr>
            </a:pPr>
            <a:r>
              <a:rPr lang="en-US" sz="1400" dirty="0">
                <a:solidFill>
                  <a:srgbClr val="000000"/>
                </a:solidFill>
                <a:cs typeface="Segoe UI" panose="020B0502040204020203" pitchFamily="34" charset="0"/>
              </a:rPr>
              <a:t>Provides guidance on how to use Answers in an organization via the Answers info panel on Engage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A4BE88-A5D3-4149-CD81-EE83DA10A885}"/>
              </a:ext>
            </a:extLst>
          </p:cNvPr>
          <p:cNvSpPr txBox="1"/>
          <p:nvPr/>
        </p:nvSpPr>
        <p:spPr>
          <a:xfrm>
            <a:off x="1229177" y="5279721"/>
            <a:ext cx="5276398" cy="64633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buClr>
                <a:srgbClr val="000000"/>
              </a:buClr>
            </a:pPr>
            <a:r>
              <a:rPr lang="en-US" sz="1400" dirty="0">
                <a:solidFill>
                  <a:srgbClr val="000000"/>
                </a:solidFill>
                <a:cs typeface="Segoe UI" panose="020B0502040204020203" pitchFamily="34" charset="0"/>
              </a:rPr>
              <a:t>Able to view Global Answers Analytics, which provides metrics about engagement and success rates for Q&amp;A, to monitor and communicate the impact of Answers within Engage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C0245D2-71B8-7657-F8E6-A673032FC8E5}"/>
              </a:ext>
            </a:extLst>
          </p:cNvPr>
          <p:cNvSpPr/>
          <p:nvPr/>
        </p:nvSpPr>
        <p:spPr bwMode="auto">
          <a:xfrm>
            <a:off x="7848600" y="2508423"/>
            <a:ext cx="3104922" cy="43797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2EBF0">
                  <a:alpha val="82000"/>
                </a:srgbClr>
              </a:gs>
              <a:gs pos="100000">
                <a:schemeClr val="bg1"/>
              </a:gs>
            </a:gsLst>
            <a:lin ang="5400000" scaled="1"/>
          </a:gradFill>
          <a:ln w="9525">
            <a:gradFill flip="none" rotWithShape="1"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headEnd type="none" w="med" len="med"/>
            <a:tailEnd type="none" w="med" len="med"/>
          </a:ln>
          <a:effectLst>
            <a:outerShdw blurRad="127000" dist="50800" dir="5400000" algn="ctr" rotWithShape="0">
              <a:schemeClr val="accent1">
                <a:alpha val="10000"/>
              </a:scheme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0" rIns="9144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32472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spc="300" dirty="0">
                <a:solidFill>
                  <a:schemeClr val="tx1"/>
                </a:solidFill>
              </a:rPr>
              <a:t>ROLE ASSIGNMENT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85581DA-EAB0-C2DD-54BC-02CCFBDF09BD}"/>
              </a:ext>
            </a:extLst>
          </p:cNvPr>
          <p:cNvSpPr txBox="1"/>
          <p:nvPr/>
        </p:nvSpPr>
        <p:spPr>
          <a:xfrm>
            <a:off x="7897267" y="3178177"/>
            <a:ext cx="3007588" cy="49244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+mj-lt"/>
                <a:cs typeface="Segoe UI"/>
              </a:rPr>
              <a:t>Needs to be assigned by an M365 Global Admin</a:t>
            </a:r>
          </a:p>
        </p:txBody>
      </p:sp>
    </p:spTree>
    <p:extLst>
      <p:ext uri="{BB962C8B-B14F-4D97-AF65-F5344CB8AC3E}">
        <p14:creationId xmlns:p14="http://schemas.microsoft.com/office/powerpoint/2010/main" val="2715789106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0D8F41-9DA1-A2E4-5BDA-002E86F9BE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76C67423-CF09-AB7B-A38F-FF6C84B9B3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l="32113" t="-5537" r="446" b="35600"/>
          <a:stretch>
            <a:fillRect/>
          </a:stretch>
        </p:blipFill>
        <p:spPr>
          <a:xfrm>
            <a:off x="0" y="4395041"/>
            <a:ext cx="2388870" cy="2488359"/>
          </a:xfrm>
          <a:custGeom>
            <a:avLst/>
            <a:gdLst>
              <a:gd name="csX0" fmla="*/ 0 w 2388870"/>
              <a:gd name="csY0" fmla="*/ 0 h 2488359"/>
              <a:gd name="csX1" fmla="*/ 2388870 w 2388870"/>
              <a:gd name="csY1" fmla="*/ 0 h 2488359"/>
              <a:gd name="csX2" fmla="*/ 2388870 w 2388870"/>
              <a:gd name="csY2" fmla="*/ 2488359 h 2488359"/>
              <a:gd name="csX3" fmla="*/ 0 w 2388870"/>
              <a:gd name="csY3" fmla="*/ 2488359 h 248835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388870" h="2488359">
                <a:moveTo>
                  <a:pt x="0" y="0"/>
                </a:moveTo>
                <a:lnTo>
                  <a:pt x="2388870" y="0"/>
                </a:lnTo>
                <a:lnTo>
                  <a:pt x="2388870" y="2488359"/>
                </a:lnTo>
                <a:lnTo>
                  <a:pt x="0" y="2488359"/>
                </a:lnTo>
                <a:close/>
              </a:path>
            </a:pathLst>
          </a:custGeom>
        </p:spPr>
      </p:pic>
      <p:sp>
        <p:nvSpPr>
          <p:cNvPr id="11" name="Rectangle: Single Corner Rounded 10">
            <a:extLst>
              <a:ext uri="{FF2B5EF4-FFF2-40B4-BE49-F238E27FC236}">
                <a16:creationId xmlns:a16="http://schemas.microsoft.com/office/drawing/2014/main" id="{E1CFD355-7532-5361-A83F-E6B73C9F66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0" y="1530302"/>
            <a:ext cx="6948715" cy="5034012"/>
          </a:xfrm>
          <a:prstGeom prst="round1Rect">
            <a:avLst>
              <a:gd name="adj" fmla="val 3490"/>
            </a:avLst>
          </a:prstGeom>
          <a:solidFill>
            <a:schemeClr val="bg1">
              <a:alpha val="50000"/>
            </a:schemeClr>
          </a:solidFill>
          <a:ln w="6350">
            <a:noFill/>
            <a:headEnd type="none" w="med" len="med"/>
            <a:tailEnd type="none" w="med" len="med"/>
          </a:ln>
          <a:effectLst>
            <a:glow rad="127000">
              <a:schemeClr val="accent1">
                <a:lumMod val="40000"/>
                <a:lumOff val="60000"/>
                <a:alpha val="10000"/>
              </a:schemeClr>
            </a:glo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32472"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FFFFFF"/>
              </a:solidFill>
              <a:cs typeface="Segoe UI" pitchFamily="34" charset="0"/>
            </a:endParaRP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ED7F84C6-663B-FEAE-5B4F-95BB6D4302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-1" y="1530301"/>
            <a:ext cx="11603038" cy="5327699"/>
          </a:xfrm>
          <a:custGeom>
            <a:avLst/>
            <a:gdLst>
              <a:gd name="csX0" fmla="*/ 7374494 w 11603038"/>
              <a:gd name="csY0" fmla="*/ 0 h 5327699"/>
              <a:gd name="csX1" fmla="*/ 11427629 w 11603038"/>
              <a:gd name="csY1" fmla="*/ 0 h 5327699"/>
              <a:gd name="csX2" fmla="*/ 11603038 w 11603038"/>
              <a:gd name="csY2" fmla="*/ 175409 h 5327699"/>
              <a:gd name="csX3" fmla="*/ 11603038 w 11603038"/>
              <a:gd name="csY3" fmla="*/ 5034012 h 5327699"/>
              <a:gd name="csX4" fmla="*/ 11603038 w 11603038"/>
              <a:gd name="csY4" fmla="*/ 5101490 h 5327699"/>
              <a:gd name="csX5" fmla="*/ 11603038 w 11603038"/>
              <a:gd name="csY5" fmla="*/ 5327699 h 5327699"/>
              <a:gd name="csX6" fmla="*/ 7398430 w 11603038"/>
              <a:gd name="csY6" fmla="*/ 5327699 h 5327699"/>
              <a:gd name="csX7" fmla="*/ 7175501 w 11603038"/>
              <a:gd name="csY7" fmla="*/ 5327699 h 5327699"/>
              <a:gd name="csX8" fmla="*/ 0 w 11603038"/>
              <a:gd name="csY8" fmla="*/ 5327699 h 5327699"/>
              <a:gd name="csX9" fmla="*/ 0 w 11603038"/>
              <a:gd name="csY9" fmla="*/ 5034012 h 5327699"/>
              <a:gd name="csX10" fmla="*/ 6453567 w 11603038"/>
              <a:gd name="csY10" fmla="*/ 5034012 h 5327699"/>
              <a:gd name="csX11" fmla="*/ 6790984 w 11603038"/>
              <a:gd name="csY11" fmla="*/ 5034012 h 5327699"/>
              <a:gd name="csX12" fmla="*/ 7015690 w 11603038"/>
              <a:gd name="csY12" fmla="*/ 5034012 h 5327699"/>
              <a:gd name="csX13" fmla="*/ 7199086 w 11603038"/>
              <a:gd name="csY13" fmla="*/ 4850616 h 5327699"/>
              <a:gd name="csX14" fmla="*/ 7199086 w 11603038"/>
              <a:gd name="csY14" fmla="*/ 4146713 h 5327699"/>
              <a:gd name="csX15" fmla="*/ 7199085 w 11603038"/>
              <a:gd name="csY15" fmla="*/ 4146709 h 5327699"/>
              <a:gd name="csX16" fmla="*/ 7199085 w 11603038"/>
              <a:gd name="csY16" fmla="*/ 175409 h 5327699"/>
              <a:gd name="csX17" fmla="*/ 7374494 w 11603038"/>
              <a:gd name="csY17" fmla="*/ 0 h 532769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</a:cxnLst>
            <a:rect l="l" t="t" r="r" b="b"/>
            <a:pathLst>
              <a:path w="11603038" h="5327699">
                <a:moveTo>
                  <a:pt x="7374494" y="0"/>
                </a:moveTo>
                <a:lnTo>
                  <a:pt x="11427629" y="0"/>
                </a:lnTo>
                <a:cubicBezTo>
                  <a:pt x="11524505" y="0"/>
                  <a:pt x="11603038" y="78533"/>
                  <a:pt x="11603038" y="175409"/>
                </a:cubicBezTo>
                <a:lnTo>
                  <a:pt x="11603038" y="5034012"/>
                </a:lnTo>
                <a:lnTo>
                  <a:pt x="11603038" y="5101490"/>
                </a:lnTo>
                <a:lnTo>
                  <a:pt x="11603038" y="5327699"/>
                </a:lnTo>
                <a:lnTo>
                  <a:pt x="7398430" y="5327699"/>
                </a:lnTo>
                <a:lnTo>
                  <a:pt x="7175501" y="5327699"/>
                </a:lnTo>
                <a:lnTo>
                  <a:pt x="0" y="5327699"/>
                </a:lnTo>
                <a:lnTo>
                  <a:pt x="0" y="5034012"/>
                </a:lnTo>
                <a:lnTo>
                  <a:pt x="6453567" y="5034012"/>
                </a:lnTo>
                <a:lnTo>
                  <a:pt x="6790984" y="5034012"/>
                </a:lnTo>
                <a:lnTo>
                  <a:pt x="7015690" y="5034012"/>
                </a:lnTo>
                <a:cubicBezTo>
                  <a:pt x="7116977" y="5034012"/>
                  <a:pt x="7199086" y="4951903"/>
                  <a:pt x="7199086" y="4850616"/>
                </a:cubicBezTo>
                <a:lnTo>
                  <a:pt x="7199086" y="4146713"/>
                </a:lnTo>
                <a:lnTo>
                  <a:pt x="7199085" y="4146709"/>
                </a:lnTo>
                <a:lnTo>
                  <a:pt x="7199085" y="175409"/>
                </a:lnTo>
                <a:cubicBezTo>
                  <a:pt x="7199085" y="78533"/>
                  <a:pt x="7277618" y="0"/>
                  <a:pt x="7374494" y="0"/>
                </a:cubicBezTo>
                <a:close/>
              </a:path>
            </a:pathLst>
          </a:custGeom>
          <a:gradFill flip="none" rotWithShape="1">
            <a:gsLst>
              <a:gs pos="100000">
                <a:schemeClr val="bg1">
                  <a:alpha val="50000"/>
                </a:schemeClr>
              </a:gs>
              <a:gs pos="0">
                <a:schemeClr val="accent1">
                  <a:lumMod val="5000"/>
                  <a:lumOff val="95000"/>
                  <a:alpha val="0"/>
                </a:schemeClr>
              </a:gs>
            </a:gsLst>
            <a:lin ang="16200000" scaled="1"/>
            <a:tileRect/>
          </a:gradFill>
          <a:ln w="6350">
            <a:gradFill flip="none" rotWithShape="1">
              <a:gsLst>
                <a:gs pos="77000">
                  <a:schemeClr val="accent1">
                    <a:lumMod val="5000"/>
                    <a:lumOff val="95000"/>
                    <a:alpha val="0"/>
                  </a:schemeClr>
                </a:gs>
                <a:gs pos="9000">
                  <a:schemeClr val="accent1">
                    <a:lumMod val="45000"/>
                    <a:lumOff val="55000"/>
                  </a:schemeClr>
                </a:gs>
              </a:gsLst>
              <a:lin ang="16200000" scaled="1"/>
              <a:tileRect/>
            </a:gradFill>
            <a:headEnd type="none" w="med" len="med"/>
            <a:tailEnd type="none" w="med" len="med"/>
          </a:ln>
          <a:effectLst>
            <a:glow rad="127000">
              <a:schemeClr val="accent1">
                <a:lumMod val="40000"/>
                <a:lumOff val="60000"/>
                <a:alpha val="10000"/>
              </a:schemeClr>
            </a:glo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32472" fontAlgn="base">
              <a:spcBef>
                <a:spcPct val="0"/>
              </a:spcBef>
              <a:spcAft>
                <a:spcPct val="0"/>
              </a:spcAft>
            </a:pPr>
            <a:endParaRPr lang="en-US" sz="2000" err="1">
              <a:solidFill>
                <a:srgbClr val="FFFFFF"/>
              </a:solidFill>
              <a:cs typeface="Segoe UI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559B6DF-7747-B76D-38E4-012D22BCAA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9626600" y="333375"/>
            <a:ext cx="1976439" cy="611734"/>
          </a:xfrm>
          <a:prstGeom prst="roundRect">
            <a:avLst>
              <a:gd name="adj" fmla="val 15001"/>
            </a:avLst>
          </a:prstGeom>
          <a:solidFill>
            <a:srgbClr val="D8EBFA"/>
          </a:solidFill>
          <a:ln w="12700">
            <a:solidFill>
              <a:schemeClr val="accent1">
                <a:lumMod val="60000"/>
                <a:lumOff val="4000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32472"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chemeClr val="tx1"/>
              </a:solidFill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B3658D5A-7963-F858-FE9F-80FD72E1D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229177" y="2596310"/>
            <a:ext cx="5461908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  <a:prstDash val="dash"/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62A1FA6B-43BC-246B-76B3-D184E3D3CE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229177" y="3453737"/>
            <a:ext cx="5461908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  <a:prstDash val="dash"/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4365E02C-3276-3243-ED15-0488404BB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229177" y="4311164"/>
            <a:ext cx="5461908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  <a:prstDash val="dash"/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7864EA05-F868-59A8-6198-FB1E9F4BCC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229177" y="5384035"/>
            <a:ext cx="5461908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  <a:prstDash val="dash"/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4DEDE34-986B-DF96-4522-7639B82878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26246" y="1945505"/>
            <a:ext cx="444182" cy="444182"/>
            <a:chOff x="626246" y="1920105"/>
            <a:chExt cx="444182" cy="444182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01EFB0C-4277-AED5-9E24-0E5B980168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626246" y="1920105"/>
              <a:ext cx="444182" cy="444182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99000">
                  <a:schemeClr val="accent1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6350">
              <a:noFill/>
              <a:headEnd type="none" w="med" len="med"/>
              <a:tailEnd type="none" w="med" len="med"/>
            </a:ln>
            <a:effectLst>
              <a:glow rad="127000">
                <a:schemeClr val="accent1">
                  <a:lumMod val="20000"/>
                  <a:lumOff val="80000"/>
                  <a:alpha val="10000"/>
                </a:schemeClr>
              </a:glo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US" sz="2000" err="1">
                <a:solidFill>
                  <a:srgbClr val="FFFFFF"/>
                </a:solidFill>
                <a:cs typeface="Segoe UI" pitchFamily="34" charset="0"/>
              </a:endParaRPr>
            </a:p>
          </p:txBody>
        </p:sp>
        <p:sp>
          <p:nvSpPr>
            <p:cNvPr id="49" name="Graphic 65" descr="Icon of a person standing behind a podium">
              <a:extLst>
                <a:ext uri="{FF2B5EF4-FFF2-40B4-BE49-F238E27FC236}">
                  <a16:creationId xmlns:a16="http://schemas.microsoft.com/office/drawing/2014/main" id="{70F59B04-AE24-B448-12D0-FF5FD1A795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5124" y="2005252"/>
              <a:ext cx="246426" cy="273888"/>
            </a:xfrm>
            <a:custGeom>
              <a:avLst/>
              <a:gdLst>
                <a:gd name="connsiteX0" fmla="*/ 309271 w 322746"/>
                <a:gd name="connsiteY0" fmla="*/ 197191 h 358713"/>
                <a:gd name="connsiteX1" fmla="*/ 317677 w 322746"/>
                <a:gd name="connsiteY1" fmla="*/ 221139 h 358713"/>
                <a:gd name="connsiteX2" fmla="*/ 233076 w 322746"/>
                <a:gd name="connsiteY2" fmla="*/ 288881 h 358713"/>
                <a:gd name="connsiteX3" fmla="*/ 233076 w 322746"/>
                <a:gd name="connsiteY3" fmla="*/ 318367 h 358713"/>
                <a:gd name="connsiteX4" fmla="*/ 192729 w 322746"/>
                <a:gd name="connsiteY4" fmla="*/ 358714 h 358713"/>
                <a:gd name="connsiteX5" fmla="*/ 130049 w 322746"/>
                <a:gd name="connsiteY5" fmla="*/ 358714 h 358713"/>
                <a:gd name="connsiteX6" fmla="*/ 89703 w 322746"/>
                <a:gd name="connsiteY6" fmla="*/ 318367 h 358713"/>
                <a:gd name="connsiteX7" fmla="*/ 89703 w 322746"/>
                <a:gd name="connsiteY7" fmla="*/ 288883 h 358713"/>
                <a:gd name="connsiteX8" fmla="*/ 5071 w 322746"/>
                <a:gd name="connsiteY8" fmla="*/ 221141 h 358713"/>
                <a:gd name="connsiteX9" fmla="*/ 13476 w 322746"/>
                <a:gd name="connsiteY9" fmla="*/ 197191 h 358713"/>
                <a:gd name="connsiteX10" fmla="*/ 309271 w 322746"/>
                <a:gd name="connsiteY10" fmla="*/ 197191 h 358713"/>
                <a:gd name="connsiteX11" fmla="*/ 270957 w 322746"/>
                <a:gd name="connsiteY11" fmla="*/ 224089 h 358713"/>
                <a:gd name="connsiteX12" fmla="*/ 51799 w 322746"/>
                <a:gd name="connsiteY12" fmla="*/ 224089 h 358713"/>
                <a:gd name="connsiteX13" fmla="*/ 111556 w 322746"/>
                <a:gd name="connsiteY13" fmla="*/ 271921 h 358713"/>
                <a:gd name="connsiteX14" fmla="*/ 116601 w 322746"/>
                <a:gd name="connsiteY14" fmla="*/ 282420 h 358713"/>
                <a:gd name="connsiteX15" fmla="*/ 116601 w 322746"/>
                <a:gd name="connsiteY15" fmla="*/ 318367 h 358713"/>
                <a:gd name="connsiteX16" fmla="*/ 130049 w 322746"/>
                <a:gd name="connsiteY16" fmla="*/ 331816 h 358713"/>
                <a:gd name="connsiteX17" fmla="*/ 192729 w 322746"/>
                <a:gd name="connsiteY17" fmla="*/ 331816 h 358713"/>
                <a:gd name="connsiteX18" fmla="*/ 206178 w 322746"/>
                <a:gd name="connsiteY18" fmla="*/ 318367 h 358713"/>
                <a:gd name="connsiteX19" fmla="*/ 206178 w 322746"/>
                <a:gd name="connsiteY19" fmla="*/ 282420 h 358713"/>
                <a:gd name="connsiteX20" fmla="*/ 211220 w 322746"/>
                <a:gd name="connsiteY20" fmla="*/ 271923 h 358713"/>
                <a:gd name="connsiteX21" fmla="*/ 270957 w 322746"/>
                <a:gd name="connsiteY21" fmla="*/ 224089 h 358713"/>
                <a:gd name="connsiteX22" fmla="*/ 103152 w 322746"/>
                <a:gd name="connsiteY22" fmla="*/ 125516 h 358713"/>
                <a:gd name="connsiteX23" fmla="*/ 219614 w 322746"/>
                <a:gd name="connsiteY23" fmla="*/ 125516 h 358713"/>
                <a:gd name="connsiteX24" fmla="*/ 250891 w 322746"/>
                <a:gd name="connsiteY24" fmla="*/ 154323 h 358713"/>
                <a:gd name="connsiteX25" fmla="*/ 250995 w 322746"/>
                <a:gd name="connsiteY25" fmla="*/ 156896 h 358713"/>
                <a:gd name="connsiteX26" fmla="*/ 250995 w 322746"/>
                <a:gd name="connsiteY26" fmla="*/ 179311 h 358713"/>
                <a:gd name="connsiteX27" fmla="*/ 224097 w 322746"/>
                <a:gd name="connsiteY27" fmla="*/ 179311 h 358713"/>
                <a:gd name="connsiteX28" fmla="*/ 224097 w 322746"/>
                <a:gd name="connsiteY28" fmla="*/ 156896 h 358713"/>
                <a:gd name="connsiteX29" fmla="*/ 220644 w 322746"/>
                <a:gd name="connsiteY29" fmla="*/ 152531 h 358713"/>
                <a:gd name="connsiteX30" fmla="*/ 219614 w 322746"/>
                <a:gd name="connsiteY30" fmla="*/ 152413 h 358713"/>
                <a:gd name="connsiteX31" fmla="*/ 103152 w 322746"/>
                <a:gd name="connsiteY31" fmla="*/ 152413 h 358713"/>
                <a:gd name="connsiteX32" fmla="*/ 98787 w 322746"/>
                <a:gd name="connsiteY32" fmla="*/ 155869 h 358713"/>
                <a:gd name="connsiteX33" fmla="*/ 98669 w 322746"/>
                <a:gd name="connsiteY33" fmla="*/ 156896 h 358713"/>
                <a:gd name="connsiteX34" fmla="*/ 98669 w 322746"/>
                <a:gd name="connsiteY34" fmla="*/ 179311 h 358713"/>
                <a:gd name="connsiteX35" fmla="*/ 71771 w 322746"/>
                <a:gd name="connsiteY35" fmla="*/ 179311 h 358713"/>
                <a:gd name="connsiteX36" fmla="*/ 71771 w 322746"/>
                <a:gd name="connsiteY36" fmla="*/ 156896 h 358713"/>
                <a:gd name="connsiteX37" fmla="*/ 100578 w 322746"/>
                <a:gd name="connsiteY37" fmla="*/ 125620 h 358713"/>
                <a:gd name="connsiteX38" fmla="*/ 103152 w 322746"/>
                <a:gd name="connsiteY38" fmla="*/ 125516 h 358713"/>
                <a:gd name="connsiteX39" fmla="*/ 219614 w 322746"/>
                <a:gd name="connsiteY39" fmla="*/ 125516 h 358713"/>
                <a:gd name="connsiteX40" fmla="*/ 103152 w 322746"/>
                <a:gd name="connsiteY40" fmla="*/ 125516 h 358713"/>
                <a:gd name="connsiteX41" fmla="*/ 161430 w 322746"/>
                <a:gd name="connsiteY41" fmla="*/ 0 h 358713"/>
                <a:gd name="connsiteX42" fmla="*/ 215226 w 322746"/>
                <a:gd name="connsiteY42" fmla="*/ 53796 h 358713"/>
                <a:gd name="connsiteX43" fmla="*/ 161430 w 322746"/>
                <a:gd name="connsiteY43" fmla="*/ 107592 h 358713"/>
                <a:gd name="connsiteX44" fmla="*/ 107635 w 322746"/>
                <a:gd name="connsiteY44" fmla="*/ 53796 h 358713"/>
                <a:gd name="connsiteX45" fmla="*/ 161430 w 322746"/>
                <a:gd name="connsiteY45" fmla="*/ 0 h 358713"/>
                <a:gd name="connsiteX46" fmla="*/ 161430 w 322746"/>
                <a:gd name="connsiteY46" fmla="*/ 26898 h 358713"/>
                <a:gd name="connsiteX47" fmla="*/ 134532 w 322746"/>
                <a:gd name="connsiteY47" fmla="*/ 53796 h 358713"/>
                <a:gd name="connsiteX48" fmla="*/ 161430 w 322746"/>
                <a:gd name="connsiteY48" fmla="*/ 80694 h 358713"/>
                <a:gd name="connsiteX49" fmla="*/ 188328 w 322746"/>
                <a:gd name="connsiteY49" fmla="*/ 53796 h 358713"/>
                <a:gd name="connsiteX50" fmla="*/ 161430 w 322746"/>
                <a:gd name="connsiteY50" fmla="*/ 26898 h 358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22746" h="358713">
                  <a:moveTo>
                    <a:pt x="309271" y="197191"/>
                  </a:moveTo>
                  <a:cubicBezTo>
                    <a:pt x="321981" y="197191"/>
                    <a:pt x="327599" y="213194"/>
                    <a:pt x="317677" y="221139"/>
                  </a:cubicBezTo>
                  <a:lnTo>
                    <a:pt x="233076" y="288881"/>
                  </a:lnTo>
                  <a:lnTo>
                    <a:pt x="233076" y="318367"/>
                  </a:lnTo>
                  <a:cubicBezTo>
                    <a:pt x="233076" y="340651"/>
                    <a:pt x="215011" y="358714"/>
                    <a:pt x="192729" y="358714"/>
                  </a:cubicBezTo>
                  <a:lnTo>
                    <a:pt x="130049" y="358714"/>
                  </a:lnTo>
                  <a:cubicBezTo>
                    <a:pt x="107767" y="358714"/>
                    <a:pt x="89703" y="340651"/>
                    <a:pt x="89703" y="318367"/>
                  </a:cubicBezTo>
                  <a:lnTo>
                    <a:pt x="89703" y="288883"/>
                  </a:lnTo>
                  <a:lnTo>
                    <a:pt x="5071" y="221141"/>
                  </a:lnTo>
                  <a:cubicBezTo>
                    <a:pt x="-4852" y="213197"/>
                    <a:pt x="764" y="197191"/>
                    <a:pt x="13476" y="197191"/>
                  </a:cubicBezTo>
                  <a:lnTo>
                    <a:pt x="309271" y="197191"/>
                  </a:lnTo>
                  <a:close/>
                  <a:moveTo>
                    <a:pt x="270957" y="224089"/>
                  </a:moveTo>
                  <a:lnTo>
                    <a:pt x="51799" y="224089"/>
                  </a:lnTo>
                  <a:lnTo>
                    <a:pt x="111556" y="271921"/>
                  </a:lnTo>
                  <a:cubicBezTo>
                    <a:pt x="114745" y="274473"/>
                    <a:pt x="116601" y="278337"/>
                    <a:pt x="116601" y="282420"/>
                  </a:cubicBezTo>
                  <a:lnTo>
                    <a:pt x="116601" y="318367"/>
                  </a:lnTo>
                  <a:cubicBezTo>
                    <a:pt x="116601" y="325794"/>
                    <a:pt x="122622" y="331816"/>
                    <a:pt x="130049" y="331816"/>
                  </a:cubicBezTo>
                  <a:lnTo>
                    <a:pt x="192729" y="331816"/>
                  </a:lnTo>
                  <a:cubicBezTo>
                    <a:pt x="200156" y="331816"/>
                    <a:pt x="206178" y="325794"/>
                    <a:pt x="206178" y="318367"/>
                  </a:cubicBezTo>
                  <a:lnTo>
                    <a:pt x="206178" y="282420"/>
                  </a:lnTo>
                  <a:cubicBezTo>
                    <a:pt x="206178" y="278337"/>
                    <a:pt x="208034" y="274474"/>
                    <a:pt x="211220" y="271923"/>
                  </a:cubicBezTo>
                  <a:lnTo>
                    <a:pt x="270957" y="224089"/>
                  </a:lnTo>
                  <a:close/>
                  <a:moveTo>
                    <a:pt x="103152" y="125516"/>
                  </a:moveTo>
                  <a:lnTo>
                    <a:pt x="219614" y="125516"/>
                  </a:lnTo>
                  <a:cubicBezTo>
                    <a:pt x="236079" y="125516"/>
                    <a:pt x="249582" y="138196"/>
                    <a:pt x="250891" y="154323"/>
                  </a:cubicBezTo>
                  <a:lnTo>
                    <a:pt x="250995" y="156896"/>
                  </a:lnTo>
                  <a:lnTo>
                    <a:pt x="250995" y="179311"/>
                  </a:lnTo>
                  <a:lnTo>
                    <a:pt x="224097" y="179311"/>
                  </a:lnTo>
                  <a:lnTo>
                    <a:pt x="224097" y="156896"/>
                  </a:lnTo>
                  <a:cubicBezTo>
                    <a:pt x="224097" y="154775"/>
                    <a:pt x="222623" y="152998"/>
                    <a:pt x="220644" y="152531"/>
                  </a:cubicBezTo>
                  <a:lnTo>
                    <a:pt x="219614" y="152413"/>
                  </a:lnTo>
                  <a:lnTo>
                    <a:pt x="103152" y="152413"/>
                  </a:lnTo>
                  <a:cubicBezTo>
                    <a:pt x="101030" y="152413"/>
                    <a:pt x="99252" y="153889"/>
                    <a:pt x="98787" y="155869"/>
                  </a:cubicBezTo>
                  <a:lnTo>
                    <a:pt x="98669" y="156896"/>
                  </a:lnTo>
                  <a:lnTo>
                    <a:pt x="98669" y="179311"/>
                  </a:lnTo>
                  <a:lnTo>
                    <a:pt x="71771" y="179311"/>
                  </a:lnTo>
                  <a:lnTo>
                    <a:pt x="71771" y="156896"/>
                  </a:lnTo>
                  <a:cubicBezTo>
                    <a:pt x="71771" y="140432"/>
                    <a:pt x="84451" y="126929"/>
                    <a:pt x="100578" y="125620"/>
                  </a:cubicBezTo>
                  <a:lnTo>
                    <a:pt x="103152" y="125516"/>
                  </a:lnTo>
                  <a:lnTo>
                    <a:pt x="219614" y="125516"/>
                  </a:lnTo>
                  <a:lnTo>
                    <a:pt x="103152" y="125516"/>
                  </a:lnTo>
                  <a:close/>
                  <a:moveTo>
                    <a:pt x="161430" y="0"/>
                  </a:moveTo>
                  <a:cubicBezTo>
                    <a:pt x="191142" y="0"/>
                    <a:pt x="215226" y="24085"/>
                    <a:pt x="215226" y="53796"/>
                  </a:cubicBezTo>
                  <a:cubicBezTo>
                    <a:pt x="215226" y="83507"/>
                    <a:pt x="191142" y="107592"/>
                    <a:pt x="161430" y="107592"/>
                  </a:cubicBezTo>
                  <a:cubicBezTo>
                    <a:pt x="131721" y="107592"/>
                    <a:pt x="107635" y="83507"/>
                    <a:pt x="107635" y="53796"/>
                  </a:cubicBezTo>
                  <a:cubicBezTo>
                    <a:pt x="107635" y="24085"/>
                    <a:pt x="131721" y="0"/>
                    <a:pt x="161430" y="0"/>
                  </a:cubicBezTo>
                  <a:close/>
                  <a:moveTo>
                    <a:pt x="161430" y="26898"/>
                  </a:moveTo>
                  <a:cubicBezTo>
                    <a:pt x="146575" y="26898"/>
                    <a:pt x="134532" y="38941"/>
                    <a:pt x="134532" y="53796"/>
                  </a:cubicBezTo>
                  <a:cubicBezTo>
                    <a:pt x="134532" y="68651"/>
                    <a:pt x="146575" y="80694"/>
                    <a:pt x="161430" y="80694"/>
                  </a:cubicBezTo>
                  <a:cubicBezTo>
                    <a:pt x="176287" y="80694"/>
                    <a:pt x="188328" y="68651"/>
                    <a:pt x="188328" y="53796"/>
                  </a:cubicBezTo>
                  <a:cubicBezTo>
                    <a:pt x="188328" y="38941"/>
                    <a:pt x="176287" y="26898"/>
                    <a:pt x="161430" y="26898"/>
                  </a:cubicBezTo>
                  <a:close/>
                </a:path>
              </a:pathLst>
            </a:custGeom>
            <a:solidFill>
              <a:schemeClr val="tx1"/>
            </a:solidFill>
            <a:ln w="15081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460"/>
              <a:endParaRPr lang="en-US" sz="1765" dirty="0">
                <a:solidFill>
                  <a:srgbClr val="000000"/>
                </a:solidFill>
                <a:latin typeface="Segoe UI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15AFD1E-BD2D-9F5E-3F48-8B7EAB640D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26246" y="3660361"/>
            <a:ext cx="444182" cy="444182"/>
            <a:chOff x="626246" y="3634961"/>
            <a:chExt cx="444182" cy="444182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7CC36663-D5FE-60FB-25C5-70C1C441BE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626246" y="3634961"/>
              <a:ext cx="444182" cy="444182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99000">
                  <a:schemeClr val="accent1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6350">
              <a:noFill/>
              <a:headEnd type="none" w="med" len="med"/>
              <a:tailEnd type="none" w="med" len="med"/>
            </a:ln>
            <a:effectLst>
              <a:glow rad="127000">
                <a:schemeClr val="accent1">
                  <a:lumMod val="20000"/>
                  <a:lumOff val="80000"/>
                  <a:alpha val="10000"/>
                </a:schemeClr>
              </a:glo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US" sz="2000" err="1">
                <a:solidFill>
                  <a:srgbClr val="FFFFFF"/>
                </a:solidFill>
                <a:cs typeface="Segoe UI" pitchFamily="34" charset="0"/>
              </a:endParaRPr>
            </a:p>
          </p:txBody>
        </p:sp>
        <p:sp>
          <p:nvSpPr>
            <p:cNvPr id="53" name="Graphic 43" descr="Icon of a document with a lifeline">
              <a:extLst>
                <a:ext uri="{FF2B5EF4-FFF2-40B4-BE49-F238E27FC236}">
                  <a16:creationId xmlns:a16="http://schemas.microsoft.com/office/drawing/2014/main" id="{A0B3F0BE-1AD6-199E-7C8D-7A9DADCDBA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37029" y="3733379"/>
              <a:ext cx="222616" cy="247348"/>
            </a:xfrm>
            <a:custGeom>
              <a:avLst/>
              <a:gdLst>
                <a:gd name="connsiteX0" fmla="*/ 274357 w 308652"/>
                <a:gd name="connsiteY0" fmla="*/ 317226 h 342946"/>
                <a:gd name="connsiteX1" fmla="*/ 282931 w 308652"/>
                <a:gd name="connsiteY1" fmla="*/ 308652 h 342946"/>
                <a:gd name="connsiteX2" fmla="*/ 282931 w 308652"/>
                <a:gd name="connsiteY2" fmla="*/ 137179 h 342946"/>
                <a:gd name="connsiteX3" fmla="*/ 205768 w 308652"/>
                <a:gd name="connsiteY3" fmla="*/ 137179 h 342946"/>
                <a:gd name="connsiteX4" fmla="*/ 171473 w 308652"/>
                <a:gd name="connsiteY4" fmla="*/ 102884 h 342946"/>
                <a:gd name="connsiteX5" fmla="*/ 171473 w 308652"/>
                <a:gd name="connsiteY5" fmla="*/ 25721 h 342946"/>
                <a:gd name="connsiteX6" fmla="*/ 68589 w 308652"/>
                <a:gd name="connsiteY6" fmla="*/ 25721 h 342946"/>
                <a:gd name="connsiteX7" fmla="*/ 60016 w 308652"/>
                <a:gd name="connsiteY7" fmla="*/ 34295 h 342946"/>
                <a:gd name="connsiteX8" fmla="*/ 60016 w 308652"/>
                <a:gd name="connsiteY8" fmla="*/ 124318 h 342946"/>
                <a:gd name="connsiteX9" fmla="*/ 47155 w 308652"/>
                <a:gd name="connsiteY9" fmla="*/ 137179 h 342946"/>
                <a:gd name="connsiteX10" fmla="*/ 34295 w 308652"/>
                <a:gd name="connsiteY10" fmla="*/ 124318 h 342946"/>
                <a:gd name="connsiteX11" fmla="*/ 34295 w 308652"/>
                <a:gd name="connsiteY11" fmla="*/ 34295 h 342946"/>
                <a:gd name="connsiteX12" fmla="*/ 68589 w 308652"/>
                <a:gd name="connsiteY12" fmla="*/ 0 h 342946"/>
                <a:gd name="connsiteX13" fmla="*/ 174423 w 308652"/>
                <a:gd name="connsiteY13" fmla="*/ 0 h 342946"/>
                <a:gd name="connsiteX14" fmla="*/ 175832 w 308652"/>
                <a:gd name="connsiteY14" fmla="*/ 127 h 342946"/>
                <a:gd name="connsiteX15" fmla="*/ 176840 w 308652"/>
                <a:gd name="connsiteY15" fmla="*/ 240 h 342946"/>
                <a:gd name="connsiteX16" fmla="*/ 187540 w 308652"/>
                <a:gd name="connsiteY16" fmla="*/ 2606 h 342946"/>
                <a:gd name="connsiteX17" fmla="*/ 190387 w 308652"/>
                <a:gd name="connsiteY17" fmla="*/ 4104 h 342946"/>
                <a:gd name="connsiteX18" fmla="*/ 191244 w 308652"/>
                <a:gd name="connsiteY18" fmla="*/ 4595 h 342946"/>
                <a:gd name="connsiteX19" fmla="*/ 192059 w 308652"/>
                <a:gd name="connsiteY19" fmla="*/ 5008 h 342946"/>
                <a:gd name="connsiteX20" fmla="*/ 193439 w 308652"/>
                <a:gd name="connsiteY20" fmla="*/ 5762 h 342946"/>
                <a:gd name="connsiteX21" fmla="*/ 197194 w 308652"/>
                <a:gd name="connsiteY21" fmla="*/ 8848 h 342946"/>
                <a:gd name="connsiteX22" fmla="*/ 197817 w 308652"/>
                <a:gd name="connsiteY22" fmla="*/ 9349 h 342946"/>
                <a:gd name="connsiteX23" fmla="*/ 198652 w 308652"/>
                <a:gd name="connsiteY23" fmla="*/ 10048 h 342946"/>
                <a:gd name="connsiteX24" fmla="*/ 298604 w 308652"/>
                <a:gd name="connsiteY24" fmla="*/ 109983 h 342946"/>
                <a:gd name="connsiteX25" fmla="*/ 308652 w 308652"/>
                <a:gd name="connsiteY25" fmla="*/ 134229 h 342946"/>
                <a:gd name="connsiteX26" fmla="*/ 308652 w 308652"/>
                <a:gd name="connsiteY26" fmla="*/ 308652 h 342946"/>
                <a:gd name="connsiteX27" fmla="*/ 274357 w 308652"/>
                <a:gd name="connsiteY27" fmla="*/ 342947 h 342946"/>
                <a:gd name="connsiteX28" fmla="*/ 68589 w 308652"/>
                <a:gd name="connsiteY28" fmla="*/ 342947 h 342946"/>
                <a:gd name="connsiteX29" fmla="*/ 34295 w 308652"/>
                <a:gd name="connsiteY29" fmla="*/ 308652 h 342946"/>
                <a:gd name="connsiteX30" fmla="*/ 34295 w 308652"/>
                <a:gd name="connsiteY30" fmla="*/ 244350 h 342946"/>
                <a:gd name="connsiteX31" fmla="*/ 47155 w 308652"/>
                <a:gd name="connsiteY31" fmla="*/ 231489 h 342946"/>
                <a:gd name="connsiteX32" fmla="*/ 60016 w 308652"/>
                <a:gd name="connsiteY32" fmla="*/ 244350 h 342946"/>
                <a:gd name="connsiteX33" fmla="*/ 60016 w 308652"/>
                <a:gd name="connsiteY33" fmla="*/ 308652 h 342946"/>
                <a:gd name="connsiteX34" fmla="*/ 68589 w 308652"/>
                <a:gd name="connsiteY34" fmla="*/ 317226 h 342946"/>
                <a:gd name="connsiteX35" fmla="*/ 274357 w 308652"/>
                <a:gd name="connsiteY35" fmla="*/ 317226 h 342946"/>
                <a:gd name="connsiteX36" fmla="*/ 263692 w 308652"/>
                <a:gd name="connsiteY36" fmla="*/ 111458 h 342946"/>
                <a:gd name="connsiteX37" fmla="*/ 197194 w 308652"/>
                <a:gd name="connsiteY37" fmla="*/ 44943 h 342946"/>
                <a:gd name="connsiteX38" fmla="*/ 197194 w 308652"/>
                <a:gd name="connsiteY38" fmla="*/ 102884 h 342946"/>
                <a:gd name="connsiteX39" fmla="*/ 205768 w 308652"/>
                <a:gd name="connsiteY39" fmla="*/ 111458 h 342946"/>
                <a:gd name="connsiteX40" fmla="*/ 263692 w 308652"/>
                <a:gd name="connsiteY40" fmla="*/ 111458 h 342946"/>
                <a:gd name="connsiteX41" fmla="*/ 12861 w 308652"/>
                <a:gd name="connsiteY41" fmla="*/ 188621 h 342946"/>
                <a:gd name="connsiteX42" fmla="*/ 55816 w 308652"/>
                <a:gd name="connsiteY42" fmla="*/ 188621 h 342946"/>
                <a:gd name="connsiteX43" fmla="*/ 82509 w 308652"/>
                <a:gd name="connsiteY43" fmla="*/ 127729 h 342946"/>
                <a:gd name="connsiteX44" fmla="*/ 105265 w 308652"/>
                <a:gd name="connsiteY44" fmla="*/ 126170 h 342946"/>
                <a:gd name="connsiteX45" fmla="*/ 105363 w 308652"/>
                <a:gd name="connsiteY45" fmla="*/ 126333 h 342946"/>
                <a:gd name="connsiteX46" fmla="*/ 106226 w 308652"/>
                <a:gd name="connsiteY46" fmla="*/ 128111 h 342946"/>
                <a:gd name="connsiteX47" fmla="*/ 147606 w 308652"/>
                <a:gd name="connsiteY47" fmla="*/ 231450 h 342946"/>
                <a:gd name="connsiteX48" fmla="*/ 172070 w 308652"/>
                <a:gd name="connsiteY48" fmla="*/ 195444 h 342946"/>
                <a:gd name="connsiteX49" fmla="*/ 181422 w 308652"/>
                <a:gd name="connsiteY49" fmla="*/ 188777 h 342946"/>
                <a:gd name="connsiteX50" fmla="*/ 181606 w 308652"/>
                <a:gd name="connsiteY50" fmla="*/ 188748 h 342946"/>
                <a:gd name="connsiteX51" fmla="*/ 183427 w 308652"/>
                <a:gd name="connsiteY51" fmla="*/ 188619 h 342946"/>
                <a:gd name="connsiteX52" fmla="*/ 217720 w 308652"/>
                <a:gd name="connsiteY52" fmla="*/ 188619 h 342946"/>
                <a:gd name="connsiteX53" fmla="*/ 230580 w 308652"/>
                <a:gd name="connsiteY53" fmla="*/ 201479 h 342946"/>
                <a:gd name="connsiteX54" fmla="*/ 219659 w 308652"/>
                <a:gd name="connsiteY54" fmla="*/ 214196 h 342946"/>
                <a:gd name="connsiteX55" fmla="*/ 219482 w 308652"/>
                <a:gd name="connsiteY55" fmla="*/ 214222 h 342946"/>
                <a:gd name="connsiteX56" fmla="*/ 217720 w 308652"/>
                <a:gd name="connsiteY56" fmla="*/ 214340 h 342946"/>
                <a:gd name="connsiteX57" fmla="*/ 191069 w 308652"/>
                <a:gd name="connsiteY57" fmla="*/ 214340 h 342946"/>
                <a:gd name="connsiteX58" fmla="*/ 157140 w 308652"/>
                <a:gd name="connsiteY58" fmla="*/ 267390 h 342946"/>
                <a:gd name="connsiteX59" fmla="*/ 134747 w 308652"/>
                <a:gd name="connsiteY59" fmla="*/ 268088 h 342946"/>
                <a:gd name="connsiteX60" fmla="*/ 134651 w 308652"/>
                <a:gd name="connsiteY60" fmla="*/ 267929 h 342946"/>
                <a:gd name="connsiteX61" fmla="*/ 133814 w 308652"/>
                <a:gd name="connsiteY61" fmla="*/ 266195 h 342946"/>
                <a:gd name="connsiteX62" fmla="*/ 93751 w 308652"/>
                <a:gd name="connsiteY62" fmla="*/ 166147 h 342946"/>
                <a:gd name="connsiteX63" fmla="*/ 75999 w 308652"/>
                <a:gd name="connsiteY63" fmla="*/ 206644 h 342946"/>
                <a:gd name="connsiteX64" fmla="*/ 67108 w 308652"/>
                <a:gd name="connsiteY64" fmla="*/ 214014 h 342946"/>
                <a:gd name="connsiteX65" fmla="*/ 66319 w 308652"/>
                <a:gd name="connsiteY65" fmla="*/ 214170 h 342946"/>
                <a:gd name="connsiteX66" fmla="*/ 66128 w 308652"/>
                <a:gd name="connsiteY66" fmla="*/ 214201 h 342946"/>
                <a:gd name="connsiteX67" fmla="*/ 64220 w 308652"/>
                <a:gd name="connsiteY67" fmla="*/ 214342 h 342946"/>
                <a:gd name="connsiteX68" fmla="*/ 12861 w 308652"/>
                <a:gd name="connsiteY68" fmla="*/ 214342 h 342946"/>
                <a:gd name="connsiteX69" fmla="*/ 0 w 308652"/>
                <a:gd name="connsiteY69" fmla="*/ 201481 h 342946"/>
                <a:gd name="connsiteX70" fmla="*/ 10921 w 308652"/>
                <a:gd name="connsiteY70" fmla="*/ 188766 h 342946"/>
                <a:gd name="connsiteX71" fmla="*/ 11097 w 308652"/>
                <a:gd name="connsiteY71" fmla="*/ 188739 h 342946"/>
                <a:gd name="connsiteX72" fmla="*/ 12861 w 308652"/>
                <a:gd name="connsiteY72" fmla="*/ 188621 h 342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08652" h="342946">
                  <a:moveTo>
                    <a:pt x="274357" y="317226"/>
                  </a:moveTo>
                  <a:cubicBezTo>
                    <a:pt x="279090" y="317226"/>
                    <a:pt x="282931" y="313368"/>
                    <a:pt x="282931" y="308652"/>
                  </a:cubicBezTo>
                  <a:lnTo>
                    <a:pt x="282931" y="137179"/>
                  </a:lnTo>
                  <a:lnTo>
                    <a:pt x="205768" y="137179"/>
                  </a:lnTo>
                  <a:cubicBezTo>
                    <a:pt x="186837" y="137179"/>
                    <a:pt x="171473" y="121815"/>
                    <a:pt x="171473" y="102884"/>
                  </a:cubicBezTo>
                  <a:lnTo>
                    <a:pt x="171473" y="25721"/>
                  </a:lnTo>
                  <a:lnTo>
                    <a:pt x="68589" y="25721"/>
                  </a:lnTo>
                  <a:cubicBezTo>
                    <a:pt x="63857" y="25721"/>
                    <a:pt x="60016" y="29579"/>
                    <a:pt x="60016" y="34295"/>
                  </a:cubicBezTo>
                  <a:lnTo>
                    <a:pt x="60016" y="124318"/>
                  </a:lnTo>
                  <a:cubicBezTo>
                    <a:pt x="60016" y="131421"/>
                    <a:pt x="54258" y="137179"/>
                    <a:pt x="47155" y="137179"/>
                  </a:cubicBezTo>
                  <a:cubicBezTo>
                    <a:pt x="40053" y="137179"/>
                    <a:pt x="34295" y="131421"/>
                    <a:pt x="34295" y="124318"/>
                  </a:cubicBezTo>
                  <a:lnTo>
                    <a:pt x="34295" y="34295"/>
                  </a:lnTo>
                  <a:cubicBezTo>
                    <a:pt x="34295" y="15364"/>
                    <a:pt x="49659" y="0"/>
                    <a:pt x="68589" y="0"/>
                  </a:cubicBezTo>
                  <a:lnTo>
                    <a:pt x="174423" y="0"/>
                  </a:lnTo>
                  <a:cubicBezTo>
                    <a:pt x="174901" y="0"/>
                    <a:pt x="175368" y="64"/>
                    <a:pt x="175832" y="127"/>
                  </a:cubicBezTo>
                  <a:cubicBezTo>
                    <a:pt x="176168" y="173"/>
                    <a:pt x="176503" y="218"/>
                    <a:pt x="176840" y="240"/>
                  </a:cubicBezTo>
                  <a:cubicBezTo>
                    <a:pt x="180527" y="497"/>
                    <a:pt x="184162" y="1200"/>
                    <a:pt x="187540" y="2606"/>
                  </a:cubicBezTo>
                  <a:cubicBezTo>
                    <a:pt x="188525" y="3026"/>
                    <a:pt x="189457" y="3566"/>
                    <a:pt x="190387" y="4104"/>
                  </a:cubicBezTo>
                  <a:cubicBezTo>
                    <a:pt x="190673" y="4269"/>
                    <a:pt x="190958" y="4434"/>
                    <a:pt x="191244" y="4595"/>
                  </a:cubicBezTo>
                  <a:cubicBezTo>
                    <a:pt x="191510" y="4741"/>
                    <a:pt x="191784" y="4874"/>
                    <a:pt x="192059" y="5008"/>
                  </a:cubicBezTo>
                  <a:cubicBezTo>
                    <a:pt x="192532" y="5238"/>
                    <a:pt x="193005" y="5469"/>
                    <a:pt x="193439" y="5762"/>
                  </a:cubicBezTo>
                  <a:cubicBezTo>
                    <a:pt x="194777" y="6670"/>
                    <a:pt x="195977" y="7751"/>
                    <a:pt x="197194" y="8848"/>
                  </a:cubicBezTo>
                  <a:cubicBezTo>
                    <a:pt x="197392" y="9023"/>
                    <a:pt x="197602" y="9185"/>
                    <a:pt x="197817" y="9349"/>
                  </a:cubicBezTo>
                  <a:cubicBezTo>
                    <a:pt x="198105" y="9570"/>
                    <a:pt x="198395" y="9792"/>
                    <a:pt x="198652" y="10048"/>
                  </a:cubicBezTo>
                  <a:lnTo>
                    <a:pt x="298604" y="109983"/>
                  </a:lnTo>
                  <a:cubicBezTo>
                    <a:pt x="305034" y="116413"/>
                    <a:pt x="308652" y="125141"/>
                    <a:pt x="308652" y="134229"/>
                  </a:cubicBezTo>
                  <a:lnTo>
                    <a:pt x="308652" y="308652"/>
                  </a:lnTo>
                  <a:cubicBezTo>
                    <a:pt x="308652" y="327583"/>
                    <a:pt x="293288" y="342947"/>
                    <a:pt x="274357" y="342947"/>
                  </a:cubicBezTo>
                  <a:lnTo>
                    <a:pt x="68589" y="342947"/>
                  </a:lnTo>
                  <a:cubicBezTo>
                    <a:pt x="49659" y="342947"/>
                    <a:pt x="34295" y="327583"/>
                    <a:pt x="34295" y="308652"/>
                  </a:cubicBezTo>
                  <a:lnTo>
                    <a:pt x="34295" y="244350"/>
                  </a:lnTo>
                  <a:cubicBezTo>
                    <a:pt x="34295" y="237247"/>
                    <a:pt x="40053" y="231489"/>
                    <a:pt x="47155" y="231489"/>
                  </a:cubicBezTo>
                  <a:cubicBezTo>
                    <a:pt x="54258" y="231489"/>
                    <a:pt x="60016" y="237247"/>
                    <a:pt x="60016" y="244350"/>
                  </a:cubicBezTo>
                  <a:lnTo>
                    <a:pt x="60016" y="308652"/>
                  </a:lnTo>
                  <a:cubicBezTo>
                    <a:pt x="60016" y="313368"/>
                    <a:pt x="63857" y="317226"/>
                    <a:pt x="68589" y="317226"/>
                  </a:cubicBezTo>
                  <a:lnTo>
                    <a:pt x="274357" y="317226"/>
                  </a:lnTo>
                  <a:close/>
                  <a:moveTo>
                    <a:pt x="263692" y="111458"/>
                  </a:moveTo>
                  <a:lnTo>
                    <a:pt x="197194" y="44943"/>
                  </a:lnTo>
                  <a:lnTo>
                    <a:pt x="197194" y="102884"/>
                  </a:lnTo>
                  <a:cubicBezTo>
                    <a:pt x="197194" y="107600"/>
                    <a:pt x="201035" y="111458"/>
                    <a:pt x="205768" y="111458"/>
                  </a:cubicBezTo>
                  <a:lnTo>
                    <a:pt x="263692" y="111458"/>
                  </a:lnTo>
                  <a:close/>
                  <a:moveTo>
                    <a:pt x="12861" y="188621"/>
                  </a:moveTo>
                  <a:lnTo>
                    <a:pt x="55816" y="188621"/>
                  </a:lnTo>
                  <a:lnTo>
                    <a:pt x="82509" y="127729"/>
                  </a:lnTo>
                  <a:cubicBezTo>
                    <a:pt x="86773" y="118001"/>
                    <a:pt x="100063" y="117507"/>
                    <a:pt x="105265" y="126170"/>
                  </a:cubicBezTo>
                  <a:lnTo>
                    <a:pt x="105363" y="126333"/>
                  </a:lnTo>
                  <a:lnTo>
                    <a:pt x="106226" y="128111"/>
                  </a:lnTo>
                  <a:lnTo>
                    <a:pt x="147606" y="231450"/>
                  </a:lnTo>
                  <a:lnTo>
                    <a:pt x="172070" y="195444"/>
                  </a:lnTo>
                  <a:cubicBezTo>
                    <a:pt x="173980" y="191848"/>
                    <a:pt x="177463" y="189399"/>
                    <a:pt x="181422" y="188777"/>
                  </a:cubicBezTo>
                  <a:lnTo>
                    <a:pt x="181606" y="188748"/>
                  </a:lnTo>
                  <a:lnTo>
                    <a:pt x="183427" y="188619"/>
                  </a:lnTo>
                  <a:lnTo>
                    <a:pt x="217720" y="188619"/>
                  </a:lnTo>
                  <a:cubicBezTo>
                    <a:pt x="224822" y="188619"/>
                    <a:pt x="230580" y="194377"/>
                    <a:pt x="230580" y="201479"/>
                  </a:cubicBezTo>
                  <a:cubicBezTo>
                    <a:pt x="230580" y="207920"/>
                    <a:pt x="225844" y="213260"/>
                    <a:pt x="219659" y="214196"/>
                  </a:cubicBezTo>
                  <a:lnTo>
                    <a:pt x="219482" y="214222"/>
                  </a:lnTo>
                  <a:lnTo>
                    <a:pt x="217720" y="214340"/>
                  </a:lnTo>
                  <a:lnTo>
                    <a:pt x="191069" y="214340"/>
                  </a:lnTo>
                  <a:lnTo>
                    <a:pt x="157140" y="267390"/>
                  </a:lnTo>
                  <a:cubicBezTo>
                    <a:pt x="152421" y="276415"/>
                    <a:pt x="139749" y="276484"/>
                    <a:pt x="134747" y="268088"/>
                  </a:cubicBezTo>
                  <a:lnTo>
                    <a:pt x="134651" y="267929"/>
                  </a:lnTo>
                  <a:lnTo>
                    <a:pt x="133814" y="266195"/>
                  </a:lnTo>
                  <a:lnTo>
                    <a:pt x="93751" y="166147"/>
                  </a:lnTo>
                  <a:lnTo>
                    <a:pt x="75999" y="206644"/>
                  </a:lnTo>
                  <a:cubicBezTo>
                    <a:pt x="74345" y="210418"/>
                    <a:pt x="71015" y="213114"/>
                    <a:pt x="67108" y="214014"/>
                  </a:cubicBezTo>
                  <a:cubicBezTo>
                    <a:pt x="66847" y="214074"/>
                    <a:pt x="66584" y="214126"/>
                    <a:pt x="66319" y="214170"/>
                  </a:cubicBezTo>
                  <a:lnTo>
                    <a:pt x="66128" y="214201"/>
                  </a:lnTo>
                  <a:lnTo>
                    <a:pt x="64220" y="214342"/>
                  </a:lnTo>
                  <a:lnTo>
                    <a:pt x="12861" y="214342"/>
                  </a:lnTo>
                  <a:cubicBezTo>
                    <a:pt x="5758" y="214342"/>
                    <a:pt x="0" y="208584"/>
                    <a:pt x="0" y="201481"/>
                  </a:cubicBezTo>
                  <a:cubicBezTo>
                    <a:pt x="0" y="195041"/>
                    <a:pt x="4736" y="189701"/>
                    <a:pt x="10921" y="188766"/>
                  </a:cubicBezTo>
                  <a:lnTo>
                    <a:pt x="11097" y="188739"/>
                  </a:lnTo>
                  <a:lnTo>
                    <a:pt x="12861" y="188621"/>
                  </a:lnTo>
                  <a:close/>
                </a:path>
              </a:pathLst>
            </a:custGeom>
            <a:solidFill>
              <a:schemeClr val="tx1"/>
            </a:solidFill>
            <a:ln w="15081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460"/>
              <a:endParaRPr lang="en-US" sz="1765">
                <a:solidFill>
                  <a:srgbClr val="000000"/>
                </a:solidFill>
                <a:latin typeface="Segoe UI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E4F47215-39EB-6126-D13F-665C833D2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26246" y="4524437"/>
            <a:ext cx="444182" cy="444182"/>
            <a:chOff x="626246" y="4499037"/>
            <a:chExt cx="444182" cy="444182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91C8DB4-AD58-2E10-2D53-E0CF59F299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626246" y="4499037"/>
              <a:ext cx="444182" cy="444182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99000">
                  <a:schemeClr val="accent1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6350">
              <a:noFill/>
              <a:headEnd type="none" w="med" len="med"/>
              <a:tailEnd type="none" w="med" len="med"/>
            </a:ln>
            <a:effectLst>
              <a:glow rad="127000">
                <a:schemeClr val="accent1">
                  <a:lumMod val="20000"/>
                  <a:lumOff val="80000"/>
                  <a:alpha val="10000"/>
                </a:schemeClr>
              </a:glo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US" sz="2000" err="1">
                <a:solidFill>
                  <a:srgbClr val="FFFFFF"/>
                </a:solidFill>
                <a:cs typeface="Segoe UI" pitchFamily="34" charset="0"/>
              </a:endParaRPr>
            </a:p>
          </p:txBody>
        </p:sp>
        <p:sp>
          <p:nvSpPr>
            <p:cNvPr id="55" name="Graphic 15" descr="Icon of a person with a star">
              <a:extLst>
                <a:ext uri="{FF2B5EF4-FFF2-40B4-BE49-F238E27FC236}">
                  <a16:creationId xmlns:a16="http://schemas.microsoft.com/office/drawing/2014/main" id="{4871AAC3-7723-70E3-A1E3-2089A2F1EC41}"/>
                </a:ext>
              </a:extLst>
            </p:cNvPr>
            <p:cNvSpPr/>
            <p:nvPr/>
          </p:nvSpPr>
          <p:spPr>
            <a:xfrm>
              <a:off x="733525" y="4600575"/>
              <a:ext cx="229624" cy="241106"/>
            </a:xfrm>
            <a:custGeom>
              <a:avLst/>
              <a:gdLst>
                <a:gd name="connsiteX0" fmla="*/ 141259 w 339911"/>
                <a:gd name="connsiteY0" fmla="*/ 229405 h 356910"/>
                <a:gd name="connsiteX1" fmla="*/ 153303 w 339911"/>
                <a:gd name="connsiteY1" fmla="*/ 203907 h 356910"/>
                <a:gd name="connsiteX2" fmla="*/ 38228 w 339911"/>
                <a:gd name="connsiteY2" fmla="*/ 203907 h 356910"/>
                <a:gd name="connsiteX3" fmla="*/ 0 w 339911"/>
                <a:gd name="connsiteY3" fmla="*/ 242136 h 356910"/>
                <a:gd name="connsiteX4" fmla="*/ 0 w 339911"/>
                <a:gd name="connsiteY4" fmla="*/ 251956 h 356910"/>
                <a:gd name="connsiteX5" fmla="*/ 15270 w 339911"/>
                <a:gd name="connsiteY5" fmla="*/ 293350 h 356910"/>
                <a:gd name="connsiteX6" fmla="*/ 135932 w 339911"/>
                <a:gd name="connsiteY6" fmla="*/ 339919 h 356910"/>
                <a:gd name="connsiteX7" fmla="*/ 165110 w 339911"/>
                <a:gd name="connsiteY7" fmla="*/ 338236 h 356910"/>
                <a:gd name="connsiteX8" fmla="*/ 148213 w 339911"/>
                <a:gd name="connsiteY8" fmla="*/ 314109 h 356910"/>
                <a:gd name="connsiteX9" fmla="*/ 135932 w 339911"/>
                <a:gd name="connsiteY9" fmla="*/ 314420 h 356910"/>
                <a:gd name="connsiteX10" fmla="*/ 34660 w 339911"/>
                <a:gd name="connsiteY10" fmla="*/ 276793 h 356910"/>
                <a:gd name="connsiteX11" fmla="*/ 25498 w 339911"/>
                <a:gd name="connsiteY11" fmla="*/ 251956 h 356910"/>
                <a:gd name="connsiteX12" fmla="*/ 25498 w 339911"/>
                <a:gd name="connsiteY12" fmla="*/ 242136 h 356910"/>
                <a:gd name="connsiteX13" fmla="*/ 38228 w 339911"/>
                <a:gd name="connsiteY13" fmla="*/ 229405 h 356910"/>
                <a:gd name="connsiteX14" fmla="*/ 141259 w 339911"/>
                <a:gd name="connsiteY14" fmla="*/ 229405 h 356910"/>
                <a:gd name="connsiteX15" fmla="*/ 135932 w 339911"/>
                <a:gd name="connsiteY15" fmla="*/ 0 h 356910"/>
                <a:gd name="connsiteX16" fmla="*/ 220926 w 339911"/>
                <a:gd name="connsiteY16" fmla="*/ 84995 h 356910"/>
                <a:gd name="connsiteX17" fmla="*/ 135932 w 339911"/>
                <a:gd name="connsiteY17" fmla="*/ 169989 h 356910"/>
                <a:gd name="connsiteX18" fmla="*/ 50936 w 339911"/>
                <a:gd name="connsiteY18" fmla="*/ 84995 h 356910"/>
                <a:gd name="connsiteX19" fmla="*/ 135932 w 339911"/>
                <a:gd name="connsiteY19" fmla="*/ 0 h 356910"/>
                <a:gd name="connsiteX20" fmla="*/ 135932 w 339911"/>
                <a:gd name="connsiteY20" fmla="*/ 25498 h 356910"/>
                <a:gd name="connsiteX21" fmla="*/ 76435 w 339911"/>
                <a:gd name="connsiteY21" fmla="*/ 84995 h 356910"/>
                <a:gd name="connsiteX22" fmla="*/ 135932 w 339911"/>
                <a:gd name="connsiteY22" fmla="*/ 144491 h 356910"/>
                <a:gd name="connsiteX23" fmla="*/ 195428 w 339911"/>
                <a:gd name="connsiteY23" fmla="*/ 84995 h 356910"/>
                <a:gd name="connsiteX24" fmla="*/ 135932 w 339911"/>
                <a:gd name="connsiteY24" fmla="*/ 25498 h 356910"/>
                <a:gd name="connsiteX25" fmla="*/ 339912 w 339911"/>
                <a:gd name="connsiteY25" fmla="*/ 263417 h 356910"/>
                <a:gd name="connsiteX26" fmla="*/ 246418 w 339911"/>
                <a:gd name="connsiteY26" fmla="*/ 356911 h 356910"/>
                <a:gd name="connsiteX27" fmla="*/ 152924 w 339911"/>
                <a:gd name="connsiteY27" fmla="*/ 263417 h 356910"/>
                <a:gd name="connsiteX28" fmla="*/ 246418 w 339911"/>
                <a:gd name="connsiteY28" fmla="*/ 169923 h 356910"/>
                <a:gd name="connsiteX29" fmla="*/ 339912 w 339911"/>
                <a:gd name="connsiteY29" fmla="*/ 263417 h 356910"/>
                <a:gd name="connsiteX30" fmla="*/ 255859 w 339911"/>
                <a:gd name="connsiteY30" fmla="*/ 211070 h 356910"/>
                <a:gd name="connsiteX31" fmla="*/ 236977 w 339911"/>
                <a:gd name="connsiteY31" fmla="*/ 211070 h 356910"/>
                <a:gd name="connsiteX32" fmla="*/ 227508 w 339911"/>
                <a:gd name="connsiteY32" fmla="*/ 241449 h 356910"/>
                <a:gd name="connsiteX33" fmla="*/ 196868 w 339911"/>
                <a:gd name="connsiteY33" fmla="*/ 241449 h 356910"/>
                <a:gd name="connsiteX34" fmla="*/ 191032 w 339911"/>
                <a:gd name="connsiteY34" fmla="*/ 260168 h 356910"/>
                <a:gd name="connsiteX35" fmla="*/ 215821 w 339911"/>
                <a:gd name="connsiteY35" fmla="*/ 278944 h 356910"/>
                <a:gd name="connsiteX36" fmla="*/ 206353 w 339911"/>
                <a:gd name="connsiteY36" fmla="*/ 309321 h 356910"/>
                <a:gd name="connsiteX37" fmla="*/ 221628 w 339911"/>
                <a:gd name="connsiteY37" fmla="*/ 320890 h 356910"/>
                <a:gd name="connsiteX38" fmla="*/ 246418 w 339911"/>
                <a:gd name="connsiteY38" fmla="*/ 302116 h 356910"/>
                <a:gd name="connsiteX39" fmla="*/ 271207 w 339911"/>
                <a:gd name="connsiteY39" fmla="*/ 320890 h 356910"/>
                <a:gd name="connsiteX40" fmla="*/ 286483 w 339911"/>
                <a:gd name="connsiteY40" fmla="*/ 309321 h 356910"/>
                <a:gd name="connsiteX41" fmla="*/ 277014 w 339911"/>
                <a:gd name="connsiteY41" fmla="*/ 278944 h 356910"/>
                <a:gd name="connsiteX42" fmla="*/ 301804 w 339911"/>
                <a:gd name="connsiteY42" fmla="*/ 260168 h 356910"/>
                <a:gd name="connsiteX43" fmla="*/ 295968 w 339911"/>
                <a:gd name="connsiteY43" fmla="*/ 241449 h 356910"/>
                <a:gd name="connsiteX44" fmla="*/ 265327 w 339911"/>
                <a:gd name="connsiteY44" fmla="*/ 241449 h 356910"/>
                <a:gd name="connsiteX45" fmla="*/ 255859 w 339911"/>
                <a:gd name="connsiteY45" fmla="*/ 211070 h 356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39911" h="356910">
                  <a:moveTo>
                    <a:pt x="141259" y="229405"/>
                  </a:moveTo>
                  <a:cubicBezTo>
                    <a:pt x="144190" y="220336"/>
                    <a:pt x="148261" y="211781"/>
                    <a:pt x="153303" y="203907"/>
                  </a:cubicBezTo>
                  <a:lnTo>
                    <a:pt x="38228" y="203907"/>
                  </a:lnTo>
                  <a:cubicBezTo>
                    <a:pt x="17115" y="203907"/>
                    <a:pt x="0" y="221023"/>
                    <a:pt x="0" y="242136"/>
                  </a:cubicBezTo>
                  <a:lnTo>
                    <a:pt x="0" y="251956"/>
                  </a:lnTo>
                  <a:cubicBezTo>
                    <a:pt x="0" y="267131"/>
                    <a:pt x="5414" y="281810"/>
                    <a:pt x="15270" y="293350"/>
                  </a:cubicBezTo>
                  <a:cubicBezTo>
                    <a:pt x="41895" y="324531"/>
                    <a:pt x="82455" y="339919"/>
                    <a:pt x="135932" y="339919"/>
                  </a:cubicBezTo>
                  <a:cubicBezTo>
                    <a:pt x="146129" y="339919"/>
                    <a:pt x="155858" y="339358"/>
                    <a:pt x="165110" y="338236"/>
                  </a:cubicBezTo>
                  <a:cubicBezTo>
                    <a:pt x="158464" y="331016"/>
                    <a:pt x="152764" y="322908"/>
                    <a:pt x="148213" y="314109"/>
                  </a:cubicBezTo>
                  <a:cubicBezTo>
                    <a:pt x="144225" y="314317"/>
                    <a:pt x="140132" y="314420"/>
                    <a:pt x="135932" y="314420"/>
                  </a:cubicBezTo>
                  <a:cubicBezTo>
                    <a:pt x="89383" y="314420"/>
                    <a:pt x="55965" y="301743"/>
                    <a:pt x="34660" y="276793"/>
                  </a:cubicBezTo>
                  <a:cubicBezTo>
                    <a:pt x="28747" y="269868"/>
                    <a:pt x="25498" y="261061"/>
                    <a:pt x="25498" y="251956"/>
                  </a:cubicBezTo>
                  <a:lnTo>
                    <a:pt x="25498" y="242136"/>
                  </a:lnTo>
                  <a:cubicBezTo>
                    <a:pt x="25498" y="235105"/>
                    <a:pt x="31198" y="229405"/>
                    <a:pt x="38228" y="229405"/>
                  </a:cubicBezTo>
                  <a:lnTo>
                    <a:pt x="141259" y="229405"/>
                  </a:lnTo>
                  <a:close/>
                  <a:moveTo>
                    <a:pt x="135932" y="0"/>
                  </a:moveTo>
                  <a:cubicBezTo>
                    <a:pt x="182872" y="0"/>
                    <a:pt x="220926" y="38053"/>
                    <a:pt x="220926" y="84995"/>
                  </a:cubicBezTo>
                  <a:cubicBezTo>
                    <a:pt x="220926" y="131936"/>
                    <a:pt x="182872" y="169989"/>
                    <a:pt x="135932" y="169989"/>
                  </a:cubicBezTo>
                  <a:cubicBezTo>
                    <a:pt x="88990" y="169989"/>
                    <a:pt x="50936" y="131936"/>
                    <a:pt x="50936" y="84995"/>
                  </a:cubicBezTo>
                  <a:cubicBezTo>
                    <a:pt x="50936" y="38053"/>
                    <a:pt x="88990" y="0"/>
                    <a:pt x="135932" y="0"/>
                  </a:cubicBezTo>
                  <a:close/>
                  <a:moveTo>
                    <a:pt x="135932" y="25498"/>
                  </a:moveTo>
                  <a:cubicBezTo>
                    <a:pt x="103072" y="25498"/>
                    <a:pt x="76435" y="52136"/>
                    <a:pt x="76435" y="84995"/>
                  </a:cubicBezTo>
                  <a:cubicBezTo>
                    <a:pt x="76435" y="117853"/>
                    <a:pt x="103072" y="144491"/>
                    <a:pt x="135932" y="144491"/>
                  </a:cubicBezTo>
                  <a:cubicBezTo>
                    <a:pt x="168791" y="144491"/>
                    <a:pt x="195428" y="117853"/>
                    <a:pt x="195428" y="84995"/>
                  </a:cubicBezTo>
                  <a:cubicBezTo>
                    <a:pt x="195428" y="52136"/>
                    <a:pt x="168791" y="25498"/>
                    <a:pt x="135932" y="25498"/>
                  </a:cubicBezTo>
                  <a:close/>
                  <a:moveTo>
                    <a:pt x="339912" y="263417"/>
                  </a:moveTo>
                  <a:cubicBezTo>
                    <a:pt x="339912" y="315053"/>
                    <a:pt x="298054" y="356911"/>
                    <a:pt x="246418" y="356911"/>
                  </a:cubicBezTo>
                  <a:cubicBezTo>
                    <a:pt x="194782" y="356911"/>
                    <a:pt x="152924" y="315053"/>
                    <a:pt x="152924" y="263417"/>
                  </a:cubicBezTo>
                  <a:cubicBezTo>
                    <a:pt x="152924" y="211781"/>
                    <a:pt x="194782" y="169923"/>
                    <a:pt x="246418" y="169923"/>
                  </a:cubicBezTo>
                  <a:cubicBezTo>
                    <a:pt x="298054" y="169923"/>
                    <a:pt x="339912" y="211781"/>
                    <a:pt x="339912" y="263417"/>
                  </a:cubicBezTo>
                  <a:close/>
                  <a:moveTo>
                    <a:pt x="255859" y="211070"/>
                  </a:moveTo>
                  <a:cubicBezTo>
                    <a:pt x="252888" y="201537"/>
                    <a:pt x="239948" y="201537"/>
                    <a:pt x="236977" y="211070"/>
                  </a:cubicBezTo>
                  <a:lnTo>
                    <a:pt x="227508" y="241449"/>
                  </a:lnTo>
                  <a:lnTo>
                    <a:pt x="196868" y="241449"/>
                  </a:lnTo>
                  <a:cubicBezTo>
                    <a:pt x="187251" y="241449"/>
                    <a:pt x="183253" y="254276"/>
                    <a:pt x="191032" y="260168"/>
                  </a:cubicBezTo>
                  <a:lnTo>
                    <a:pt x="215821" y="278944"/>
                  </a:lnTo>
                  <a:lnTo>
                    <a:pt x="206353" y="309321"/>
                  </a:lnTo>
                  <a:cubicBezTo>
                    <a:pt x="203382" y="318854"/>
                    <a:pt x="213848" y="326782"/>
                    <a:pt x="221628" y="320890"/>
                  </a:cubicBezTo>
                  <a:lnTo>
                    <a:pt x="246418" y="302116"/>
                  </a:lnTo>
                  <a:lnTo>
                    <a:pt x="271207" y="320890"/>
                  </a:lnTo>
                  <a:cubicBezTo>
                    <a:pt x="278988" y="326782"/>
                    <a:pt x="289454" y="318854"/>
                    <a:pt x="286483" y="309321"/>
                  </a:cubicBezTo>
                  <a:lnTo>
                    <a:pt x="277014" y="278944"/>
                  </a:lnTo>
                  <a:lnTo>
                    <a:pt x="301804" y="260168"/>
                  </a:lnTo>
                  <a:cubicBezTo>
                    <a:pt x="309582" y="254276"/>
                    <a:pt x="305584" y="241449"/>
                    <a:pt x="295968" y="241449"/>
                  </a:cubicBezTo>
                  <a:lnTo>
                    <a:pt x="265327" y="241449"/>
                  </a:lnTo>
                  <a:lnTo>
                    <a:pt x="255859" y="211070"/>
                  </a:lnTo>
                  <a:close/>
                </a:path>
              </a:pathLst>
            </a:custGeom>
            <a:solidFill>
              <a:schemeClr val="tx1"/>
            </a:solidFill>
            <a:ln w="15081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460"/>
              <a:endParaRPr lang="en-US" sz="1765">
                <a:solidFill>
                  <a:srgbClr val="000000"/>
                </a:solidFill>
                <a:latin typeface="Segoe UI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6D35B2F4-4374-2730-F87F-258351089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26246" y="5597308"/>
            <a:ext cx="444182" cy="444182"/>
            <a:chOff x="626246" y="5571908"/>
            <a:chExt cx="444182" cy="444182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A6CADC17-E6BB-51C3-AD79-32355FF8A6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626246" y="5571908"/>
              <a:ext cx="444182" cy="444182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99000">
                  <a:schemeClr val="accent1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6350">
              <a:noFill/>
              <a:headEnd type="none" w="med" len="med"/>
              <a:tailEnd type="none" w="med" len="med"/>
            </a:ln>
            <a:effectLst>
              <a:glow rad="127000">
                <a:schemeClr val="accent1">
                  <a:lumMod val="20000"/>
                  <a:lumOff val="80000"/>
                  <a:alpha val="10000"/>
                </a:schemeClr>
              </a:glo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US" sz="2000" err="1">
                <a:solidFill>
                  <a:srgbClr val="FFFFFF"/>
                </a:solidFill>
                <a:cs typeface="Segoe UI" pitchFamily="34" charset="0"/>
              </a:endParaRPr>
            </a:p>
          </p:txBody>
        </p:sp>
        <p:sp>
          <p:nvSpPr>
            <p:cNvPr id="57" name="Graphic 55" descr="Icon of a shield with a checkmark">
              <a:extLst>
                <a:ext uri="{FF2B5EF4-FFF2-40B4-BE49-F238E27FC236}">
                  <a16:creationId xmlns:a16="http://schemas.microsoft.com/office/drawing/2014/main" id="{3E18012A-72A8-5E96-C744-3780BC1120A3}"/>
                </a:ext>
              </a:extLst>
            </p:cNvPr>
            <p:cNvSpPr/>
            <p:nvPr/>
          </p:nvSpPr>
          <p:spPr>
            <a:xfrm>
              <a:off x="740805" y="5674519"/>
              <a:ext cx="215064" cy="238960"/>
            </a:xfrm>
            <a:custGeom>
              <a:avLst/>
              <a:gdLst>
                <a:gd name="connsiteX0" fmla="*/ 339367 w 444042"/>
                <a:gd name="connsiteY0" fmla="*/ 180155 h 493380"/>
                <a:gd name="connsiteX1" fmla="*/ 340504 w 444042"/>
                <a:gd name="connsiteY1" fmla="*/ 154014 h 493380"/>
                <a:gd name="connsiteX2" fmla="*/ 314363 w 444042"/>
                <a:gd name="connsiteY2" fmla="*/ 152878 h 493380"/>
                <a:gd name="connsiteX3" fmla="*/ 179408 w 444042"/>
                <a:gd name="connsiteY3" fmla="*/ 276587 h 493380"/>
                <a:gd name="connsiteX4" fmla="*/ 130261 w 444042"/>
                <a:gd name="connsiteY4" fmla="*/ 227441 h 493380"/>
                <a:gd name="connsiteX5" fmla="*/ 104095 w 444042"/>
                <a:gd name="connsiteY5" fmla="*/ 227441 h 493380"/>
                <a:gd name="connsiteX6" fmla="*/ 104095 w 444042"/>
                <a:gd name="connsiteY6" fmla="*/ 253605 h 493380"/>
                <a:gd name="connsiteX7" fmla="*/ 165768 w 444042"/>
                <a:gd name="connsiteY7" fmla="*/ 315278 h 493380"/>
                <a:gd name="connsiteX8" fmla="*/ 191353 w 444042"/>
                <a:gd name="connsiteY8" fmla="*/ 315835 h 493380"/>
                <a:gd name="connsiteX9" fmla="*/ 339367 w 444042"/>
                <a:gd name="connsiteY9" fmla="*/ 180155 h 493380"/>
                <a:gd name="connsiteX10" fmla="*/ 425541 w 444042"/>
                <a:gd name="connsiteY10" fmla="*/ 74007 h 493380"/>
                <a:gd name="connsiteX11" fmla="*/ 233122 w 444042"/>
                <a:gd name="connsiteY11" fmla="*/ 3700 h 493380"/>
                <a:gd name="connsiteX12" fmla="*/ 210920 w 444042"/>
                <a:gd name="connsiteY12" fmla="*/ 3700 h 493380"/>
                <a:gd name="connsiteX13" fmla="*/ 18502 w 444042"/>
                <a:gd name="connsiteY13" fmla="*/ 74007 h 493380"/>
                <a:gd name="connsiteX14" fmla="*/ 0 w 444042"/>
                <a:gd name="connsiteY14" fmla="*/ 92509 h 493380"/>
                <a:gd name="connsiteX15" fmla="*/ 0 w 444042"/>
                <a:gd name="connsiteY15" fmla="*/ 222021 h 493380"/>
                <a:gd name="connsiteX16" fmla="*/ 215240 w 444042"/>
                <a:gd name="connsiteY16" fmla="*/ 492093 h 493380"/>
                <a:gd name="connsiteX17" fmla="*/ 228803 w 444042"/>
                <a:gd name="connsiteY17" fmla="*/ 492093 h 493380"/>
                <a:gd name="connsiteX18" fmla="*/ 444043 w 444042"/>
                <a:gd name="connsiteY18" fmla="*/ 222021 h 493380"/>
                <a:gd name="connsiteX19" fmla="*/ 444043 w 444042"/>
                <a:gd name="connsiteY19" fmla="*/ 92509 h 493380"/>
                <a:gd name="connsiteX20" fmla="*/ 425541 w 444042"/>
                <a:gd name="connsiteY20" fmla="*/ 74007 h 493380"/>
                <a:gd name="connsiteX21" fmla="*/ 37004 w 444042"/>
                <a:gd name="connsiteY21" fmla="*/ 110466 h 493380"/>
                <a:gd name="connsiteX22" fmla="*/ 222021 w 444042"/>
                <a:gd name="connsiteY22" fmla="*/ 41390 h 493380"/>
                <a:gd name="connsiteX23" fmla="*/ 407039 w 444042"/>
                <a:gd name="connsiteY23" fmla="*/ 110466 h 493380"/>
                <a:gd name="connsiteX24" fmla="*/ 407039 w 444042"/>
                <a:gd name="connsiteY24" fmla="*/ 222021 h 493380"/>
                <a:gd name="connsiteX25" fmla="*/ 222021 w 444042"/>
                <a:gd name="connsiteY25" fmla="*/ 454944 h 493380"/>
                <a:gd name="connsiteX26" fmla="*/ 37004 w 444042"/>
                <a:gd name="connsiteY26" fmla="*/ 222021 h 493380"/>
                <a:gd name="connsiteX27" fmla="*/ 37004 w 444042"/>
                <a:gd name="connsiteY27" fmla="*/ 110466 h 493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44042" h="493380">
                  <a:moveTo>
                    <a:pt x="339367" y="180155"/>
                  </a:moveTo>
                  <a:cubicBezTo>
                    <a:pt x="346899" y="173250"/>
                    <a:pt x="347409" y="161546"/>
                    <a:pt x="340504" y="154014"/>
                  </a:cubicBezTo>
                  <a:cubicBezTo>
                    <a:pt x="333599" y="146482"/>
                    <a:pt x="321894" y="145973"/>
                    <a:pt x="314363" y="152878"/>
                  </a:cubicBezTo>
                  <a:lnTo>
                    <a:pt x="179408" y="276587"/>
                  </a:lnTo>
                  <a:lnTo>
                    <a:pt x="130261" y="227441"/>
                  </a:lnTo>
                  <a:cubicBezTo>
                    <a:pt x="123035" y="220216"/>
                    <a:pt x="111321" y="220216"/>
                    <a:pt x="104095" y="227441"/>
                  </a:cubicBezTo>
                  <a:cubicBezTo>
                    <a:pt x="96870" y="234667"/>
                    <a:pt x="96870" y="246380"/>
                    <a:pt x="104095" y="253605"/>
                  </a:cubicBezTo>
                  <a:lnTo>
                    <a:pt x="165768" y="315278"/>
                  </a:lnTo>
                  <a:cubicBezTo>
                    <a:pt x="172772" y="322284"/>
                    <a:pt x="184051" y="322528"/>
                    <a:pt x="191353" y="315835"/>
                  </a:cubicBezTo>
                  <a:lnTo>
                    <a:pt x="339367" y="180155"/>
                  </a:lnTo>
                  <a:close/>
                  <a:moveTo>
                    <a:pt x="425541" y="74007"/>
                  </a:moveTo>
                  <a:cubicBezTo>
                    <a:pt x="359837" y="74007"/>
                    <a:pt x="295831" y="50732"/>
                    <a:pt x="233122" y="3700"/>
                  </a:cubicBezTo>
                  <a:cubicBezTo>
                    <a:pt x="226543" y="-1233"/>
                    <a:pt x="217500" y="-1233"/>
                    <a:pt x="210920" y="3700"/>
                  </a:cubicBezTo>
                  <a:cubicBezTo>
                    <a:pt x="148211" y="50732"/>
                    <a:pt x="84206" y="74007"/>
                    <a:pt x="18502" y="74007"/>
                  </a:cubicBezTo>
                  <a:cubicBezTo>
                    <a:pt x="8284" y="74007"/>
                    <a:pt x="0" y="82291"/>
                    <a:pt x="0" y="92509"/>
                  </a:cubicBezTo>
                  <a:lnTo>
                    <a:pt x="0" y="222021"/>
                  </a:lnTo>
                  <a:cubicBezTo>
                    <a:pt x="0" y="345396"/>
                    <a:pt x="72960" y="436043"/>
                    <a:pt x="215240" y="492093"/>
                  </a:cubicBezTo>
                  <a:cubicBezTo>
                    <a:pt x="219599" y="493810"/>
                    <a:pt x="224444" y="493810"/>
                    <a:pt x="228803" y="492093"/>
                  </a:cubicBezTo>
                  <a:cubicBezTo>
                    <a:pt x="371082" y="436043"/>
                    <a:pt x="444043" y="345396"/>
                    <a:pt x="444043" y="222021"/>
                  </a:cubicBezTo>
                  <a:lnTo>
                    <a:pt x="444043" y="92509"/>
                  </a:lnTo>
                  <a:cubicBezTo>
                    <a:pt x="444043" y="82291"/>
                    <a:pt x="435759" y="74007"/>
                    <a:pt x="425541" y="74007"/>
                  </a:cubicBezTo>
                  <a:close/>
                  <a:moveTo>
                    <a:pt x="37004" y="110466"/>
                  </a:moveTo>
                  <a:cubicBezTo>
                    <a:pt x="100584" y="106715"/>
                    <a:pt x="162343" y="83586"/>
                    <a:pt x="222021" y="41390"/>
                  </a:cubicBezTo>
                  <a:cubicBezTo>
                    <a:pt x="281701" y="83586"/>
                    <a:pt x="343460" y="106715"/>
                    <a:pt x="407039" y="110466"/>
                  </a:cubicBezTo>
                  <a:lnTo>
                    <a:pt x="407039" y="222021"/>
                  </a:lnTo>
                  <a:cubicBezTo>
                    <a:pt x="407039" y="327003"/>
                    <a:pt x="346516" y="404052"/>
                    <a:pt x="222021" y="454944"/>
                  </a:cubicBezTo>
                  <a:cubicBezTo>
                    <a:pt x="97526" y="404052"/>
                    <a:pt x="37004" y="327003"/>
                    <a:pt x="37004" y="222021"/>
                  </a:cubicBezTo>
                  <a:lnTo>
                    <a:pt x="37004" y="110466"/>
                  </a:lnTo>
                  <a:close/>
                </a:path>
              </a:pathLst>
            </a:custGeom>
            <a:solidFill>
              <a:schemeClr val="tx1"/>
            </a:solidFill>
            <a:ln w="15081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460"/>
              <a:endParaRPr lang="en-US" sz="1765">
                <a:solidFill>
                  <a:srgbClr val="000000"/>
                </a:solidFill>
                <a:latin typeface="Segoe UI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27EB59CE-B196-8450-65F6-D6FC592E21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26246" y="2802934"/>
            <a:ext cx="444182" cy="444182"/>
            <a:chOff x="626246" y="2802934"/>
            <a:chExt cx="444182" cy="444182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F5C8F576-6293-EBCC-8CF0-093C5DE6A2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626246" y="2802934"/>
              <a:ext cx="444182" cy="444182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99000">
                  <a:schemeClr val="accent1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6350">
              <a:noFill/>
              <a:headEnd type="none" w="med" len="med"/>
              <a:tailEnd type="none" w="med" len="med"/>
            </a:ln>
            <a:effectLst>
              <a:glow rad="127000">
                <a:schemeClr val="accent1">
                  <a:lumMod val="20000"/>
                  <a:lumOff val="80000"/>
                  <a:alpha val="10000"/>
                </a:schemeClr>
              </a:glo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US" sz="2000" err="1">
                <a:solidFill>
                  <a:srgbClr val="FFFFFF"/>
                </a:solidFill>
                <a:cs typeface="Segoe UI" pitchFamily="34" charset="0"/>
              </a:endParaRPr>
            </a:p>
          </p:txBody>
        </p:sp>
        <p:sp>
          <p:nvSpPr>
            <p:cNvPr id="59" name="Graphic 123" descr="Icon of a chat bubble">
              <a:extLst>
                <a:ext uri="{FF2B5EF4-FFF2-40B4-BE49-F238E27FC236}">
                  <a16:creationId xmlns:a16="http://schemas.microsoft.com/office/drawing/2014/main" id="{97631E2C-93D6-BC9F-5662-2EFDB0106343}"/>
                </a:ext>
              </a:extLst>
            </p:cNvPr>
            <p:cNvSpPr/>
            <p:nvPr/>
          </p:nvSpPr>
          <p:spPr>
            <a:xfrm>
              <a:off x="725338" y="2914650"/>
              <a:ext cx="245998" cy="220750"/>
            </a:xfrm>
            <a:custGeom>
              <a:avLst/>
              <a:gdLst>
                <a:gd name="connsiteX0" fmla="*/ 140349 w 372389"/>
                <a:gd name="connsiteY0" fmla="*/ 0 h 334168"/>
                <a:gd name="connsiteX1" fmla="*/ 1143 w 372389"/>
                <a:gd name="connsiteY1" fmla="*/ 139206 h 334168"/>
                <a:gd name="connsiteX2" fmla="*/ 14185 w 372389"/>
                <a:gd name="connsiteY2" fmla="*/ 198106 h 334168"/>
                <a:gd name="connsiteX3" fmla="*/ 742 w 372389"/>
                <a:gd name="connsiteY3" fmla="*/ 250843 h 334168"/>
                <a:gd name="connsiteX4" fmla="*/ 28653 w 372389"/>
                <a:gd name="connsiteY4" fmla="*/ 279135 h 334168"/>
                <a:gd name="connsiteX5" fmla="*/ 83050 w 372389"/>
                <a:gd name="connsiteY5" fmla="*/ 266105 h 334168"/>
                <a:gd name="connsiteX6" fmla="*/ 140349 w 372389"/>
                <a:gd name="connsiteY6" fmla="*/ 278411 h 334168"/>
                <a:gd name="connsiteX7" fmla="*/ 279555 w 372389"/>
                <a:gd name="connsiteY7" fmla="*/ 139206 h 334168"/>
                <a:gd name="connsiteX8" fmla="*/ 140349 w 372389"/>
                <a:gd name="connsiteY8" fmla="*/ 0 h 334168"/>
                <a:gd name="connsiteX9" fmla="*/ 28984 w 372389"/>
                <a:gd name="connsiteY9" fmla="*/ 139206 h 334168"/>
                <a:gd name="connsiteX10" fmla="*/ 140349 w 372389"/>
                <a:gd name="connsiteY10" fmla="*/ 27841 h 334168"/>
                <a:gd name="connsiteX11" fmla="*/ 251713 w 372389"/>
                <a:gd name="connsiteY11" fmla="*/ 139206 h 334168"/>
                <a:gd name="connsiteX12" fmla="*/ 140349 w 372389"/>
                <a:gd name="connsiteY12" fmla="*/ 250570 h 334168"/>
                <a:gd name="connsiteX13" fmla="*/ 90792 w 372389"/>
                <a:gd name="connsiteY13" fmla="*/ 238968 h 334168"/>
                <a:gd name="connsiteX14" fmla="*/ 86274 w 372389"/>
                <a:gd name="connsiteY14" fmla="*/ 236718 h 334168"/>
                <a:gd name="connsiteX15" fmla="*/ 81364 w 372389"/>
                <a:gd name="connsiteY15" fmla="*/ 237888 h 334168"/>
                <a:gd name="connsiteX16" fmla="*/ 29621 w 372389"/>
                <a:gd name="connsiteY16" fmla="*/ 250269 h 334168"/>
                <a:gd name="connsiteX17" fmla="*/ 42430 w 372389"/>
                <a:gd name="connsiteY17" fmla="*/ 200005 h 334168"/>
                <a:gd name="connsiteX18" fmla="*/ 43733 w 372389"/>
                <a:gd name="connsiteY18" fmla="*/ 194884 h 334168"/>
                <a:gd name="connsiteX19" fmla="*/ 41310 w 372389"/>
                <a:gd name="connsiteY19" fmla="*/ 190188 h 334168"/>
                <a:gd name="connsiteX20" fmla="*/ 28984 w 372389"/>
                <a:gd name="connsiteY20" fmla="*/ 139206 h 334168"/>
                <a:gd name="connsiteX21" fmla="*/ 233153 w 372389"/>
                <a:gd name="connsiteY21" fmla="*/ 334095 h 334168"/>
                <a:gd name="connsiteX22" fmla="*/ 138499 w 372389"/>
                <a:gd name="connsiteY22" fmla="*/ 296963 h 334168"/>
                <a:gd name="connsiteX23" fmla="*/ 140350 w 372389"/>
                <a:gd name="connsiteY23" fmla="*/ 296974 h 334168"/>
                <a:gd name="connsiteX24" fmla="*/ 178976 w 372389"/>
                <a:gd name="connsiteY24" fmla="*/ 292209 h 334168"/>
                <a:gd name="connsiteX25" fmla="*/ 233153 w 372389"/>
                <a:gd name="connsiteY25" fmla="*/ 306254 h 334168"/>
                <a:gd name="connsiteX26" fmla="*/ 282710 w 372389"/>
                <a:gd name="connsiteY26" fmla="*/ 294650 h 334168"/>
                <a:gd name="connsiteX27" fmla="*/ 287228 w 372389"/>
                <a:gd name="connsiteY27" fmla="*/ 292401 h 334168"/>
                <a:gd name="connsiteX28" fmla="*/ 292137 w 372389"/>
                <a:gd name="connsiteY28" fmla="*/ 293570 h 334168"/>
                <a:gd name="connsiteX29" fmla="*/ 342979 w 372389"/>
                <a:gd name="connsiteY29" fmla="*/ 304883 h 334168"/>
                <a:gd name="connsiteX30" fmla="*/ 331072 w 372389"/>
                <a:gd name="connsiteY30" fmla="*/ 255687 h 334168"/>
                <a:gd name="connsiteX31" fmla="*/ 329769 w 372389"/>
                <a:gd name="connsiteY31" fmla="*/ 250568 h 334168"/>
                <a:gd name="connsiteX32" fmla="*/ 332191 w 372389"/>
                <a:gd name="connsiteY32" fmla="*/ 245872 h 334168"/>
                <a:gd name="connsiteX33" fmla="*/ 344517 w 372389"/>
                <a:gd name="connsiteY33" fmla="*/ 194890 h 334168"/>
                <a:gd name="connsiteX34" fmla="*/ 293531 w 372389"/>
                <a:gd name="connsiteY34" fmla="*/ 101297 h 334168"/>
                <a:gd name="connsiteX35" fmla="*/ 278690 w 372389"/>
                <a:gd name="connsiteY35" fmla="*/ 63302 h 334168"/>
                <a:gd name="connsiteX36" fmla="*/ 372358 w 372389"/>
                <a:gd name="connsiteY36" fmla="*/ 194890 h 334168"/>
                <a:gd name="connsiteX37" fmla="*/ 359310 w 372389"/>
                <a:gd name="connsiteY37" fmla="*/ 253802 h 334168"/>
                <a:gd name="connsiteX38" fmla="*/ 371779 w 372389"/>
                <a:gd name="connsiteY38" fmla="*/ 305831 h 334168"/>
                <a:gd name="connsiteX39" fmla="*/ 344543 w 372389"/>
                <a:gd name="connsiteY39" fmla="*/ 333663 h 334168"/>
                <a:gd name="connsiteX40" fmla="*/ 290466 w 372389"/>
                <a:gd name="connsiteY40" fmla="*/ 321782 h 334168"/>
                <a:gd name="connsiteX41" fmla="*/ 233153 w 372389"/>
                <a:gd name="connsiteY41" fmla="*/ 334095 h 334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72389" h="334168">
                  <a:moveTo>
                    <a:pt x="140349" y="0"/>
                  </a:moveTo>
                  <a:cubicBezTo>
                    <a:pt x="63467" y="0"/>
                    <a:pt x="1143" y="62324"/>
                    <a:pt x="1143" y="139206"/>
                  </a:cubicBezTo>
                  <a:cubicBezTo>
                    <a:pt x="1143" y="160233"/>
                    <a:pt x="5814" y="180203"/>
                    <a:pt x="14185" y="198106"/>
                  </a:cubicBezTo>
                  <a:cubicBezTo>
                    <a:pt x="9470" y="216630"/>
                    <a:pt x="4202" y="237284"/>
                    <a:pt x="742" y="250843"/>
                  </a:cubicBezTo>
                  <a:cubicBezTo>
                    <a:pt x="-3583" y="267795"/>
                    <a:pt x="11682" y="283215"/>
                    <a:pt x="28653" y="279135"/>
                  </a:cubicBezTo>
                  <a:cubicBezTo>
                    <a:pt x="42578" y="275789"/>
                    <a:pt x="63979" y="270651"/>
                    <a:pt x="83050" y="266105"/>
                  </a:cubicBezTo>
                  <a:cubicBezTo>
                    <a:pt x="100539" y="274014"/>
                    <a:pt x="119947" y="278411"/>
                    <a:pt x="140349" y="278411"/>
                  </a:cubicBezTo>
                  <a:cubicBezTo>
                    <a:pt x="217229" y="278411"/>
                    <a:pt x="279555" y="216086"/>
                    <a:pt x="279555" y="139206"/>
                  </a:cubicBezTo>
                  <a:cubicBezTo>
                    <a:pt x="279555" y="62324"/>
                    <a:pt x="217229" y="0"/>
                    <a:pt x="140349" y="0"/>
                  </a:cubicBezTo>
                  <a:close/>
                  <a:moveTo>
                    <a:pt x="28984" y="139206"/>
                  </a:moveTo>
                  <a:cubicBezTo>
                    <a:pt x="28984" y="77701"/>
                    <a:pt x="78844" y="27841"/>
                    <a:pt x="140349" y="27841"/>
                  </a:cubicBezTo>
                  <a:cubicBezTo>
                    <a:pt x="201854" y="27841"/>
                    <a:pt x="251713" y="77701"/>
                    <a:pt x="251713" y="139206"/>
                  </a:cubicBezTo>
                  <a:cubicBezTo>
                    <a:pt x="251713" y="200710"/>
                    <a:pt x="201854" y="250570"/>
                    <a:pt x="140349" y="250570"/>
                  </a:cubicBezTo>
                  <a:cubicBezTo>
                    <a:pt x="122517" y="250570"/>
                    <a:pt x="105701" y="246390"/>
                    <a:pt x="90792" y="238968"/>
                  </a:cubicBezTo>
                  <a:lnTo>
                    <a:pt x="86274" y="236718"/>
                  </a:lnTo>
                  <a:lnTo>
                    <a:pt x="81364" y="237888"/>
                  </a:lnTo>
                  <a:cubicBezTo>
                    <a:pt x="64238" y="241964"/>
                    <a:pt x="44451" y="246708"/>
                    <a:pt x="29621" y="250269"/>
                  </a:cubicBezTo>
                  <a:cubicBezTo>
                    <a:pt x="33310" y="235809"/>
                    <a:pt x="38195" y="216649"/>
                    <a:pt x="42430" y="200005"/>
                  </a:cubicBezTo>
                  <a:lnTo>
                    <a:pt x="43733" y="194884"/>
                  </a:lnTo>
                  <a:lnTo>
                    <a:pt x="41310" y="190188"/>
                  </a:lnTo>
                  <a:cubicBezTo>
                    <a:pt x="33436" y="174928"/>
                    <a:pt x="28984" y="157607"/>
                    <a:pt x="28984" y="139206"/>
                  </a:cubicBezTo>
                  <a:close/>
                  <a:moveTo>
                    <a:pt x="233153" y="334095"/>
                  </a:moveTo>
                  <a:cubicBezTo>
                    <a:pt x="196599" y="334095"/>
                    <a:pt x="163336" y="320006"/>
                    <a:pt x="138499" y="296963"/>
                  </a:cubicBezTo>
                  <a:cubicBezTo>
                    <a:pt x="139115" y="296970"/>
                    <a:pt x="139732" y="296974"/>
                    <a:pt x="140350" y="296974"/>
                  </a:cubicBezTo>
                  <a:cubicBezTo>
                    <a:pt x="153676" y="296974"/>
                    <a:pt x="166616" y="295320"/>
                    <a:pt x="178976" y="292209"/>
                  </a:cubicBezTo>
                  <a:cubicBezTo>
                    <a:pt x="195012" y="301156"/>
                    <a:pt x="213488" y="306254"/>
                    <a:pt x="233153" y="306254"/>
                  </a:cubicBezTo>
                  <a:cubicBezTo>
                    <a:pt x="250984" y="306254"/>
                    <a:pt x="267800" y="302072"/>
                    <a:pt x="282710" y="294650"/>
                  </a:cubicBezTo>
                  <a:lnTo>
                    <a:pt x="287228" y="292401"/>
                  </a:lnTo>
                  <a:lnTo>
                    <a:pt x="292137" y="293570"/>
                  </a:lnTo>
                  <a:cubicBezTo>
                    <a:pt x="309243" y="297642"/>
                    <a:pt x="328611" y="301844"/>
                    <a:pt x="342979" y="304883"/>
                  </a:cubicBezTo>
                  <a:cubicBezTo>
                    <a:pt x="339730" y="290953"/>
                    <a:pt x="335300" y="272307"/>
                    <a:pt x="331072" y="255687"/>
                  </a:cubicBezTo>
                  <a:lnTo>
                    <a:pt x="329769" y="250568"/>
                  </a:lnTo>
                  <a:lnTo>
                    <a:pt x="332191" y="245872"/>
                  </a:lnTo>
                  <a:cubicBezTo>
                    <a:pt x="340064" y="230612"/>
                    <a:pt x="344517" y="213291"/>
                    <a:pt x="344517" y="194890"/>
                  </a:cubicBezTo>
                  <a:cubicBezTo>
                    <a:pt x="344517" y="155637"/>
                    <a:pt x="324212" y="121131"/>
                    <a:pt x="293531" y="101297"/>
                  </a:cubicBezTo>
                  <a:cubicBezTo>
                    <a:pt x="290221" y="87873"/>
                    <a:pt x="285191" y="75126"/>
                    <a:pt x="278690" y="63302"/>
                  </a:cubicBezTo>
                  <a:cubicBezTo>
                    <a:pt x="333208" y="82165"/>
                    <a:pt x="372358" y="133955"/>
                    <a:pt x="372358" y="194890"/>
                  </a:cubicBezTo>
                  <a:cubicBezTo>
                    <a:pt x="372358" y="215921"/>
                    <a:pt x="367685" y="235896"/>
                    <a:pt x="359310" y="253802"/>
                  </a:cubicBezTo>
                  <a:cubicBezTo>
                    <a:pt x="364008" y="272511"/>
                    <a:pt x="368763" y="292777"/>
                    <a:pt x="371779" y="305831"/>
                  </a:cubicBezTo>
                  <a:cubicBezTo>
                    <a:pt x="375573" y="322257"/>
                    <a:pt x="361107" y="337124"/>
                    <a:pt x="344543" y="333663"/>
                  </a:cubicBezTo>
                  <a:cubicBezTo>
                    <a:pt x="331046" y="330842"/>
                    <a:pt x="309840" y="326317"/>
                    <a:pt x="290466" y="321782"/>
                  </a:cubicBezTo>
                  <a:cubicBezTo>
                    <a:pt x="272973" y="329695"/>
                    <a:pt x="253560" y="334095"/>
                    <a:pt x="233153" y="334095"/>
                  </a:cubicBezTo>
                  <a:close/>
                </a:path>
              </a:pathLst>
            </a:custGeom>
            <a:solidFill>
              <a:schemeClr val="tx1"/>
            </a:solidFill>
            <a:ln w="15081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460"/>
              <a:endParaRPr lang="en-US" sz="1765">
                <a:solidFill>
                  <a:srgbClr val="000000"/>
                </a:solidFill>
                <a:latin typeface="Segoe UI"/>
              </a:endParaRPr>
            </a:p>
          </p:txBody>
        </p:sp>
      </p:grpSp>
      <p:sp>
        <p:nvSpPr>
          <p:cNvPr id="10" name="Title 9">
            <a:extLst>
              <a:ext uri="{FF2B5EF4-FFF2-40B4-BE49-F238E27FC236}">
                <a16:creationId xmlns:a16="http://schemas.microsoft.com/office/drawing/2014/main" id="{64C2948B-9A75-4C74-A63A-E8D3266CD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457200"/>
            <a:ext cx="11018520" cy="553998"/>
          </a:xfrm>
        </p:spPr>
        <p:txBody>
          <a:bodyPr/>
          <a:lstStyle/>
          <a:p>
            <a:r>
              <a:rPr lang="en-US" dirty="0"/>
              <a:t>Corporate Communicator</a:t>
            </a:r>
            <a:endParaRPr lang="en-IN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B00AB3-01E1-34AE-FDF3-BE3826CD1D6C}"/>
              </a:ext>
            </a:extLst>
          </p:cNvPr>
          <p:cNvSpPr txBox="1"/>
          <p:nvPr/>
        </p:nvSpPr>
        <p:spPr>
          <a:xfrm>
            <a:off x="10133116" y="424537"/>
            <a:ext cx="963405" cy="410369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spcAft>
                <a:spcPts val="200"/>
              </a:spcAft>
            </a:pPr>
            <a:r>
              <a:rPr lang="en-CA" sz="1400" dirty="0">
                <a:latin typeface="+mj-lt"/>
              </a:rPr>
              <a:t>Source: </a:t>
            </a:r>
            <a:endParaRPr lang="en-CA" sz="1400" dirty="0">
              <a:latin typeface="+mj-lt"/>
              <a:cs typeface="Segoe UI"/>
            </a:endParaRPr>
          </a:p>
          <a:p>
            <a:pPr algn="ctr">
              <a:spcAft>
                <a:spcPts val="200"/>
              </a:spcAft>
            </a:pPr>
            <a:r>
              <a:rPr lang="en-US" sz="1100" u="sng" dirty="0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Network admin</a:t>
            </a:r>
            <a:endParaRPr lang="en-CA" sz="1100" u="sng" dirty="0">
              <a:solidFill>
                <a:schemeClr val="accent1"/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63366E6-93DA-0760-C77A-F9B45D1C9F51}"/>
              </a:ext>
            </a:extLst>
          </p:cNvPr>
          <p:cNvSpPr/>
          <p:nvPr/>
        </p:nvSpPr>
        <p:spPr bwMode="auto">
          <a:xfrm>
            <a:off x="597218" y="1317172"/>
            <a:ext cx="1936432" cy="43797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1F2F5"/>
              </a:gs>
              <a:gs pos="100000">
                <a:schemeClr val="bg1"/>
              </a:gs>
            </a:gsLst>
            <a:lin ang="5400000" scaled="1"/>
          </a:gradFill>
          <a:ln w="9525">
            <a:gradFill flip="none" rotWithShape="1"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headEnd type="none" w="med" len="med"/>
            <a:tailEnd type="none" w="med" len="med"/>
          </a:ln>
          <a:effectLst>
            <a:outerShdw blurRad="127000" dist="50800" dir="5400000" algn="ctr" rotWithShape="0">
              <a:schemeClr val="accent1">
                <a:alpha val="10000"/>
              </a:scheme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0" rIns="9144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32472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spc="300" dirty="0">
                <a:solidFill>
                  <a:schemeClr val="tx1"/>
                </a:solidFill>
              </a:rPr>
              <a:t>KEY TASKS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A3EE194-BD00-B8CF-4597-BD4338372CFD}"/>
              </a:ext>
            </a:extLst>
          </p:cNvPr>
          <p:cNvSpPr txBox="1"/>
          <p:nvPr/>
        </p:nvSpPr>
        <p:spPr>
          <a:xfrm>
            <a:off x="1229177" y="1952153"/>
            <a:ext cx="5461908" cy="43088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buClr>
                <a:srgbClr val="000000"/>
              </a:buClr>
            </a:pPr>
            <a:r>
              <a:rPr lang="en-US" sz="1400" dirty="0">
                <a:solidFill>
                  <a:srgbClr val="000000"/>
                </a:solidFill>
                <a:cs typeface="Segoe UI" panose="020B0502040204020203" pitchFamily="34" charset="0"/>
              </a:rPr>
              <a:t>Develops and manages internal communications to support their company initiatives and reinforce business objectives and priorities.</a:t>
            </a:r>
            <a:endParaRPr lang="en-IN" sz="1400" dirty="0" err="1">
              <a:solidFill>
                <a:srgbClr val="000000"/>
              </a:solidFill>
              <a:cs typeface="Segoe UI" panose="020B0502040204020203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6A25BDD-60E3-3ED4-09E4-6BF13B940436}"/>
              </a:ext>
            </a:extLst>
          </p:cNvPr>
          <p:cNvSpPr txBox="1"/>
          <p:nvPr/>
        </p:nvSpPr>
        <p:spPr>
          <a:xfrm>
            <a:off x="1229177" y="2809580"/>
            <a:ext cx="5461908" cy="43088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buClr>
                <a:srgbClr val="000000"/>
              </a:buClr>
            </a:pPr>
            <a:r>
              <a:rPr lang="en-US" sz="1400" dirty="0">
                <a:solidFill>
                  <a:srgbClr val="000000"/>
                </a:solidFill>
                <a:cs typeface="Segoe UI" panose="020B0502040204020203" pitchFamily="34" charset="0"/>
              </a:rPr>
              <a:t>Uses Viva Engage as one communications channel and may leverage Announcements and Featured Conversations to boost reach. </a:t>
            </a:r>
            <a:endParaRPr lang="en-IN" sz="1400" dirty="0" err="1">
              <a:solidFill>
                <a:srgbClr val="000000"/>
              </a:solidFill>
              <a:cs typeface="Segoe UI" panose="020B0502040204020203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EB08B88-070E-7DE6-272B-9BB11A741928}"/>
              </a:ext>
            </a:extLst>
          </p:cNvPr>
          <p:cNvSpPr txBox="1"/>
          <p:nvPr/>
        </p:nvSpPr>
        <p:spPr>
          <a:xfrm>
            <a:off x="1229177" y="3667007"/>
            <a:ext cx="5461908" cy="43088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buClr>
                <a:srgbClr val="000000"/>
              </a:buClr>
            </a:pPr>
            <a:r>
              <a:rPr lang="en-US" sz="1400" dirty="0">
                <a:solidFill>
                  <a:srgbClr val="000000"/>
                </a:solidFill>
                <a:cs typeface="Segoe UI" panose="020B0502040204020203" pitchFamily="34" charset="0"/>
              </a:rPr>
              <a:t>Monitors analytics to report the impact of communications to stakeholders and inform future communications strategies.</a:t>
            </a:r>
            <a:endParaRPr lang="en-IN" sz="1400" dirty="0" err="1">
              <a:solidFill>
                <a:srgbClr val="000000"/>
              </a:solidFill>
              <a:cs typeface="Segoe UI" panose="020B0502040204020203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86F71C2-C6E4-5EF3-427D-E1756B18A186}"/>
              </a:ext>
            </a:extLst>
          </p:cNvPr>
          <p:cNvSpPr txBox="1"/>
          <p:nvPr/>
        </p:nvSpPr>
        <p:spPr>
          <a:xfrm>
            <a:off x="1229177" y="4524434"/>
            <a:ext cx="5461908" cy="64633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buClr>
                <a:srgbClr val="000000"/>
              </a:buClr>
            </a:pPr>
            <a:r>
              <a:rPr lang="en-US" sz="1400">
                <a:solidFill>
                  <a:srgbClr val="000000"/>
                </a:solidFill>
                <a:cs typeface="Segoe UI" panose="020B0502040204020203" pitchFamily="34" charset="0"/>
              </a:rPr>
              <a:t>Creates and manages Engage campaigns to drive business goals, foster a sense of belonging, and empower employees to share their experiences and knowledge.</a:t>
            </a:r>
            <a:endParaRPr lang="en-IN" sz="1400" dirty="0" err="1">
              <a:solidFill>
                <a:srgbClr val="000000"/>
              </a:solidFill>
              <a:cs typeface="Segoe UI" panose="020B0502040204020203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BDE517A-CE1E-E7E3-D4E4-0A3B500C7DC7}"/>
              </a:ext>
            </a:extLst>
          </p:cNvPr>
          <p:cNvSpPr txBox="1"/>
          <p:nvPr/>
        </p:nvSpPr>
        <p:spPr>
          <a:xfrm>
            <a:off x="1229177" y="5597308"/>
            <a:ext cx="5240203" cy="64633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buClr>
                <a:srgbClr val="000000"/>
              </a:buClr>
            </a:pPr>
            <a:r>
              <a:rPr lang="en-US" sz="1400" dirty="0">
                <a:solidFill>
                  <a:srgbClr val="000000"/>
                </a:solidFill>
                <a:cs typeface="Segoe UI" panose="020B0502040204020203" pitchFamily="34" charset="0"/>
              </a:rPr>
              <a:t>Some Corporate Communicators act as moderators, monitoring for inappropriate usage through tools like keyword and theme monitoring.</a:t>
            </a:r>
            <a:endParaRPr lang="en-IN" sz="1400" dirty="0" err="1">
              <a:solidFill>
                <a:srgbClr val="000000"/>
              </a:solidFill>
              <a:cs typeface="Segoe UI" panose="020B0502040204020203" pitchFamily="34" charset="0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C3BAE5AD-E6E6-D8E6-9E91-EEE9B1226FDF}"/>
              </a:ext>
            </a:extLst>
          </p:cNvPr>
          <p:cNvSpPr/>
          <p:nvPr/>
        </p:nvSpPr>
        <p:spPr bwMode="auto">
          <a:xfrm>
            <a:off x="7848600" y="1317172"/>
            <a:ext cx="3104922" cy="43797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2EBF0">
                  <a:alpha val="82000"/>
                </a:srgbClr>
              </a:gs>
              <a:gs pos="100000">
                <a:schemeClr val="bg1"/>
              </a:gs>
            </a:gsLst>
            <a:lin ang="5400000" scaled="1"/>
          </a:gradFill>
          <a:ln w="9525">
            <a:gradFill flip="none" rotWithShape="1"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headEnd type="none" w="med" len="med"/>
            <a:tailEnd type="none" w="med" len="med"/>
          </a:ln>
          <a:effectLst>
            <a:outerShdw blurRad="127000" dist="50800" dir="5400000" algn="ctr" rotWithShape="0">
              <a:schemeClr val="accent1">
                <a:alpha val="10000"/>
              </a:scheme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0" rIns="9144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32472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spc="300" dirty="0">
                <a:solidFill>
                  <a:schemeClr val="tx1"/>
                </a:solidFill>
              </a:rPr>
              <a:t>ROLE ASSIGNMENT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E038E3-2719-C16A-DC4B-F9E829B63865}"/>
              </a:ext>
            </a:extLst>
          </p:cNvPr>
          <p:cNvSpPr txBox="1"/>
          <p:nvPr/>
        </p:nvSpPr>
        <p:spPr>
          <a:xfrm>
            <a:off x="7441972" y="1892280"/>
            <a:ext cx="3918178" cy="402674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+mj-lt"/>
                <a:cs typeface="Segoe UI"/>
              </a:rPr>
              <a:t>Must be assigned by: </a:t>
            </a:r>
          </a:p>
          <a:p>
            <a:pPr marL="285750" indent="-1905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>
                    <a:lumMod val="10000"/>
                  </a:schemeClr>
                </a:solidFill>
                <a:cs typeface="Segoe UI"/>
              </a:rPr>
              <a:t>Engage admin</a:t>
            </a:r>
          </a:p>
          <a:p>
            <a:pPr marL="285750" indent="-1905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>
                    <a:lumMod val="10000"/>
                  </a:schemeClr>
                </a:solidFill>
                <a:cs typeface="Segoe UI"/>
              </a:rPr>
              <a:t>Verified Admin</a:t>
            </a:r>
          </a:p>
          <a:p>
            <a:pPr marL="285750" indent="-1905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>
                    <a:lumMod val="10000"/>
                  </a:schemeClr>
                </a:solidFill>
                <a:cs typeface="Segoe UI"/>
              </a:rPr>
              <a:t>Network Admin</a:t>
            </a:r>
          </a:p>
          <a:p>
            <a:pPr marL="285750" indent="-1905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>
                    <a:lumMod val="10000"/>
                  </a:schemeClr>
                </a:solidFill>
                <a:cs typeface="Segoe UI"/>
              </a:rPr>
              <a:t>Or another Corporate Communicator</a:t>
            </a:r>
          </a:p>
          <a:p>
            <a:pPr>
              <a:spcAft>
                <a:spcPts val="600"/>
              </a:spcAft>
            </a:pPr>
            <a:r>
              <a:rPr lang="en-US" sz="1600" dirty="0">
                <a:solidFill>
                  <a:schemeClr val="accent1"/>
                </a:solidFill>
                <a:latin typeface="+mj-lt"/>
                <a:cs typeface="Segoe UI"/>
              </a:rPr>
              <a:t>Other possible roles:</a:t>
            </a:r>
          </a:p>
          <a:p>
            <a:pPr>
              <a:spcAft>
                <a:spcPts val="600"/>
              </a:spcAft>
            </a:pPr>
            <a:r>
              <a:rPr lang="en-US" sz="1400" dirty="0">
                <a:solidFill>
                  <a:schemeClr val="bg2">
                    <a:lumMod val="10000"/>
                  </a:schemeClr>
                </a:solidFill>
                <a:cs typeface="Segoe UI"/>
              </a:rPr>
              <a:t>May be assigned other Engage roles as part </a:t>
            </a:r>
            <a:br>
              <a:rPr lang="en-US" sz="1400" dirty="0">
                <a:solidFill>
                  <a:schemeClr val="bg2">
                    <a:lumMod val="10000"/>
                  </a:schemeClr>
                </a:solidFill>
                <a:cs typeface="Segoe UI"/>
              </a:rPr>
            </a:br>
            <a:r>
              <a:rPr lang="en-US" sz="1400" dirty="0">
                <a:solidFill>
                  <a:schemeClr val="bg2">
                    <a:lumMod val="10000"/>
                  </a:schemeClr>
                </a:solidFill>
                <a:cs typeface="Segoe UI"/>
              </a:rPr>
              <a:t>of their responsibilities, including:</a:t>
            </a:r>
          </a:p>
          <a:p>
            <a:pPr marL="285750" lvl="1" indent="-190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>
                    <a:lumMod val="10000"/>
                  </a:schemeClr>
                </a:solidFill>
                <a:cs typeface="Segoe UI"/>
              </a:rPr>
              <a:t>Delegate or Delegate Manager roles to post or perform tasks on behalf of leaders they support</a:t>
            </a:r>
          </a:p>
          <a:p>
            <a:pPr marL="285750" lvl="1" indent="-190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>
                    <a:lumMod val="10000"/>
                  </a:schemeClr>
                </a:solidFill>
                <a:cs typeface="Segoe UI"/>
              </a:rPr>
              <a:t>Community Admin roles for </a:t>
            </a:r>
            <a:br>
              <a:rPr lang="en-US" sz="1400" dirty="0">
                <a:solidFill>
                  <a:schemeClr val="bg2">
                    <a:lumMod val="10000"/>
                  </a:schemeClr>
                </a:solidFill>
                <a:cs typeface="Segoe UI"/>
              </a:rPr>
            </a:br>
            <a:r>
              <a:rPr lang="en-US" sz="1400" dirty="0">
                <a:solidFill>
                  <a:schemeClr val="bg2">
                    <a:lumMod val="10000"/>
                  </a:schemeClr>
                </a:solidFill>
                <a:cs typeface="Segoe UI"/>
              </a:rPr>
              <a:t>business-related Communities they manage as part of their role</a:t>
            </a:r>
          </a:p>
        </p:txBody>
      </p:sp>
    </p:spTree>
    <p:extLst>
      <p:ext uri="{BB962C8B-B14F-4D97-AF65-F5344CB8AC3E}">
        <p14:creationId xmlns:p14="http://schemas.microsoft.com/office/powerpoint/2010/main" val="4190758986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629BD-F929-7459-7154-F0C45E851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788AE780-4736-5792-DE52-0927B0E46E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492378"/>
            <a:ext cx="1060796" cy="1365622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1B19914F-E9AF-18A8-0C4F-69DD208752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2113" t="-5537" r="446" b="35600"/>
          <a:stretch>
            <a:fillRect/>
          </a:stretch>
        </p:blipFill>
        <p:spPr>
          <a:xfrm>
            <a:off x="0" y="4395041"/>
            <a:ext cx="2388870" cy="2488359"/>
          </a:xfrm>
          <a:custGeom>
            <a:avLst/>
            <a:gdLst>
              <a:gd name="csX0" fmla="*/ 0 w 2388870"/>
              <a:gd name="csY0" fmla="*/ 0 h 2488359"/>
              <a:gd name="csX1" fmla="*/ 2388870 w 2388870"/>
              <a:gd name="csY1" fmla="*/ 0 h 2488359"/>
              <a:gd name="csX2" fmla="*/ 2388870 w 2388870"/>
              <a:gd name="csY2" fmla="*/ 2488359 h 2488359"/>
              <a:gd name="csX3" fmla="*/ 0 w 2388870"/>
              <a:gd name="csY3" fmla="*/ 2488359 h 248835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388870" h="2488359">
                <a:moveTo>
                  <a:pt x="0" y="0"/>
                </a:moveTo>
                <a:lnTo>
                  <a:pt x="2388870" y="0"/>
                </a:lnTo>
                <a:lnTo>
                  <a:pt x="2388870" y="2488359"/>
                </a:lnTo>
                <a:lnTo>
                  <a:pt x="0" y="2488359"/>
                </a:lnTo>
                <a:close/>
              </a:path>
            </a:pathLst>
          </a:custGeom>
        </p:spPr>
      </p:pic>
      <p:sp>
        <p:nvSpPr>
          <p:cNvPr id="37" name="Rectangle: Single Corner Rounded 36">
            <a:extLst>
              <a:ext uri="{FF2B5EF4-FFF2-40B4-BE49-F238E27FC236}">
                <a16:creationId xmlns:a16="http://schemas.microsoft.com/office/drawing/2014/main" id="{FDFC6142-7CA0-7826-591B-E99010171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0" y="1530302"/>
            <a:ext cx="6948715" cy="5034012"/>
          </a:xfrm>
          <a:prstGeom prst="round1Rect">
            <a:avLst>
              <a:gd name="adj" fmla="val 3490"/>
            </a:avLst>
          </a:prstGeom>
          <a:solidFill>
            <a:schemeClr val="bg1">
              <a:alpha val="50000"/>
            </a:schemeClr>
          </a:solidFill>
          <a:ln w="6350">
            <a:noFill/>
            <a:headEnd type="none" w="med" len="med"/>
            <a:tailEnd type="none" w="med" len="med"/>
          </a:ln>
          <a:effectLst>
            <a:glow rad="127000">
              <a:schemeClr val="accent1">
                <a:lumMod val="40000"/>
                <a:lumOff val="60000"/>
                <a:alpha val="10000"/>
              </a:schemeClr>
            </a:glo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32472"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FFFFFF"/>
              </a:solidFill>
              <a:cs typeface="Segoe UI" pitchFamily="34" charset="0"/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632AE4CD-04B7-47F7-F66B-4738F28EF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-1" y="1530301"/>
            <a:ext cx="11603038" cy="5327699"/>
          </a:xfrm>
          <a:custGeom>
            <a:avLst/>
            <a:gdLst>
              <a:gd name="csX0" fmla="*/ 7374494 w 11603038"/>
              <a:gd name="csY0" fmla="*/ 0 h 5327699"/>
              <a:gd name="csX1" fmla="*/ 11427629 w 11603038"/>
              <a:gd name="csY1" fmla="*/ 0 h 5327699"/>
              <a:gd name="csX2" fmla="*/ 11603038 w 11603038"/>
              <a:gd name="csY2" fmla="*/ 175409 h 5327699"/>
              <a:gd name="csX3" fmla="*/ 11603038 w 11603038"/>
              <a:gd name="csY3" fmla="*/ 5034012 h 5327699"/>
              <a:gd name="csX4" fmla="*/ 11603038 w 11603038"/>
              <a:gd name="csY4" fmla="*/ 5101490 h 5327699"/>
              <a:gd name="csX5" fmla="*/ 11603038 w 11603038"/>
              <a:gd name="csY5" fmla="*/ 5327699 h 5327699"/>
              <a:gd name="csX6" fmla="*/ 7398430 w 11603038"/>
              <a:gd name="csY6" fmla="*/ 5327699 h 5327699"/>
              <a:gd name="csX7" fmla="*/ 7175501 w 11603038"/>
              <a:gd name="csY7" fmla="*/ 5327699 h 5327699"/>
              <a:gd name="csX8" fmla="*/ 0 w 11603038"/>
              <a:gd name="csY8" fmla="*/ 5327699 h 5327699"/>
              <a:gd name="csX9" fmla="*/ 0 w 11603038"/>
              <a:gd name="csY9" fmla="*/ 5034012 h 5327699"/>
              <a:gd name="csX10" fmla="*/ 6453567 w 11603038"/>
              <a:gd name="csY10" fmla="*/ 5034012 h 5327699"/>
              <a:gd name="csX11" fmla="*/ 6790984 w 11603038"/>
              <a:gd name="csY11" fmla="*/ 5034012 h 5327699"/>
              <a:gd name="csX12" fmla="*/ 7015690 w 11603038"/>
              <a:gd name="csY12" fmla="*/ 5034012 h 5327699"/>
              <a:gd name="csX13" fmla="*/ 7199086 w 11603038"/>
              <a:gd name="csY13" fmla="*/ 4850616 h 5327699"/>
              <a:gd name="csX14" fmla="*/ 7199086 w 11603038"/>
              <a:gd name="csY14" fmla="*/ 4146713 h 5327699"/>
              <a:gd name="csX15" fmla="*/ 7199085 w 11603038"/>
              <a:gd name="csY15" fmla="*/ 4146709 h 5327699"/>
              <a:gd name="csX16" fmla="*/ 7199085 w 11603038"/>
              <a:gd name="csY16" fmla="*/ 175409 h 5327699"/>
              <a:gd name="csX17" fmla="*/ 7374494 w 11603038"/>
              <a:gd name="csY17" fmla="*/ 0 h 532769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</a:cxnLst>
            <a:rect l="l" t="t" r="r" b="b"/>
            <a:pathLst>
              <a:path w="11603038" h="5327699">
                <a:moveTo>
                  <a:pt x="7374494" y="0"/>
                </a:moveTo>
                <a:lnTo>
                  <a:pt x="11427629" y="0"/>
                </a:lnTo>
                <a:cubicBezTo>
                  <a:pt x="11524505" y="0"/>
                  <a:pt x="11603038" y="78533"/>
                  <a:pt x="11603038" y="175409"/>
                </a:cubicBezTo>
                <a:lnTo>
                  <a:pt x="11603038" y="5034012"/>
                </a:lnTo>
                <a:lnTo>
                  <a:pt x="11603038" y="5101490"/>
                </a:lnTo>
                <a:lnTo>
                  <a:pt x="11603038" y="5327699"/>
                </a:lnTo>
                <a:lnTo>
                  <a:pt x="7398430" y="5327699"/>
                </a:lnTo>
                <a:lnTo>
                  <a:pt x="7175501" y="5327699"/>
                </a:lnTo>
                <a:lnTo>
                  <a:pt x="0" y="5327699"/>
                </a:lnTo>
                <a:lnTo>
                  <a:pt x="0" y="5034012"/>
                </a:lnTo>
                <a:lnTo>
                  <a:pt x="6453567" y="5034012"/>
                </a:lnTo>
                <a:lnTo>
                  <a:pt x="6790984" y="5034012"/>
                </a:lnTo>
                <a:lnTo>
                  <a:pt x="7015690" y="5034012"/>
                </a:lnTo>
                <a:cubicBezTo>
                  <a:pt x="7116977" y="5034012"/>
                  <a:pt x="7199086" y="4951903"/>
                  <a:pt x="7199086" y="4850616"/>
                </a:cubicBezTo>
                <a:lnTo>
                  <a:pt x="7199086" y="4146713"/>
                </a:lnTo>
                <a:lnTo>
                  <a:pt x="7199085" y="4146709"/>
                </a:lnTo>
                <a:lnTo>
                  <a:pt x="7199085" y="175409"/>
                </a:lnTo>
                <a:cubicBezTo>
                  <a:pt x="7199085" y="78533"/>
                  <a:pt x="7277618" y="0"/>
                  <a:pt x="7374494" y="0"/>
                </a:cubicBezTo>
                <a:close/>
              </a:path>
            </a:pathLst>
          </a:custGeom>
          <a:gradFill flip="none" rotWithShape="1">
            <a:gsLst>
              <a:gs pos="100000">
                <a:schemeClr val="bg1">
                  <a:alpha val="50000"/>
                </a:schemeClr>
              </a:gs>
              <a:gs pos="0">
                <a:schemeClr val="accent1">
                  <a:lumMod val="5000"/>
                  <a:lumOff val="95000"/>
                  <a:alpha val="0"/>
                </a:schemeClr>
              </a:gs>
            </a:gsLst>
            <a:lin ang="16200000" scaled="1"/>
            <a:tileRect/>
          </a:gradFill>
          <a:ln w="6350">
            <a:gradFill flip="none" rotWithShape="1">
              <a:gsLst>
                <a:gs pos="77000">
                  <a:schemeClr val="accent1">
                    <a:lumMod val="5000"/>
                    <a:lumOff val="95000"/>
                    <a:alpha val="0"/>
                  </a:schemeClr>
                </a:gs>
                <a:gs pos="9000">
                  <a:schemeClr val="accent1">
                    <a:lumMod val="45000"/>
                    <a:lumOff val="55000"/>
                  </a:schemeClr>
                </a:gs>
              </a:gsLst>
              <a:lin ang="16200000" scaled="1"/>
              <a:tileRect/>
            </a:gradFill>
            <a:headEnd type="none" w="med" len="med"/>
            <a:tailEnd type="none" w="med" len="med"/>
          </a:ln>
          <a:effectLst>
            <a:glow rad="127000">
              <a:schemeClr val="accent1">
                <a:lumMod val="40000"/>
                <a:lumOff val="60000"/>
                <a:alpha val="10000"/>
              </a:schemeClr>
            </a:glo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32472" fontAlgn="base">
              <a:spcBef>
                <a:spcPct val="0"/>
              </a:spcBef>
              <a:spcAft>
                <a:spcPct val="0"/>
              </a:spcAft>
            </a:pPr>
            <a:endParaRPr lang="en-US" sz="2000" err="1">
              <a:solidFill>
                <a:srgbClr val="FFFFFF"/>
              </a:solidFill>
              <a:cs typeface="Segoe UI" pitchFamily="34" charset="0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2C6DEC89-E224-17E9-50E3-4118219653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9626600" y="333375"/>
            <a:ext cx="1976439" cy="611734"/>
          </a:xfrm>
          <a:prstGeom prst="roundRect">
            <a:avLst>
              <a:gd name="adj" fmla="val 15001"/>
            </a:avLst>
          </a:prstGeom>
          <a:solidFill>
            <a:srgbClr val="D8EBFA"/>
          </a:solidFill>
          <a:ln w="12700">
            <a:solidFill>
              <a:schemeClr val="accent1">
                <a:lumMod val="60000"/>
                <a:lumOff val="4000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32472"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chemeClr val="tx1"/>
              </a:solidFill>
            </a:endParaRP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FD48A66E-0A8F-7BE5-66ED-D2A13B46E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229177" y="2746910"/>
            <a:ext cx="5461908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  <a:prstDash val="dash"/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EFDF3912-1799-03DE-B789-8349ED5EAA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229177" y="3690093"/>
            <a:ext cx="5461908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  <a:prstDash val="dash"/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2CB18609-7CA9-76B8-9441-7C65F4BF6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229177" y="4417832"/>
            <a:ext cx="5461908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  <a:prstDash val="dash"/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7" name="Group 76">
            <a:extLst>
              <a:ext uri="{FF2B5EF4-FFF2-40B4-BE49-F238E27FC236}">
                <a16:creationId xmlns:a16="http://schemas.microsoft.com/office/drawing/2014/main" id="{FF9A136F-5FF2-A218-1842-7A5E3DE1C6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26246" y="1945505"/>
            <a:ext cx="444182" cy="444182"/>
            <a:chOff x="626246" y="3831872"/>
            <a:chExt cx="444182" cy="444182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6FEF26E7-9798-167C-9800-7924CAFA05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626246" y="3831872"/>
              <a:ext cx="444182" cy="444182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99000">
                  <a:schemeClr val="accent1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6350">
              <a:noFill/>
              <a:headEnd type="none" w="med" len="med"/>
              <a:tailEnd type="none" w="med" len="med"/>
            </a:ln>
            <a:effectLst>
              <a:glow rad="127000">
                <a:schemeClr val="accent1">
                  <a:lumMod val="20000"/>
                  <a:lumOff val="80000"/>
                  <a:alpha val="10000"/>
                </a:schemeClr>
              </a:glo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US" sz="2000" err="1">
                <a:solidFill>
                  <a:srgbClr val="FFFFFF"/>
                </a:solidFill>
                <a:cs typeface="Segoe UI" pitchFamily="34" charset="0"/>
              </a:endParaRPr>
            </a:p>
          </p:txBody>
        </p:sp>
        <p:sp>
          <p:nvSpPr>
            <p:cNvPr id="76" name="Graphic 65" descr="Icon of a person standing behind a podium">
              <a:extLst>
                <a:ext uri="{FF2B5EF4-FFF2-40B4-BE49-F238E27FC236}">
                  <a16:creationId xmlns:a16="http://schemas.microsoft.com/office/drawing/2014/main" id="{220D119C-B4FF-1B1F-25C2-236F2AA18A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7390" y="3919538"/>
              <a:ext cx="241894" cy="268850"/>
            </a:xfrm>
            <a:custGeom>
              <a:avLst/>
              <a:gdLst>
                <a:gd name="connsiteX0" fmla="*/ 309271 w 322746"/>
                <a:gd name="connsiteY0" fmla="*/ 197191 h 358713"/>
                <a:gd name="connsiteX1" fmla="*/ 317677 w 322746"/>
                <a:gd name="connsiteY1" fmla="*/ 221139 h 358713"/>
                <a:gd name="connsiteX2" fmla="*/ 233076 w 322746"/>
                <a:gd name="connsiteY2" fmla="*/ 288881 h 358713"/>
                <a:gd name="connsiteX3" fmla="*/ 233076 w 322746"/>
                <a:gd name="connsiteY3" fmla="*/ 318367 h 358713"/>
                <a:gd name="connsiteX4" fmla="*/ 192729 w 322746"/>
                <a:gd name="connsiteY4" fmla="*/ 358714 h 358713"/>
                <a:gd name="connsiteX5" fmla="*/ 130049 w 322746"/>
                <a:gd name="connsiteY5" fmla="*/ 358714 h 358713"/>
                <a:gd name="connsiteX6" fmla="*/ 89703 w 322746"/>
                <a:gd name="connsiteY6" fmla="*/ 318367 h 358713"/>
                <a:gd name="connsiteX7" fmla="*/ 89703 w 322746"/>
                <a:gd name="connsiteY7" fmla="*/ 288883 h 358713"/>
                <a:gd name="connsiteX8" fmla="*/ 5071 w 322746"/>
                <a:gd name="connsiteY8" fmla="*/ 221141 h 358713"/>
                <a:gd name="connsiteX9" fmla="*/ 13476 w 322746"/>
                <a:gd name="connsiteY9" fmla="*/ 197191 h 358713"/>
                <a:gd name="connsiteX10" fmla="*/ 309271 w 322746"/>
                <a:gd name="connsiteY10" fmla="*/ 197191 h 358713"/>
                <a:gd name="connsiteX11" fmla="*/ 270957 w 322746"/>
                <a:gd name="connsiteY11" fmla="*/ 224089 h 358713"/>
                <a:gd name="connsiteX12" fmla="*/ 51799 w 322746"/>
                <a:gd name="connsiteY12" fmla="*/ 224089 h 358713"/>
                <a:gd name="connsiteX13" fmla="*/ 111556 w 322746"/>
                <a:gd name="connsiteY13" fmla="*/ 271921 h 358713"/>
                <a:gd name="connsiteX14" fmla="*/ 116601 w 322746"/>
                <a:gd name="connsiteY14" fmla="*/ 282420 h 358713"/>
                <a:gd name="connsiteX15" fmla="*/ 116601 w 322746"/>
                <a:gd name="connsiteY15" fmla="*/ 318367 h 358713"/>
                <a:gd name="connsiteX16" fmla="*/ 130049 w 322746"/>
                <a:gd name="connsiteY16" fmla="*/ 331816 h 358713"/>
                <a:gd name="connsiteX17" fmla="*/ 192729 w 322746"/>
                <a:gd name="connsiteY17" fmla="*/ 331816 h 358713"/>
                <a:gd name="connsiteX18" fmla="*/ 206178 w 322746"/>
                <a:gd name="connsiteY18" fmla="*/ 318367 h 358713"/>
                <a:gd name="connsiteX19" fmla="*/ 206178 w 322746"/>
                <a:gd name="connsiteY19" fmla="*/ 282420 h 358713"/>
                <a:gd name="connsiteX20" fmla="*/ 211220 w 322746"/>
                <a:gd name="connsiteY20" fmla="*/ 271923 h 358713"/>
                <a:gd name="connsiteX21" fmla="*/ 270957 w 322746"/>
                <a:gd name="connsiteY21" fmla="*/ 224089 h 358713"/>
                <a:gd name="connsiteX22" fmla="*/ 103152 w 322746"/>
                <a:gd name="connsiteY22" fmla="*/ 125516 h 358713"/>
                <a:gd name="connsiteX23" fmla="*/ 219614 w 322746"/>
                <a:gd name="connsiteY23" fmla="*/ 125516 h 358713"/>
                <a:gd name="connsiteX24" fmla="*/ 250891 w 322746"/>
                <a:gd name="connsiteY24" fmla="*/ 154323 h 358713"/>
                <a:gd name="connsiteX25" fmla="*/ 250995 w 322746"/>
                <a:gd name="connsiteY25" fmla="*/ 156896 h 358713"/>
                <a:gd name="connsiteX26" fmla="*/ 250995 w 322746"/>
                <a:gd name="connsiteY26" fmla="*/ 179311 h 358713"/>
                <a:gd name="connsiteX27" fmla="*/ 224097 w 322746"/>
                <a:gd name="connsiteY27" fmla="*/ 179311 h 358713"/>
                <a:gd name="connsiteX28" fmla="*/ 224097 w 322746"/>
                <a:gd name="connsiteY28" fmla="*/ 156896 h 358713"/>
                <a:gd name="connsiteX29" fmla="*/ 220644 w 322746"/>
                <a:gd name="connsiteY29" fmla="*/ 152531 h 358713"/>
                <a:gd name="connsiteX30" fmla="*/ 219614 w 322746"/>
                <a:gd name="connsiteY30" fmla="*/ 152413 h 358713"/>
                <a:gd name="connsiteX31" fmla="*/ 103152 w 322746"/>
                <a:gd name="connsiteY31" fmla="*/ 152413 h 358713"/>
                <a:gd name="connsiteX32" fmla="*/ 98787 w 322746"/>
                <a:gd name="connsiteY32" fmla="*/ 155869 h 358713"/>
                <a:gd name="connsiteX33" fmla="*/ 98669 w 322746"/>
                <a:gd name="connsiteY33" fmla="*/ 156896 h 358713"/>
                <a:gd name="connsiteX34" fmla="*/ 98669 w 322746"/>
                <a:gd name="connsiteY34" fmla="*/ 179311 h 358713"/>
                <a:gd name="connsiteX35" fmla="*/ 71771 w 322746"/>
                <a:gd name="connsiteY35" fmla="*/ 179311 h 358713"/>
                <a:gd name="connsiteX36" fmla="*/ 71771 w 322746"/>
                <a:gd name="connsiteY36" fmla="*/ 156896 h 358713"/>
                <a:gd name="connsiteX37" fmla="*/ 100578 w 322746"/>
                <a:gd name="connsiteY37" fmla="*/ 125620 h 358713"/>
                <a:gd name="connsiteX38" fmla="*/ 103152 w 322746"/>
                <a:gd name="connsiteY38" fmla="*/ 125516 h 358713"/>
                <a:gd name="connsiteX39" fmla="*/ 219614 w 322746"/>
                <a:gd name="connsiteY39" fmla="*/ 125516 h 358713"/>
                <a:gd name="connsiteX40" fmla="*/ 103152 w 322746"/>
                <a:gd name="connsiteY40" fmla="*/ 125516 h 358713"/>
                <a:gd name="connsiteX41" fmla="*/ 161430 w 322746"/>
                <a:gd name="connsiteY41" fmla="*/ 0 h 358713"/>
                <a:gd name="connsiteX42" fmla="*/ 215226 w 322746"/>
                <a:gd name="connsiteY42" fmla="*/ 53796 h 358713"/>
                <a:gd name="connsiteX43" fmla="*/ 161430 w 322746"/>
                <a:gd name="connsiteY43" fmla="*/ 107592 h 358713"/>
                <a:gd name="connsiteX44" fmla="*/ 107635 w 322746"/>
                <a:gd name="connsiteY44" fmla="*/ 53796 h 358713"/>
                <a:gd name="connsiteX45" fmla="*/ 161430 w 322746"/>
                <a:gd name="connsiteY45" fmla="*/ 0 h 358713"/>
                <a:gd name="connsiteX46" fmla="*/ 161430 w 322746"/>
                <a:gd name="connsiteY46" fmla="*/ 26898 h 358713"/>
                <a:gd name="connsiteX47" fmla="*/ 134532 w 322746"/>
                <a:gd name="connsiteY47" fmla="*/ 53796 h 358713"/>
                <a:gd name="connsiteX48" fmla="*/ 161430 w 322746"/>
                <a:gd name="connsiteY48" fmla="*/ 80694 h 358713"/>
                <a:gd name="connsiteX49" fmla="*/ 188328 w 322746"/>
                <a:gd name="connsiteY49" fmla="*/ 53796 h 358713"/>
                <a:gd name="connsiteX50" fmla="*/ 161430 w 322746"/>
                <a:gd name="connsiteY50" fmla="*/ 26898 h 358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22746" h="358713">
                  <a:moveTo>
                    <a:pt x="309271" y="197191"/>
                  </a:moveTo>
                  <a:cubicBezTo>
                    <a:pt x="321981" y="197191"/>
                    <a:pt x="327599" y="213194"/>
                    <a:pt x="317677" y="221139"/>
                  </a:cubicBezTo>
                  <a:lnTo>
                    <a:pt x="233076" y="288881"/>
                  </a:lnTo>
                  <a:lnTo>
                    <a:pt x="233076" y="318367"/>
                  </a:lnTo>
                  <a:cubicBezTo>
                    <a:pt x="233076" y="340651"/>
                    <a:pt x="215011" y="358714"/>
                    <a:pt x="192729" y="358714"/>
                  </a:cubicBezTo>
                  <a:lnTo>
                    <a:pt x="130049" y="358714"/>
                  </a:lnTo>
                  <a:cubicBezTo>
                    <a:pt x="107767" y="358714"/>
                    <a:pt x="89703" y="340651"/>
                    <a:pt x="89703" y="318367"/>
                  </a:cubicBezTo>
                  <a:lnTo>
                    <a:pt x="89703" y="288883"/>
                  </a:lnTo>
                  <a:lnTo>
                    <a:pt x="5071" y="221141"/>
                  </a:lnTo>
                  <a:cubicBezTo>
                    <a:pt x="-4852" y="213197"/>
                    <a:pt x="764" y="197191"/>
                    <a:pt x="13476" y="197191"/>
                  </a:cubicBezTo>
                  <a:lnTo>
                    <a:pt x="309271" y="197191"/>
                  </a:lnTo>
                  <a:close/>
                  <a:moveTo>
                    <a:pt x="270957" y="224089"/>
                  </a:moveTo>
                  <a:lnTo>
                    <a:pt x="51799" y="224089"/>
                  </a:lnTo>
                  <a:lnTo>
                    <a:pt x="111556" y="271921"/>
                  </a:lnTo>
                  <a:cubicBezTo>
                    <a:pt x="114745" y="274473"/>
                    <a:pt x="116601" y="278337"/>
                    <a:pt x="116601" y="282420"/>
                  </a:cubicBezTo>
                  <a:lnTo>
                    <a:pt x="116601" y="318367"/>
                  </a:lnTo>
                  <a:cubicBezTo>
                    <a:pt x="116601" y="325794"/>
                    <a:pt x="122622" y="331816"/>
                    <a:pt x="130049" y="331816"/>
                  </a:cubicBezTo>
                  <a:lnTo>
                    <a:pt x="192729" y="331816"/>
                  </a:lnTo>
                  <a:cubicBezTo>
                    <a:pt x="200156" y="331816"/>
                    <a:pt x="206178" y="325794"/>
                    <a:pt x="206178" y="318367"/>
                  </a:cubicBezTo>
                  <a:lnTo>
                    <a:pt x="206178" y="282420"/>
                  </a:lnTo>
                  <a:cubicBezTo>
                    <a:pt x="206178" y="278337"/>
                    <a:pt x="208034" y="274474"/>
                    <a:pt x="211220" y="271923"/>
                  </a:cubicBezTo>
                  <a:lnTo>
                    <a:pt x="270957" y="224089"/>
                  </a:lnTo>
                  <a:close/>
                  <a:moveTo>
                    <a:pt x="103152" y="125516"/>
                  </a:moveTo>
                  <a:lnTo>
                    <a:pt x="219614" y="125516"/>
                  </a:lnTo>
                  <a:cubicBezTo>
                    <a:pt x="236079" y="125516"/>
                    <a:pt x="249582" y="138196"/>
                    <a:pt x="250891" y="154323"/>
                  </a:cubicBezTo>
                  <a:lnTo>
                    <a:pt x="250995" y="156896"/>
                  </a:lnTo>
                  <a:lnTo>
                    <a:pt x="250995" y="179311"/>
                  </a:lnTo>
                  <a:lnTo>
                    <a:pt x="224097" y="179311"/>
                  </a:lnTo>
                  <a:lnTo>
                    <a:pt x="224097" y="156896"/>
                  </a:lnTo>
                  <a:cubicBezTo>
                    <a:pt x="224097" y="154775"/>
                    <a:pt x="222623" y="152998"/>
                    <a:pt x="220644" y="152531"/>
                  </a:cubicBezTo>
                  <a:lnTo>
                    <a:pt x="219614" y="152413"/>
                  </a:lnTo>
                  <a:lnTo>
                    <a:pt x="103152" y="152413"/>
                  </a:lnTo>
                  <a:cubicBezTo>
                    <a:pt x="101030" y="152413"/>
                    <a:pt x="99252" y="153889"/>
                    <a:pt x="98787" y="155869"/>
                  </a:cubicBezTo>
                  <a:lnTo>
                    <a:pt x="98669" y="156896"/>
                  </a:lnTo>
                  <a:lnTo>
                    <a:pt x="98669" y="179311"/>
                  </a:lnTo>
                  <a:lnTo>
                    <a:pt x="71771" y="179311"/>
                  </a:lnTo>
                  <a:lnTo>
                    <a:pt x="71771" y="156896"/>
                  </a:lnTo>
                  <a:cubicBezTo>
                    <a:pt x="71771" y="140432"/>
                    <a:pt x="84451" y="126929"/>
                    <a:pt x="100578" y="125620"/>
                  </a:cubicBezTo>
                  <a:lnTo>
                    <a:pt x="103152" y="125516"/>
                  </a:lnTo>
                  <a:lnTo>
                    <a:pt x="219614" y="125516"/>
                  </a:lnTo>
                  <a:lnTo>
                    <a:pt x="103152" y="125516"/>
                  </a:lnTo>
                  <a:close/>
                  <a:moveTo>
                    <a:pt x="161430" y="0"/>
                  </a:moveTo>
                  <a:cubicBezTo>
                    <a:pt x="191142" y="0"/>
                    <a:pt x="215226" y="24085"/>
                    <a:pt x="215226" y="53796"/>
                  </a:cubicBezTo>
                  <a:cubicBezTo>
                    <a:pt x="215226" y="83507"/>
                    <a:pt x="191142" y="107592"/>
                    <a:pt x="161430" y="107592"/>
                  </a:cubicBezTo>
                  <a:cubicBezTo>
                    <a:pt x="131721" y="107592"/>
                    <a:pt x="107635" y="83507"/>
                    <a:pt x="107635" y="53796"/>
                  </a:cubicBezTo>
                  <a:cubicBezTo>
                    <a:pt x="107635" y="24085"/>
                    <a:pt x="131721" y="0"/>
                    <a:pt x="161430" y="0"/>
                  </a:cubicBezTo>
                  <a:close/>
                  <a:moveTo>
                    <a:pt x="161430" y="26898"/>
                  </a:moveTo>
                  <a:cubicBezTo>
                    <a:pt x="146575" y="26898"/>
                    <a:pt x="134532" y="38941"/>
                    <a:pt x="134532" y="53796"/>
                  </a:cubicBezTo>
                  <a:cubicBezTo>
                    <a:pt x="134532" y="68651"/>
                    <a:pt x="146575" y="80694"/>
                    <a:pt x="161430" y="80694"/>
                  </a:cubicBezTo>
                  <a:cubicBezTo>
                    <a:pt x="176287" y="80694"/>
                    <a:pt x="188328" y="68651"/>
                    <a:pt x="188328" y="53796"/>
                  </a:cubicBezTo>
                  <a:cubicBezTo>
                    <a:pt x="188328" y="38941"/>
                    <a:pt x="176287" y="26898"/>
                    <a:pt x="161430" y="26898"/>
                  </a:cubicBezTo>
                  <a:close/>
                </a:path>
              </a:pathLst>
            </a:custGeom>
            <a:solidFill>
              <a:schemeClr val="tx1"/>
            </a:solidFill>
            <a:ln w="15081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460"/>
              <a:endParaRPr lang="en-US" sz="1765">
                <a:solidFill>
                  <a:srgbClr val="000000"/>
                </a:solidFill>
                <a:latin typeface="Segoe UI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7AF52C66-F0BC-570C-3400-4D61AC9867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26246" y="2895336"/>
            <a:ext cx="444182" cy="444182"/>
            <a:chOff x="626246" y="2895336"/>
            <a:chExt cx="444182" cy="444182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B708A96F-BA4D-36F9-BACD-2815B7A5E1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626246" y="2895336"/>
              <a:ext cx="444182" cy="444182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99000">
                  <a:schemeClr val="accent1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6350">
              <a:noFill/>
              <a:headEnd type="none" w="med" len="med"/>
              <a:tailEnd type="none" w="med" len="med"/>
            </a:ln>
            <a:effectLst>
              <a:glow rad="127000">
                <a:schemeClr val="accent1">
                  <a:lumMod val="20000"/>
                  <a:lumOff val="80000"/>
                  <a:alpha val="10000"/>
                </a:schemeClr>
              </a:glo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US" sz="2000" err="1">
                <a:solidFill>
                  <a:srgbClr val="FFFFFF"/>
                </a:solidFill>
                <a:cs typeface="Segoe UI" pitchFamily="34" charset="0"/>
              </a:endParaRPr>
            </a:p>
          </p:txBody>
        </p:sp>
        <p:sp>
          <p:nvSpPr>
            <p:cNvPr id="73" name="Graphic 15" descr="Icon of a chat bubble">
              <a:extLst>
                <a:ext uri="{FF2B5EF4-FFF2-40B4-BE49-F238E27FC236}">
                  <a16:creationId xmlns:a16="http://schemas.microsoft.com/office/drawing/2014/main" id="{DEFF4899-4DA6-0EF8-6DE7-4288B3491B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7980" y="3000451"/>
              <a:ext cx="260714" cy="233954"/>
            </a:xfrm>
            <a:custGeom>
              <a:avLst/>
              <a:gdLst>
                <a:gd name="connsiteX0" fmla="*/ 111552 w 295982"/>
                <a:gd name="connsiteY0" fmla="*/ 0 h 265602"/>
                <a:gd name="connsiteX1" fmla="*/ 908 w 295982"/>
                <a:gd name="connsiteY1" fmla="*/ 110643 h 265602"/>
                <a:gd name="connsiteX2" fmla="*/ 11274 w 295982"/>
                <a:gd name="connsiteY2" fmla="*/ 157458 h 265602"/>
                <a:gd name="connsiteX3" fmla="*/ 590 w 295982"/>
                <a:gd name="connsiteY3" fmla="*/ 199374 h 265602"/>
                <a:gd name="connsiteX4" fmla="*/ 22774 w 295982"/>
                <a:gd name="connsiteY4" fmla="*/ 221862 h 265602"/>
                <a:gd name="connsiteX5" fmla="*/ 66009 w 295982"/>
                <a:gd name="connsiteY5" fmla="*/ 211505 h 265602"/>
                <a:gd name="connsiteX6" fmla="*/ 111552 w 295982"/>
                <a:gd name="connsiteY6" fmla="*/ 221286 h 265602"/>
                <a:gd name="connsiteX7" fmla="*/ 222195 w 295982"/>
                <a:gd name="connsiteY7" fmla="*/ 110643 h 265602"/>
                <a:gd name="connsiteX8" fmla="*/ 111552 w 295982"/>
                <a:gd name="connsiteY8" fmla="*/ 0 h 265602"/>
                <a:gd name="connsiteX9" fmla="*/ 23037 w 295982"/>
                <a:gd name="connsiteY9" fmla="*/ 110643 h 265602"/>
                <a:gd name="connsiteX10" fmla="*/ 111552 w 295982"/>
                <a:gd name="connsiteY10" fmla="*/ 22129 h 265602"/>
                <a:gd name="connsiteX11" fmla="*/ 200066 w 295982"/>
                <a:gd name="connsiteY11" fmla="*/ 110643 h 265602"/>
                <a:gd name="connsiteX12" fmla="*/ 111552 w 295982"/>
                <a:gd name="connsiteY12" fmla="*/ 199158 h 265602"/>
                <a:gd name="connsiteX13" fmla="*/ 72163 w 295982"/>
                <a:gd name="connsiteY13" fmla="*/ 189936 h 265602"/>
                <a:gd name="connsiteX14" fmla="*/ 68572 w 295982"/>
                <a:gd name="connsiteY14" fmla="*/ 188148 h 265602"/>
                <a:gd name="connsiteX15" fmla="*/ 64670 w 295982"/>
                <a:gd name="connsiteY15" fmla="*/ 189077 h 265602"/>
                <a:gd name="connsiteX16" fmla="*/ 23544 w 295982"/>
                <a:gd name="connsiteY16" fmla="*/ 198919 h 265602"/>
                <a:gd name="connsiteX17" fmla="*/ 33724 w 295982"/>
                <a:gd name="connsiteY17" fmla="*/ 158968 h 265602"/>
                <a:gd name="connsiteX18" fmla="*/ 34759 w 295982"/>
                <a:gd name="connsiteY18" fmla="*/ 154897 h 265602"/>
                <a:gd name="connsiteX19" fmla="*/ 32834 w 295982"/>
                <a:gd name="connsiteY19" fmla="*/ 151165 h 265602"/>
                <a:gd name="connsiteX20" fmla="*/ 23037 w 295982"/>
                <a:gd name="connsiteY20" fmla="*/ 110643 h 265602"/>
                <a:gd name="connsiteX21" fmla="*/ 185314 w 295982"/>
                <a:gd name="connsiteY21" fmla="*/ 265545 h 265602"/>
                <a:gd name="connsiteX22" fmla="*/ 110081 w 295982"/>
                <a:gd name="connsiteY22" fmla="*/ 236031 h 265602"/>
                <a:gd name="connsiteX23" fmla="*/ 111552 w 295982"/>
                <a:gd name="connsiteY23" fmla="*/ 236040 h 265602"/>
                <a:gd name="connsiteX24" fmla="*/ 142253 w 295982"/>
                <a:gd name="connsiteY24" fmla="*/ 232253 h 265602"/>
                <a:gd name="connsiteX25" fmla="*/ 185314 w 295982"/>
                <a:gd name="connsiteY25" fmla="*/ 243416 h 265602"/>
                <a:gd name="connsiteX26" fmla="*/ 224703 w 295982"/>
                <a:gd name="connsiteY26" fmla="*/ 234193 h 265602"/>
                <a:gd name="connsiteX27" fmla="*/ 228294 w 295982"/>
                <a:gd name="connsiteY27" fmla="*/ 232405 h 265602"/>
                <a:gd name="connsiteX28" fmla="*/ 232196 w 295982"/>
                <a:gd name="connsiteY28" fmla="*/ 233335 h 265602"/>
                <a:gd name="connsiteX29" fmla="*/ 272606 w 295982"/>
                <a:gd name="connsiteY29" fmla="*/ 242326 h 265602"/>
                <a:gd name="connsiteX30" fmla="*/ 263142 w 295982"/>
                <a:gd name="connsiteY30" fmla="*/ 203225 h 265602"/>
                <a:gd name="connsiteX31" fmla="*/ 262106 w 295982"/>
                <a:gd name="connsiteY31" fmla="*/ 199156 h 265602"/>
                <a:gd name="connsiteX32" fmla="*/ 264031 w 295982"/>
                <a:gd name="connsiteY32" fmla="*/ 195424 h 265602"/>
                <a:gd name="connsiteX33" fmla="*/ 273828 w 295982"/>
                <a:gd name="connsiteY33" fmla="*/ 154902 h 265602"/>
                <a:gd name="connsiteX34" fmla="*/ 233304 w 295982"/>
                <a:gd name="connsiteY34" fmla="*/ 80513 h 265602"/>
                <a:gd name="connsiteX35" fmla="*/ 221508 w 295982"/>
                <a:gd name="connsiteY35" fmla="*/ 50313 h 265602"/>
                <a:gd name="connsiteX36" fmla="*/ 295957 w 295982"/>
                <a:gd name="connsiteY36" fmla="*/ 154902 h 265602"/>
                <a:gd name="connsiteX37" fmla="*/ 285586 w 295982"/>
                <a:gd name="connsiteY37" fmla="*/ 201726 h 265602"/>
                <a:gd name="connsiteX38" fmla="*/ 295497 w 295982"/>
                <a:gd name="connsiteY38" fmla="*/ 243080 h 265602"/>
                <a:gd name="connsiteX39" fmla="*/ 273849 w 295982"/>
                <a:gd name="connsiteY39" fmla="*/ 265201 h 265602"/>
                <a:gd name="connsiteX40" fmla="*/ 230868 w 295982"/>
                <a:gd name="connsiteY40" fmla="*/ 255758 h 265602"/>
                <a:gd name="connsiteX41" fmla="*/ 185314 w 295982"/>
                <a:gd name="connsiteY41" fmla="*/ 265545 h 265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95982" h="265602">
                  <a:moveTo>
                    <a:pt x="111552" y="0"/>
                  </a:moveTo>
                  <a:cubicBezTo>
                    <a:pt x="50445" y="0"/>
                    <a:pt x="908" y="49537"/>
                    <a:pt x="908" y="110643"/>
                  </a:cubicBezTo>
                  <a:cubicBezTo>
                    <a:pt x="908" y="127356"/>
                    <a:pt x="4621" y="143228"/>
                    <a:pt x="11274" y="157458"/>
                  </a:cubicBezTo>
                  <a:cubicBezTo>
                    <a:pt x="7527" y="172181"/>
                    <a:pt x="3340" y="188598"/>
                    <a:pt x="590" y="199374"/>
                  </a:cubicBezTo>
                  <a:cubicBezTo>
                    <a:pt x="-2848" y="212848"/>
                    <a:pt x="9285" y="225104"/>
                    <a:pt x="22774" y="221862"/>
                  </a:cubicBezTo>
                  <a:cubicBezTo>
                    <a:pt x="33841" y="219202"/>
                    <a:pt x="50851" y="215118"/>
                    <a:pt x="66009" y="211505"/>
                  </a:cubicBezTo>
                  <a:cubicBezTo>
                    <a:pt x="79911" y="217791"/>
                    <a:pt x="95336" y="221286"/>
                    <a:pt x="111552" y="221286"/>
                  </a:cubicBezTo>
                  <a:cubicBezTo>
                    <a:pt x="172658" y="221286"/>
                    <a:pt x="222195" y="171749"/>
                    <a:pt x="222195" y="110643"/>
                  </a:cubicBezTo>
                  <a:cubicBezTo>
                    <a:pt x="222195" y="49537"/>
                    <a:pt x="172658" y="0"/>
                    <a:pt x="111552" y="0"/>
                  </a:cubicBezTo>
                  <a:close/>
                  <a:moveTo>
                    <a:pt x="23037" y="110643"/>
                  </a:moveTo>
                  <a:cubicBezTo>
                    <a:pt x="23037" y="61758"/>
                    <a:pt x="62666" y="22129"/>
                    <a:pt x="111552" y="22129"/>
                  </a:cubicBezTo>
                  <a:cubicBezTo>
                    <a:pt x="160437" y="22129"/>
                    <a:pt x="200066" y="61758"/>
                    <a:pt x="200066" y="110643"/>
                  </a:cubicBezTo>
                  <a:cubicBezTo>
                    <a:pt x="200066" y="159528"/>
                    <a:pt x="160437" y="199158"/>
                    <a:pt x="111552" y="199158"/>
                  </a:cubicBezTo>
                  <a:cubicBezTo>
                    <a:pt x="97378" y="199158"/>
                    <a:pt x="84013" y="195835"/>
                    <a:pt x="72163" y="189936"/>
                  </a:cubicBezTo>
                  <a:lnTo>
                    <a:pt x="68572" y="188148"/>
                  </a:lnTo>
                  <a:lnTo>
                    <a:pt x="64670" y="189077"/>
                  </a:lnTo>
                  <a:cubicBezTo>
                    <a:pt x="51057" y="192317"/>
                    <a:pt x="35330" y="196088"/>
                    <a:pt x="23544" y="198919"/>
                  </a:cubicBezTo>
                  <a:cubicBezTo>
                    <a:pt x="26476" y="187425"/>
                    <a:pt x="30358" y="172196"/>
                    <a:pt x="33724" y="158968"/>
                  </a:cubicBezTo>
                  <a:lnTo>
                    <a:pt x="34759" y="154897"/>
                  </a:lnTo>
                  <a:lnTo>
                    <a:pt x="32834" y="151165"/>
                  </a:lnTo>
                  <a:cubicBezTo>
                    <a:pt x="26576" y="139036"/>
                    <a:pt x="23037" y="125269"/>
                    <a:pt x="23037" y="110643"/>
                  </a:cubicBezTo>
                  <a:close/>
                  <a:moveTo>
                    <a:pt x="185314" y="265545"/>
                  </a:moveTo>
                  <a:cubicBezTo>
                    <a:pt x="156261" y="265545"/>
                    <a:pt x="129823" y="254346"/>
                    <a:pt x="110081" y="236031"/>
                  </a:cubicBezTo>
                  <a:cubicBezTo>
                    <a:pt x="110571" y="236037"/>
                    <a:pt x="111061" y="236040"/>
                    <a:pt x="111552" y="236040"/>
                  </a:cubicBezTo>
                  <a:cubicBezTo>
                    <a:pt x="122144" y="236040"/>
                    <a:pt x="132429" y="234726"/>
                    <a:pt x="142253" y="232253"/>
                  </a:cubicBezTo>
                  <a:cubicBezTo>
                    <a:pt x="154999" y="239364"/>
                    <a:pt x="169684" y="243416"/>
                    <a:pt x="185314" y="243416"/>
                  </a:cubicBezTo>
                  <a:cubicBezTo>
                    <a:pt x="199487" y="243416"/>
                    <a:pt x="212852" y="240093"/>
                    <a:pt x="224703" y="234193"/>
                  </a:cubicBezTo>
                  <a:lnTo>
                    <a:pt x="228294" y="232405"/>
                  </a:lnTo>
                  <a:lnTo>
                    <a:pt x="232196" y="233335"/>
                  </a:lnTo>
                  <a:cubicBezTo>
                    <a:pt x="245791" y="236571"/>
                    <a:pt x="261186" y="239911"/>
                    <a:pt x="272606" y="242326"/>
                  </a:cubicBezTo>
                  <a:cubicBezTo>
                    <a:pt x="270024" y="231254"/>
                    <a:pt x="266502" y="216434"/>
                    <a:pt x="263142" y="203225"/>
                  </a:cubicBezTo>
                  <a:lnTo>
                    <a:pt x="262106" y="199156"/>
                  </a:lnTo>
                  <a:lnTo>
                    <a:pt x="264031" y="195424"/>
                  </a:lnTo>
                  <a:cubicBezTo>
                    <a:pt x="270289" y="183294"/>
                    <a:pt x="273828" y="169527"/>
                    <a:pt x="273828" y="154902"/>
                  </a:cubicBezTo>
                  <a:cubicBezTo>
                    <a:pt x="273828" y="123703"/>
                    <a:pt x="257689" y="96277"/>
                    <a:pt x="233304" y="80513"/>
                  </a:cubicBezTo>
                  <a:cubicBezTo>
                    <a:pt x="230673" y="69843"/>
                    <a:pt x="226675" y="59711"/>
                    <a:pt x="221508" y="50313"/>
                  </a:cubicBezTo>
                  <a:cubicBezTo>
                    <a:pt x="264840" y="65307"/>
                    <a:pt x="295957" y="106470"/>
                    <a:pt x="295957" y="154902"/>
                  </a:cubicBezTo>
                  <a:cubicBezTo>
                    <a:pt x="295957" y="171618"/>
                    <a:pt x="292242" y="187494"/>
                    <a:pt x="285586" y="201726"/>
                  </a:cubicBezTo>
                  <a:cubicBezTo>
                    <a:pt x="289320" y="216596"/>
                    <a:pt x="293100" y="232705"/>
                    <a:pt x="295497" y="243080"/>
                  </a:cubicBezTo>
                  <a:cubicBezTo>
                    <a:pt x="298512" y="256136"/>
                    <a:pt x="287014" y="267953"/>
                    <a:pt x="273849" y="265201"/>
                  </a:cubicBezTo>
                  <a:cubicBezTo>
                    <a:pt x="263121" y="262959"/>
                    <a:pt x="246267" y="259362"/>
                    <a:pt x="230868" y="255758"/>
                  </a:cubicBezTo>
                  <a:cubicBezTo>
                    <a:pt x="216964" y="262047"/>
                    <a:pt x="201534" y="265545"/>
                    <a:pt x="185314" y="265545"/>
                  </a:cubicBezTo>
                  <a:close/>
                </a:path>
              </a:pathLst>
            </a:custGeom>
            <a:solidFill>
              <a:schemeClr val="tx1"/>
            </a:solidFill>
            <a:ln w="15081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460"/>
              <a:endParaRPr lang="en-US" sz="1765">
                <a:solidFill>
                  <a:srgbClr val="000000"/>
                </a:solidFill>
                <a:latin typeface="Segoe UI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5FC82DA7-8083-D3FE-BF1C-74D45EF9FC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26246" y="3831872"/>
            <a:ext cx="444182" cy="444182"/>
            <a:chOff x="626246" y="1945505"/>
            <a:chExt cx="444182" cy="444182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7D2AA114-1200-A0E3-E263-B3DD03309F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626246" y="1945505"/>
              <a:ext cx="444182" cy="444182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99000">
                  <a:schemeClr val="accent1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6350">
              <a:noFill/>
              <a:headEnd type="none" w="med" len="med"/>
              <a:tailEnd type="none" w="med" len="med"/>
            </a:ln>
            <a:effectLst>
              <a:glow rad="127000">
                <a:schemeClr val="accent1">
                  <a:lumMod val="20000"/>
                  <a:lumOff val="80000"/>
                  <a:alpha val="10000"/>
                </a:schemeClr>
              </a:glo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US" sz="2000" err="1">
                <a:solidFill>
                  <a:srgbClr val="FFFFFF"/>
                </a:solidFill>
                <a:cs typeface="Segoe UI" pitchFamily="34" charset="0"/>
              </a:endParaRPr>
            </a:p>
          </p:txBody>
        </p:sp>
        <p:sp>
          <p:nvSpPr>
            <p:cNvPr id="70" name="Graphic 91" descr="Icon of a Megaphone">
              <a:extLst>
                <a:ext uri="{FF2B5EF4-FFF2-40B4-BE49-F238E27FC236}">
                  <a16:creationId xmlns:a16="http://schemas.microsoft.com/office/drawing/2014/main" id="{86504976-F397-CB20-6D97-DD3F33EA1E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9102" y="2069307"/>
              <a:ext cx="238470" cy="196578"/>
            </a:xfrm>
            <a:custGeom>
              <a:avLst/>
              <a:gdLst>
                <a:gd name="connsiteX0" fmla="*/ 301978 w 303391"/>
                <a:gd name="connsiteY0" fmla="*/ 24418 h 250096"/>
                <a:gd name="connsiteX1" fmla="*/ 303392 w 303391"/>
                <a:gd name="connsiteY1" fmla="*/ 34141 h 250096"/>
                <a:gd name="connsiteX2" fmla="*/ 303392 w 303391"/>
                <a:gd name="connsiteY2" fmla="*/ 208218 h 250096"/>
                <a:gd name="connsiteX3" fmla="*/ 269260 w 303391"/>
                <a:gd name="connsiteY3" fmla="*/ 242349 h 250096"/>
                <a:gd name="connsiteX4" fmla="*/ 259535 w 303391"/>
                <a:gd name="connsiteY4" fmla="*/ 240934 h 250096"/>
                <a:gd name="connsiteX5" fmla="*/ 175891 w 303391"/>
                <a:gd name="connsiteY5" fmla="*/ 216062 h 250096"/>
                <a:gd name="connsiteX6" fmla="*/ 121357 w 303391"/>
                <a:gd name="connsiteY6" fmla="*/ 250096 h 250096"/>
                <a:gd name="connsiteX7" fmla="*/ 60753 w 303391"/>
                <a:gd name="connsiteY7" fmla="*/ 192447 h 250096"/>
                <a:gd name="connsiteX8" fmla="*/ 60678 w 303391"/>
                <a:gd name="connsiteY8" fmla="*/ 189418 h 250096"/>
                <a:gd name="connsiteX9" fmla="*/ 60663 w 303391"/>
                <a:gd name="connsiteY9" fmla="*/ 181823 h 250096"/>
                <a:gd name="connsiteX10" fmla="*/ 24406 w 303391"/>
                <a:gd name="connsiteY10" fmla="*/ 171042 h 250096"/>
                <a:gd name="connsiteX11" fmla="*/ 0 w 303391"/>
                <a:gd name="connsiteY11" fmla="*/ 138325 h 250096"/>
                <a:gd name="connsiteX12" fmla="*/ 0 w 303391"/>
                <a:gd name="connsiteY12" fmla="*/ 104012 h 250096"/>
                <a:gd name="connsiteX13" fmla="*/ 24409 w 303391"/>
                <a:gd name="connsiteY13" fmla="*/ 71295 h 250096"/>
                <a:gd name="connsiteX14" fmla="*/ 259538 w 303391"/>
                <a:gd name="connsiteY14" fmla="*/ 1423 h 250096"/>
                <a:gd name="connsiteX15" fmla="*/ 301978 w 303391"/>
                <a:gd name="connsiteY15" fmla="*/ 24418 h 250096"/>
                <a:gd name="connsiteX16" fmla="*/ 83418 w 303391"/>
                <a:gd name="connsiteY16" fmla="*/ 188588 h 250096"/>
                <a:gd name="connsiteX17" fmla="*/ 83433 w 303391"/>
                <a:gd name="connsiteY17" fmla="*/ 189418 h 250096"/>
                <a:gd name="connsiteX18" fmla="*/ 121357 w 303391"/>
                <a:gd name="connsiteY18" fmla="*/ 227342 h 250096"/>
                <a:gd name="connsiteX19" fmla="*/ 153574 w 303391"/>
                <a:gd name="connsiteY19" fmla="*/ 209451 h 250096"/>
                <a:gd name="connsiteX20" fmla="*/ 83418 w 303391"/>
                <a:gd name="connsiteY20" fmla="*/ 188588 h 250096"/>
                <a:gd name="connsiteX21" fmla="*/ 266020 w 303391"/>
                <a:gd name="connsiteY21" fmla="*/ 23235 h 250096"/>
                <a:gd name="connsiteX22" fmla="*/ 30891 w 303391"/>
                <a:gd name="connsiteY22" fmla="*/ 93106 h 250096"/>
                <a:gd name="connsiteX23" fmla="*/ 22754 w 303391"/>
                <a:gd name="connsiteY23" fmla="*/ 104012 h 250096"/>
                <a:gd name="connsiteX24" fmla="*/ 22754 w 303391"/>
                <a:gd name="connsiteY24" fmla="*/ 138325 h 250096"/>
                <a:gd name="connsiteX25" fmla="*/ 30890 w 303391"/>
                <a:gd name="connsiteY25" fmla="*/ 149231 h 250096"/>
                <a:gd name="connsiteX26" fmla="*/ 266018 w 303391"/>
                <a:gd name="connsiteY26" fmla="*/ 219123 h 250096"/>
                <a:gd name="connsiteX27" fmla="*/ 269260 w 303391"/>
                <a:gd name="connsiteY27" fmla="*/ 219595 h 250096"/>
                <a:gd name="connsiteX28" fmla="*/ 280637 w 303391"/>
                <a:gd name="connsiteY28" fmla="*/ 208218 h 250096"/>
                <a:gd name="connsiteX29" fmla="*/ 280637 w 303391"/>
                <a:gd name="connsiteY29" fmla="*/ 34141 h 250096"/>
                <a:gd name="connsiteX30" fmla="*/ 280166 w 303391"/>
                <a:gd name="connsiteY30" fmla="*/ 30900 h 250096"/>
                <a:gd name="connsiteX31" fmla="*/ 266020 w 303391"/>
                <a:gd name="connsiteY31" fmla="*/ 23235 h 250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03391" h="250096">
                  <a:moveTo>
                    <a:pt x="301978" y="24418"/>
                  </a:moveTo>
                  <a:cubicBezTo>
                    <a:pt x="302915" y="27574"/>
                    <a:pt x="303392" y="30848"/>
                    <a:pt x="303392" y="34141"/>
                  </a:cubicBezTo>
                  <a:lnTo>
                    <a:pt x="303392" y="208218"/>
                  </a:lnTo>
                  <a:cubicBezTo>
                    <a:pt x="303392" y="227068"/>
                    <a:pt x="288110" y="242349"/>
                    <a:pt x="269260" y="242349"/>
                  </a:cubicBezTo>
                  <a:cubicBezTo>
                    <a:pt x="265967" y="242349"/>
                    <a:pt x="262692" y="241873"/>
                    <a:pt x="259535" y="240934"/>
                  </a:cubicBezTo>
                  <a:lnTo>
                    <a:pt x="175891" y="216062"/>
                  </a:lnTo>
                  <a:cubicBezTo>
                    <a:pt x="165922" y="236465"/>
                    <a:pt x="144997" y="250096"/>
                    <a:pt x="121357" y="250096"/>
                  </a:cubicBezTo>
                  <a:cubicBezTo>
                    <a:pt x="88860" y="250096"/>
                    <a:pt x="62331" y="224552"/>
                    <a:pt x="60753" y="192447"/>
                  </a:cubicBezTo>
                  <a:lnTo>
                    <a:pt x="60678" y="189418"/>
                  </a:lnTo>
                  <a:lnTo>
                    <a:pt x="60663" y="181823"/>
                  </a:lnTo>
                  <a:lnTo>
                    <a:pt x="24406" y="171042"/>
                  </a:lnTo>
                  <a:cubicBezTo>
                    <a:pt x="9928" y="166738"/>
                    <a:pt x="0" y="153430"/>
                    <a:pt x="0" y="138325"/>
                  </a:cubicBezTo>
                  <a:lnTo>
                    <a:pt x="0" y="104012"/>
                  </a:lnTo>
                  <a:cubicBezTo>
                    <a:pt x="0" y="88907"/>
                    <a:pt x="9929" y="75598"/>
                    <a:pt x="24409" y="71295"/>
                  </a:cubicBezTo>
                  <a:lnTo>
                    <a:pt x="259538" y="1423"/>
                  </a:lnTo>
                  <a:cubicBezTo>
                    <a:pt x="277606" y="-3947"/>
                    <a:pt x="296608" y="6349"/>
                    <a:pt x="301978" y="24418"/>
                  </a:cubicBezTo>
                  <a:close/>
                  <a:moveTo>
                    <a:pt x="83418" y="188588"/>
                  </a:moveTo>
                  <a:lnTo>
                    <a:pt x="83433" y="189418"/>
                  </a:lnTo>
                  <a:cubicBezTo>
                    <a:pt x="83433" y="210363"/>
                    <a:pt x="100412" y="227342"/>
                    <a:pt x="121357" y="227342"/>
                  </a:cubicBezTo>
                  <a:cubicBezTo>
                    <a:pt x="134785" y="227342"/>
                    <a:pt x="146816" y="220300"/>
                    <a:pt x="153574" y="209451"/>
                  </a:cubicBezTo>
                  <a:lnTo>
                    <a:pt x="83418" y="188588"/>
                  </a:lnTo>
                  <a:close/>
                  <a:moveTo>
                    <a:pt x="266020" y="23235"/>
                  </a:moveTo>
                  <a:lnTo>
                    <a:pt x="30891" y="93106"/>
                  </a:lnTo>
                  <a:cubicBezTo>
                    <a:pt x="26064" y="94541"/>
                    <a:pt x="22754" y="98977"/>
                    <a:pt x="22754" y="104012"/>
                  </a:cubicBezTo>
                  <a:lnTo>
                    <a:pt x="22754" y="138325"/>
                  </a:lnTo>
                  <a:cubicBezTo>
                    <a:pt x="22754" y="143360"/>
                    <a:pt x="26064" y="147796"/>
                    <a:pt x="30890" y="149231"/>
                  </a:cubicBezTo>
                  <a:lnTo>
                    <a:pt x="266018" y="219123"/>
                  </a:lnTo>
                  <a:cubicBezTo>
                    <a:pt x="267071" y="219436"/>
                    <a:pt x="268162" y="219595"/>
                    <a:pt x="269260" y="219595"/>
                  </a:cubicBezTo>
                  <a:cubicBezTo>
                    <a:pt x="275543" y="219595"/>
                    <a:pt x="280637" y="214501"/>
                    <a:pt x="280637" y="208218"/>
                  </a:cubicBezTo>
                  <a:lnTo>
                    <a:pt x="280637" y="34141"/>
                  </a:lnTo>
                  <a:cubicBezTo>
                    <a:pt x="280637" y="33043"/>
                    <a:pt x="280478" y="31952"/>
                    <a:pt x="280166" y="30900"/>
                  </a:cubicBezTo>
                  <a:cubicBezTo>
                    <a:pt x="278376" y="24877"/>
                    <a:pt x="272042" y="21445"/>
                    <a:pt x="266020" y="23235"/>
                  </a:cubicBezTo>
                  <a:close/>
                </a:path>
              </a:pathLst>
            </a:custGeom>
            <a:solidFill>
              <a:schemeClr val="tx1"/>
            </a:solidFill>
            <a:ln w="15081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460"/>
              <a:endParaRPr lang="en-US" sz="1765">
                <a:solidFill>
                  <a:srgbClr val="000000"/>
                </a:solidFill>
                <a:latin typeface="Segoe UI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83CBB651-8972-E60D-C8AE-35F3CEF62F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26246" y="4524437"/>
            <a:ext cx="444182" cy="444182"/>
            <a:chOff x="626246" y="4524437"/>
            <a:chExt cx="444182" cy="444182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C1D712CB-AF73-B5B9-A807-1AE849D70E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626246" y="4524437"/>
              <a:ext cx="444182" cy="444182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99000">
                  <a:schemeClr val="accent1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6350">
              <a:noFill/>
              <a:headEnd type="none" w="med" len="med"/>
              <a:tailEnd type="none" w="med" len="med"/>
            </a:ln>
            <a:effectLst>
              <a:glow rad="127000">
                <a:schemeClr val="accent1">
                  <a:lumMod val="20000"/>
                  <a:lumOff val="80000"/>
                  <a:alpha val="10000"/>
                </a:schemeClr>
              </a:glo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US" sz="2000" err="1">
                <a:solidFill>
                  <a:srgbClr val="FFFFFF"/>
                </a:solidFill>
                <a:cs typeface="Segoe UI" pitchFamily="34" charset="0"/>
              </a:endParaRPr>
            </a:p>
          </p:txBody>
        </p:sp>
        <p:sp>
          <p:nvSpPr>
            <p:cNvPr id="78" name="Graphic 322" descr="Icon of right arrow">
              <a:extLst>
                <a:ext uri="{FF2B5EF4-FFF2-40B4-BE49-F238E27FC236}">
                  <a16:creationId xmlns:a16="http://schemas.microsoft.com/office/drawing/2014/main" id="{0A96E513-C1FB-A29B-1C28-BA9803C64A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37030" y="4647700"/>
              <a:ext cx="222614" cy="197656"/>
            </a:xfrm>
            <a:custGeom>
              <a:avLst/>
              <a:gdLst>
                <a:gd name="connsiteX0" fmla="*/ 97793 w 171454"/>
                <a:gd name="connsiteY0" fmla="*/ 1847 h 152233"/>
                <a:gd name="connsiteX1" fmla="*/ 87703 w 171454"/>
                <a:gd name="connsiteY1" fmla="*/ 2351 h 152233"/>
                <a:gd name="connsiteX2" fmla="*/ 87944 w 171454"/>
                <a:gd name="connsiteY2" fmla="*/ 12191 h 152233"/>
                <a:gd name="connsiteX3" fmla="*/ 147485 w 171454"/>
                <a:gd name="connsiteY3" fmla="*/ 68912 h 152233"/>
                <a:gd name="connsiteX4" fmla="*/ 7144 w 171454"/>
                <a:gd name="connsiteY4" fmla="*/ 68912 h 152233"/>
                <a:gd name="connsiteX5" fmla="*/ 0 w 171454"/>
                <a:gd name="connsiteY5" fmla="*/ 76056 h 152233"/>
                <a:gd name="connsiteX6" fmla="*/ 7144 w 171454"/>
                <a:gd name="connsiteY6" fmla="*/ 83200 h 152233"/>
                <a:gd name="connsiteX7" fmla="*/ 147485 w 171454"/>
                <a:gd name="connsiteY7" fmla="*/ 83200 h 152233"/>
                <a:gd name="connsiteX8" fmla="*/ 87944 w 171454"/>
                <a:gd name="connsiteY8" fmla="*/ 139912 h 152233"/>
                <a:gd name="connsiteX9" fmla="*/ 87692 w 171454"/>
                <a:gd name="connsiteY9" fmla="*/ 150013 h 152233"/>
                <a:gd name="connsiteX10" fmla="*/ 97793 w 171454"/>
                <a:gd name="connsiteY10" fmla="*/ 150265 h 152233"/>
                <a:gd name="connsiteX11" fmla="*/ 168469 w 171454"/>
                <a:gd name="connsiteY11" fmla="*/ 82952 h 152233"/>
                <a:gd name="connsiteX12" fmla="*/ 171326 w 171454"/>
                <a:gd name="connsiteY12" fmla="*/ 77428 h 152233"/>
                <a:gd name="connsiteX13" fmla="*/ 171317 w 171454"/>
                <a:gd name="connsiteY13" fmla="*/ 74665 h 152233"/>
                <a:gd name="connsiteX14" fmla="*/ 168459 w 171454"/>
                <a:gd name="connsiteY14" fmla="*/ 69160 h 152233"/>
                <a:gd name="connsiteX15" fmla="*/ 97793 w 171454"/>
                <a:gd name="connsiteY15" fmla="*/ 1847 h 152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1454" h="152233">
                  <a:moveTo>
                    <a:pt x="97793" y="1847"/>
                  </a:moveTo>
                  <a:cubicBezTo>
                    <a:pt x="94868" y="-800"/>
                    <a:pt x="90350" y="-575"/>
                    <a:pt x="87703" y="2351"/>
                  </a:cubicBezTo>
                  <a:cubicBezTo>
                    <a:pt x="85151" y="5172"/>
                    <a:pt x="85256" y="9498"/>
                    <a:pt x="87944" y="12191"/>
                  </a:cubicBezTo>
                  <a:lnTo>
                    <a:pt x="147485" y="68912"/>
                  </a:lnTo>
                  <a:lnTo>
                    <a:pt x="7144" y="68912"/>
                  </a:lnTo>
                  <a:cubicBezTo>
                    <a:pt x="3198" y="68912"/>
                    <a:pt x="0" y="72111"/>
                    <a:pt x="0" y="76056"/>
                  </a:cubicBezTo>
                  <a:cubicBezTo>
                    <a:pt x="0" y="80001"/>
                    <a:pt x="3198" y="83200"/>
                    <a:pt x="7144" y="83200"/>
                  </a:cubicBezTo>
                  <a:lnTo>
                    <a:pt x="147485" y="83200"/>
                  </a:lnTo>
                  <a:lnTo>
                    <a:pt x="87944" y="139912"/>
                  </a:lnTo>
                  <a:cubicBezTo>
                    <a:pt x="85085" y="142631"/>
                    <a:pt x="84973" y="147154"/>
                    <a:pt x="87692" y="150013"/>
                  </a:cubicBezTo>
                  <a:cubicBezTo>
                    <a:pt x="90411" y="152872"/>
                    <a:pt x="94934" y="152985"/>
                    <a:pt x="97793" y="150265"/>
                  </a:cubicBezTo>
                  <a:lnTo>
                    <a:pt x="168469" y="82952"/>
                  </a:lnTo>
                  <a:cubicBezTo>
                    <a:pt x="170015" y="81484"/>
                    <a:pt x="171021" y="79538"/>
                    <a:pt x="171326" y="77428"/>
                  </a:cubicBezTo>
                  <a:cubicBezTo>
                    <a:pt x="171500" y="76515"/>
                    <a:pt x="171498" y="75577"/>
                    <a:pt x="171317" y="74665"/>
                  </a:cubicBezTo>
                  <a:cubicBezTo>
                    <a:pt x="171009" y="72561"/>
                    <a:pt x="170002" y="70623"/>
                    <a:pt x="168459" y="69160"/>
                  </a:cubicBezTo>
                  <a:lnTo>
                    <a:pt x="97793" y="1847"/>
                  </a:lnTo>
                  <a:close/>
                </a:path>
              </a:pathLst>
            </a:custGeom>
            <a:solidFill>
              <a:schemeClr val="tx1"/>
            </a:solidFill>
            <a:ln w="15081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460"/>
              <a:endParaRPr lang="en-US" sz="1765">
                <a:solidFill>
                  <a:srgbClr val="000000"/>
                </a:solidFill>
                <a:latin typeface="Segoe UI"/>
              </a:endParaRPr>
            </a:p>
          </p:txBody>
        </p:sp>
      </p:grpSp>
      <p:sp>
        <p:nvSpPr>
          <p:cNvPr id="8" name="Title 7">
            <a:extLst>
              <a:ext uri="{FF2B5EF4-FFF2-40B4-BE49-F238E27FC236}">
                <a16:creationId xmlns:a16="http://schemas.microsoft.com/office/drawing/2014/main" id="{6DD5AD5F-2524-285A-6C99-36E1B4AA1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Leaders</a:t>
            </a:r>
            <a:endParaRPr lang="en-IN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6EC4325-35BC-B1FA-8BE4-BA5F5193A349}"/>
              </a:ext>
            </a:extLst>
          </p:cNvPr>
          <p:cNvSpPr txBox="1"/>
          <p:nvPr/>
        </p:nvSpPr>
        <p:spPr>
          <a:xfrm>
            <a:off x="9850987" y="424537"/>
            <a:ext cx="1527662" cy="410369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spcAft>
                <a:spcPts val="200"/>
              </a:spcAft>
            </a:pPr>
            <a:r>
              <a:rPr lang="en-CA" sz="1400" dirty="0">
                <a:latin typeface="+mj-lt"/>
              </a:rPr>
              <a:t>Source: </a:t>
            </a:r>
            <a:endParaRPr lang="en-CA" sz="1400" dirty="0">
              <a:latin typeface="+mj-lt"/>
              <a:cs typeface="Segoe UI"/>
            </a:endParaRPr>
          </a:p>
          <a:p>
            <a:pPr algn="ctr">
              <a:spcAft>
                <a:spcPts val="200"/>
              </a:spcAft>
            </a:pPr>
            <a:r>
              <a:rPr lang="en-US" sz="1100" u="sng" dirty="0">
                <a:solidFill>
                  <a:schemeClr val="accent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Leadership identification</a:t>
            </a:r>
            <a:endParaRPr lang="en-CA" sz="1100" u="sng" dirty="0">
              <a:solidFill>
                <a:schemeClr val="accent1"/>
              </a:solidFill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776F475B-6CEF-7AFD-F817-1F947D2497CC}"/>
              </a:ext>
            </a:extLst>
          </p:cNvPr>
          <p:cNvSpPr/>
          <p:nvPr/>
        </p:nvSpPr>
        <p:spPr bwMode="auto">
          <a:xfrm>
            <a:off x="597218" y="1317172"/>
            <a:ext cx="1936432" cy="43797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1F2F5"/>
              </a:gs>
              <a:gs pos="100000">
                <a:schemeClr val="bg1"/>
              </a:gs>
            </a:gsLst>
            <a:lin ang="5400000" scaled="1"/>
          </a:gradFill>
          <a:ln w="9525">
            <a:gradFill flip="none" rotWithShape="1"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headEnd type="none" w="med" len="med"/>
            <a:tailEnd type="none" w="med" len="med"/>
          </a:ln>
          <a:effectLst>
            <a:outerShdw blurRad="127000" dist="50800" dir="5400000" algn="ctr" rotWithShape="0">
              <a:schemeClr val="accent1">
                <a:alpha val="10000"/>
              </a:scheme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0" rIns="9144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32472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spc="300" dirty="0">
                <a:solidFill>
                  <a:schemeClr val="tx1"/>
                </a:solidFill>
              </a:rPr>
              <a:t>KEY TASKS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038FBCC-0354-4E8A-1B7B-D5F37CFA13C1}"/>
              </a:ext>
            </a:extLst>
          </p:cNvPr>
          <p:cNvSpPr txBox="1"/>
          <p:nvPr/>
        </p:nvSpPr>
        <p:spPr>
          <a:xfrm>
            <a:off x="1229177" y="1952153"/>
            <a:ext cx="5461908" cy="64633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buClr>
                <a:srgbClr val="000000"/>
              </a:buClr>
            </a:pPr>
            <a:r>
              <a:rPr lang="en-US" sz="1400" dirty="0">
                <a:solidFill>
                  <a:srgbClr val="000000"/>
                </a:solidFill>
                <a:cs typeface="Segoe UI" panose="020B0502040204020203" pitchFamily="34" charset="0"/>
              </a:rPr>
              <a:t>Leaders share their visions, updates, and perspectives to build culture, manage change, and drive engagement to create deeper connections with employees.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6A15938-CF7B-6760-6676-5D708AC8A2D7}"/>
              </a:ext>
            </a:extLst>
          </p:cNvPr>
          <p:cNvSpPr txBox="1"/>
          <p:nvPr/>
        </p:nvSpPr>
        <p:spPr>
          <a:xfrm>
            <a:off x="1229177" y="2895336"/>
            <a:ext cx="5461908" cy="64633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buClr>
                <a:srgbClr val="000000"/>
              </a:buClr>
            </a:pPr>
            <a:r>
              <a:rPr lang="en-US" sz="1400" dirty="0">
                <a:solidFill>
                  <a:srgbClr val="000000"/>
                </a:solidFill>
                <a:cs typeface="Segoe UI" panose="020B0502040204020203" pitchFamily="34" charset="0"/>
              </a:rPr>
              <a:t>Leaders foster 2-way communication with employees by engaging with posts or comments or hosting AMAs with the help of their communications team (Corp Comms, Delegates, Delegate Managers)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D713DA9-D1AF-80D9-D16C-883D82920C25}"/>
              </a:ext>
            </a:extLst>
          </p:cNvPr>
          <p:cNvSpPr txBox="1"/>
          <p:nvPr/>
        </p:nvSpPr>
        <p:spPr>
          <a:xfrm>
            <a:off x="1229177" y="3838519"/>
            <a:ext cx="5388793" cy="43088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buClr>
                <a:srgbClr val="000000"/>
              </a:buClr>
            </a:pPr>
            <a:r>
              <a:rPr lang="en-US" sz="1400" dirty="0">
                <a:solidFill>
                  <a:srgbClr val="000000"/>
                </a:solidFill>
                <a:cs typeface="Segoe UI" panose="020B0502040204020203" pitchFamily="34" charset="0"/>
              </a:rPr>
              <a:t>Ideally, leaders consistently send announcements to their audience to ensure they are updated with communications that matter.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9C1CF3E-7CFE-B9A0-3925-A369EE7837F8}"/>
              </a:ext>
            </a:extLst>
          </p:cNvPr>
          <p:cNvSpPr txBox="1"/>
          <p:nvPr/>
        </p:nvSpPr>
        <p:spPr>
          <a:xfrm>
            <a:off x="1229177" y="4566257"/>
            <a:ext cx="5461908" cy="1677382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600"/>
              </a:spcAft>
              <a:buClr>
                <a:srgbClr val="000000"/>
              </a:buClr>
            </a:pPr>
            <a:r>
              <a:rPr lang="en-US" sz="1400" dirty="0">
                <a:solidFill>
                  <a:srgbClr val="000000"/>
                </a:solidFill>
                <a:cs typeface="Segoe UI" panose="020B0502040204020203" pitchFamily="34" charset="0"/>
              </a:rPr>
              <a:t>Identified leaders can:</a:t>
            </a:r>
          </a:p>
          <a:p>
            <a:pPr marL="228600" indent="-171450">
              <a:spcAft>
                <a:spcPts val="80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0000"/>
                </a:solidFill>
                <a:cs typeface="Segoe UI" panose="020B0502040204020203" pitchFamily="34" charset="0"/>
              </a:rPr>
              <a:t>Define and manage audiences to receive their content in Leadership corner</a:t>
            </a:r>
          </a:p>
          <a:p>
            <a:pPr marL="228600" indent="-171450">
              <a:spcAft>
                <a:spcPts val="80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0000"/>
                </a:solidFill>
                <a:cs typeface="Segoe UI" panose="020B0502040204020203" pitchFamily="34" charset="0"/>
              </a:rPr>
              <a:t>Send storyline announcements</a:t>
            </a:r>
          </a:p>
          <a:p>
            <a:pPr marL="228600" indent="-171450">
              <a:spcAft>
                <a:spcPts val="80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0000"/>
                </a:solidFill>
                <a:cs typeface="Segoe UI" panose="020B0502040204020203" pitchFamily="34" charset="0"/>
              </a:rPr>
              <a:t>Sponsor campaigns</a:t>
            </a:r>
          </a:p>
          <a:p>
            <a:pPr marL="228600" indent="-171450">
              <a:spcAft>
                <a:spcPts val="80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0000"/>
                </a:solidFill>
                <a:cs typeface="Segoe UI" panose="020B0502040204020203" pitchFamily="34" charset="0"/>
              </a:rPr>
              <a:t>View audience analytics</a:t>
            </a:r>
            <a:endParaRPr lang="en-IN" sz="1400" dirty="0" err="1">
              <a:solidFill>
                <a:srgbClr val="000000"/>
              </a:solidFill>
              <a:cs typeface="Segoe UI" panose="020B0502040204020203" pitchFamily="34" charset="0"/>
            </a:endParaRP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2FF012AC-C2B2-3621-D637-AAF0FFB19A39}"/>
              </a:ext>
            </a:extLst>
          </p:cNvPr>
          <p:cNvSpPr/>
          <p:nvPr/>
        </p:nvSpPr>
        <p:spPr bwMode="auto">
          <a:xfrm>
            <a:off x="7848600" y="1317172"/>
            <a:ext cx="3104922" cy="43797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2EBF0">
                  <a:alpha val="82000"/>
                </a:srgbClr>
              </a:gs>
              <a:gs pos="100000">
                <a:schemeClr val="bg1"/>
              </a:gs>
            </a:gsLst>
            <a:lin ang="5400000" scaled="1"/>
          </a:gradFill>
          <a:ln w="9525">
            <a:gradFill flip="none" rotWithShape="1"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headEnd type="none" w="med" len="med"/>
            <a:tailEnd type="none" w="med" len="med"/>
          </a:ln>
          <a:effectLst>
            <a:outerShdw blurRad="127000" dist="50800" dir="5400000" algn="ctr" rotWithShape="0">
              <a:schemeClr val="accent1">
                <a:alpha val="10000"/>
              </a:scheme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0" rIns="9144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32472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spc="300" dirty="0">
                <a:solidFill>
                  <a:schemeClr val="tx1"/>
                </a:solidFill>
              </a:rPr>
              <a:t>ROLE ASSIGNMENT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9ED6B5A-5260-CE3B-DD89-9A65B5BC51F9}"/>
              </a:ext>
            </a:extLst>
          </p:cNvPr>
          <p:cNvSpPr txBox="1"/>
          <p:nvPr/>
        </p:nvSpPr>
        <p:spPr>
          <a:xfrm>
            <a:off x="7441972" y="1892280"/>
            <a:ext cx="3918178" cy="214930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+mj-lt"/>
                <a:cs typeface="Segoe UI"/>
              </a:rPr>
              <a:t>Leaders can be identified or added in the Engage network by: </a:t>
            </a:r>
          </a:p>
          <a:p>
            <a:pPr marL="285750" indent="-1905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>
                    <a:lumMod val="10000"/>
                  </a:schemeClr>
                </a:solidFill>
                <a:cs typeface="Segoe UI"/>
              </a:rPr>
              <a:t>Engage Admins</a:t>
            </a:r>
          </a:p>
          <a:p>
            <a:pPr marL="285750" indent="-1905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>
                    <a:lumMod val="10000"/>
                  </a:schemeClr>
                </a:solidFill>
                <a:cs typeface="Segoe UI"/>
              </a:rPr>
              <a:t>Verified Admins</a:t>
            </a:r>
          </a:p>
          <a:p>
            <a:pPr marL="285750" indent="-1905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>
                    <a:lumMod val="10000"/>
                  </a:schemeClr>
                </a:solidFill>
                <a:cs typeface="Segoe UI"/>
              </a:rPr>
              <a:t>Network Admins</a:t>
            </a:r>
          </a:p>
          <a:p>
            <a:pPr marL="285750" indent="-1905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>
                    <a:lumMod val="10000"/>
                  </a:schemeClr>
                </a:solidFill>
                <a:cs typeface="Segoe UI"/>
              </a:rPr>
              <a:t>Corporate Communicators</a:t>
            </a:r>
          </a:p>
        </p:txBody>
      </p:sp>
    </p:spTree>
    <p:extLst>
      <p:ext uri="{BB962C8B-B14F-4D97-AF65-F5344CB8AC3E}">
        <p14:creationId xmlns:p14="http://schemas.microsoft.com/office/powerpoint/2010/main" val="269193439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69B1B-7CC4-A050-4A88-994A3AC6B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4AED50B1-F8EA-F3BF-F211-F21FE27EAD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492378"/>
            <a:ext cx="1060796" cy="136562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5915E24-0D65-A139-14EB-46A4F0E258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alphaModFix amt="25000"/>
          </a:blip>
          <a:srcRect l="358" t="11362" b="52370"/>
          <a:stretch>
            <a:fillRect/>
          </a:stretch>
        </p:blipFill>
        <p:spPr>
          <a:xfrm rot="5400000" flipH="1" flipV="1">
            <a:off x="8638414" y="3304414"/>
            <a:ext cx="5210629" cy="1896544"/>
          </a:xfrm>
          <a:custGeom>
            <a:avLst/>
            <a:gdLst>
              <a:gd name="connsiteX0" fmla="*/ 0 w 5152570"/>
              <a:gd name="connsiteY0" fmla="*/ 0 h 1875412"/>
              <a:gd name="connsiteX1" fmla="*/ 5152570 w 5152570"/>
              <a:gd name="connsiteY1" fmla="*/ 0 h 1875412"/>
              <a:gd name="connsiteX2" fmla="*/ 5152570 w 5152570"/>
              <a:gd name="connsiteY2" fmla="*/ 1875412 h 1875412"/>
              <a:gd name="connsiteX3" fmla="*/ 0 w 5152570"/>
              <a:gd name="connsiteY3" fmla="*/ 1875412 h 1875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52570" h="1875412">
                <a:moveTo>
                  <a:pt x="0" y="0"/>
                </a:moveTo>
                <a:lnTo>
                  <a:pt x="5152570" y="0"/>
                </a:lnTo>
                <a:lnTo>
                  <a:pt x="5152570" y="1875412"/>
                </a:lnTo>
                <a:lnTo>
                  <a:pt x="0" y="1875412"/>
                </a:lnTo>
                <a:close/>
              </a:path>
            </a:pathLst>
          </a:custGeom>
        </p:spPr>
      </p:pic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A0EA8F78-6ACE-10FB-4484-212F3635C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588963" y="1190625"/>
            <a:ext cx="11014076" cy="5680076"/>
          </a:xfrm>
          <a:prstGeom prst="roundRect">
            <a:avLst>
              <a:gd name="adj" fmla="val 4032"/>
            </a:avLst>
          </a:prstGeom>
          <a:gradFill flip="none" rotWithShape="1">
            <a:gsLst>
              <a:gs pos="71000">
                <a:schemeClr val="bg1">
                  <a:alpha val="4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bg1"/>
                </a:gs>
              </a:gsLst>
              <a:lin ang="16200000" scaled="1"/>
              <a:tileRect/>
            </a:gradFill>
            <a:headEnd type="none" w="med" len="med"/>
            <a:tailEnd type="none" w="med" len="med"/>
          </a:ln>
          <a:effectLst>
            <a:glow rad="127000">
              <a:schemeClr val="accent1">
                <a:lumMod val="40000"/>
                <a:lumOff val="60000"/>
                <a:alpha val="10000"/>
              </a:schemeClr>
            </a:glo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32472"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FFFFFF"/>
              </a:solidFill>
              <a:cs typeface="Segoe UI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1EF73DC-58FF-81E9-092E-80FFF04D84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9626600" y="333375"/>
            <a:ext cx="1976439" cy="611734"/>
          </a:xfrm>
          <a:prstGeom prst="roundRect">
            <a:avLst>
              <a:gd name="adj" fmla="val 15001"/>
            </a:avLst>
          </a:prstGeom>
          <a:solidFill>
            <a:srgbClr val="D8EBFA"/>
          </a:solidFill>
          <a:ln w="12700">
            <a:solidFill>
              <a:schemeClr val="accent1">
                <a:lumMod val="60000"/>
                <a:lumOff val="4000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32472"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34F8860C-7981-42D5-6547-1F29F6160E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2026295" y="1913770"/>
            <a:ext cx="619125" cy="269081"/>
          </a:xfrm>
          <a:prstGeom prst="roundRect">
            <a:avLst>
              <a:gd name="adj" fmla="val 49411"/>
            </a:avLst>
          </a:prstGeom>
          <a:solidFill>
            <a:schemeClr val="bg1">
              <a:lumMod val="8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IN" sz="2000" dirty="0" err="1">
              <a:solidFill>
                <a:srgbClr val="FFFFFF"/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3C8F9AA-E5A3-E062-2C6A-5E4CEB7CCA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9546581" y="1913770"/>
            <a:ext cx="619125" cy="269081"/>
          </a:xfrm>
          <a:prstGeom prst="roundRect">
            <a:avLst>
              <a:gd name="adj" fmla="val 49411"/>
            </a:avLst>
          </a:prstGeom>
          <a:solidFill>
            <a:schemeClr val="bg1">
              <a:lumMod val="8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IN" sz="2000" dirty="0" err="1">
              <a:solidFill>
                <a:srgbClr val="FFFFFF"/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29F31F8-5481-203F-26EA-CA3FFE261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740229" y="2245268"/>
            <a:ext cx="10711542" cy="30576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6350"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54864" rIns="137160" bIns="381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206375" indent="-206375" defTabSz="932472" fontAlgn="base">
              <a:spcBef>
                <a:spcPct val="0"/>
              </a:spcBef>
              <a:spcAft>
                <a:spcPts val="1200"/>
              </a:spcAft>
              <a:buSzPct val="100000"/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7" name="Rectangle: Top Corners Rounded 26">
            <a:extLst>
              <a:ext uri="{FF2B5EF4-FFF2-40B4-BE49-F238E27FC236}">
                <a16:creationId xmlns:a16="http://schemas.microsoft.com/office/drawing/2014/main" id="{E0FA78A2-F512-DD36-57D3-78EB5DD58A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740229" y="1955469"/>
            <a:ext cx="10711542" cy="425927"/>
          </a:xfrm>
          <a:prstGeom prst="round2SameRect">
            <a:avLst>
              <a:gd name="adj1" fmla="val 26171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6350" cap="rnd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38100" rIns="137160" bIns="381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932449">
              <a:spcBef>
                <a:spcPts val="600"/>
              </a:spcBef>
            </a:pPr>
            <a:endParaRPr lang="en-US" sz="2000" err="1">
              <a:gradFill>
                <a:gsLst>
                  <a:gs pos="1399">
                    <a:srgbClr val="FFFFFF"/>
                  </a:gs>
                  <a:gs pos="17000">
                    <a:srgbClr val="FFFFFF"/>
                  </a:gs>
                </a:gsLst>
                <a:path path="circle">
                  <a:fillToRect l="100000" t="100000"/>
                </a:path>
              </a:gradFill>
              <a:latin typeface="+mj-lt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D797C30-5E34-BDE5-B34C-4C6CD95C33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593499" y="1306119"/>
            <a:ext cx="525289" cy="525289"/>
            <a:chOff x="8397214" y="1306119"/>
            <a:chExt cx="525289" cy="52528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79165F4F-FD3E-DD75-FE0F-9341F47D84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8397214" y="1306119"/>
              <a:ext cx="525289" cy="525289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99000">
                  <a:schemeClr val="accent1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6350">
              <a:noFill/>
              <a:headEnd type="none" w="med" len="med"/>
              <a:tailEnd type="none" w="med" len="med"/>
            </a:ln>
            <a:effectLst>
              <a:glow rad="127000">
                <a:schemeClr val="accent1">
                  <a:lumMod val="20000"/>
                  <a:lumOff val="80000"/>
                  <a:alpha val="10000"/>
                </a:schemeClr>
              </a:glo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US" sz="2000" err="1">
                <a:solidFill>
                  <a:srgbClr val="FFFFFF"/>
                </a:solidFill>
                <a:cs typeface="Segoe UI" pitchFamily="34" charset="0"/>
              </a:endParaRPr>
            </a:p>
          </p:txBody>
        </p:sp>
        <p:sp>
          <p:nvSpPr>
            <p:cNvPr id="39" name="Freeform: Shape 38" descr="Icon of two people with a bi-directional arrow">
              <a:extLst>
                <a:ext uri="{FF2B5EF4-FFF2-40B4-BE49-F238E27FC236}">
                  <a16:creationId xmlns:a16="http://schemas.microsoft.com/office/drawing/2014/main" id="{6A784AA3-7157-A1C7-DCC6-89EC61A39104}"/>
                </a:ext>
              </a:extLst>
            </p:cNvPr>
            <p:cNvSpPr/>
            <p:nvPr/>
          </p:nvSpPr>
          <p:spPr>
            <a:xfrm>
              <a:off x="8515439" y="1431131"/>
              <a:ext cx="288840" cy="275266"/>
            </a:xfrm>
            <a:custGeom>
              <a:avLst/>
              <a:gdLst>
                <a:gd name="connsiteX0" fmla="*/ 121730 w 200019"/>
                <a:gd name="connsiteY0" fmla="*/ 130355 h 190620"/>
                <a:gd name="connsiteX1" fmla="*/ 122086 w 200019"/>
                <a:gd name="connsiteY1" fmla="*/ 140452 h 190620"/>
                <a:gd name="connsiteX2" fmla="*/ 121730 w 200019"/>
                <a:gd name="connsiteY2" fmla="*/ 140808 h 190620"/>
                <a:gd name="connsiteX3" fmla="*/ 110109 w 200019"/>
                <a:gd name="connsiteY3" fmla="*/ 152429 h 190620"/>
                <a:gd name="connsiteX4" fmla="*/ 175622 w 200019"/>
                <a:gd name="connsiteY4" fmla="*/ 152429 h 190620"/>
                <a:gd name="connsiteX5" fmla="*/ 164011 w 200019"/>
                <a:gd name="connsiteY5" fmla="*/ 140808 h 190620"/>
                <a:gd name="connsiteX6" fmla="*/ 163841 w 200019"/>
                <a:gd name="connsiteY6" fmla="*/ 130707 h 190620"/>
                <a:gd name="connsiteX7" fmla="*/ 173942 w 200019"/>
                <a:gd name="connsiteY7" fmla="*/ 130536 h 190620"/>
                <a:gd name="connsiteX8" fmla="*/ 174117 w 200019"/>
                <a:gd name="connsiteY8" fmla="*/ 130712 h 190620"/>
                <a:gd name="connsiteX9" fmla="*/ 197930 w 200019"/>
                <a:gd name="connsiteY9" fmla="*/ 154543 h 190620"/>
                <a:gd name="connsiteX10" fmla="*/ 197930 w 200019"/>
                <a:gd name="connsiteY10" fmla="*/ 164640 h 190620"/>
                <a:gd name="connsiteX11" fmla="*/ 174117 w 200019"/>
                <a:gd name="connsiteY11" fmla="*/ 188443 h 190620"/>
                <a:gd name="connsiteX12" fmla="*/ 164016 w 200019"/>
                <a:gd name="connsiteY12" fmla="*/ 188613 h 190620"/>
                <a:gd name="connsiteX13" fmla="*/ 163846 w 200019"/>
                <a:gd name="connsiteY13" fmla="*/ 178512 h 190620"/>
                <a:gd name="connsiteX14" fmla="*/ 164021 w 200019"/>
                <a:gd name="connsiteY14" fmla="*/ 178337 h 190620"/>
                <a:gd name="connsiteX15" fmla="*/ 175641 w 200019"/>
                <a:gd name="connsiteY15" fmla="*/ 166716 h 190620"/>
                <a:gd name="connsiteX16" fmla="*/ 110109 w 200019"/>
                <a:gd name="connsiteY16" fmla="*/ 166716 h 190620"/>
                <a:gd name="connsiteX17" fmla="*/ 121730 w 200019"/>
                <a:gd name="connsiteY17" fmla="*/ 178337 h 190620"/>
                <a:gd name="connsiteX18" fmla="*/ 121374 w 200019"/>
                <a:gd name="connsiteY18" fmla="*/ 188433 h 190620"/>
                <a:gd name="connsiteX19" fmla="*/ 111633 w 200019"/>
                <a:gd name="connsiteY19" fmla="*/ 188433 h 190620"/>
                <a:gd name="connsiteX20" fmla="*/ 87821 w 200019"/>
                <a:gd name="connsiteY20" fmla="*/ 164640 h 190620"/>
                <a:gd name="connsiteX21" fmla="*/ 87818 w 200019"/>
                <a:gd name="connsiteY21" fmla="*/ 154536 h 190620"/>
                <a:gd name="connsiteX22" fmla="*/ 87821 w 200019"/>
                <a:gd name="connsiteY22" fmla="*/ 154534 h 190620"/>
                <a:gd name="connsiteX23" fmla="*/ 111633 w 200019"/>
                <a:gd name="connsiteY23" fmla="*/ 130712 h 190620"/>
                <a:gd name="connsiteX24" fmla="*/ 121730 w 200019"/>
                <a:gd name="connsiteY24" fmla="*/ 130355 h 190620"/>
                <a:gd name="connsiteX25" fmla="*/ 125922 w 200019"/>
                <a:gd name="connsiteY25" fmla="*/ 104775 h 190620"/>
                <a:gd name="connsiteX26" fmla="*/ 171451 w 200019"/>
                <a:gd name="connsiteY26" fmla="*/ 104775 h 190620"/>
                <a:gd name="connsiteX27" fmla="*/ 190444 w 200019"/>
                <a:gd name="connsiteY27" fmla="*/ 122396 h 190620"/>
                <a:gd name="connsiteX28" fmla="*/ 190501 w 200019"/>
                <a:gd name="connsiteY28" fmla="*/ 123825 h 190620"/>
                <a:gd name="connsiteX29" fmla="*/ 190501 w 200019"/>
                <a:gd name="connsiteY29" fmla="*/ 133350 h 190620"/>
                <a:gd name="connsiteX30" fmla="*/ 190501 w 200019"/>
                <a:gd name="connsiteY30" fmla="*/ 133636 h 190620"/>
                <a:gd name="connsiteX31" fmla="*/ 180862 w 200019"/>
                <a:gd name="connsiteY31" fmla="*/ 123977 h 190620"/>
                <a:gd name="connsiteX32" fmla="*/ 174099 w 200019"/>
                <a:gd name="connsiteY32" fmla="*/ 119863 h 190620"/>
                <a:gd name="connsiteX33" fmla="*/ 172308 w 200019"/>
                <a:gd name="connsiteY33" fmla="*/ 119139 h 190620"/>
                <a:gd name="connsiteX34" fmla="*/ 171451 w 200019"/>
                <a:gd name="connsiteY34" fmla="*/ 119063 h 190620"/>
                <a:gd name="connsiteX35" fmla="*/ 132865 w 200019"/>
                <a:gd name="connsiteY35" fmla="*/ 119063 h 190620"/>
                <a:gd name="connsiteX36" fmla="*/ 127198 w 200019"/>
                <a:gd name="connsiteY36" fmla="*/ 106299 h 190620"/>
                <a:gd name="connsiteX37" fmla="*/ 19050 w 200019"/>
                <a:gd name="connsiteY37" fmla="*/ 104765 h 190620"/>
                <a:gd name="connsiteX38" fmla="*/ 104775 w 200019"/>
                <a:gd name="connsiteY38" fmla="*/ 104775 h 190620"/>
                <a:gd name="connsiteX39" fmla="*/ 123225 w 200019"/>
                <a:gd name="connsiteY39" fmla="*/ 119062 h 190620"/>
                <a:gd name="connsiteX40" fmla="*/ 19050 w 200019"/>
                <a:gd name="connsiteY40" fmla="*/ 119053 h 190620"/>
                <a:gd name="connsiteX41" fmla="*/ 18088 w 200019"/>
                <a:gd name="connsiteY41" fmla="*/ 119148 h 190620"/>
                <a:gd name="connsiteX42" fmla="*/ 15678 w 200019"/>
                <a:gd name="connsiteY42" fmla="*/ 120443 h 190620"/>
                <a:gd name="connsiteX43" fmla="*/ 14383 w 200019"/>
                <a:gd name="connsiteY43" fmla="*/ 122853 h 190620"/>
                <a:gd name="connsiteX44" fmla="*/ 14288 w 200019"/>
                <a:gd name="connsiteY44" fmla="*/ 123815 h 190620"/>
                <a:gd name="connsiteX45" fmla="*/ 14288 w 200019"/>
                <a:gd name="connsiteY45" fmla="*/ 138112 h 190620"/>
                <a:gd name="connsiteX46" fmla="*/ 27784 w 200019"/>
                <a:gd name="connsiteY46" fmla="*/ 159467 h 190620"/>
                <a:gd name="connsiteX47" fmla="*/ 58893 w 200019"/>
                <a:gd name="connsiteY47" fmla="*/ 166639 h 190620"/>
                <a:gd name="connsiteX48" fmla="*/ 61913 w 200019"/>
                <a:gd name="connsiteY48" fmla="*/ 166687 h 190620"/>
                <a:gd name="connsiteX49" fmla="*/ 64932 w 200019"/>
                <a:gd name="connsiteY49" fmla="*/ 166639 h 190620"/>
                <a:gd name="connsiteX50" fmla="*/ 77267 w 200019"/>
                <a:gd name="connsiteY50" fmla="*/ 165449 h 190620"/>
                <a:gd name="connsiteX51" fmla="*/ 81086 w 200019"/>
                <a:gd name="connsiteY51" fmla="*/ 171373 h 190620"/>
                <a:gd name="connsiteX52" fmla="*/ 87573 w 200019"/>
                <a:gd name="connsiteY52" fmla="*/ 177869 h 190620"/>
                <a:gd name="connsiteX53" fmla="*/ 61913 w 200019"/>
                <a:gd name="connsiteY53" fmla="*/ 180975 h 190620"/>
                <a:gd name="connsiteX54" fmla="*/ 48 w 200019"/>
                <a:gd name="connsiteY54" fmla="*/ 140303 h 190620"/>
                <a:gd name="connsiteX55" fmla="*/ 0 w 200019"/>
                <a:gd name="connsiteY55" fmla="*/ 138112 h 190620"/>
                <a:gd name="connsiteX56" fmla="*/ 0 w 200019"/>
                <a:gd name="connsiteY56" fmla="*/ 123825 h 190620"/>
                <a:gd name="connsiteX57" fmla="*/ 17621 w 200019"/>
                <a:gd name="connsiteY57" fmla="*/ 104813 h 190620"/>
                <a:gd name="connsiteX58" fmla="*/ 147639 w 200019"/>
                <a:gd name="connsiteY58" fmla="*/ 33338 h 190620"/>
                <a:gd name="connsiteX59" fmla="*/ 128589 w 200019"/>
                <a:gd name="connsiteY59" fmla="*/ 52388 h 190620"/>
                <a:gd name="connsiteX60" fmla="*/ 147639 w 200019"/>
                <a:gd name="connsiteY60" fmla="*/ 71438 h 190620"/>
                <a:gd name="connsiteX61" fmla="*/ 166689 w 200019"/>
                <a:gd name="connsiteY61" fmla="*/ 52388 h 190620"/>
                <a:gd name="connsiteX62" fmla="*/ 147639 w 200019"/>
                <a:gd name="connsiteY62" fmla="*/ 33338 h 190620"/>
                <a:gd name="connsiteX63" fmla="*/ 147639 w 200019"/>
                <a:gd name="connsiteY63" fmla="*/ 19050 h 190620"/>
                <a:gd name="connsiteX64" fmla="*/ 180976 w 200019"/>
                <a:gd name="connsiteY64" fmla="*/ 52388 h 190620"/>
                <a:gd name="connsiteX65" fmla="*/ 147639 w 200019"/>
                <a:gd name="connsiteY65" fmla="*/ 85725 h 190620"/>
                <a:gd name="connsiteX66" fmla="*/ 114301 w 200019"/>
                <a:gd name="connsiteY66" fmla="*/ 52388 h 190620"/>
                <a:gd name="connsiteX67" fmla="*/ 147639 w 200019"/>
                <a:gd name="connsiteY67" fmla="*/ 19050 h 190620"/>
                <a:gd name="connsiteX68" fmla="*/ 61914 w 200019"/>
                <a:gd name="connsiteY68" fmla="*/ 14288 h 190620"/>
                <a:gd name="connsiteX69" fmla="*/ 33339 w 200019"/>
                <a:gd name="connsiteY69" fmla="*/ 42863 h 190620"/>
                <a:gd name="connsiteX70" fmla="*/ 61914 w 200019"/>
                <a:gd name="connsiteY70" fmla="*/ 71438 h 190620"/>
                <a:gd name="connsiteX71" fmla="*/ 90489 w 200019"/>
                <a:gd name="connsiteY71" fmla="*/ 42863 h 190620"/>
                <a:gd name="connsiteX72" fmla="*/ 61914 w 200019"/>
                <a:gd name="connsiteY72" fmla="*/ 14288 h 190620"/>
                <a:gd name="connsiteX73" fmla="*/ 61914 w 200019"/>
                <a:gd name="connsiteY73" fmla="*/ 0 h 190620"/>
                <a:gd name="connsiteX74" fmla="*/ 104776 w 200019"/>
                <a:gd name="connsiteY74" fmla="*/ 42863 h 190620"/>
                <a:gd name="connsiteX75" fmla="*/ 61914 w 200019"/>
                <a:gd name="connsiteY75" fmla="*/ 85725 h 190620"/>
                <a:gd name="connsiteX76" fmla="*/ 19051 w 200019"/>
                <a:gd name="connsiteY76" fmla="*/ 42863 h 190620"/>
                <a:gd name="connsiteX77" fmla="*/ 61914 w 200019"/>
                <a:gd name="connsiteY77" fmla="*/ 0 h 190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00019" h="190620">
                  <a:moveTo>
                    <a:pt x="121730" y="130355"/>
                  </a:moveTo>
                  <a:cubicBezTo>
                    <a:pt x="124616" y="133045"/>
                    <a:pt x="124776" y="137565"/>
                    <a:pt x="122086" y="140452"/>
                  </a:cubicBezTo>
                  <a:cubicBezTo>
                    <a:pt x="121972" y="140575"/>
                    <a:pt x="121853" y="140694"/>
                    <a:pt x="121730" y="140808"/>
                  </a:cubicBezTo>
                  <a:lnTo>
                    <a:pt x="110109" y="152429"/>
                  </a:lnTo>
                  <a:lnTo>
                    <a:pt x="175622" y="152429"/>
                  </a:lnTo>
                  <a:lnTo>
                    <a:pt x="164011" y="140808"/>
                  </a:lnTo>
                  <a:cubicBezTo>
                    <a:pt x="161175" y="138066"/>
                    <a:pt x="161099" y="133543"/>
                    <a:pt x="163841" y="130707"/>
                  </a:cubicBezTo>
                  <a:cubicBezTo>
                    <a:pt x="166583" y="127870"/>
                    <a:pt x="171106" y="127794"/>
                    <a:pt x="173942" y="130536"/>
                  </a:cubicBezTo>
                  <a:cubicBezTo>
                    <a:pt x="174001" y="130593"/>
                    <a:pt x="174060" y="130653"/>
                    <a:pt x="174117" y="130712"/>
                  </a:cubicBezTo>
                  <a:lnTo>
                    <a:pt x="197930" y="154543"/>
                  </a:lnTo>
                  <a:cubicBezTo>
                    <a:pt x="200716" y="157332"/>
                    <a:pt x="200716" y="161851"/>
                    <a:pt x="197930" y="164640"/>
                  </a:cubicBezTo>
                  <a:lnTo>
                    <a:pt x="174117" y="188443"/>
                  </a:lnTo>
                  <a:cubicBezTo>
                    <a:pt x="171375" y="191279"/>
                    <a:pt x="166853" y="191355"/>
                    <a:pt x="164016" y="188613"/>
                  </a:cubicBezTo>
                  <a:cubicBezTo>
                    <a:pt x="161180" y="185871"/>
                    <a:pt x="161103" y="181348"/>
                    <a:pt x="163846" y="178512"/>
                  </a:cubicBezTo>
                  <a:cubicBezTo>
                    <a:pt x="163903" y="178453"/>
                    <a:pt x="163962" y="178394"/>
                    <a:pt x="164021" y="178337"/>
                  </a:cubicBezTo>
                  <a:lnTo>
                    <a:pt x="175641" y="166716"/>
                  </a:lnTo>
                  <a:lnTo>
                    <a:pt x="110109" y="166716"/>
                  </a:lnTo>
                  <a:lnTo>
                    <a:pt x="121730" y="178337"/>
                  </a:lnTo>
                  <a:cubicBezTo>
                    <a:pt x="124420" y="181223"/>
                    <a:pt x="124260" y="185743"/>
                    <a:pt x="121374" y="188433"/>
                  </a:cubicBezTo>
                  <a:cubicBezTo>
                    <a:pt x="118630" y="190990"/>
                    <a:pt x="114377" y="190990"/>
                    <a:pt x="111633" y="188433"/>
                  </a:cubicBezTo>
                  <a:lnTo>
                    <a:pt x="87821" y="164640"/>
                  </a:lnTo>
                  <a:cubicBezTo>
                    <a:pt x="85030" y="161851"/>
                    <a:pt x="85029" y="157327"/>
                    <a:pt x="87818" y="154536"/>
                  </a:cubicBezTo>
                  <a:cubicBezTo>
                    <a:pt x="87819" y="154535"/>
                    <a:pt x="87820" y="154535"/>
                    <a:pt x="87821" y="154534"/>
                  </a:cubicBezTo>
                  <a:lnTo>
                    <a:pt x="111633" y="130712"/>
                  </a:lnTo>
                  <a:cubicBezTo>
                    <a:pt x="114323" y="127825"/>
                    <a:pt x="118844" y="127665"/>
                    <a:pt x="121730" y="130355"/>
                  </a:cubicBezTo>
                  <a:close/>
                  <a:moveTo>
                    <a:pt x="125922" y="104775"/>
                  </a:moveTo>
                  <a:lnTo>
                    <a:pt x="171451" y="104775"/>
                  </a:lnTo>
                  <a:cubicBezTo>
                    <a:pt x="181490" y="104775"/>
                    <a:pt x="189720" y="112547"/>
                    <a:pt x="190444" y="122396"/>
                  </a:cubicBezTo>
                  <a:lnTo>
                    <a:pt x="190501" y="123825"/>
                  </a:lnTo>
                  <a:lnTo>
                    <a:pt x="190501" y="133350"/>
                  </a:lnTo>
                  <a:lnTo>
                    <a:pt x="190501" y="133636"/>
                  </a:lnTo>
                  <a:lnTo>
                    <a:pt x="180862" y="123977"/>
                  </a:lnTo>
                  <a:cubicBezTo>
                    <a:pt x="178973" y="122080"/>
                    <a:pt x="176653" y="120668"/>
                    <a:pt x="174099" y="119863"/>
                  </a:cubicBezTo>
                  <a:cubicBezTo>
                    <a:pt x="173558" y="119501"/>
                    <a:pt x="172948" y="119254"/>
                    <a:pt x="172308" y="119139"/>
                  </a:cubicBezTo>
                  <a:lnTo>
                    <a:pt x="171451" y="119063"/>
                  </a:lnTo>
                  <a:lnTo>
                    <a:pt x="132865" y="119063"/>
                  </a:lnTo>
                  <a:cubicBezTo>
                    <a:pt x="132078" y="114400"/>
                    <a:pt x="130129" y="110010"/>
                    <a:pt x="127198" y="106299"/>
                  </a:cubicBezTo>
                  <a:close/>
                  <a:moveTo>
                    <a:pt x="19050" y="104765"/>
                  </a:moveTo>
                  <a:lnTo>
                    <a:pt x="104775" y="104775"/>
                  </a:lnTo>
                  <a:cubicBezTo>
                    <a:pt x="113463" y="104775"/>
                    <a:pt x="121049" y="110651"/>
                    <a:pt x="123225" y="119062"/>
                  </a:cubicBezTo>
                  <a:lnTo>
                    <a:pt x="19050" y="119053"/>
                  </a:lnTo>
                  <a:lnTo>
                    <a:pt x="18088" y="119148"/>
                  </a:lnTo>
                  <a:cubicBezTo>
                    <a:pt x="17177" y="119340"/>
                    <a:pt x="16341" y="119790"/>
                    <a:pt x="15678" y="120443"/>
                  </a:cubicBezTo>
                  <a:cubicBezTo>
                    <a:pt x="15023" y="121104"/>
                    <a:pt x="14573" y="121941"/>
                    <a:pt x="14383" y="122853"/>
                  </a:cubicBezTo>
                  <a:lnTo>
                    <a:pt x="14288" y="123815"/>
                  </a:lnTo>
                  <a:lnTo>
                    <a:pt x="14288" y="138112"/>
                  </a:lnTo>
                  <a:cubicBezTo>
                    <a:pt x="14288" y="147723"/>
                    <a:pt x="18574" y="154514"/>
                    <a:pt x="27784" y="159467"/>
                  </a:cubicBezTo>
                  <a:cubicBezTo>
                    <a:pt x="35652" y="163706"/>
                    <a:pt x="46863" y="166268"/>
                    <a:pt x="58893" y="166639"/>
                  </a:cubicBezTo>
                  <a:lnTo>
                    <a:pt x="61913" y="166687"/>
                  </a:lnTo>
                  <a:lnTo>
                    <a:pt x="64932" y="166639"/>
                  </a:lnTo>
                  <a:cubicBezTo>
                    <a:pt x="69065" y="166518"/>
                    <a:pt x="73186" y="166120"/>
                    <a:pt x="77267" y="165449"/>
                  </a:cubicBezTo>
                  <a:cubicBezTo>
                    <a:pt x="78103" y="167673"/>
                    <a:pt x="79405" y="169693"/>
                    <a:pt x="81086" y="171373"/>
                  </a:cubicBezTo>
                  <a:lnTo>
                    <a:pt x="87573" y="177869"/>
                  </a:lnTo>
                  <a:cubicBezTo>
                    <a:pt x="79038" y="180079"/>
                    <a:pt x="70056" y="180975"/>
                    <a:pt x="61913" y="180975"/>
                  </a:cubicBezTo>
                  <a:cubicBezTo>
                    <a:pt x="35985" y="180975"/>
                    <a:pt x="1572" y="171869"/>
                    <a:pt x="48" y="140303"/>
                  </a:cubicBezTo>
                  <a:lnTo>
                    <a:pt x="0" y="138112"/>
                  </a:lnTo>
                  <a:lnTo>
                    <a:pt x="0" y="123825"/>
                  </a:lnTo>
                  <a:cubicBezTo>
                    <a:pt x="-4" y="113854"/>
                    <a:pt x="7679" y="105565"/>
                    <a:pt x="17621" y="104813"/>
                  </a:cubicBezTo>
                  <a:close/>
                  <a:moveTo>
                    <a:pt x="147639" y="33338"/>
                  </a:moveTo>
                  <a:cubicBezTo>
                    <a:pt x="137132" y="33338"/>
                    <a:pt x="128589" y="41881"/>
                    <a:pt x="128589" y="52388"/>
                  </a:cubicBezTo>
                  <a:cubicBezTo>
                    <a:pt x="128589" y="62894"/>
                    <a:pt x="137132" y="71438"/>
                    <a:pt x="147639" y="71438"/>
                  </a:cubicBezTo>
                  <a:cubicBezTo>
                    <a:pt x="158145" y="71438"/>
                    <a:pt x="166689" y="62894"/>
                    <a:pt x="166689" y="52388"/>
                  </a:cubicBezTo>
                  <a:cubicBezTo>
                    <a:pt x="166689" y="41881"/>
                    <a:pt x="158145" y="33338"/>
                    <a:pt x="147639" y="33338"/>
                  </a:cubicBezTo>
                  <a:close/>
                  <a:moveTo>
                    <a:pt x="147639" y="19050"/>
                  </a:moveTo>
                  <a:cubicBezTo>
                    <a:pt x="166050" y="19050"/>
                    <a:pt x="180976" y="33976"/>
                    <a:pt x="180976" y="52388"/>
                  </a:cubicBezTo>
                  <a:cubicBezTo>
                    <a:pt x="180976" y="70799"/>
                    <a:pt x="166050" y="85725"/>
                    <a:pt x="147639" y="85725"/>
                  </a:cubicBezTo>
                  <a:cubicBezTo>
                    <a:pt x="129227" y="85725"/>
                    <a:pt x="114301" y="70799"/>
                    <a:pt x="114301" y="52388"/>
                  </a:cubicBezTo>
                  <a:cubicBezTo>
                    <a:pt x="114301" y="33976"/>
                    <a:pt x="129227" y="19050"/>
                    <a:pt x="147639" y="19050"/>
                  </a:cubicBezTo>
                  <a:close/>
                  <a:moveTo>
                    <a:pt x="61914" y="14288"/>
                  </a:moveTo>
                  <a:cubicBezTo>
                    <a:pt x="46159" y="14288"/>
                    <a:pt x="33339" y="27108"/>
                    <a:pt x="33339" y="42863"/>
                  </a:cubicBezTo>
                  <a:cubicBezTo>
                    <a:pt x="33339" y="58617"/>
                    <a:pt x="46159" y="71438"/>
                    <a:pt x="61914" y="71438"/>
                  </a:cubicBezTo>
                  <a:cubicBezTo>
                    <a:pt x="77668" y="71438"/>
                    <a:pt x="90489" y="58617"/>
                    <a:pt x="90489" y="42863"/>
                  </a:cubicBezTo>
                  <a:cubicBezTo>
                    <a:pt x="90489" y="27108"/>
                    <a:pt x="77668" y="14288"/>
                    <a:pt x="61914" y="14288"/>
                  </a:cubicBezTo>
                  <a:close/>
                  <a:moveTo>
                    <a:pt x="61914" y="0"/>
                  </a:moveTo>
                  <a:cubicBezTo>
                    <a:pt x="85586" y="0"/>
                    <a:pt x="104776" y="19190"/>
                    <a:pt x="104776" y="42863"/>
                  </a:cubicBezTo>
                  <a:cubicBezTo>
                    <a:pt x="104776" y="66535"/>
                    <a:pt x="85586" y="85725"/>
                    <a:pt x="61914" y="85725"/>
                  </a:cubicBezTo>
                  <a:cubicBezTo>
                    <a:pt x="38241" y="85725"/>
                    <a:pt x="19051" y="66535"/>
                    <a:pt x="19051" y="42863"/>
                  </a:cubicBezTo>
                  <a:cubicBezTo>
                    <a:pt x="19051" y="19190"/>
                    <a:pt x="38241" y="0"/>
                    <a:pt x="61914" y="0"/>
                  </a:cubicBezTo>
                  <a:close/>
                </a:path>
              </a:pathLst>
            </a:custGeom>
            <a:solidFill>
              <a:schemeClr val="tx1"/>
            </a:solidFill>
            <a:ln w="15081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460"/>
              <a:endParaRPr lang="en-US" sz="1765">
                <a:solidFill>
                  <a:srgbClr val="000000"/>
                </a:solidFill>
                <a:latin typeface="Segoe UI"/>
              </a:endParaRP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CFB7B2B1-FE9C-5BC1-F064-63654DA9E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963" y="457200"/>
            <a:ext cx="11017250" cy="554038"/>
          </a:xfrm>
        </p:spPr>
        <p:txBody>
          <a:bodyPr/>
          <a:lstStyle/>
          <a:p>
            <a:r>
              <a:rPr lang="en-US" dirty="0"/>
              <a:t>Delegate Roles</a:t>
            </a:r>
            <a:endParaRPr lang="en-IN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C31911-1EAC-E8A1-C0A5-07A1467610AF}"/>
              </a:ext>
            </a:extLst>
          </p:cNvPr>
          <p:cNvSpPr txBox="1"/>
          <p:nvPr/>
        </p:nvSpPr>
        <p:spPr>
          <a:xfrm>
            <a:off x="10123498" y="424536"/>
            <a:ext cx="982641" cy="410369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spcAft>
                <a:spcPts val="200"/>
              </a:spcAft>
            </a:pPr>
            <a:r>
              <a:rPr lang="en-CA" sz="1400" dirty="0">
                <a:latin typeface="+mj-lt"/>
              </a:rPr>
              <a:t>Source: </a:t>
            </a:r>
            <a:endParaRPr lang="en-CA" sz="1400" dirty="0">
              <a:latin typeface="+mj-lt"/>
              <a:cs typeface="Segoe UI"/>
            </a:endParaRPr>
          </a:p>
          <a:p>
            <a:pPr algn="ctr">
              <a:spcAft>
                <a:spcPts val="200"/>
              </a:spcAft>
            </a:pPr>
            <a:r>
              <a:rPr lang="en-US" sz="1100" u="sng" dirty="0">
                <a:solidFill>
                  <a:schemeClr val="accent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Network Admin</a:t>
            </a:r>
            <a:endParaRPr lang="en-CA" sz="1100" u="sng" dirty="0">
              <a:solidFill>
                <a:schemeClr val="accent1"/>
              </a:solidFill>
            </a:endParaRPr>
          </a:p>
        </p:txBody>
      </p:sp>
      <p:graphicFrame>
        <p:nvGraphicFramePr>
          <p:cNvPr id="5" name="Table 17">
            <a:extLst>
              <a:ext uri="{FF2B5EF4-FFF2-40B4-BE49-F238E27FC236}">
                <a16:creationId xmlns:a16="http://schemas.microsoft.com/office/drawing/2014/main" id="{2068BC08-2A93-9124-754E-D4EE25C7B1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32286"/>
              </p:ext>
            </p:extLst>
          </p:nvPr>
        </p:nvGraphicFramePr>
        <p:xfrm>
          <a:off x="740229" y="1955470"/>
          <a:ext cx="10711542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92734">
                  <a:extLst>
                    <a:ext uri="{9D8B030D-6E8A-4147-A177-3AD203B41FA5}">
                      <a16:colId xmlns:a16="http://schemas.microsoft.com/office/drawing/2014/main" val="1400984704"/>
                    </a:ext>
                  </a:extLst>
                </a:gridCol>
                <a:gridCol w="4326074">
                  <a:extLst>
                    <a:ext uri="{9D8B030D-6E8A-4147-A177-3AD203B41FA5}">
                      <a16:colId xmlns:a16="http://schemas.microsoft.com/office/drawing/2014/main" val="3189208999"/>
                    </a:ext>
                  </a:extLst>
                </a:gridCol>
                <a:gridCol w="3192734">
                  <a:extLst>
                    <a:ext uri="{9D8B030D-6E8A-4147-A177-3AD203B41FA5}">
                      <a16:colId xmlns:a16="http://schemas.microsoft.com/office/drawing/2014/main" val="169484566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Delegate Manager</a:t>
                      </a:r>
                    </a:p>
                  </a:txBody>
                  <a:tcPr marL="0" marR="0" marT="91440" marB="9144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109728" marR="109728" marT="91440" marB="91440" anchor="ctr">
                    <a:lnL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Delegate</a:t>
                      </a:r>
                    </a:p>
                  </a:txBody>
                  <a:tcPr marL="109728" marR="109728" marT="91440" marB="91440" anchor="ctr">
                    <a:lnL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0915059"/>
                  </a:ext>
                </a:extLst>
              </a:tr>
              <a:tr h="1005840">
                <a:tc gridSpan="3">
                  <a:txBody>
                    <a:bodyPr/>
                    <a:lstStyle/>
                    <a:p>
                      <a:pPr marL="171450" marR="0" lvl="0" indent="-171450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Delegation enables Engage users to appoint someone else to post and perform actions on their behalf.</a:t>
                      </a:r>
                    </a:p>
                    <a:p>
                      <a:pPr marL="171450" marR="0" lvl="0" indent="-171450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These roles must be assigned by another user</a:t>
                      </a:r>
                    </a:p>
                    <a:p>
                      <a:pPr marL="403225" marR="0" lvl="0" indent="-171450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Segoe UI" panose="020B0502040204020203" pitchFamily="34" charset="0"/>
                        <a:buChar char="–"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Any Viva Engage user can assign another user from the same network as their delegate or delegate manager</a:t>
                      </a:r>
                    </a:p>
                  </a:txBody>
                  <a:tcPr marL="109728" marR="109728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403225" marR="0" lvl="0" indent="-171450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Segoe UI" panose="020B0502040204020203" pitchFamily="34" charset="0"/>
                        <a:buChar char="–"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37160" marR="1371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2012706"/>
                  </a:ext>
                </a:extLst>
              </a:tr>
              <a:tr h="457200">
                <a:tc gridSpan="3">
                  <a:txBody>
                    <a:bodyPr/>
                    <a:lstStyle/>
                    <a:p>
                      <a:pPr marL="0" marR="0" lvl="0" indent="0" algn="ctr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Permissions</a:t>
                      </a:r>
                    </a:p>
                  </a:txBody>
                  <a:tcPr marL="109728" marR="10972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685800" marR="0" lvl="1" indent="0" algn="l" defTabSz="932742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US" sz="2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137160" marR="1371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423284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ctr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✅</a:t>
                      </a:r>
                    </a:p>
                  </a:txBody>
                  <a:tcPr marL="109728" marR="109728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ctr" defTabSz="932742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Start a new conversation on behalf of a user</a:t>
                      </a:r>
                    </a:p>
                  </a:txBody>
                  <a:tcPr marL="109728" marR="109728">
                    <a:lnL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✅</a:t>
                      </a:r>
                    </a:p>
                  </a:txBody>
                  <a:tcPr marL="109728" marR="109728">
                    <a:lnL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90560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ctr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✅</a:t>
                      </a:r>
                    </a:p>
                  </a:txBody>
                  <a:tcPr marL="109728" marR="109728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ctr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Edit a message on behalf of a user</a:t>
                      </a:r>
                    </a:p>
                  </a:txBody>
                  <a:tcPr marL="109728" marR="109728">
                    <a:lnL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✅</a:t>
                      </a:r>
                    </a:p>
                  </a:txBody>
                  <a:tcPr marL="109728" marR="109728">
                    <a:lnL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109187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ctr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✅</a:t>
                      </a:r>
                    </a:p>
                  </a:txBody>
                  <a:tcPr marL="109728" marR="109728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ctr" defTabSz="932742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Post a comment on behalf of a user</a:t>
                      </a:r>
                    </a:p>
                  </a:txBody>
                  <a:tcPr marL="109728" marR="109728">
                    <a:lnL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✅</a:t>
                      </a:r>
                    </a:p>
                  </a:txBody>
                  <a:tcPr marL="109728" marR="109728">
                    <a:lnL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403698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ctr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✅</a:t>
                      </a:r>
                    </a:p>
                  </a:txBody>
                  <a:tcPr marL="109728" marR="109728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ctr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Create an AMA on behalf of a user</a:t>
                      </a:r>
                    </a:p>
                  </a:txBody>
                  <a:tcPr marL="109728" marR="109728">
                    <a:lnL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✅</a:t>
                      </a:r>
                    </a:p>
                  </a:txBody>
                  <a:tcPr marL="109728" marR="109728">
                    <a:lnL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313693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ctr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✅</a:t>
                      </a:r>
                    </a:p>
                  </a:txBody>
                  <a:tcPr marL="109728" marR="109728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ctr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Manage audiences on behalf of a user (if they are a leader)</a:t>
                      </a:r>
                    </a:p>
                  </a:txBody>
                  <a:tcPr marL="109728" marR="109728">
                    <a:lnL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9728" marR="109728">
                    <a:lnL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2901739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ctr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✅</a:t>
                      </a:r>
                    </a:p>
                  </a:txBody>
                  <a:tcPr marL="109728" marR="109728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ctr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View analytics on behalf of a user</a:t>
                      </a:r>
                    </a:p>
                  </a:txBody>
                  <a:tcPr marL="109728" marR="109728">
                    <a:lnL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9728" marR="109728">
                    <a:lnL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746509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ctr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✅</a:t>
                      </a:r>
                    </a:p>
                  </a:txBody>
                  <a:tcPr marL="109728" marR="109728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ctr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Add or remove other delegates</a:t>
                      </a:r>
                    </a:p>
                  </a:txBody>
                  <a:tcPr marL="109728" marR="109728">
                    <a:lnL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9728" marR="109728">
                    <a:lnL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7283116"/>
                  </a:ext>
                </a:extLst>
              </a:tr>
            </a:tbl>
          </a:graphicData>
        </a:graphic>
      </p:graphicFrame>
      <p:grpSp>
        <p:nvGrpSpPr>
          <p:cNvPr id="46" name="Group 45">
            <a:extLst>
              <a:ext uri="{FF2B5EF4-FFF2-40B4-BE49-F238E27FC236}">
                <a16:creationId xmlns:a16="http://schemas.microsoft.com/office/drawing/2014/main" id="{8267C24A-FF72-1D6D-4CF0-345DE4234B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073213" y="1306119"/>
            <a:ext cx="525289" cy="525289"/>
            <a:chOff x="2073213" y="1306119"/>
            <a:chExt cx="525289" cy="525289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F4D6F93B-529F-6A40-4E04-C51875A3AC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2073213" y="1306119"/>
              <a:ext cx="525289" cy="525289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99000">
                  <a:schemeClr val="accent1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6350">
              <a:noFill/>
              <a:headEnd type="none" w="med" len="med"/>
              <a:tailEnd type="none" w="med" len="med"/>
            </a:ln>
            <a:effectLst>
              <a:glow rad="127000">
                <a:schemeClr val="accent1">
                  <a:lumMod val="20000"/>
                  <a:lumOff val="80000"/>
                  <a:alpha val="10000"/>
                </a:schemeClr>
              </a:glo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US" sz="2000" err="1">
                <a:solidFill>
                  <a:srgbClr val="FFFFFF"/>
                </a:solidFill>
                <a:cs typeface="Segoe UI" pitchFamily="34" charset="0"/>
              </a:endParaRPr>
            </a:p>
          </p:txBody>
        </p:sp>
        <p:sp>
          <p:nvSpPr>
            <p:cNvPr id="45" name="Graphic 15" descr="Icon of a person with a star">
              <a:extLst>
                <a:ext uri="{FF2B5EF4-FFF2-40B4-BE49-F238E27FC236}">
                  <a16:creationId xmlns:a16="http://schemas.microsoft.com/office/drawing/2014/main" id="{D8D13C2A-771A-D3D4-2ACC-E2B797E01439}"/>
                </a:ext>
              </a:extLst>
            </p:cNvPr>
            <p:cNvSpPr/>
            <p:nvPr/>
          </p:nvSpPr>
          <p:spPr>
            <a:xfrm>
              <a:off x="2199976" y="1426088"/>
              <a:ext cx="271762" cy="285352"/>
            </a:xfrm>
            <a:custGeom>
              <a:avLst/>
              <a:gdLst>
                <a:gd name="connsiteX0" fmla="*/ 141259 w 339911"/>
                <a:gd name="connsiteY0" fmla="*/ 229405 h 356910"/>
                <a:gd name="connsiteX1" fmla="*/ 153303 w 339911"/>
                <a:gd name="connsiteY1" fmla="*/ 203907 h 356910"/>
                <a:gd name="connsiteX2" fmla="*/ 38228 w 339911"/>
                <a:gd name="connsiteY2" fmla="*/ 203907 h 356910"/>
                <a:gd name="connsiteX3" fmla="*/ 0 w 339911"/>
                <a:gd name="connsiteY3" fmla="*/ 242136 h 356910"/>
                <a:gd name="connsiteX4" fmla="*/ 0 w 339911"/>
                <a:gd name="connsiteY4" fmla="*/ 251956 h 356910"/>
                <a:gd name="connsiteX5" fmla="*/ 15270 w 339911"/>
                <a:gd name="connsiteY5" fmla="*/ 293350 h 356910"/>
                <a:gd name="connsiteX6" fmla="*/ 135932 w 339911"/>
                <a:gd name="connsiteY6" fmla="*/ 339919 h 356910"/>
                <a:gd name="connsiteX7" fmla="*/ 165110 w 339911"/>
                <a:gd name="connsiteY7" fmla="*/ 338236 h 356910"/>
                <a:gd name="connsiteX8" fmla="*/ 148213 w 339911"/>
                <a:gd name="connsiteY8" fmla="*/ 314109 h 356910"/>
                <a:gd name="connsiteX9" fmla="*/ 135932 w 339911"/>
                <a:gd name="connsiteY9" fmla="*/ 314420 h 356910"/>
                <a:gd name="connsiteX10" fmla="*/ 34660 w 339911"/>
                <a:gd name="connsiteY10" fmla="*/ 276793 h 356910"/>
                <a:gd name="connsiteX11" fmla="*/ 25498 w 339911"/>
                <a:gd name="connsiteY11" fmla="*/ 251956 h 356910"/>
                <a:gd name="connsiteX12" fmla="*/ 25498 w 339911"/>
                <a:gd name="connsiteY12" fmla="*/ 242136 h 356910"/>
                <a:gd name="connsiteX13" fmla="*/ 38228 w 339911"/>
                <a:gd name="connsiteY13" fmla="*/ 229405 h 356910"/>
                <a:gd name="connsiteX14" fmla="*/ 141259 w 339911"/>
                <a:gd name="connsiteY14" fmla="*/ 229405 h 356910"/>
                <a:gd name="connsiteX15" fmla="*/ 135932 w 339911"/>
                <a:gd name="connsiteY15" fmla="*/ 0 h 356910"/>
                <a:gd name="connsiteX16" fmla="*/ 220926 w 339911"/>
                <a:gd name="connsiteY16" fmla="*/ 84995 h 356910"/>
                <a:gd name="connsiteX17" fmla="*/ 135932 w 339911"/>
                <a:gd name="connsiteY17" fmla="*/ 169989 h 356910"/>
                <a:gd name="connsiteX18" fmla="*/ 50936 w 339911"/>
                <a:gd name="connsiteY18" fmla="*/ 84995 h 356910"/>
                <a:gd name="connsiteX19" fmla="*/ 135932 w 339911"/>
                <a:gd name="connsiteY19" fmla="*/ 0 h 356910"/>
                <a:gd name="connsiteX20" fmla="*/ 135932 w 339911"/>
                <a:gd name="connsiteY20" fmla="*/ 25498 h 356910"/>
                <a:gd name="connsiteX21" fmla="*/ 76435 w 339911"/>
                <a:gd name="connsiteY21" fmla="*/ 84995 h 356910"/>
                <a:gd name="connsiteX22" fmla="*/ 135932 w 339911"/>
                <a:gd name="connsiteY22" fmla="*/ 144491 h 356910"/>
                <a:gd name="connsiteX23" fmla="*/ 195428 w 339911"/>
                <a:gd name="connsiteY23" fmla="*/ 84995 h 356910"/>
                <a:gd name="connsiteX24" fmla="*/ 135932 w 339911"/>
                <a:gd name="connsiteY24" fmla="*/ 25498 h 356910"/>
                <a:gd name="connsiteX25" fmla="*/ 339912 w 339911"/>
                <a:gd name="connsiteY25" fmla="*/ 263417 h 356910"/>
                <a:gd name="connsiteX26" fmla="*/ 246418 w 339911"/>
                <a:gd name="connsiteY26" fmla="*/ 356911 h 356910"/>
                <a:gd name="connsiteX27" fmla="*/ 152924 w 339911"/>
                <a:gd name="connsiteY27" fmla="*/ 263417 h 356910"/>
                <a:gd name="connsiteX28" fmla="*/ 246418 w 339911"/>
                <a:gd name="connsiteY28" fmla="*/ 169923 h 356910"/>
                <a:gd name="connsiteX29" fmla="*/ 339912 w 339911"/>
                <a:gd name="connsiteY29" fmla="*/ 263417 h 356910"/>
                <a:gd name="connsiteX30" fmla="*/ 255859 w 339911"/>
                <a:gd name="connsiteY30" fmla="*/ 211070 h 356910"/>
                <a:gd name="connsiteX31" fmla="*/ 236977 w 339911"/>
                <a:gd name="connsiteY31" fmla="*/ 211070 h 356910"/>
                <a:gd name="connsiteX32" fmla="*/ 227508 w 339911"/>
                <a:gd name="connsiteY32" fmla="*/ 241449 h 356910"/>
                <a:gd name="connsiteX33" fmla="*/ 196868 w 339911"/>
                <a:gd name="connsiteY33" fmla="*/ 241449 h 356910"/>
                <a:gd name="connsiteX34" fmla="*/ 191032 w 339911"/>
                <a:gd name="connsiteY34" fmla="*/ 260168 h 356910"/>
                <a:gd name="connsiteX35" fmla="*/ 215821 w 339911"/>
                <a:gd name="connsiteY35" fmla="*/ 278944 h 356910"/>
                <a:gd name="connsiteX36" fmla="*/ 206353 w 339911"/>
                <a:gd name="connsiteY36" fmla="*/ 309321 h 356910"/>
                <a:gd name="connsiteX37" fmla="*/ 221628 w 339911"/>
                <a:gd name="connsiteY37" fmla="*/ 320890 h 356910"/>
                <a:gd name="connsiteX38" fmla="*/ 246418 w 339911"/>
                <a:gd name="connsiteY38" fmla="*/ 302116 h 356910"/>
                <a:gd name="connsiteX39" fmla="*/ 271207 w 339911"/>
                <a:gd name="connsiteY39" fmla="*/ 320890 h 356910"/>
                <a:gd name="connsiteX40" fmla="*/ 286483 w 339911"/>
                <a:gd name="connsiteY40" fmla="*/ 309321 h 356910"/>
                <a:gd name="connsiteX41" fmla="*/ 277014 w 339911"/>
                <a:gd name="connsiteY41" fmla="*/ 278944 h 356910"/>
                <a:gd name="connsiteX42" fmla="*/ 301804 w 339911"/>
                <a:gd name="connsiteY42" fmla="*/ 260168 h 356910"/>
                <a:gd name="connsiteX43" fmla="*/ 295968 w 339911"/>
                <a:gd name="connsiteY43" fmla="*/ 241449 h 356910"/>
                <a:gd name="connsiteX44" fmla="*/ 265327 w 339911"/>
                <a:gd name="connsiteY44" fmla="*/ 241449 h 356910"/>
                <a:gd name="connsiteX45" fmla="*/ 255859 w 339911"/>
                <a:gd name="connsiteY45" fmla="*/ 211070 h 356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39911" h="356910">
                  <a:moveTo>
                    <a:pt x="141259" y="229405"/>
                  </a:moveTo>
                  <a:cubicBezTo>
                    <a:pt x="144190" y="220336"/>
                    <a:pt x="148261" y="211781"/>
                    <a:pt x="153303" y="203907"/>
                  </a:cubicBezTo>
                  <a:lnTo>
                    <a:pt x="38228" y="203907"/>
                  </a:lnTo>
                  <a:cubicBezTo>
                    <a:pt x="17115" y="203907"/>
                    <a:pt x="0" y="221023"/>
                    <a:pt x="0" y="242136"/>
                  </a:cubicBezTo>
                  <a:lnTo>
                    <a:pt x="0" y="251956"/>
                  </a:lnTo>
                  <a:cubicBezTo>
                    <a:pt x="0" y="267131"/>
                    <a:pt x="5414" y="281810"/>
                    <a:pt x="15270" y="293350"/>
                  </a:cubicBezTo>
                  <a:cubicBezTo>
                    <a:pt x="41895" y="324531"/>
                    <a:pt x="82455" y="339919"/>
                    <a:pt x="135932" y="339919"/>
                  </a:cubicBezTo>
                  <a:cubicBezTo>
                    <a:pt x="146129" y="339919"/>
                    <a:pt x="155858" y="339358"/>
                    <a:pt x="165110" y="338236"/>
                  </a:cubicBezTo>
                  <a:cubicBezTo>
                    <a:pt x="158464" y="331016"/>
                    <a:pt x="152764" y="322908"/>
                    <a:pt x="148213" y="314109"/>
                  </a:cubicBezTo>
                  <a:cubicBezTo>
                    <a:pt x="144225" y="314317"/>
                    <a:pt x="140132" y="314420"/>
                    <a:pt x="135932" y="314420"/>
                  </a:cubicBezTo>
                  <a:cubicBezTo>
                    <a:pt x="89383" y="314420"/>
                    <a:pt x="55965" y="301743"/>
                    <a:pt x="34660" y="276793"/>
                  </a:cubicBezTo>
                  <a:cubicBezTo>
                    <a:pt x="28747" y="269868"/>
                    <a:pt x="25498" y="261061"/>
                    <a:pt x="25498" y="251956"/>
                  </a:cubicBezTo>
                  <a:lnTo>
                    <a:pt x="25498" y="242136"/>
                  </a:lnTo>
                  <a:cubicBezTo>
                    <a:pt x="25498" y="235105"/>
                    <a:pt x="31198" y="229405"/>
                    <a:pt x="38228" y="229405"/>
                  </a:cubicBezTo>
                  <a:lnTo>
                    <a:pt x="141259" y="229405"/>
                  </a:lnTo>
                  <a:close/>
                  <a:moveTo>
                    <a:pt x="135932" y="0"/>
                  </a:moveTo>
                  <a:cubicBezTo>
                    <a:pt x="182872" y="0"/>
                    <a:pt x="220926" y="38053"/>
                    <a:pt x="220926" y="84995"/>
                  </a:cubicBezTo>
                  <a:cubicBezTo>
                    <a:pt x="220926" y="131936"/>
                    <a:pt x="182872" y="169989"/>
                    <a:pt x="135932" y="169989"/>
                  </a:cubicBezTo>
                  <a:cubicBezTo>
                    <a:pt x="88990" y="169989"/>
                    <a:pt x="50936" y="131936"/>
                    <a:pt x="50936" y="84995"/>
                  </a:cubicBezTo>
                  <a:cubicBezTo>
                    <a:pt x="50936" y="38053"/>
                    <a:pt x="88990" y="0"/>
                    <a:pt x="135932" y="0"/>
                  </a:cubicBezTo>
                  <a:close/>
                  <a:moveTo>
                    <a:pt x="135932" y="25498"/>
                  </a:moveTo>
                  <a:cubicBezTo>
                    <a:pt x="103072" y="25498"/>
                    <a:pt x="76435" y="52136"/>
                    <a:pt x="76435" y="84995"/>
                  </a:cubicBezTo>
                  <a:cubicBezTo>
                    <a:pt x="76435" y="117853"/>
                    <a:pt x="103072" y="144491"/>
                    <a:pt x="135932" y="144491"/>
                  </a:cubicBezTo>
                  <a:cubicBezTo>
                    <a:pt x="168791" y="144491"/>
                    <a:pt x="195428" y="117853"/>
                    <a:pt x="195428" y="84995"/>
                  </a:cubicBezTo>
                  <a:cubicBezTo>
                    <a:pt x="195428" y="52136"/>
                    <a:pt x="168791" y="25498"/>
                    <a:pt x="135932" y="25498"/>
                  </a:cubicBezTo>
                  <a:close/>
                  <a:moveTo>
                    <a:pt x="339912" y="263417"/>
                  </a:moveTo>
                  <a:cubicBezTo>
                    <a:pt x="339912" y="315053"/>
                    <a:pt x="298054" y="356911"/>
                    <a:pt x="246418" y="356911"/>
                  </a:cubicBezTo>
                  <a:cubicBezTo>
                    <a:pt x="194782" y="356911"/>
                    <a:pt x="152924" y="315053"/>
                    <a:pt x="152924" y="263417"/>
                  </a:cubicBezTo>
                  <a:cubicBezTo>
                    <a:pt x="152924" y="211781"/>
                    <a:pt x="194782" y="169923"/>
                    <a:pt x="246418" y="169923"/>
                  </a:cubicBezTo>
                  <a:cubicBezTo>
                    <a:pt x="298054" y="169923"/>
                    <a:pt x="339912" y="211781"/>
                    <a:pt x="339912" y="263417"/>
                  </a:cubicBezTo>
                  <a:close/>
                  <a:moveTo>
                    <a:pt x="255859" y="211070"/>
                  </a:moveTo>
                  <a:cubicBezTo>
                    <a:pt x="252888" y="201537"/>
                    <a:pt x="239948" y="201537"/>
                    <a:pt x="236977" y="211070"/>
                  </a:cubicBezTo>
                  <a:lnTo>
                    <a:pt x="227508" y="241449"/>
                  </a:lnTo>
                  <a:lnTo>
                    <a:pt x="196868" y="241449"/>
                  </a:lnTo>
                  <a:cubicBezTo>
                    <a:pt x="187251" y="241449"/>
                    <a:pt x="183253" y="254276"/>
                    <a:pt x="191032" y="260168"/>
                  </a:cubicBezTo>
                  <a:lnTo>
                    <a:pt x="215821" y="278944"/>
                  </a:lnTo>
                  <a:lnTo>
                    <a:pt x="206353" y="309321"/>
                  </a:lnTo>
                  <a:cubicBezTo>
                    <a:pt x="203382" y="318854"/>
                    <a:pt x="213848" y="326782"/>
                    <a:pt x="221628" y="320890"/>
                  </a:cubicBezTo>
                  <a:lnTo>
                    <a:pt x="246418" y="302116"/>
                  </a:lnTo>
                  <a:lnTo>
                    <a:pt x="271207" y="320890"/>
                  </a:lnTo>
                  <a:cubicBezTo>
                    <a:pt x="278988" y="326782"/>
                    <a:pt x="289454" y="318854"/>
                    <a:pt x="286483" y="309321"/>
                  </a:cubicBezTo>
                  <a:lnTo>
                    <a:pt x="277014" y="278944"/>
                  </a:lnTo>
                  <a:lnTo>
                    <a:pt x="301804" y="260168"/>
                  </a:lnTo>
                  <a:cubicBezTo>
                    <a:pt x="309582" y="254276"/>
                    <a:pt x="305584" y="241449"/>
                    <a:pt x="295968" y="241449"/>
                  </a:cubicBezTo>
                  <a:lnTo>
                    <a:pt x="265327" y="241449"/>
                  </a:lnTo>
                  <a:lnTo>
                    <a:pt x="255859" y="211070"/>
                  </a:lnTo>
                  <a:close/>
                </a:path>
              </a:pathLst>
            </a:custGeom>
            <a:solidFill>
              <a:schemeClr val="tx1"/>
            </a:solidFill>
            <a:ln w="15081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460"/>
              <a:endParaRPr lang="en-US" sz="1765">
                <a:solidFill>
                  <a:srgbClr val="000000"/>
                </a:solidFill>
                <a:latin typeface="Segoe U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63555378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C15650-11B2-44D4-B347-6A638B84C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48E75CD-7F9A-AA41-19BB-3681ACA65C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492378"/>
            <a:ext cx="1060796" cy="136562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AC4F29A-464A-2D42-265A-7B80C7BB7A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alphaModFix amt="25000"/>
          </a:blip>
          <a:srcRect l="358" t="11362" b="52370"/>
          <a:stretch>
            <a:fillRect/>
          </a:stretch>
        </p:blipFill>
        <p:spPr>
          <a:xfrm rot="5400000" flipH="1" flipV="1">
            <a:off x="8638414" y="3304414"/>
            <a:ext cx="5210629" cy="1896544"/>
          </a:xfrm>
          <a:custGeom>
            <a:avLst/>
            <a:gdLst>
              <a:gd name="connsiteX0" fmla="*/ 0 w 5152570"/>
              <a:gd name="connsiteY0" fmla="*/ 0 h 1875412"/>
              <a:gd name="connsiteX1" fmla="*/ 5152570 w 5152570"/>
              <a:gd name="connsiteY1" fmla="*/ 0 h 1875412"/>
              <a:gd name="connsiteX2" fmla="*/ 5152570 w 5152570"/>
              <a:gd name="connsiteY2" fmla="*/ 1875412 h 1875412"/>
              <a:gd name="connsiteX3" fmla="*/ 0 w 5152570"/>
              <a:gd name="connsiteY3" fmla="*/ 1875412 h 1875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52570" h="1875412">
                <a:moveTo>
                  <a:pt x="0" y="0"/>
                </a:moveTo>
                <a:lnTo>
                  <a:pt x="5152570" y="0"/>
                </a:lnTo>
                <a:lnTo>
                  <a:pt x="5152570" y="1875412"/>
                </a:lnTo>
                <a:lnTo>
                  <a:pt x="0" y="1875412"/>
                </a:lnTo>
                <a:close/>
              </a:path>
            </a:pathLst>
          </a:custGeom>
        </p:spPr>
      </p:pic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F99A3383-4620-0097-0027-AA618F9A7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588963" y="1190625"/>
            <a:ext cx="11014076" cy="5680076"/>
          </a:xfrm>
          <a:prstGeom prst="roundRect">
            <a:avLst>
              <a:gd name="adj" fmla="val 4032"/>
            </a:avLst>
          </a:prstGeom>
          <a:gradFill flip="none" rotWithShape="1">
            <a:gsLst>
              <a:gs pos="71000">
                <a:schemeClr val="bg1">
                  <a:alpha val="4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bg1"/>
                </a:gs>
              </a:gsLst>
              <a:lin ang="16200000" scaled="1"/>
              <a:tileRect/>
            </a:gradFill>
            <a:headEnd type="none" w="med" len="med"/>
            <a:tailEnd type="none" w="med" len="med"/>
          </a:ln>
          <a:effectLst>
            <a:glow rad="127000">
              <a:schemeClr val="accent1">
                <a:lumMod val="40000"/>
                <a:lumOff val="60000"/>
                <a:alpha val="10000"/>
              </a:schemeClr>
            </a:glo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32472"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FFFFFF"/>
              </a:solidFill>
              <a:cs typeface="Segoe UI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37CAD4D-CDA7-B27A-437B-28BDD8B11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9626600" y="333375"/>
            <a:ext cx="1976439" cy="611734"/>
          </a:xfrm>
          <a:prstGeom prst="roundRect">
            <a:avLst>
              <a:gd name="adj" fmla="val 15001"/>
            </a:avLst>
          </a:prstGeom>
          <a:solidFill>
            <a:srgbClr val="D8EBFA"/>
          </a:solidFill>
          <a:ln w="12700">
            <a:solidFill>
              <a:schemeClr val="accent1">
                <a:lumMod val="60000"/>
                <a:lumOff val="4000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32472"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8E7F5FF2-5B27-D3C5-A758-F97C473B55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856540" y="1913770"/>
            <a:ext cx="619125" cy="269081"/>
          </a:xfrm>
          <a:prstGeom prst="roundRect">
            <a:avLst>
              <a:gd name="adj" fmla="val 49411"/>
            </a:avLst>
          </a:prstGeom>
          <a:solidFill>
            <a:schemeClr val="bg1">
              <a:lumMod val="8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IN" sz="2000" dirty="0" err="1">
              <a:solidFill>
                <a:srgbClr val="FFFFFF"/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A1530637-4893-DABE-2A5B-03136DD60F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6799173" y="1913770"/>
            <a:ext cx="619125" cy="269081"/>
          </a:xfrm>
          <a:prstGeom prst="roundRect">
            <a:avLst>
              <a:gd name="adj" fmla="val 49411"/>
            </a:avLst>
          </a:prstGeom>
          <a:solidFill>
            <a:schemeClr val="bg1">
              <a:lumMod val="8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IN" sz="2000" dirty="0" err="1">
              <a:solidFill>
                <a:srgbClr val="FFFFFF"/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7C3DE16-4E2D-CDFE-F22C-879A95632E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740229" y="2245268"/>
            <a:ext cx="10711542" cy="30576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6350"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54864" rIns="137160" bIns="381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206375" indent="-206375" defTabSz="932472" fontAlgn="base">
              <a:spcBef>
                <a:spcPct val="0"/>
              </a:spcBef>
              <a:spcAft>
                <a:spcPts val="1200"/>
              </a:spcAft>
              <a:buSzPct val="100000"/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87442EC7-63F0-A3CF-E172-1336E41959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740229" y="1955469"/>
            <a:ext cx="10711542" cy="425927"/>
          </a:xfrm>
          <a:prstGeom prst="round2SameRect">
            <a:avLst>
              <a:gd name="adj1" fmla="val 26171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6350" cap="rnd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38100" rIns="137160" bIns="381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932449">
              <a:spcBef>
                <a:spcPts val="600"/>
              </a:spcBef>
            </a:pPr>
            <a:endParaRPr lang="en-US" sz="2000" err="1">
              <a:gradFill>
                <a:gsLst>
                  <a:gs pos="1399">
                    <a:srgbClr val="FFFFFF"/>
                  </a:gs>
                  <a:gs pos="17000">
                    <a:srgbClr val="FFFFFF"/>
                  </a:gs>
                </a:gsLst>
                <a:path path="circle">
                  <a:fillToRect l="100000" t="100000"/>
                </a:path>
              </a:gradFill>
              <a:latin typeface="+mj-lt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B60F0A9-CC5E-4795-B6FA-F9FA6CDFD4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03458" y="1306119"/>
            <a:ext cx="525289" cy="525289"/>
            <a:chOff x="903458" y="1306119"/>
            <a:chExt cx="525289" cy="525289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AF917F01-D0BD-FD76-642F-C03F8DD6E2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903458" y="1306119"/>
              <a:ext cx="525289" cy="525289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99000">
                  <a:schemeClr val="accent1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6350">
              <a:noFill/>
              <a:headEnd type="none" w="med" len="med"/>
              <a:tailEnd type="none" w="med" len="med"/>
            </a:ln>
            <a:effectLst>
              <a:glow rad="127000">
                <a:schemeClr val="accent1">
                  <a:lumMod val="20000"/>
                  <a:lumOff val="80000"/>
                  <a:alpha val="10000"/>
                </a:schemeClr>
              </a:glo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US" sz="2000" err="1">
                <a:solidFill>
                  <a:srgbClr val="FFFFFF"/>
                </a:solidFill>
                <a:cs typeface="Segoe UI" pitchFamily="34" charset="0"/>
              </a:endParaRPr>
            </a:p>
          </p:txBody>
        </p:sp>
        <p:sp>
          <p:nvSpPr>
            <p:cNvPr id="31" name="Graphic 68" descr="Icon of a group of three people">
              <a:extLst>
                <a:ext uri="{FF2B5EF4-FFF2-40B4-BE49-F238E27FC236}">
                  <a16:creationId xmlns:a16="http://schemas.microsoft.com/office/drawing/2014/main" id="{EB78A859-D17E-5794-F220-1462DA108E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1648" y="1438723"/>
              <a:ext cx="288910" cy="260082"/>
            </a:xfrm>
            <a:custGeom>
              <a:avLst/>
              <a:gdLst>
                <a:gd name="connsiteX0" fmla="*/ 231043 w 362509"/>
                <a:gd name="connsiteY0" fmla="*/ 217453 h 326341"/>
                <a:gd name="connsiteX1" fmla="*/ 262755 w 362509"/>
                <a:gd name="connsiteY1" fmla="*/ 249164 h 326341"/>
                <a:gd name="connsiteX2" fmla="*/ 262737 w 362509"/>
                <a:gd name="connsiteY2" fmla="*/ 266597 h 326341"/>
                <a:gd name="connsiteX3" fmla="*/ 182425 w 362509"/>
                <a:gd name="connsiteY3" fmla="*/ 326342 h 326341"/>
                <a:gd name="connsiteX4" fmla="*/ 99666 w 362509"/>
                <a:gd name="connsiteY4" fmla="*/ 267285 h 326341"/>
                <a:gd name="connsiteX5" fmla="*/ 99666 w 362509"/>
                <a:gd name="connsiteY5" fmla="*/ 249164 h 326341"/>
                <a:gd name="connsiteX6" fmla="*/ 131378 w 362509"/>
                <a:gd name="connsiteY6" fmla="*/ 217453 h 326341"/>
                <a:gd name="connsiteX7" fmla="*/ 231043 w 362509"/>
                <a:gd name="connsiteY7" fmla="*/ 217453 h 326341"/>
                <a:gd name="connsiteX8" fmla="*/ 231043 w 362509"/>
                <a:gd name="connsiteY8" fmla="*/ 244634 h 326341"/>
                <a:gd name="connsiteX9" fmla="*/ 131378 w 362509"/>
                <a:gd name="connsiteY9" fmla="*/ 244634 h 326341"/>
                <a:gd name="connsiteX10" fmla="*/ 126847 w 362509"/>
                <a:gd name="connsiteY10" fmla="*/ 249164 h 326341"/>
                <a:gd name="connsiteX11" fmla="*/ 126847 w 362509"/>
                <a:gd name="connsiteY11" fmla="*/ 267285 h 326341"/>
                <a:gd name="connsiteX12" fmla="*/ 182425 w 362509"/>
                <a:gd name="connsiteY12" fmla="*/ 299160 h 326341"/>
                <a:gd name="connsiteX13" fmla="*/ 235574 w 362509"/>
                <a:gd name="connsiteY13" fmla="*/ 267322 h 326341"/>
                <a:gd name="connsiteX14" fmla="*/ 235574 w 362509"/>
                <a:gd name="connsiteY14" fmla="*/ 249164 h 326341"/>
                <a:gd name="connsiteX15" fmla="*/ 231043 w 362509"/>
                <a:gd name="connsiteY15" fmla="*/ 244634 h 326341"/>
                <a:gd name="connsiteX16" fmla="*/ 31712 w 362509"/>
                <a:gd name="connsiteY16" fmla="*/ 126847 h 326341"/>
                <a:gd name="connsiteX17" fmla="*/ 111010 w 362509"/>
                <a:gd name="connsiteY17" fmla="*/ 126847 h 326341"/>
                <a:gd name="connsiteX18" fmla="*/ 109288 w 362509"/>
                <a:gd name="connsiteY18" fmla="*/ 154029 h 326341"/>
                <a:gd name="connsiteX19" fmla="*/ 31712 w 362509"/>
                <a:gd name="connsiteY19" fmla="*/ 154029 h 326341"/>
                <a:gd name="connsiteX20" fmla="*/ 27182 w 362509"/>
                <a:gd name="connsiteY20" fmla="*/ 158559 h 326341"/>
                <a:gd name="connsiteX21" fmla="*/ 27182 w 362509"/>
                <a:gd name="connsiteY21" fmla="*/ 176680 h 326341"/>
                <a:gd name="connsiteX22" fmla="*/ 82759 w 362509"/>
                <a:gd name="connsiteY22" fmla="*/ 208555 h 326341"/>
                <a:gd name="connsiteX23" fmla="*/ 104631 w 362509"/>
                <a:gd name="connsiteY23" fmla="*/ 207160 h 326341"/>
                <a:gd name="connsiteX24" fmla="*/ 83375 w 362509"/>
                <a:gd name="connsiteY24" fmla="*/ 235719 h 326341"/>
                <a:gd name="connsiteX25" fmla="*/ 82759 w 362509"/>
                <a:gd name="connsiteY25" fmla="*/ 235737 h 326341"/>
                <a:gd name="connsiteX26" fmla="*/ 0 w 362509"/>
                <a:gd name="connsiteY26" fmla="*/ 176680 h 326341"/>
                <a:gd name="connsiteX27" fmla="*/ 0 w 362509"/>
                <a:gd name="connsiteY27" fmla="*/ 158559 h 326341"/>
                <a:gd name="connsiteX28" fmla="*/ 31712 w 362509"/>
                <a:gd name="connsiteY28" fmla="*/ 126847 h 326341"/>
                <a:gd name="connsiteX29" fmla="*/ 330709 w 362509"/>
                <a:gd name="connsiteY29" fmla="*/ 126847 h 326341"/>
                <a:gd name="connsiteX30" fmla="*/ 362421 w 362509"/>
                <a:gd name="connsiteY30" fmla="*/ 158559 h 326341"/>
                <a:gd name="connsiteX31" fmla="*/ 362403 w 362509"/>
                <a:gd name="connsiteY31" fmla="*/ 175992 h 326341"/>
                <a:gd name="connsiteX32" fmla="*/ 282090 w 362509"/>
                <a:gd name="connsiteY32" fmla="*/ 235737 h 326341"/>
                <a:gd name="connsiteX33" fmla="*/ 279028 w 362509"/>
                <a:gd name="connsiteY33" fmla="*/ 235700 h 326341"/>
                <a:gd name="connsiteX34" fmla="*/ 256956 w 362509"/>
                <a:gd name="connsiteY34" fmla="*/ 206598 h 326341"/>
                <a:gd name="connsiteX35" fmla="*/ 282090 w 362509"/>
                <a:gd name="connsiteY35" fmla="*/ 208555 h 326341"/>
                <a:gd name="connsiteX36" fmla="*/ 335239 w 362509"/>
                <a:gd name="connsiteY36" fmla="*/ 176716 h 326341"/>
                <a:gd name="connsiteX37" fmla="*/ 335239 w 362509"/>
                <a:gd name="connsiteY37" fmla="*/ 158559 h 326341"/>
                <a:gd name="connsiteX38" fmla="*/ 330709 w 362509"/>
                <a:gd name="connsiteY38" fmla="*/ 154029 h 326341"/>
                <a:gd name="connsiteX39" fmla="*/ 253151 w 362509"/>
                <a:gd name="connsiteY39" fmla="*/ 154029 h 326341"/>
                <a:gd name="connsiteX40" fmla="*/ 251411 w 362509"/>
                <a:gd name="connsiteY40" fmla="*/ 126847 h 326341"/>
                <a:gd name="connsiteX41" fmla="*/ 330709 w 362509"/>
                <a:gd name="connsiteY41" fmla="*/ 126847 h 326341"/>
                <a:gd name="connsiteX42" fmla="*/ 181210 w 362509"/>
                <a:gd name="connsiteY42" fmla="*/ 90605 h 326341"/>
                <a:gd name="connsiteX43" fmla="*/ 235574 w 362509"/>
                <a:gd name="connsiteY43" fmla="*/ 144968 h 326341"/>
                <a:gd name="connsiteX44" fmla="*/ 181210 w 362509"/>
                <a:gd name="connsiteY44" fmla="*/ 199331 h 326341"/>
                <a:gd name="connsiteX45" fmla="*/ 126847 w 362509"/>
                <a:gd name="connsiteY45" fmla="*/ 144968 h 326341"/>
                <a:gd name="connsiteX46" fmla="*/ 181210 w 362509"/>
                <a:gd name="connsiteY46" fmla="*/ 90605 h 326341"/>
                <a:gd name="connsiteX47" fmla="*/ 181210 w 362509"/>
                <a:gd name="connsiteY47" fmla="*/ 117787 h 326341"/>
                <a:gd name="connsiteX48" fmla="*/ 154029 w 362509"/>
                <a:gd name="connsiteY48" fmla="*/ 144968 h 326341"/>
                <a:gd name="connsiteX49" fmla="*/ 181210 w 362509"/>
                <a:gd name="connsiteY49" fmla="*/ 172150 h 326341"/>
                <a:gd name="connsiteX50" fmla="*/ 208392 w 362509"/>
                <a:gd name="connsiteY50" fmla="*/ 144968 h 326341"/>
                <a:gd name="connsiteX51" fmla="*/ 181210 w 362509"/>
                <a:gd name="connsiteY51" fmla="*/ 117787 h 326341"/>
                <a:gd name="connsiteX52" fmla="*/ 81545 w 362509"/>
                <a:gd name="connsiteY52" fmla="*/ 0 h 326341"/>
                <a:gd name="connsiteX53" fmla="*/ 135908 w 362509"/>
                <a:gd name="connsiteY53" fmla="*/ 54363 h 326341"/>
                <a:gd name="connsiteX54" fmla="*/ 81545 w 362509"/>
                <a:gd name="connsiteY54" fmla="*/ 108726 h 326341"/>
                <a:gd name="connsiteX55" fmla="*/ 27182 w 362509"/>
                <a:gd name="connsiteY55" fmla="*/ 54363 h 326341"/>
                <a:gd name="connsiteX56" fmla="*/ 81545 w 362509"/>
                <a:gd name="connsiteY56" fmla="*/ 0 h 326341"/>
                <a:gd name="connsiteX57" fmla="*/ 280876 w 362509"/>
                <a:gd name="connsiteY57" fmla="*/ 0 h 326341"/>
                <a:gd name="connsiteX58" fmla="*/ 335239 w 362509"/>
                <a:gd name="connsiteY58" fmla="*/ 54363 h 326341"/>
                <a:gd name="connsiteX59" fmla="*/ 280876 w 362509"/>
                <a:gd name="connsiteY59" fmla="*/ 108726 h 326341"/>
                <a:gd name="connsiteX60" fmla="*/ 226513 w 362509"/>
                <a:gd name="connsiteY60" fmla="*/ 54363 h 326341"/>
                <a:gd name="connsiteX61" fmla="*/ 280876 w 362509"/>
                <a:gd name="connsiteY61" fmla="*/ 0 h 326341"/>
                <a:gd name="connsiteX62" fmla="*/ 81545 w 362509"/>
                <a:gd name="connsiteY62" fmla="*/ 27182 h 326341"/>
                <a:gd name="connsiteX63" fmla="*/ 54363 w 362509"/>
                <a:gd name="connsiteY63" fmla="*/ 54363 h 326341"/>
                <a:gd name="connsiteX64" fmla="*/ 81545 w 362509"/>
                <a:gd name="connsiteY64" fmla="*/ 81545 h 326341"/>
                <a:gd name="connsiteX65" fmla="*/ 108726 w 362509"/>
                <a:gd name="connsiteY65" fmla="*/ 54363 h 326341"/>
                <a:gd name="connsiteX66" fmla="*/ 81545 w 362509"/>
                <a:gd name="connsiteY66" fmla="*/ 27182 h 326341"/>
                <a:gd name="connsiteX67" fmla="*/ 280876 w 362509"/>
                <a:gd name="connsiteY67" fmla="*/ 27182 h 326341"/>
                <a:gd name="connsiteX68" fmla="*/ 253695 w 362509"/>
                <a:gd name="connsiteY68" fmla="*/ 54363 h 326341"/>
                <a:gd name="connsiteX69" fmla="*/ 280876 w 362509"/>
                <a:gd name="connsiteY69" fmla="*/ 81545 h 326341"/>
                <a:gd name="connsiteX70" fmla="*/ 308058 w 362509"/>
                <a:gd name="connsiteY70" fmla="*/ 54363 h 326341"/>
                <a:gd name="connsiteX71" fmla="*/ 280876 w 362509"/>
                <a:gd name="connsiteY71" fmla="*/ 27182 h 326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62509" h="326341">
                  <a:moveTo>
                    <a:pt x="231043" y="217453"/>
                  </a:moveTo>
                  <a:cubicBezTo>
                    <a:pt x="248548" y="217453"/>
                    <a:pt x="262755" y="231659"/>
                    <a:pt x="262755" y="249164"/>
                  </a:cubicBezTo>
                  <a:lnTo>
                    <a:pt x="262737" y="266597"/>
                  </a:lnTo>
                  <a:cubicBezTo>
                    <a:pt x="264857" y="306282"/>
                    <a:pt x="235356" y="326342"/>
                    <a:pt x="182425" y="326342"/>
                  </a:cubicBezTo>
                  <a:cubicBezTo>
                    <a:pt x="129692" y="326342"/>
                    <a:pt x="99666" y="306590"/>
                    <a:pt x="99666" y="267285"/>
                  </a:cubicBezTo>
                  <a:lnTo>
                    <a:pt x="99666" y="249164"/>
                  </a:lnTo>
                  <a:cubicBezTo>
                    <a:pt x="99666" y="231659"/>
                    <a:pt x="113873" y="217453"/>
                    <a:pt x="131378" y="217453"/>
                  </a:cubicBezTo>
                  <a:lnTo>
                    <a:pt x="231043" y="217453"/>
                  </a:lnTo>
                  <a:close/>
                  <a:moveTo>
                    <a:pt x="231043" y="244634"/>
                  </a:moveTo>
                  <a:lnTo>
                    <a:pt x="131378" y="244634"/>
                  </a:lnTo>
                  <a:cubicBezTo>
                    <a:pt x="128876" y="244634"/>
                    <a:pt x="126847" y="246662"/>
                    <a:pt x="126847" y="249164"/>
                  </a:cubicBezTo>
                  <a:lnTo>
                    <a:pt x="126847" y="267285"/>
                  </a:lnTo>
                  <a:cubicBezTo>
                    <a:pt x="126847" y="288596"/>
                    <a:pt x="142921" y="299160"/>
                    <a:pt x="182425" y="299160"/>
                  </a:cubicBezTo>
                  <a:cubicBezTo>
                    <a:pt x="221711" y="299160"/>
                    <a:pt x="236697" y="288940"/>
                    <a:pt x="235574" y="267322"/>
                  </a:cubicBezTo>
                  <a:lnTo>
                    <a:pt x="235574" y="249164"/>
                  </a:lnTo>
                  <a:cubicBezTo>
                    <a:pt x="235574" y="246662"/>
                    <a:pt x="233546" y="244634"/>
                    <a:pt x="231043" y="244634"/>
                  </a:cubicBezTo>
                  <a:close/>
                  <a:moveTo>
                    <a:pt x="31712" y="126847"/>
                  </a:moveTo>
                  <a:lnTo>
                    <a:pt x="111010" y="126847"/>
                  </a:lnTo>
                  <a:cubicBezTo>
                    <a:pt x="108726" y="135718"/>
                    <a:pt x="108142" y="144941"/>
                    <a:pt x="109288" y="154029"/>
                  </a:cubicBezTo>
                  <a:lnTo>
                    <a:pt x="31712" y="154029"/>
                  </a:lnTo>
                  <a:cubicBezTo>
                    <a:pt x="29210" y="154029"/>
                    <a:pt x="27182" y="156057"/>
                    <a:pt x="27182" y="158559"/>
                  </a:cubicBezTo>
                  <a:lnTo>
                    <a:pt x="27182" y="176680"/>
                  </a:lnTo>
                  <a:cubicBezTo>
                    <a:pt x="27182" y="197991"/>
                    <a:pt x="43255" y="208555"/>
                    <a:pt x="82759" y="208555"/>
                  </a:cubicBezTo>
                  <a:cubicBezTo>
                    <a:pt x="91131" y="208555"/>
                    <a:pt x="98397" y="208084"/>
                    <a:pt x="104631" y="207160"/>
                  </a:cubicBezTo>
                  <a:cubicBezTo>
                    <a:pt x="94263" y="213729"/>
                    <a:pt x="86691" y="223902"/>
                    <a:pt x="83375" y="235719"/>
                  </a:cubicBezTo>
                  <a:lnTo>
                    <a:pt x="82759" y="235737"/>
                  </a:lnTo>
                  <a:cubicBezTo>
                    <a:pt x="30027" y="235737"/>
                    <a:pt x="0" y="215985"/>
                    <a:pt x="0" y="176680"/>
                  </a:cubicBezTo>
                  <a:lnTo>
                    <a:pt x="0" y="158559"/>
                  </a:lnTo>
                  <a:cubicBezTo>
                    <a:pt x="0" y="141054"/>
                    <a:pt x="14207" y="126847"/>
                    <a:pt x="31712" y="126847"/>
                  </a:cubicBezTo>
                  <a:close/>
                  <a:moveTo>
                    <a:pt x="330709" y="126847"/>
                  </a:moveTo>
                  <a:cubicBezTo>
                    <a:pt x="348214" y="126847"/>
                    <a:pt x="362421" y="141054"/>
                    <a:pt x="362421" y="158559"/>
                  </a:cubicBezTo>
                  <a:lnTo>
                    <a:pt x="362403" y="175992"/>
                  </a:lnTo>
                  <a:cubicBezTo>
                    <a:pt x="364523" y="215677"/>
                    <a:pt x="335022" y="235737"/>
                    <a:pt x="282090" y="235737"/>
                  </a:cubicBezTo>
                  <a:lnTo>
                    <a:pt x="279028" y="235700"/>
                  </a:lnTo>
                  <a:cubicBezTo>
                    <a:pt x="275610" y="223559"/>
                    <a:pt x="267726" y="213163"/>
                    <a:pt x="256956" y="206598"/>
                  </a:cubicBezTo>
                  <a:cubicBezTo>
                    <a:pt x="263969" y="207903"/>
                    <a:pt x="272305" y="208555"/>
                    <a:pt x="282090" y="208555"/>
                  </a:cubicBezTo>
                  <a:cubicBezTo>
                    <a:pt x="321377" y="208555"/>
                    <a:pt x="336363" y="198335"/>
                    <a:pt x="335239" y="176716"/>
                  </a:cubicBezTo>
                  <a:lnTo>
                    <a:pt x="335239" y="158559"/>
                  </a:lnTo>
                  <a:cubicBezTo>
                    <a:pt x="335239" y="156057"/>
                    <a:pt x="333212" y="154029"/>
                    <a:pt x="330709" y="154029"/>
                  </a:cubicBezTo>
                  <a:lnTo>
                    <a:pt x="253151" y="154029"/>
                  </a:lnTo>
                  <a:cubicBezTo>
                    <a:pt x="254273" y="144939"/>
                    <a:pt x="253682" y="135719"/>
                    <a:pt x="251411" y="126847"/>
                  </a:cubicBezTo>
                  <a:lnTo>
                    <a:pt x="330709" y="126847"/>
                  </a:lnTo>
                  <a:close/>
                  <a:moveTo>
                    <a:pt x="181210" y="90605"/>
                  </a:moveTo>
                  <a:cubicBezTo>
                    <a:pt x="211235" y="90605"/>
                    <a:pt x="235574" y="114944"/>
                    <a:pt x="235574" y="144968"/>
                  </a:cubicBezTo>
                  <a:cubicBezTo>
                    <a:pt x="235574" y="174993"/>
                    <a:pt x="211235" y="199331"/>
                    <a:pt x="181210" y="199331"/>
                  </a:cubicBezTo>
                  <a:cubicBezTo>
                    <a:pt x="151186" y="199331"/>
                    <a:pt x="126847" y="174993"/>
                    <a:pt x="126847" y="144968"/>
                  </a:cubicBezTo>
                  <a:cubicBezTo>
                    <a:pt x="126847" y="114944"/>
                    <a:pt x="151186" y="90605"/>
                    <a:pt x="181210" y="90605"/>
                  </a:cubicBezTo>
                  <a:close/>
                  <a:moveTo>
                    <a:pt x="181210" y="117787"/>
                  </a:moveTo>
                  <a:cubicBezTo>
                    <a:pt x="166199" y="117787"/>
                    <a:pt x="154029" y="129957"/>
                    <a:pt x="154029" y="144968"/>
                  </a:cubicBezTo>
                  <a:cubicBezTo>
                    <a:pt x="154029" y="159980"/>
                    <a:pt x="166199" y="172150"/>
                    <a:pt x="181210" y="172150"/>
                  </a:cubicBezTo>
                  <a:cubicBezTo>
                    <a:pt x="196222" y="172150"/>
                    <a:pt x="208392" y="159980"/>
                    <a:pt x="208392" y="144968"/>
                  </a:cubicBezTo>
                  <a:cubicBezTo>
                    <a:pt x="208392" y="129957"/>
                    <a:pt x="196222" y="117787"/>
                    <a:pt x="181210" y="117787"/>
                  </a:cubicBezTo>
                  <a:close/>
                  <a:moveTo>
                    <a:pt x="81545" y="0"/>
                  </a:moveTo>
                  <a:cubicBezTo>
                    <a:pt x="111569" y="0"/>
                    <a:pt x="135908" y="24339"/>
                    <a:pt x="135908" y="54363"/>
                  </a:cubicBezTo>
                  <a:cubicBezTo>
                    <a:pt x="135908" y="84387"/>
                    <a:pt x="111569" y="108726"/>
                    <a:pt x="81545" y="108726"/>
                  </a:cubicBezTo>
                  <a:cubicBezTo>
                    <a:pt x="51521" y="108726"/>
                    <a:pt x="27182" y="84387"/>
                    <a:pt x="27182" y="54363"/>
                  </a:cubicBezTo>
                  <a:cubicBezTo>
                    <a:pt x="27182" y="24339"/>
                    <a:pt x="51521" y="0"/>
                    <a:pt x="81545" y="0"/>
                  </a:cubicBezTo>
                  <a:close/>
                  <a:moveTo>
                    <a:pt x="280876" y="0"/>
                  </a:moveTo>
                  <a:cubicBezTo>
                    <a:pt x="310901" y="0"/>
                    <a:pt x="335239" y="24339"/>
                    <a:pt x="335239" y="54363"/>
                  </a:cubicBezTo>
                  <a:cubicBezTo>
                    <a:pt x="335239" y="84387"/>
                    <a:pt x="310901" y="108726"/>
                    <a:pt x="280876" y="108726"/>
                  </a:cubicBezTo>
                  <a:cubicBezTo>
                    <a:pt x="250851" y="108726"/>
                    <a:pt x="226513" y="84387"/>
                    <a:pt x="226513" y="54363"/>
                  </a:cubicBezTo>
                  <a:cubicBezTo>
                    <a:pt x="226513" y="24339"/>
                    <a:pt x="250851" y="0"/>
                    <a:pt x="280876" y="0"/>
                  </a:cubicBezTo>
                  <a:close/>
                  <a:moveTo>
                    <a:pt x="81545" y="27182"/>
                  </a:moveTo>
                  <a:cubicBezTo>
                    <a:pt x="66533" y="27182"/>
                    <a:pt x="54363" y="39351"/>
                    <a:pt x="54363" y="54363"/>
                  </a:cubicBezTo>
                  <a:cubicBezTo>
                    <a:pt x="54363" y="69375"/>
                    <a:pt x="66533" y="81545"/>
                    <a:pt x="81545" y="81545"/>
                  </a:cubicBezTo>
                  <a:cubicBezTo>
                    <a:pt x="96557" y="81545"/>
                    <a:pt x="108726" y="69375"/>
                    <a:pt x="108726" y="54363"/>
                  </a:cubicBezTo>
                  <a:cubicBezTo>
                    <a:pt x="108726" y="39351"/>
                    <a:pt x="96557" y="27182"/>
                    <a:pt x="81545" y="27182"/>
                  </a:cubicBezTo>
                  <a:close/>
                  <a:moveTo>
                    <a:pt x="280876" y="27182"/>
                  </a:moveTo>
                  <a:cubicBezTo>
                    <a:pt x="265865" y="27182"/>
                    <a:pt x="253695" y="39351"/>
                    <a:pt x="253695" y="54363"/>
                  </a:cubicBezTo>
                  <a:cubicBezTo>
                    <a:pt x="253695" y="69375"/>
                    <a:pt x="265865" y="81545"/>
                    <a:pt x="280876" y="81545"/>
                  </a:cubicBezTo>
                  <a:cubicBezTo>
                    <a:pt x="295888" y="81545"/>
                    <a:pt x="308058" y="69375"/>
                    <a:pt x="308058" y="54363"/>
                  </a:cubicBezTo>
                  <a:cubicBezTo>
                    <a:pt x="308058" y="39351"/>
                    <a:pt x="295888" y="27182"/>
                    <a:pt x="280876" y="27182"/>
                  </a:cubicBezTo>
                  <a:close/>
                </a:path>
              </a:pathLst>
            </a:custGeom>
            <a:solidFill>
              <a:schemeClr val="tx1"/>
            </a:solidFill>
            <a:ln w="15081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460"/>
              <a:endParaRPr lang="en-US" sz="1765">
                <a:solidFill>
                  <a:srgbClr val="000000"/>
                </a:solidFill>
                <a:latin typeface="Segoe UI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602DE37-6E11-D980-B0EE-2CDB48EE29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846091" y="1306119"/>
            <a:ext cx="525289" cy="525289"/>
            <a:chOff x="6846091" y="1306119"/>
            <a:chExt cx="525289" cy="525289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480FFE38-8C38-C470-BCB2-D4AF518ADA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6846091" y="1306119"/>
              <a:ext cx="525289" cy="525289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99000">
                  <a:schemeClr val="accent1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6350">
              <a:noFill/>
              <a:headEnd type="none" w="med" len="med"/>
              <a:tailEnd type="none" w="med" len="med"/>
            </a:ln>
            <a:effectLst>
              <a:glow rad="127000">
                <a:schemeClr val="accent1">
                  <a:lumMod val="20000"/>
                  <a:lumOff val="80000"/>
                  <a:alpha val="10000"/>
                </a:schemeClr>
              </a:glo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US" sz="2000" err="1">
                <a:solidFill>
                  <a:srgbClr val="FFFFFF"/>
                </a:solidFill>
                <a:cs typeface="Segoe UI" pitchFamily="34" charset="0"/>
              </a:endParaRPr>
            </a:p>
          </p:txBody>
        </p:sp>
        <p:sp>
          <p:nvSpPr>
            <p:cNvPr id="33" name="Graphic 15" descr="Icon of a person with a star">
              <a:extLst>
                <a:ext uri="{FF2B5EF4-FFF2-40B4-BE49-F238E27FC236}">
                  <a16:creationId xmlns:a16="http://schemas.microsoft.com/office/drawing/2014/main" id="{F335C204-38A2-6F28-D393-D9F6ECFECBA8}"/>
                </a:ext>
              </a:extLst>
            </p:cNvPr>
            <p:cNvSpPr/>
            <p:nvPr/>
          </p:nvSpPr>
          <p:spPr>
            <a:xfrm>
              <a:off x="6980851" y="1434485"/>
              <a:ext cx="255768" cy="268558"/>
            </a:xfrm>
            <a:custGeom>
              <a:avLst/>
              <a:gdLst>
                <a:gd name="connsiteX0" fmla="*/ 141259 w 339911"/>
                <a:gd name="connsiteY0" fmla="*/ 229405 h 356910"/>
                <a:gd name="connsiteX1" fmla="*/ 153303 w 339911"/>
                <a:gd name="connsiteY1" fmla="*/ 203907 h 356910"/>
                <a:gd name="connsiteX2" fmla="*/ 38228 w 339911"/>
                <a:gd name="connsiteY2" fmla="*/ 203907 h 356910"/>
                <a:gd name="connsiteX3" fmla="*/ 0 w 339911"/>
                <a:gd name="connsiteY3" fmla="*/ 242136 h 356910"/>
                <a:gd name="connsiteX4" fmla="*/ 0 w 339911"/>
                <a:gd name="connsiteY4" fmla="*/ 251956 h 356910"/>
                <a:gd name="connsiteX5" fmla="*/ 15270 w 339911"/>
                <a:gd name="connsiteY5" fmla="*/ 293350 h 356910"/>
                <a:gd name="connsiteX6" fmla="*/ 135932 w 339911"/>
                <a:gd name="connsiteY6" fmla="*/ 339919 h 356910"/>
                <a:gd name="connsiteX7" fmla="*/ 165110 w 339911"/>
                <a:gd name="connsiteY7" fmla="*/ 338236 h 356910"/>
                <a:gd name="connsiteX8" fmla="*/ 148213 w 339911"/>
                <a:gd name="connsiteY8" fmla="*/ 314109 h 356910"/>
                <a:gd name="connsiteX9" fmla="*/ 135932 w 339911"/>
                <a:gd name="connsiteY9" fmla="*/ 314420 h 356910"/>
                <a:gd name="connsiteX10" fmla="*/ 34660 w 339911"/>
                <a:gd name="connsiteY10" fmla="*/ 276793 h 356910"/>
                <a:gd name="connsiteX11" fmla="*/ 25498 w 339911"/>
                <a:gd name="connsiteY11" fmla="*/ 251956 h 356910"/>
                <a:gd name="connsiteX12" fmla="*/ 25498 w 339911"/>
                <a:gd name="connsiteY12" fmla="*/ 242136 h 356910"/>
                <a:gd name="connsiteX13" fmla="*/ 38228 w 339911"/>
                <a:gd name="connsiteY13" fmla="*/ 229405 h 356910"/>
                <a:gd name="connsiteX14" fmla="*/ 141259 w 339911"/>
                <a:gd name="connsiteY14" fmla="*/ 229405 h 356910"/>
                <a:gd name="connsiteX15" fmla="*/ 135932 w 339911"/>
                <a:gd name="connsiteY15" fmla="*/ 0 h 356910"/>
                <a:gd name="connsiteX16" fmla="*/ 220926 w 339911"/>
                <a:gd name="connsiteY16" fmla="*/ 84995 h 356910"/>
                <a:gd name="connsiteX17" fmla="*/ 135932 w 339911"/>
                <a:gd name="connsiteY17" fmla="*/ 169989 h 356910"/>
                <a:gd name="connsiteX18" fmla="*/ 50936 w 339911"/>
                <a:gd name="connsiteY18" fmla="*/ 84995 h 356910"/>
                <a:gd name="connsiteX19" fmla="*/ 135932 w 339911"/>
                <a:gd name="connsiteY19" fmla="*/ 0 h 356910"/>
                <a:gd name="connsiteX20" fmla="*/ 135932 w 339911"/>
                <a:gd name="connsiteY20" fmla="*/ 25498 h 356910"/>
                <a:gd name="connsiteX21" fmla="*/ 76435 w 339911"/>
                <a:gd name="connsiteY21" fmla="*/ 84995 h 356910"/>
                <a:gd name="connsiteX22" fmla="*/ 135932 w 339911"/>
                <a:gd name="connsiteY22" fmla="*/ 144491 h 356910"/>
                <a:gd name="connsiteX23" fmla="*/ 195428 w 339911"/>
                <a:gd name="connsiteY23" fmla="*/ 84995 h 356910"/>
                <a:gd name="connsiteX24" fmla="*/ 135932 w 339911"/>
                <a:gd name="connsiteY24" fmla="*/ 25498 h 356910"/>
                <a:gd name="connsiteX25" fmla="*/ 339912 w 339911"/>
                <a:gd name="connsiteY25" fmla="*/ 263417 h 356910"/>
                <a:gd name="connsiteX26" fmla="*/ 246418 w 339911"/>
                <a:gd name="connsiteY26" fmla="*/ 356911 h 356910"/>
                <a:gd name="connsiteX27" fmla="*/ 152924 w 339911"/>
                <a:gd name="connsiteY27" fmla="*/ 263417 h 356910"/>
                <a:gd name="connsiteX28" fmla="*/ 246418 w 339911"/>
                <a:gd name="connsiteY28" fmla="*/ 169923 h 356910"/>
                <a:gd name="connsiteX29" fmla="*/ 339912 w 339911"/>
                <a:gd name="connsiteY29" fmla="*/ 263417 h 356910"/>
                <a:gd name="connsiteX30" fmla="*/ 255859 w 339911"/>
                <a:gd name="connsiteY30" fmla="*/ 211070 h 356910"/>
                <a:gd name="connsiteX31" fmla="*/ 236977 w 339911"/>
                <a:gd name="connsiteY31" fmla="*/ 211070 h 356910"/>
                <a:gd name="connsiteX32" fmla="*/ 227508 w 339911"/>
                <a:gd name="connsiteY32" fmla="*/ 241449 h 356910"/>
                <a:gd name="connsiteX33" fmla="*/ 196868 w 339911"/>
                <a:gd name="connsiteY33" fmla="*/ 241449 h 356910"/>
                <a:gd name="connsiteX34" fmla="*/ 191032 w 339911"/>
                <a:gd name="connsiteY34" fmla="*/ 260168 h 356910"/>
                <a:gd name="connsiteX35" fmla="*/ 215821 w 339911"/>
                <a:gd name="connsiteY35" fmla="*/ 278944 h 356910"/>
                <a:gd name="connsiteX36" fmla="*/ 206353 w 339911"/>
                <a:gd name="connsiteY36" fmla="*/ 309321 h 356910"/>
                <a:gd name="connsiteX37" fmla="*/ 221628 w 339911"/>
                <a:gd name="connsiteY37" fmla="*/ 320890 h 356910"/>
                <a:gd name="connsiteX38" fmla="*/ 246418 w 339911"/>
                <a:gd name="connsiteY38" fmla="*/ 302116 h 356910"/>
                <a:gd name="connsiteX39" fmla="*/ 271207 w 339911"/>
                <a:gd name="connsiteY39" fmla="*/ 320890 h 356910"/>
                <a:gd name="connsiteX40" fmla="*/ 286483 w 339911"/>
                <a:gd name="connsiteY40" fmla="*/ 309321 h 356910"/>
                <a:gd name="connsiteX41" fmla="*/ 277014 w 339911"/>
                <a:gd name="connsiteY41" fmla="*/ 278944 h 356910"/>
                <a:gd name="connsiteX42" fmla="*/ 301804 w 339911"/>
                <a:gd name="connsiteY42" fmla="*/ 260168 h 356910"/>
                <a:gd name="connsiteX43" fmla="*/ 295968 w 339911"/>
                <a:gd name="connsiteY43" fmla="*/ 241449 h 356910"/>
                <a:gd name="connsiteX44" fmla="*/ 265327 w 339911"/>
                <a:gd name="connsiteY44" fmla="*/ 241449 h 356910"/>
                <a:gd name="connsiteX45" fmla="*/ 255859 w 339911"/>
                <a:gd name="connsiteY45" fmla="*/ 211070 h 356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39911" h="356910">
                  <a:moveTo>
                    <a:pt x="141259" y="229405"/>
                  </a:moveTo>
                  <a:cubicBezTo>
                    <a:pt x="144190" y="220336"/>
                    <a:pt x="148261" y="211781"/>
                    <a:pt x="153303" y="203907"/>
                  </a:cubicBezTo>
                  <a:lnTo>
                    <a:pt x="38228" y="203907"/>
                  </a:lnTo>
                  <a:cubicBezTo>
                    <a:pt x="17115" y="203907"/>
                    <a:pt x="0" y="221023"/>
                    <a:pt x="0" y="242136"/>
                  </a:cubicBezTo>
                  <a:lnTo>
                    <a:pt x="0" y="251956"/>
                  </a:lnTo>
                  <a:cubicBezTo>
                    <a:pt x="0" y="267131"/>
                    <a:pt x="5414" y="281810"/>
                    <a:pt x="15270" y="293350"/>
                  </a:cubicBezTo>
                  <a:cubicBezTo>
                    <a:pt x="41895" y="324531"/>
                    <a:pt x="82455" y="339919"/>
                    <a:pt x="135932" y="339919"/>
                  </a:cubicBezTo>
                  <a:cubicBezTo>
                    <a:pt x="146129" y="339919"/>
                    <a:pt x="155858" y="339358"/>
                    <a:pt x="165110" y="338236"/>
                  </a:cubicBezTo>
                  <a:cubicBezTo>
                    <a:pt x="158464" y="331016"/>
                    <a:pt x="152764" y="322908"/>
                    <a:pt x="148213" y="314109"/>
                  </a:cubicBezTo>
                  <a:cubicBezTo>
                    <a:pt x="144225" y="314317"/>
                    <a:pt x="140132" y="314420"/>
                    <a:pt x="135932" y="314420"/>
                  </a:cubicBezTo>
                  <a:cubicBezTo>
                    <a:pt x="89383" y="314420"/>
                    <a:pt x="55965" y="301743"/>
                    <a:pt x="34660" y="276793"/>
                  </a:cubicBezTo>
                  <a:cubicBezTo>
                    <a:pt x="28747" y="269868"/>
                    <a:pt x="25498" y="261061"/>
                    <a:pt x="25498" y="251956"/>
                  </a:cubicBezTo>
                  <a:lnTo>
                    <a:pt x="25498" y="242136"/>
                  </a:lnTo>
                  <a:cubicBezTo>
                    <a:pt x="25498" y="235105"/>
                    <a:pt x="31198" y="229405"/>
                    <a:pt x="38228" y="229405"/>
                  </a:cubicBezTo>
                  <a:lnTo>
                    <a:pt x="141259" y="229405"/>
                  </a:lnTo>
                  <a:close/>
                  <a:moveTo>
                    <a:pt x="135932" y="0"/>
                  </a:moveTo>
                  <a:cubicBezTo>
                    <a:pt x="182872" y="0"/>
                    <a:pt x="220926" y="38053"/>
                    <a:pt x="220926" y="84995"/>
                  </a:cubicBezTo>
                  <a:cubicBezTo>
                    <a:pt x="220926" y="131936"/>
                    <a:pt x="182872" y="169989"/>
                    <a:pt x="135932" y="169989"/>
                  </a:cubicBezTo>
                  <a:cubicBezTo>
                    <a:pt x="88990" y="169989"/>
                    <a:pt x="50936" y="131936"/>
                    <a:pt x="50936" y="84995"/>
                  </a:cubicBezTo>
                  <a:cubicBezTo>
                    <a:pt x="50936" y="38053"/>
                    <a:pt x="88990" y="0"/>
                    <a:pt x="135932" y="0"/>
                  </a:cubicBezTo>
                  <a:close/>
                  <a:moveTo>
                    <a:pt x="135932" y="25498"/>
                  </a:moveTo>
                  <a:cubicBezTo>
                    <a:pt x="103072" y="25498"/>
                    <a:pt x="76435" y="52136"/>
                    <a:pt x="76435" y="84995"/>
                  </a:cubicBezTo>
                  <a:cubicBezTo>
                    <a:pt x="76435" y="117853"/>
                    <a:pt x="103072" y="144491"/>
                    <a:pt x="135932" y="144491"/>
                  </a:cubicBezTo>
                  <a:cubicBezTo>
                    <a:pt x="168791" y="144491"/>
                    <a:pt x="195428" y="117853"/>
                    <a:pt x="195428" y="84995"/>
                  </a:cubicBezTo>
                  <a:cubicBezTo>
                    <a:pt x="195428" y="52136"/>
                    <a:pt x="168791" y="25498"/>
                    <a:pt x="135932" y="25498"/>
                  </a:cubicBezTo>
                  <a:close/>
                  <a:moveTo>
                    <a:pt x="339912" y="263417"/>
                  </a:moveTo>
                  <a:cubicBezTo>
                    <a:pt x="339912" y="315053"/>
                    <a:pt x="298054" y="356911"/>
                    <a:pt x="246418" y="356911"/>
                  </a:cubicBezTo>
                  <a:cubicBezTo>
                    <a:pt x="194782" y="356911"/>
                    <a:pt x="152924" y="315053"/>
                    <a:pt x="152924" y="263417"/>
                  </a:cubicBezTo>
                  <a:cubicBezTo>
                    <a:pt x="152924" y="211781"/>
                    <a:pt x="194782" y="169923"/>
                    <a:pt x="246418" y="169923"/>
                  </a:cubicBezTo>
                  <a:cubicBezTo>
                    <a:pt x="298054" y="169923"/>
                    <a:pt x="339912" y="211781"/>
                    <a:pt x="339912" y="263417"/>
                  </a:cubicBezTo>
                  <a:close/>
                  <a:moveTo>
                    <a:pt x="255859" y="211070"/>
                  </a:moveTo>
                  <a:cubicBezTo>
                    <a:pt x="252888" y="201537"/>
                    <a:pt x="239948" y="201537"/>
                    <a:pt x="236977" y="211070"/>
                  </a:cubicBezTo>
                  <a:lnTo>
                    <a:pt x="227508" y="241449"/>
                  </a:lnTo>
                  <a:lnTo>
                    <a:pt x="196868" y="241449"/>
                  </a:lnTo>
                  <a:cubicBezTo>
                    <a:pt x="187251" y="241449"/>
                    <a:pt x="183253" y="254276"/>
                    <a:pt x="191032" y="260168"/>
                  </a:cubicBezTo>
                  <a:lnTo>
                    <a:pt x="215821" y="278944"/>
                  </a:lnTo>
                  <a:lnTo>
                    <a:pt x="206353" y="309321"/>
                  </a:lnTo>
                  <a:cubicBezTo>
                    <a:pt x="203382" y="318854"/>
                    <a:pt x="213848" y="326782"/>
                    <a:pt x="221628" y="320890"/>
                  </a:cubicBezTo>
                  <a:lnTo>
                    <a:pt x="246418" y="302116"/>
                  </a:lnTo>
                  <a:lnTo>
                    <a:pt x="271207" y="320890"/>
                  </a:lnTo>
                  <a:cubicBezTo>
                    <a:pt x="278988" y="326782"/>
                    <a:pt x="289454" y="318854"/>
                    <a:pt x="286483" y="309321"/>
                  </a:cubicBezTo>
                  <a:lnTo>
                    <a:pt x="277014" y="278944"/>
                  </a:lnTo>
                  <a:lnTo>
                    <a:pt x="301804" y="260168"/>
                  </a:lnTo>
                  <a:cubicBezTo>
                    <a:pt x="309582" y="254276"/>
                    <a:pt x="305584" y="241449"/>
                    <a:pt x="295968" y="241449"/>
                  </a:cubicBezTo>
                  <a:lnTo>
                    <a:pt x="265327" y="241449"/>
                  </a:lnTo>
                  <a:lnTo>
                    <a:pt x="255859" y="211070"/>
                  </a:lnTo>
                  <a:close/>
                </a:path>
              </a:pathLst>
            </a:custGeom>
            <a:solidFill>
              <a:schemeClr val="tx1"/>
            </a:solidFill>
            <a:ln w="15081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460"/>
              <a:endParaRPr lang="en-US" sz="1765">
                <a:solidFill>
                  <a:srgbClr val="000000"/>
                </a:solidFill>
                <a:latin typeface="Segoe UI"/>
              </a:endParaRPr>
            </a:p>
          </p:txBody>
        </p:sp>
      </p:grpSp>
      <p:sp>
        <p:nvSpPr>
          <p:cNvPr id="15" name="Title 14">
            <a:extLst>
              <a:ext uri="{FF2B5EF4-FFF2-40B4-BE49-F238E27FC236}">
                <a16:creationId xmlns:a16="http://schemas.microsoft.com/office/drawing/2014/main" id="{CE7B715B-0C75-67B8-EAF8-2B65F7802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457200"/>
            <a:ext cx="11018520" cy="553998"/>
          </a:xfrm>
        </p:spPr>
        <p:txBody>
          <a:bodyPr>
            <a:normAutofit/>
          </a:bodyPr>
          <a:lstStyle/>
          <a:p>
            <a:r>
              <a:rPr lang="en-US"/>
              <a:t>Community Roles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111A3D-AE72-50F0-C50F-F47B4799C27D}"/>
              </a:ext>
            </a:extLst>
          </p:cNvPr>
          <p:cNvSpPr txBox="1"/>
          <p:nvPr/>
        </p:nvSpPr>
        <p:spPr>
          <a:xfrm>
            <a:off x="10007280" y="424535"/>
            <a:ext cx="1215077" cy="410369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spcAft>
                <a:spcPts val="200"/>
              </a:spcAft>
            </a:pPr>
            <a:r>
              <a:rPr lang="en-CA" sz="1400" dirty="0">
                <a:latin typeface="+mj-lt"/>
              </a:rPr>
              <a:t>Source: </a:t>
            </a:r>
            <a:endParaRPr lang="en-CA" sz="1400" dirty="0">
              <a:latin typeface="+mj-lt"/>
              <a:cs typeface="Segoe UI"/>
            </a:endParaRPr>
          </a:p>
          <a:p>
            <a:pPr algn="ctr">
              <a:spcAft>
                <a:spcPts val="200"/>
              </a:spcAft>
            </a:pPr>
            <a:r>
              <a:rPr lang="en-US" sz="1100" u="sng" dirty="0">
                <a:solidFill>
                  <a:schemeClr val="accent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Community experts</a:t>
            </a:r>
            <a:endParaRPr lang="en-CA" sz="1100" u="sng" dirty="0">
              <a:solidFill>
                <a:schemeClr val="accent1"/>
              </a:solidFill>
            </a:endParaRPr>
          </a:p>
        </p:txBody>
      </p:sp>
      <p:graphicFrame>
        <p:nvGraphicFramePr>
          <p:cNvPr id="7" name="Table 17">
            <a:extLst>
              <a:ext uri="{FF2B5EF4-FFF2-40B4-BE49-F238E27FC236}">
                <a16:creationId xmlns:a16="http://schemas.microsoft.com/office/drawing/2014/main" id="{1976EB8E-0668-264A-F425-1CE651DB5CE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8806712"/>
              </p:ext>
            </p:extLst>
          </p:nvPr>
        </p:nvGraphicFramePr>
        <p:xfrm>
          <a:off x="740228" y="1955469"/>
          <a:ext cx="10711544" cy="4460240"/>
        </p:xfrm>
        <a:graphic>
          <a:graphicData uri="http://schemas.openxmlformats.org/drawingml/2006/table">
            <a:tbl>
              <a:tblPr firstRow="1" bandRow="1">
                <a:effectLst/>
                <a:tableStyleId>{2D5ABB26-0587-4C30-8999-92F81FD0307C}</a:tableStyleId>
              </a:tblPr>
              <a:tblGrid>
                <a:gridCol w="5942512">
                  <a:extLst>
                    <a:ext uri="{9D8B030D-6E8A-4147-A177-3AD203B41FA5}">
                      <a16:colId xmlns:a16="http://schemas.microsoft.com/office/drawing/2014/main" val="3717735953"/>
                    </a:ext>
                  </a:extLst>
                </a:gridCol>
                <a:gridCol w="4769032">
                  <a:extLst>
                    <a:ext uri="{9D8B030D-6E8A-4147-A177-3AD203B41FA5}">
                      <a16:colId xmlns:a16="http://schemas.microsoft.com/office/drawing/2014/main" val="54194969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  <a:sym typeface=""/>
                        </a:rPr>
                        <a:t>Community Administrator (Community Manager)</a:t>
                      </a:r>
                    </a:p>
                  </a:txBody>
                  <a:tcPr marL="109728" marR="109728" marT="91440" marB="91440" anchor="ctr"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  <a:sym typeface=""/>
                        </a:rPr>
                        <a:t>Community Expert</a:t>
                      </a:r>
                    </a:p>
                  </a:txBody>
                  <a:tcPr marL="109728" marR="109728" marT="91440" marB="9144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6109150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71450" marR="0" lvl="0" indent="-171450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Manages day-to-day activity and usage in a community to keep it engaged and productive</a:t>
                      </a:r>
                    </a:p>
                    <a:p>
                      <a:pPr marL="171450" marR="0" lvl="0" indent="-171450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Only has admin permissions for the community or communities in which they are assigned as a Community Admin</a:t>
                      </a:r>
                    </a:p>
                    <a:p>
                      <a:pPr marL="171450" marR="0" lvl="0" indent="-171450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While community management may be part of some users’ roles (i.e., Corp Comms managing business-related groups), it may be an extracurricular activity for others (i.e., Supporting an ERG, managing a social/hobby-based Community)</a:t>
                      </a:r>
                    </a:p>
                  </a:txBody>
                  <a:tcPr marL="109728" marR="109728">
                    <a:lnR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Supports peers, shares valuable insights, and ensures knowledge flows across departments, making information accessible and reliable to everyone</a:t>
                      </a:r>
                    </a:p>
                    <a:p>
                      <a:pPr marL="171450" marR="0" lvl="0" indent="-171450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Has specialized knowledge in a field or topic and can answer technical questions or provide insights into niche areas</a:t>
                      </a:r>
                    </a:p>
                    <a:p>
                      <a:pPr marL="171450" marR="0" lvl="0" indent="-171450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Participates regularly in community discussions</a:t>
                      </a:r>
                    </a:p>
                    <a:p>
                      <a:pPr marL="171450" marR="0" lvl="0" indent="-171450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Trusted by peers</a:t>
                      </a:r>
                    </a:p>
                  </a:txBody>
                  <a:tcPr marL="109728" marR="109728">
                    <a:lnL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20127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  <a:sym typeface=""/>
                        </a:rPr>
                        <a:t>Permissions:</a:t>
                      </a:r>
                    </a:p>
                    <a:p>
                      <a:pPr marL="244475" marR="0" lvl="0" indent="-171450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Add/remove community admins and members</a:t>
                      </a:r>
                    </a:p>
                    <a:p>
                      <a:pPr marL="244475" marR="0" lvl="0" indent="-171450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Manage and move conversations </a:t>
                      </a:r>
                    </a:p>
                    <a:p>
                      <a:pPr marL="244475" marR="0" lvl="0" indent="-171450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Create and manage community campaigns, view community analytics</a:t>
                      </a:r>
                    </a:p>
                    <a:p>
                      <a:pPr marL="244475" marR="0" lvl="0" indent="-171450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Manage community settings</a:t>
                      </a:r>
                    </a:p>
                    <a:p>
                      <a:pPr marL="244475" marR="0" lvl="0" indent="-171450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Send announcements</a:t>
                      </a:r>
                    </a:p>
                    <a:p>
                      <a:pPr marL="244475" marR="0" lvl="0" indent="-171450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Create live events</a:t>
                      </a:r>
                    </a:p>
                  </a:txBody>
                  <a:tcPr marL="109728" marR="109728">
                    <a:lnR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  <a:sym typeface=""/>
                        </a:rPr>
                        <a:t>Permissions: </a:t>
                      </a:r>
                    </a:p>
                    <a:p>
                      <a:pPr marL="244475" marR="0" lvl="0" indent="-171450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Can pin/unpin a post in a community</a:t>
                      </a:r>
                    </a:p>
                    <a:p>
                      <a:pPr marL="244475" marR="0" lvl="0" indent="-171450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Can mark an answer as ”Best answer” on a question post</a:t>
                      </a:r>
                    </a:p>
                  </a:txBody>
                  <a:tcPr marL="109728" marR="109728">
                    <a:lnL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7512770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marR="0" lvl="0" indent="0" algn="ctr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  <a:sym typeface=""/>
                        </a:rPr>
                        <a:t>Assigned by:</a:t>
                      </a:r>
                    </a:p>
                    <a:p>
                      <a:pPr marL="0" marR="0" lvl="0" indent="0" algn="ctr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"/>
                        </a:rPr>
                        <a:t>Community Admins</a:t>
                      </a:r>
                    </a:p>
                  </a:txBody>
                  <a:tcPr marL="109728" marR="109728" anchor="ctr">
                    <a:lnT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39423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3985483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D81C0-C459-B223-CB9F-BBDE69D22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>
            <a:extLst>
              <a:ext uri="{FF2B5EF4-FFF2-40B4-BE49-F238E27FC236}">
                <a16:creationId xmlns:a16="http://schemas.microsoft.com/office/drawing/2014/main" id="{6AA5CFBC-E1E5-33D1-A5A2-15D017AA4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alphaModFix amt="25000"/>
          </a:blip>
          <a:srcRect l="27003" t="11362" b="52370"/>
          <a:stretch>
            <a:fillRect/>
          </a:stretch>
        </p:blipFill>
        <p:spPr>
          <a:xfrm rot="10800000" flipH="1" flipV="1">
            <a:off x="0" y="4961456"/>
            <a:ext cx="3817257" cy="1896544"/>
          </a:xfrm>
          <a:custGeom>
            <a:avLst/>
            <a:gdLst>
              <a:gd name="csX0" fmla="*/ 3817257 w 3817257"/>
              <a:gd name="csY0" fmla="*/ 0 h 1896544"/>
              <a:gd name="csX1" fmla="*/ 0 w 3817257"/>
              <a:gd name="csY1" fmla="*/ 0 h 1896544"/>
              <a:gd name="csX2" fmla="*/ 0 w 3817257"/>
              <a:gd name="csY2" fmla="*/ 1896544 h 1896544"/>
              <a:gd name="csX3" fmla="*/ 3817257 w 3817257"/>
              <a:gd name="csY3" fmla="*/ 1896544 h 189654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817257" h="1896544">
                <a:moveTo>
                  <a:pt x="3817257" y="0"/>
                </a:moveTo>
                <a:lnTo>
                  <a:pt x="0" y="0"/>
                </a:lnTo>
                <a:lnTo>
                  <a:pt x="0" y="1896544"/>
                </a:lnTo>
                <a:lnTo>
                  <a:pt x="3817257" y="1896544"/>
                </a:lnTo>
                <a:close/>
              </a:path>
            </a:pathLst>
          </a:custGeom>
        </p:spPr>
      </p:pic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3BB50E84-7767-3B6B-9E99-9F262D35B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0" y="1281801"/>
            <a:ext cx="11606213" cy="5576198"/>
          </a:xfrm>
          <a:custGeom>
            <a:avLst/>
            <a:gdLst>
              <a:gd name="csX0" fmla="*/ 0 w 11606213"/>
              <a:gd name="csY0" fmla="*/ 0 h 5576198"/>
              <a:gd name="csX1" fmla="*/ 10920119 w 11606213"/>
              <a:gd name="csY1" fmla="*/ 0 h 5576198"/>
              <a:gd name="csX2" fmla="*/ 11606213 w 11606213"/>
              <a:gd name="csY2" fmla="*/ 686094 h 5576198"/>
              <a:gd name="csX3" fmla="*/ 10920119 w 11606213"/>
              <a:gd name="csY3" fmla="*/ 1372188 h 5576198"/>
              <a:gd name="csX4" fmla="*/ 7396998 w 11606213"/>
              <a:gd name="csY4" fmla="*/ 1372188 h 5576198"/>
              <a:gd name="csX5" fmla="*/ 952500 w 11606213"/>
              <a:gd name="csY5" fmla="*/ 1372188 h 5576198"/>
              <a:gd name="csX6" fmla="*/ 721551 w 11606213"/>
              <a:gd name="csY6" fmla="*/ 1372188 h 5576198"/>
              <a:gd name="csX7" fmla="*/ 588963 w 11606213"/>
              <a:gd name="csY7" fmla="*/ 1504776 h 5576198"/>
              <a:gd name="csX8" fmla="*/ 721551 w 11606213"/>
              <a:gd name="csY8" fmla="*/ 1637364 h 5576198"/>
              <a:gd name="csX9" fmla="*/ 952500 w 11606213"/>
              <a:gd name="csY9" fmla="*/ 1637364 h 5576198"/>
              <a:gd name="csX10" fmla="*/ 952500 w 11606213"/>
              <a:gd name="csY10" fmla="*/ 1639818 h 5576198"/>
              <a:gd name="csX11" fmla="*/ 11439049 w 11606213"/>
              <a:gd name="csY11" fmla="*/ 1639818 h 5576198"/>
              <a:gd name="csX12" fmla="*/ 11603039 w 11606213"/>
              <a:gd name="csY12" fmla="*/ 1803808 h 5576198"/>
              <a:gd name="csX13" fmla="*/ 11603039 w 11606213"/>
              <a:gd name="csY13" fmla="*/ 3213998 h 5576198"/>
              <a:gd name="csX14" fmla="*/ 11606213 w 11606213"/>
              <a:gd name="csY14" fmla="*/ 3213998 h 5576198"/>
              <a:gd name="csX15" fmla="*/ 11606213 w 11606213"/>
              <a:gd name="csY15" fmla="*/ 5576198 h 5576198"/>
              <a:gd name="csX16" fmla="*/ 0 w 11606213"/>
              <a:gd name="csY16" fmla="*/ 5576198 h 5576198"/>
              <a:gd name="csX17" fmla="*/ 0 w 11606213"/>
              <a:gd name="csY17" fmla="*/ 3814073 h 5576198"/>
              <a:gd name="csX18" fmla="*/ 0 w 11606213"/>
              <a:gd name="csY18" fmla="*/ 3213998 h 5576198"/>
              <a:gd name="csX19" fmla="*/ 0 w 11606213"/>
              <a:gd name="csY19" fmla="*/ 1280423 h 55761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</a:cxnLst>
            <a:rect l="l" t="t" r="r" b="b"/>
            <a:pathLst>
              <a:path w="11606213" h="5576198">
                <a:moveTo>
                  <a:pt x="0" y="0"/>
                </a:moveTo>
                <a:lnTo>
                  <a:pt x="10920119" y="0"/>
                </a:lnTo>
                <a:cubicBezTo>
                  <a:pt x="11299038" y="0"/>
                  <a:pt x="11606213" y="307175"/>
                  <a:pt x="11606213" y="686094"/>
                </a:cubicBezTo>
                <a:cubicBezTo>
                  <a:pt x="11606213" y="1065013"/>
                  <a:pt x="11299038" y="1372188"/>
                  <a:pt x="10920119" y="1372188"/>
                </a:cubicBezTo>
                <a:lnTo>
                  <a:pt x="7396998" y="1372188"/>
                </a:lnTo>
                <a:lnTo>
                  <a:pt x="952500" y="1372188"/>
                </a:lnTo>
                <a:lnTo>
                  <a:pt x="721551" y="1372188"/>
                </a:lnTo>
                <a:cubicBezTo>
                  <a:pt x="648325" y="1372188"/>
                  <a:pt x="588963" y="1431550"/>
                  <a:pt x="588963" y="1504776"/>
                </a:cubicBezTo>
                <a:cubicBezTo>
                  <a:pt x="588963" y="1578002"/>
                  <a:pt x="648325" y="1637364"/>
                  <a:pt x="721551" y="1637364"/>
                </a:cubicBezTo>
                <a:lnTo>
                  <a:pt x="952500" y="1637364"/>
                </a:lnTo>
                <a:lnTo>
                  <a:pt x="952500" y="1639818"/>
                </a:lnTo>
                <a:lnTo>
                  <a:pt x="11439049" y="1639818"/>
                </a:lnTo>
                <a:cubicBezTo>
                  <a:pt x="11529618" y="1639818"/>
                  <a:pt x="11603039" y="1713239"/>
                  <a:pt x="11603039" y="1803808"/>
                </a:cubicBezTo>
                <a:lnTo>
                  <a:pt x="11603039" y="3213998"/>
                </a:lnTo>
                <a:lnTo>
                  <a:pt x="11606213" y="3213998"/>
                </a:lnTo>
                <a:lnTo>
                  <a:pt x="11606213" y="5576198"/>
                </a:lnTo>
                <a:lnTo>
                  <a:pt x="0" y="5576198"/>
                </a:lnTo>
                <a:lnTo>
                  <a:pt x="0" y="3814073"/>
                </a:lnTo>
                <a:lnTo>
                  <a:pt x="0" y="3213998"/>
                </a:lnTo>
                <a:lnTo>
                  <a:pt x="0" y="1280423"/>
                </a:lnTo>
                <a:close/>
              </a:path>
            </a:pathLst>
          </a:custGeom>
          <a:gradFill flip="none" rotWithShape="1">
            <a:gsLst>
              <a:gs pos="79000">
                <a:schemeClr val="bg1">
                  <a:alpha val="40000"/>
                </a:schemeClr>
              </a:gs>
              <a:gs pos="100000">
                <a:schemeClr val="accent1">
                  <a:lumMod val="40000"/>
                  <a:lumOff val="60000"/>
                  <a:alpha val="0"/>
                </a:schemeClr>
              </a:gs>
            </a:gsLst>
            <a:lin ang="5400000" scaled="1"/>
            <a:tileRect/>
          </a:gradFill>
          <a:ln w="3175">
            <a:noFill/>
            <a:headEnd type="none" w="med" len="med"/>
            <a:tailEnd type="none" w="med" len="med"/>
          </a:ln>
          <a:effectLst>
            <a:glow rad="127000">
              <a:schemeClr val="accent1">
                <a:lumMod val="40000"/>
                <a:lumOff val="60000"/>
                <a:alpha val="0"/>
              </a:schemeClr>
            </a:glo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32472"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FFFFFF"/>
              </a:solidFill>
              <a:cs typeface="Segoe UI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114654C-CCB9-797E-0E09-1DF6CC1F72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9626600" y="333375"/>
            <a:ext cx="1976439" cy="611734"/>
          </a:xfrm>
          <a:prstGeom prst="roundRect">
            <a:avLst>
              <a:gd name="adj" fmla="val 15001"/>
            </a:avLst>
          </a:prstGeom>
          <a:solidFill>
            <a:srgbClr val="D8EBFA"/>
          </a:solidFill>
          <a:ln w="12700">
            <a:solidFill>
              <a:schemeClr val="accent1">
                <a:lumMod val="60000"/>
                <a:lumOff val="4000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32472"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chemeClr val="tx1"/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F84A20C-1D1C-92EB-8256-7E06B87DD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88963" y="2091007"/>
            <a:ext cx="10272324" cy="0"/>
          </a:xfrm>
          <a:prstGeom prst="line">
            <a:avLst/>
          </a:prstGeom>
          <a:ln w="12700" cap="rnd">
            <a:gradFill flip="none" rotWithShape="1"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82000">
                  <a:schemeClr val="bg1"/>
                </a:gs>
              </a:gsLst>
              <a:lin ang="10800000" scaled="1"/>
              <a:tileRect/>
            </a:gradFill>
            <a:prstDash val="solid"/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EC5874E1-7C7C-0239-D0D9-94B0A660FE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740229" y="3356518"/>
            <a:ext cx="10711542" cy="3057620"/>
          </a:xfrm>
          <a:prstGeom prst="rect">
            <a:avLst/>
          </a:prstGeom>
          <a:gradFill flip="none" rotWithShape="1">
            <a:gsLst>
              <a:gs pos="2804">
                <a:schemeClr val="bg1">
                  <a:alpha val="75000"/>
                </a:schemeClr>
              </a:gs>
              <a:gs pos="77560">
                <a:srgbClr val="FFFFFF">
                  <a:alpha val="15000"/>
                </a:srgb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6350"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54864" rIns="137160" bIns="381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206375" indent="-206375" defTabSz="932472" fontAlgn="base">
              <a:spcBef>
                <a:spcPct val="0"/>
              </a:spcBef>
              <a:spcAft>
                <a:spcPts val="1200"/>
              </a:spcAft>
              <a:buSzPct val="100000"/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3" name="Rectangle: Top Corners Rounded 22">
            <a:extLst>
              <a:ext uri="{FF2B5EF4-FFF2-40B4-BE49-F238E27FC236}">
                <a16:creationId xmlns:a16="http://schemas.microsoft.com/office/drawing/2014/main" id="{FA1C87CC-127A-B78E-5949-715CF5B20C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740229" y="3066719"/>
            <a:ext cx="10711542" cy="425927"/>
          </a:xfrm>
          <a:prstGeom prst="round2SameRect">
            <a:avLst/>
          </a:prstGeom>
          <a:solidFill>
            <a:schemeClr val="accent1">
              <a:lumMod val="20000"/>
              <a:lumOff val="80000"/>
            </a:schemeClr>
          </a:solidFill>
          <a:ln w="6350" cap="rnd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38100" rIns="137160" bIns="381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932449">
              <a:spcBef>
                <a:spcPts val="600"/>
              </a:spcBef>
            </a:pPr>
            <a:endParaRPr lang="en-US" sz="2000" err="1">
              <a:gradFill>
                <a:gsLst>
                  <a:gs pos="1399">
                    <a:srgbClr val="FFFFFF"/>
                  </a:gs>
                  <a:gs pos="17000">
                    <a:srgbClr val="FFFFFF"/>
                  </a:gs>
                </a:gsLst>
                <a:path path="circle">
                  <a:fillToRect l="100000" t="100000"/>
                </a:path>
              </a:gradFill>
              <a:latin typeface="+mj-lt"/>
            </a:endParaRPr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5A11A921-8DF8-D5B5-2B83-47C072535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457200"/>
            <a:ext cx="11018520" cy="553998"/>
          </a:xfrm>
        </p:spPr>
        <p:txBody>
          <a:bodyPr>
            <a:normAutofit/>
          </a:bodyPr>
          <a:lstStyle/>
          <a:p>
            <a:r>
              <a:rPr lang="en-US" dirty="0"/>
              <a:t>Live Event Roles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9E9FF4-2613-E21B-B593-11D5DF27E1E3}"/>
              </a:ext>
            </a:extLst>
          </p:cNvPr>
          <p:cNvSpPr txBox="1"/>
          <p:nvPr/>
        </p:nvSpPr>
        <p:spPr>
          <a:xfrm>
            <a:off x="10007281" y="418122"/>
            <a:ext cx="1215076" cy="423193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spcAft>
                <a:spcPts val="200"/>
              </a:spcAft>
            </a:pPr>
            <a:r>
              <a:rPr lang="en-CA" sz="1400" dirty="0">
                <a:latin typeface="+mj-lt"/>
              </a:rPr>
              <a:t>Source: </a:t>
            </a:r>
            <a:endParaRPr lang="en-CA" sz="1400" dirty="0">
              <a:latin typeface="+mj-lt"/>
              <a:cs typeface="Segoe UI"/>
            </a:endParaRPr>
          </a:p>
          <a:p>
            <a:pPr algn="ctr">
              <a:spcAft>
                <a:spcPts val="200"/>
              </a:spcAft>
            </a:pPr>
            <a:r>
              <a:rPr lang="en-US" sz="1100" u="sng" dirty="0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Community experts</a:t>
            </a:r>
            <a:endParaRPr lang="en-CA" sz="1800" dirty="0">
              <a:solidFill>
                <a:schemeClr val="accent1"/>
              </a:solidFill>
              <a:cs typeface="Segoe U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AC1A23-F99A-D4D3-EE03-6501908217D0}"/>
              </a:ext>
            </a:extLst>
          </p:cNvPr>
          <p:cNvSpPr txBox="1"/>
          <p:nvPr/>
        </p:nvSpPr>
        <p:spPr>
          <a:xfrm>
            <a:off x="588963" y="1470419"/>
            <a:ext cx="10272325" cy="49244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  <a:tabLst>
                <a:tab pos="9255125" algn="l"/>
              </a:tabLst>
            </a:pP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+mj-lt"/>
                <a:cs typeface="Segoe UI"/>
              </a:rPr>
              <a:t>Community Admins are the primary users who create events and can assign a variety of roles to help facilitate or promote the event.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C77AAB6-544A-5B8A-1B00-643607740D92}"/>
              </a:ext>
            </a:extLst>
          </p:cNvPr>
          <p:cNvSpPr txBox="1"/>
          <p:nvPr/>
        </p:nvSpPr>
        <p:spPr>
          <a:xfrm>
            <a:off x="588963" y="2219152"/>
            <a:ext cx="10539954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lvl="1">
              <a:spcAft>
                <a:spcPts val="600"/>
              </a:spcAft>
              <a:tabLst>
                <a:tab pos="9255125" algn="l"/>
              </a:tabLst>
            </a:pP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+mj-lt"/>
                <a:cs typeface="Segoe UI"/>
              </a:rPr>
              <a:t>These users may also be Corporate Communicators and Chiefs of Staff with Community Admin privileges.</a:t>
            </a:r>
          </a:p>
        </p:txBody>
      </p:sp>
      <p:graphicFrame>
        <p:nvGraphicFramePr>
          <p:cNvPr id="7" name="Table 17">
            <a:extLst>
              <a:ext uri="{FF2B5EF4-FFF2-40B4-BE49-F238E27FC236}">
                <a16:creationId xmlns:a16="http://schemas.microsoft.com/office/drawing/2014/main" id="{92B54EE0-16EB-2B27-1637-5FDE9AE6BB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4033831"/>
              </p:ext>
            </p:extLst>
          </p:nvPr>
        </p:nvGraphicFramePr>
        <p:xfrm>
          <a:off x="740228" y="3066719"/>
          <a:ext cx="10711544" cy="3096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3486">
                  <a:extLst>
                    <a:ext uri="{9D8B030D-6E8A-4147-A177-3AD203B41FA5}">
                      <a16:colId xmlns:a16="http://schemas.microsoft.com/office/drawing/2014/main" val="3717735953"/>
                    </a:ext>
                  </a:extLst>
                </a:gridCol>
                <a:gridCol w="2365829">
                  <a:extLst>
                    <a:ext uri="{9D8B030D-6E8A-4147-A177-3AD203B41FA5}">
                      <a16:colId xmlns:a16="http://schemas.microsoft.com/office/drawing/2014/main" val="3981802888"/>
                    </a:ext>
                  </a:extLst>
                </a:gridCol>
                <a:gridCol w="2365829">
                  <a:extLst>
                    <a:ext uri="{9D8B030D-6E8A-4147-A177-3AD203B41FA5}">
                      <a16:colId xmlns:a16="http://schemas.microsoft.com/office/drawing/2014/main" val="541949692"/>
                    </a:ext>
                  </a:extLst>
                </a:gridCol>
                <a:gridCol w="2946400">
                  <a:extLst>
                    <a:ext uri="{9D8B030D-6E8A-4147-A177-3AD203B41FA5}">
                      <a16:colId xmlns:a16="http://schemas.microsoft.com/office/drawing/2014/main" val="13699719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Organizer</a:t>
                      </a:r>
                    </a:p>
                  </a:txBody>
                  <a:tcPr marL="109728" marR="109728"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Co-organizer </a:t>
                      </a:r>
                    </a:p>
                  </a:txBody>
                  <a:tcPr marL="109728" marR="109728" marT="91440" marB="9144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Featured</a:t>
                      </a:r>
                      <a:r>
                        <a:rPr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User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109728" marR="109728" marT="91440" marB="9144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Presenter (Town Halls only)</a:t>
                      </a:r>
                    </a:p>
                  </a:txBody>
                  <a:tcPr marL="109728" marR="109728" marT="91440" marB="9144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09150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71450" marR="0" lvl="0" indent="-171450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Community Admins can create events in communities they manage</a:t>
                      </a:r>
                    </a:p>
                    <a:p>
                      <a:pPr marL="171450" marR="0" lvl="0" indent="-171450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End-users can create events through their Storyline</a:t>
                      </a:r>
                    </a:p>
                    <a:p>
                      <a:pPr marL="171450" marR="0" lvl="0" indent="-171450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Only the organizer can edit event details or delete the event.</a:t>
                      </a:r>
                    </a:p>
                  </a:txBody>
                  <a:tcPr marL="109728" marR="10972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Co-organizers can moderate Q&amp;A, but cannot edit event details or delete the event</a:t>
                      </a:r>
                    </a:p>
                  </a:txBody>
                  <a:tcPr marL="109728" marR="109728">
                    <a:lnL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Featured users will appear on the event page and in event listings</a:t>
                      </a:r>
                    </a:p>
                    <a:p>
                      <a:pPr marL="171450" marR="0" lvl="0" indent="-171450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The event will also be promoted on featured users’ Storylines </a:t>
                      </a:r>
                    </a:p>
                  </a:txBody>
                  <a:tcPr marL="109728" marR="109728">
                    <a:lnL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Can present or speak at Town Hall events </a:t>
                      </a:r>
                    </a:p>
                  </a:txBody>
                  <a:tcPr marL="109728" marR="109728">
                    <a:lnL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20127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71450" marR="0" lvl="0" indent="-171450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Must be a Community Admin to create community-based events</a:t>
                      </a:r>
                    </a:p>
                  </a:txBody>
                  <a:tcPr marL="109728" marR="10972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Must be a member of the community in which the event is organized</a:t>
                      </a:r>
                    </a:p>
                  </a:txBody>
                  <a:tcPr marL="109728" marR="109728">
                    <a:lnL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Must also be a co-organizer in the event</a:t>
                      </a:r>
                    </a:p>
                    <a:p>
                      <a:pPr marL="171450" marR="0" lvl="0" indent="-171450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9728" marR="109728">
                    <a:lnL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Must be a member of the community in which the event is organized</a:t>
                      </a:r>
                    </a:p>
                  </a:txBody>
                  <a:tcPr marL="109728" marR="109728">
                    <a:lnL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9059885"/>
                  </a:ext>
                </a:extLst>
              </a:tr>
              <a:tr h="0">
                <a:tc gridSpan="4">
                  <a:txBody>
                    <a:bodyPr/>
                    <a:lstStyle/>
                    <a:p>
                      <a:pPr marL="0" marR="0" lvl="0" indent="0" algn="ctr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Assigned by:</a:t>
                      </a:r>
                    </a:p>
                    <a:p>
                      <a:pPr marL="0" marR="0" lvl="0" indent="0" algn="ctr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Event organizer – (Community Admins for community-based events)</a:t>
                      </a:r>
                    </a:p>
                  </a:txBody>
                  <a:tcPr marL="109728" marR="10972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342900" marR="0" lvl="0" indent="-342900" algn="ctr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0" lang="en-US" sz="2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39423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5595673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234D548F-E8B9-0BCF-8013-4684BC9C54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7030" y="0"/>
            <a:ext cx="2395936" cy="248738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2167B2F-C250-9DC7-C0E7-96A4C01233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alphaModFix amt="25000"/>
          </a:blip>
          <a:srcRect l="19301" t="11362" b="52370"/>
          <a:stretch>
            <a:fillRect/>
          </a:stretch>
        </p:blipFill>
        <p:spPr>
          <a:xfrm>
            <a:off x="0" y="4961456"/>
            <a:ext cx="4220029" cy="1896544"/>
          </a:xfrm>
          <a:custGeom>
            <a:avLst/>
            <a:gdLst>
              <a:gd name="connsiteX0" fmla="*/ 4220029 w 4220029"/>
              <a:gd name="connsiteY0" fmla="*/ 1896544 h 1896544"/>
              <a:gd name="connsiteX1" fmla="*/ 0 w 4220029"/>
              <a:gd name="connsiteY1" fmla="*/ 1896544 h 1896544"/>
              <a:gd name="connsiteX2" fmla="*/ 0 w 4220029"/>
              <a:gd name="connsiteY2" fmla="*/ 0 h 1896544"/>
              <a:gd name="connsiteX3" fmla="*/ 4220029 w 4220029"/>
              <a:gd name="connsiteY3" fmla="*/ 0 h 1896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20029" h="1896544">
                <a:moveTo>
                  <a:pt x="4220029" y="1896544"/>
                </a:moveTo>
                <a:lnTo>
                  <a:pt x="0" y="1896544"/>
                </a:lnTo>
                <a:lnTo>
                  <a:pt x="0" y="0"/>
                </a:lnTo>
                <a:lnTo>
                  <a:pt x="4220029" y="0"/>
                </a:lnTo>
                <a:close/>
              </a:path>
            </a:pathLst>
          </a:cu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205E7E0-D99C-D5CE-056C-87C666B29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4318000" y="588963"/>
            <a:ext cx="7291390" cy="5680076"/>
          </a:xfrm>
          <a:prstGeom prst="roundRect">
            <a:avLst>
              <a:gd name="adj" fmla="val 8481"/>
            </a:avLst>
          </a:prstGeom>
          <a:noFill/>
          <a:ln w="6350">
            <a:gradFill flip="none" rotWithShape="1">
              <a:gsLst>
                <a:gs pos="0">
                  <a:schemeClr val="accent2">
                    <a:lumMod val="20000"/>
                    <a:lumOff val="80000"/>
                    <a:alpha val="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32472" fontAlgn="base">
              <a:spcBef>
                <a:spcPct val="0"/>
              </a:spcBef>
              <a:spcAft>
                <a:spcPct val="0"/>
              </a:spcAft>
            </a:pPr>
            <a:endParaRPr lang="en-US" sz="2000" err="1">
              <a:solidFill>
                <a:srgbClr val="FFFFFF"/>
              </a:solidFill>
              <a:latin typeface="Segoe UI"/>
              <a:cs typeface="Segoe UI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F972E3F-0AA5-37BD-3F16-49526E2A2A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4481514" y="752476"/>
            <a:ext cx="6964364" cy="5353050"/>
          </a:xfrm>
          <a:prstGeom prst="roundRect">
            <a:avLst>
              <a:gd name="adj" fmla="val 5924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  <a:alpha val="0"/>
                </a:schemeClr>
              </a:gs>
              <a:gs pos="100000">
                <a:schemeClr val="bg1">
                  <a:alpha val="85000"/>
                </a:schemeClr>
              </a:gs>
            </a:gsLst>
            <a:lin ang="16200000" scaled="1"/>
            <a:tileRect/>
          </a:gradFill>
          <a:ln w="9525">
            <a:solidFill>
              <a:schemeClr val="bg1">
                <a:alpha val="5000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99354" fontAlgn="base">
              <a:spcBef>
                <a:spcPct val="0"/>
              </a:spcBef>
              <a:spcAft>
                <a:spcPct val="0"/>
              </a:spcAft>
            </a:pPr>
            <a:endParaRPr lang="en-US" sz="1500" err="1">
              <a:solidFill>
                <a:srgbClr val="FFFFFF"/>
              </a:solidFill>
              <a:cs typeface="Segoe UI" pitchFamily="34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EBC39A6-688A-88A7-C28F-FE4CD5D65F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552141" y="2490165"/>
            <a:ext cx="5623859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  <a:prstDash val="dash"/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F76E285-66FC-6012-173C-E8DC3B5592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753311" y="1023076"/>
            <a:ext cx="581252" cy="581252"/>
            <a:chOff x="4753311" y="994501"/>
            <a:chExt cx="581252" cy="581252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00476E46-3930-2830-4A2D-241A5CA77C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4753311" y="994501"/>
              <a:ext cx="581252" cy="581252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99000">
                  <a:schemeClr val="accent1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6350">
              <a:noFill/>
              <a:headEnd type="none" w="med" len="med"/>
              <a:tailEnd type="none" w="med" len="med"/>
            </a:ln>
            <a:effectLst>
              <a:glow rad="127000">
                <a:schemeClr val="accent1">
                  <a:lumMod val="20000"/>
                  <a:lumOff val="80000"/>
                  <a:alpha val="10000"/>
                </a:schemeClr>
              </a:glo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US" sz="2000" err="1">
                <a:solidFill>
                  <a:srgbClr val="FFFFFF"/>
                </a:solidFill>
                <a:cs typeface="Segoe UI" pitchFamily="34" charset="0"/>
              </a:endParaRPr>
            </a:p>
          </p:txBody>
        </p:sp>
        <p:sp>
          <p:nvSpPr>
            <p:cNvPr id="31" name="Graphic 47" descr="icon of a person with a question mark">
              <a:extLst>
                <a:ext uri="{FF2B5EF4-FFF2-40B4-BE49-F238E27FC236}">
                  <a16:creationId xmlns:a16="http://schemas.microsoft.com/office/drawing/2014/main" id="{CB563F67-2C78-864D-5487-0A9212C3F1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06777" y="1147967"/>
              <a:ext cx="274320" cy="274320"/>
            </a:xfrm>
            <a:custGeom>
              <a:avLst/>
              <a:gdLst>
                <a:gd name="connsiteX0" fmla="*/ 147599 w 199986"/>
                <a:gd name="connsiteY0" fmla="*/ 95212 h 199986"/>
                <a:gd name="connsiteX1" fmla="*/ 199987 w 199986"/>
                <a:gd name="connsiteY1" fmla="*/ 147599 h 199986"/>
                <a:gd name="connsiteX2" fmla="*/ 147599 w 199986"/>
                <a:gd name="connsiteY2" fmla="*/ 199987 h 199986"/>
                <a:gd name="connsiteX3" fmla="*/ 95212 w 199986"/>
                <a:gd name="connsiteY3" fmla="*/ 147599 h 199986"/>
                <a:gd name="connsiteX4" fmla="*/ 147599 w 199986"/>
                <a:gd name="connsiteY4" fmla="*/ 95212 h 199986"/>
                <a:gd name="connsiteX5" fmla="*/ 147599 w 199986"/>
                <a:gd name="connsiteY5" fmla="*/ 169031 h 199986"/>
                <a:gd name="connsiteX6" fmla="*/ 141646 w 199986"/>
                <a:gd name="connsiteY6" fmla="*/ 174984 h 199986"/>
                <a:gd name="connsiteX7" fmla="*/ 147599 w 199986"/>
                <a:gd name="connsiteY7" fmla="*/ 180937 h 199986"/>
                <a:gd name="connsiteX8" fmla="*/ 153553 w 199986"/>
                <a:gd name="connsiteY8" fmla="*/ 174984 h 199986"/>
                <a:gd name="connsiteX9" fmla="*/ 147599 w 199986"/>
                <a:gd name="connsiteY9" fmla="*/ 169031 h 199986"/>
                <a:gd name="connsiteX10" fmla="*/ 147599 w 199986"/>
                <a:gd name="connsiteY10" fmla="*/ 113062 h 199986"/>
                <a:gd name="connsiteX11" fmla="*/ 129950 w 199986"/>
                <a:gd name="connsiteY11" fmla="*/ 131674 h 199986"/>
                <a:gd name="connsiteX12" fmla="*/ 134760 w 199986"/>
                <a:gd name="connsiteY12" fmla="*/ 136388 h 199986"/>
                <a:gd name="connsiteX13" fmla="*/ 139475 w 199986"/>
                <a:gd name="connsiteY13" fmla="*/ 131578 h 199986"/>
                <a:gd name="connsiteX14" fmla="*/ 147599 w 199986"/>
                <a:gd name="connsiteY14" fmla="*/ 122587 h 199986"/>
                <a:gd name="connsiteX15" fmla="*/ 155734 w 199986"/>
                <a:gd name="connsiteY15" fmla="*/ 131636 h 199986"/>
                <a:gd name="connsiteX16" fmla="*/ 153600 w 199986"/>
                <a:gd name="connsiteY16" fmla="*/ 136970 h 199986"/>
                <a:gd name="connsiteX17" fmla="*/ 152705 w 199986"/>
                <a:gd name="connsiteY17" fmla="*/ 138084 h 199986"/>
                <a:gd name="connsiteX18" fmla="*/ 151752 w 199986"/>
                <a:gd name="connsiteY18" fmla="*/ 139160 h 199986"/>
                <a:gd name="connsiteX19" fmla="*/ 149228 w 199986"/>
                <a:gd name="connsiteY19" fmla="*/ 141923 h 199986"/>
                <a:gd name="connsiteX20" fmla="*/ 147933 w 199986"/>
                <a:gd name="connsiteY20" fmla="*/ 143418 h 199986"/>
                <a:gd name="connsiteX21" fmla="*/ 142837 w 199986"/>
                <a:gd name="connsiteY21" fmla="*/ 155896 h 199986"/>
                <a:gd name="connsiteX22" fmla="*/ 147599 w 199986"/>
                <a:gd name="connsiteY22" fmla="*/ 160658 h 199986"/>
                <a:gd name="connsiteX23" fmla="*/ 152362 w 199986"/>
                <a:gd name="connsiteY23" fmla="*/ 155896 h 199986"/>
                <a:gd name="connsiteX24" fmla="*/ 154638 w 199986"/>
                <a:gd name="connsiteY24" fmla="*/ 150276 h 199986"/>
                <a:gd name="connsiteX25" fmla="*/ 155448 w 199986"/>
                <a:gd name="connsiteY25" fmla="*/ 149285 h 199986"/>
                <a:gd name="connsiteX26" fmla="*/ 156401 w 199986"/>
                <a:gd name="connsiteY26" fmla="*/ 148180 h 199986"/>
                <a:gd name="connsiteX27" fmla="*/ 158944 w 199986"/>
                <a:gd name="connsiteY27" fmla="*/ 145418 h 199986"/>
                <a:gd name="connsiteX28" fmla="*/ 160220 w 199986"/>
                <a:gd name="connsiteY28" fmla="*/ 143942 h 199986"/>
                <a:gd name="connsiteX29" fmla="*/ 165259 w 199986"/>
                <a:gd name="connsiteY29" fmla="*/ 131626 h 199986"/>
                <a:gd name="connsiteX30" fmla="*/ 147599 w 199986"/>
                <a:gd name="connsiteY30" fmla="*/ 113052 h 199986"/>
                <a:gd name="connsiteX31" fmla="*/ 95421 w 199986"/>
                <a:gd name="connsiteY31" fmla="*/ 114252 h 199986"/>
                <a:gd name="connsiteX32" fmla="*/ 88678 w 199986"/>
                <a:gd name="connsiteY32" fmla="*/ 128540 h 199986"/>
                <a:gd name="connsiteX33" fmla="*/ 21422 w 199986"/>
                <a:gd name="connsiteY33" fmla="*/ 128540 h 199986"/>
                <a:gd name="connsiteX34" fmla="*/ 14278 w 199986"/>
                <a:gd name="connsiteY34" fmla="*/ 135665 h 199986"/>
                <a:gd name="connsiteX35" fmla="*/ 14278 w 199986"/>
                <a:gd name="connsiteY35" fmla="*/ 135684 h 199986"/>
                <a:gd name="connsiteX36" fmla="*/ 14278 w 199986"/>
                <a:gd name="connsiteY36" fmla="*/ 141180 h 199986"/>
                <a:gd name="connsiteX37" fmla="*/ 19421 w 199986"/>
                <a:gd name="connsiteY37" fmla="*/ 155096 h 199986"/>
                <a:gd name="connsiteX38" fmla="*/ 76162 w 199986"/>
                <a:gd name="connsiteY38" fmla="*/ 176184 h 199986"/>
                <a:gd name="connsiteX39" fmla="*/ 92164 w 199986"/>
                <a:gd name="connsiteY39" fmla="*/ 175174 h 199986"/>
                <a:gd name="connsiteX40" fmla="*/ 100851 w 199986"/>
                <a:gd name="connsiteY40" fmla="*/ 188185 h 199986"/>
                <a:gd name="connsiteX41" fmla="*/ 76162 w 199986"/>
                <a:gd name="connsiteY41" fmla="*/ 190471 h 199986"/>
                <a:gd name="connsiteX42" fmla="*/ 8553 w 199986"/>
                <a:gd name="connsiteY42" fmla="*/ 164373 h 199986"/>
                <a:gd name="connsiteX43" fmla="*/ 0 w 199986"/>
                <a:gd name="connsiteY43" fmla="*/ 141180 h 199986"/>
                <a:gd name="connsiteX44" fmla="*/ 0 w 199986"/>
                <a:gd name="connsiteY44" fmla="*/ 135684 h 199986"/>
                <a:gd name="connsiteX45" fmla="*/ 21412 w 199986"/>
                <a:gd name="connsiteY45" fmla="*/ 114252 h 199986"/>
                <a:gd name="connsiteX46" fmla="*/ 21422 w 199986"/>
                <a:gd name="connsiteY46" fmla="*/ 114252 h 199986"/>
                <a:gd name="connsiteX47" fmla="*/ 95431 w 199986"/>
                <a:gd name="connsiteY47" fmla="*/ 114252 h 199986"/>
                <a:gd name="connsiteX48" fmla="*/ 76162 w 199986"/>
                <a:gd name="connsiteY48" fmla="*/ 0 h 199986"/>
                <a:gd name="connsiteX49" fmla="*/ 123787 w 199986"/>
                <a:gd name="connsiteY49" fmla="*/ 47625 h 199986"/>
                <a:gd name="connsiteX50" fmla="*/ 76162 w 199986"/>
                <a:gd name="connsiteY50" fmla="*/ 95250 h 199986"/>
                <a:gd name="connsiteX51" fmla="*/ 28537 w 199986"/>
                <a:gd name="connsiteY51" fmla="*/ 47625 h 199986"/>
                <a:gd name="connsiteX52" fmla="*/ 76162 w 199986"/>
                <a:gd name="connsiteY52" fmla="*/ 0 h 199986"/>
                <a:gd name="connsiteX53" fmla="*/ 76162 w 199986"/>
                <a:gd name="connsiteY53" fmla="*/ 14288 h 199986"/>
                <a:gd name="connsiteX54" fmla="*/ 42824 w 199986"/>
                <a:gd name="connsiteY54" fmla="*/ 47625 h 199986"/>
                <a:gd name="connsiteX55" fmla="*/ 76162 w 199986"/>
                <a:gd name="connsiteY55" fmla="*/ 80963 h 199986"/>
                <a:gd name="connsiteX56" fmla="*/ 109499 w 199986"/>
                <a:gd name="connsiteY56" fmla="*/ 47625 h 199986"/>
                <a:gd name="connsiteX57" fmla="*/ 76162 w 199986"/>
                <a:gd name="connsiteY57" fmla="*/ 14288 h 199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99986" h="199986">
                  <a:moveTo>
                    <a:pt x="147599" y="95212"/>
                  </a:moveTo>
                  <a:cubicBezTo>
                    <a:pt x="176533" y="95212"/>
                    <a:pt x="199987" y="118666"/>
                    <a:pt x="199987" y="147599"/>
                  </a:cubicBezTo>
                  <a:cubicBezTo>
                    <a:pt x="199987" y="176533"/>
                    <a:pt x="176533" y="199987"/>
                    <a:pt x="147599" y="199987"/>
                  </a:cubicBezTo>
                  <a:cubicBezTo>
                    <a:pt x="118666" y="199987"/>
                    <a:pt x="95212" y="176533"/>
                    <a:pt x="95212" y="147599"/>
                  </a:cubicBezTo>
                  <a:cubicBezTo>
                    <a:pt x="95212" y="118666"/>
                    <a:pt x="118666" y="95212"/>
                    <a:pt x="147599" y="95212"/>
                  </a:cubicBezTo>
                  <a:close/>
                  <a:moveTo>
                    <a:pt x="147599" y="169031"/>
                  </a:moveTo>
                  <a:cubicBezTo>
                    <a:pt x="144311" y="169031"/>
                    <a:pt x="141646" y="171696"/>
                    <a:pt x="141646" y="174984"/>
                  </a:cubicBezTo>
                  <a:cubicBezTo>
                    <a:pt x="141646" y="178272"/>
                    <a:pt x="144311" y="180937"/>
                    <a:pt x="147599" y="180937"/>
                  </a:cubicBezTo>
                  <a:cubicBezTo>
                    <a:pt x="150887" y="180937"/>
                    <a:pt x="153553" y="178272"/>
                    <a:pt x="153553" y="174984"/>
                  </a:cubicBezTo>
                  <a:cubicBezTo>
                    <a:pt x="153553" y="171696"/>
                    <a:pt x="150887" y="169031"/>
                    <a:pt x="147599" y="169031"/>
                  </a:cubicBezTo>
                  <a:close/>
                  <a:moveTo>
                    <a:pt x="147599" y="113062"/>
                  </a:moveTo>
                  <a:cubicBezTo>
                    <a:pt x="137617" y="113062"/>
                    <a:pt x="129845" y="120844"/>
                    <a:pt x="129950" y="131674"/>
                  </a:cubicBezTo>
                  <a:cubicBezTo>
                    <a:pt x="129976" y="134303"/>
                    <a:pt x="132130" y="136415"/>
                    <a:pt x="134760" y="136388"/>
                  </a:cubicBezTo>
                  <a:cubicBezTo>
                    <a:pt x="137390" y="136362"/>
                    <a:pt x="139501" y="134208"/>
                    <a:pt x="139475" y="131578"/>
                  </a:cubicBezTo>
                  <a:cubicBezTo>
                    <a:pt x="139417" y="126063"/>
                    <a:pt x="142904" y="122587"/>
                    <a:pt x="147599" y="122587"/>
                  </a:cubicBezTo>
                  <a:cubicBezTo>
                    <a:pt x="152105" y="122587"/>
                    <a:pt x="155734" y="126321"/>
                    <a:pt x="155734" y="131636"/>
                  </a:cubicBezTo>
                  <a:cubicBezTo>
                    <a:pt x="155734" y="133464"/>
                    <a:pt x="155200" y="134893"/>
                    <a:pt x="153600" y="136970"/>
                  </a:cubicBezTo>
                  <a:lnTo>
                    <a:pt x="152705" y="138084"/>
                  </a:lnTo>
                  <a:lnTo>
                    <a:pt x="151752" y="139160"/>
                  </a:lnTo>
                  <a:lnTo>
                    <a:pt x="149228" y="141923"/>
                  </a:lnTo>
                  <a:lnTo>
                    <a:pt x="147933" y="143418"/>
                  </a:lnTo>
                  <a:cubicBezTo>
                    <a:pt x="144275" y="147771"/>
                    <a:pt x="142837" y="150971"/>
                    <a:pt x="142837" y="155896"/>
                  </a:cubicBezTo>
                  <a:cubicBezTo>
                    <a:pt x="142837" y="158526"/>
                    <a:pt x="144970" y="160658"/>
                    <a:pt x="147599" y="160658"/>
                  </a:cubicBezTo>
                  <a:cubicBezTo>
                    <a:pt x="150229" y="160658"/>
                    <a:pt x="152362" y="158526"/>
                    <a:pt x="152362" y="155896"/>
                  </a:cubicBezTo>
                  <a:cubicBezTo>
                    <a:pt x="152362" y="153962"/>
                    <a:pt x="152924" y="152476"/>
                    <a:pt x="154638" y="150276"/>
                  </a:cubicBezTo>
                  <a:lnTo>
                    <a:pt x="155448" y="149285"/>
                  </a:lnTo>
                  <a:lnTo>
                    <a:pt x="156401" y="148180"/>
                  </a:lnTo>
                  <a:lnTo>
                    <a:pt x="158944" y="145418"/>
                  </a:lnTo>
                  <a:lnTo>
                    <a:pt x="160220" y="143942"/>
                  </a:lnTo>
                  <a:cubicBezTo>
                    <a:pt x="163820" y="139656"/>
                    <a:pt x="165259" y="136484"/>
                    <a:pt x="165259" y="131626"/>
                  </a:cubicBezTo>
                  <a:cubicBezTo>
                    <a:pt x="165259" y="121120"/>
                    <a:pt x="157420" y="113052"/>
                    <a:pt x="147599" y="113052"/>
                  </a:cubicBezTo>
                  <a:close/>
                  <a:moveTo>
                    <a:pt x="95421" y="114252"/>
                  </a:moveTo>
                  <a:cubicBezTo>
                    <a:pt x="92571" y="118706"/>
                    <a:pt x="90304" y="123508"/>
                    <a:pt x="88678" y="128540"/>
                  </a:cubicBezTo>
                  <a:lnTo>
                    <a:pt x="21422" y="128540"/>
                  </a:lnTo>
                  <a:cubicBezTo>
                    <a:pt x="17482" y="128534"/>
                    <a:pt x="14283" y="131724"/>
                    <a:pt x="14278" y="135665"/>
                  </a:cubicBezTo>
                  <a:cubicBezTo>
                    <a:pt x="14278" y="135671"/>
                    <a:pt x="14278" y="135677"/>
                    <a:pt x="14278" y="135684"/>
                  </a:cubicBezTo>
                  <a:lnTo>
                    <a:pt x="14278" y="141180"/>
                  </a:lnTo>
                  <a:cubicBezTo>
                    <a:pt x="14278" y="146285"/>
                    <a:pt x="16107" y="151219"/>
                    <a:pt x="19421" y="155096"/>
                  </a:cubicBezTo>
                  <a:cubicBezTo>
                    <a:pt x="31356" y="169078"/>
                    <a:pt x="50082" y="176184"/>
                    <a:pt x="76162" y="176184"/>
                  </a:cubicBezTo>
                  <a:cubicBezTo>
                    <a:pt x="81848" y="176184"/>
                    <a:pt x="87173" y="175841"/>
                    <a:pt x="92164" y="175174"/>
                  </a:cubicBezTo>
                  <a:cubicBezTo>
                    <a:pt x="94498" y="179889"/>
                    <a:pt x="97431" y="184252"/>
                    <a:pt x="100851" y="188185"/>
                  </a:cubicBezTo>
                  <a:cubicBezTo>
                    <a:pt x="93269" y="189709"/>
                    <a:pt x="85039" y="190471"/>
                    <a:pt x="76162" y="190471"/>
                  </a:cubicBezTo>
                  <a:cubicBezTo>
                    <a:pt x="46196" y="190471"/>
                    <a:pt x="23470" y="181851"/>
                    <a:pt x="8553" y="164373"/>
                  </a:cubicBezTo>
                  <a:cubicBezTo>
                    <a:pt x="3033" y="157906"/>
                    <a:pt x="0" y="149683"/>
                    <a:pt x="0" y="141180"/>
                  </a:cubicBezTo>
                  <a:lnTo>
                    <a:pt x="0" y="135684"/>
                  </a:lnTo>
                  <a:cubicBezTo>
                    <a:pt x="-5" y="123853"/>
                    <a:pt x="9581" y="114258"/>
                    <a:pt x="21412" y="114252"/>
                  </a:cubicBezTo>
                  <a:cubicBezTo>
                    <a:pt x="21415" y="114252"/>
                    <a:pt x="21419" y="114252"/>
                    <a:pt x="21422" y="114252"/>
                  </a:cubicBezTo>
                  <a:lnTo>
                    <a:pt x="95431" y="114252"/>
                  </a:lnTo>
                  <a:close/>
                  <a:moveTo>
                    <a:pt x="76162" y="0"/>
                  </a:moveTo>
                  <a:cubicBezTo>
                    <a:pt x="102464" y="0"/>
                    <a:pt x="123787" y="21322"/>
                    <a:pt x="123787" y="47625"/>
                  </a:cubicBezTo>
                  <a:cubicBezTo>
                    <a:pt x="123787" y="73928"/>
                    <a:pt x="102464" y="95250"/>
                    <a:pt x="76162" y="95250"/>
                  </a:cubicBezTo>
                  <a:cubicBezTo>
                    <a:pt x="49859" y="95250"/>
                    <a:pt x="28537" y="73928"/>
                    <a:pt x="28537" y="47625"/>
                  </a:cubicBezTo>
                  <a:cubicBezTo>
                    <a:pt x="28537" y="21322"/>
                    <a:pt x="49859" y="0"/>
                    <a:pt x="76162" y="0"/>
                  </a:cubicBezTo>
                  <a:close/>
                  <a:moveTo>
                    <a:pt x="76162" y="14288"/>
                  </a:moveTo>
                  <a:cubicBezTo>
                    <a:pt x="57750" y="14288"/>
                    <a:pt x="42824" y="29213"/>
                    <a:pt x="42824" y="47625"/>
                  </a:cubicBezTo>
                  <a:cubicBezTo>
                    <a:pt x="42824" y="66037"/>
                    <a:pt x="57750" y="80963"/>
                    <a:pt x="76162" y="80963"/>
                  </a:cubicBezTo>
                  <a:cubicBezTo>
                    <a:pt x="94574" y="80963"/>
                    <a:pt x="109499" y="66037"/>
                    <a:pt x="109499" y="47625"/>
                  </a:cubicBezTo>
                  <a:cubicBezTo>
                    <a:pt x="109499" y="29213"/>
                    <a:pt x="94574" y="14288"/>
                    <a:pt x="76162" y="14288"/>
                  </a:cubicBezTo>
                  <a:close/>
                </a:path>
              </a:pathLst>
            </a:custGeom>
            <a:solidFill>
              <a:schemeClr val="tx1"/>
            </a:solidFill>
            <a:ln w="15081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460"/>
              <a:endParaRPr lang="en-US" sz="1765">
                <a:solidFill>
                  <a:srgbClr val="000000"/>
                </a:solidFill>
                <a:latin typeface="Segoe UI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9A8E85F2-768A-1E68-8120-91266C4BEE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753311" y="2676047"/>
            <a:ext cx="581252" cy="581252"/>
            <a:chOff x="4753311" y="2676047"/>
            <a:chExt cx="581252" cy="581252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7BFEC10-B8AF-A7B0-89A9-F777613D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4753311" y="2676047"/>
              <a:ext cx="581252" cy="581252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99000">
                  <a:schemeClr val="accent1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6350">
              <a:noFill/>
              <a:headEnd type="none" w="med" len="med"/>
              <a:tailEnd type="none" w="med" len="med"/>
            </a:ln>
            <a:effectLst>
              <a:glow rad="127000">
                <a:schemeClr val="accent1">
                  <a:lumMod val="20000"/>
                  <a:lumOff val="80000"/>
                  <a:alpha val="10000"/>
                </a:schemeClr>
              </a:glo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US" sz="2000" err="1">
                <a:solidFill>
                  <a:srgbClr val="FFFFFF"/>
                </a:solidFill>
                <a:cs typeface="Segoe UI" pitchFamily="34" charset="0"/>
              </a:endParaRPr>
            </a:p>
          </p:txBody>
        </p:sp>
        <p:sp>
          <p:nvSpPr>
            <p:cNvPr id="3" name="Graphic 74" descr="Icon of a person with a checkmark">
              <a:extLst>
                <a:ext uri="{FF2B5EF4-FFF2-40B4-BE49-F238E27FC236}">
                  <a16:creationId xmlns:a16="http://schemas.microsoft.com/office/drawing/2014/main" id="{AB1EE7C5-7140-1890-1188-D01DEA71A085}"/>
                </a:ext>
              </a:extLst>
            </p:cNvPr>
            <p:cNvSpPr/>
            <p:nvPr/>
          </p:nvSpPr>
          <p:spPr>
            <a:xfrm>
              <a:off x="4901081" y="2823817"/>
              <a:ext cx="285712" cy="285712"/>
            </a:xfrm>
            <a:custGeom>
              <a:avLst/>
              <a:gdLst>
                <a:gd name="connsiteX0" fmla="*/ 147599 w 199986"/>
                <a:gd name="connsiteY0" fmla="*/ 95212 h 199986"/>
                <a:gd name="connsiteX1" fmla="*/ 199987 w 199986"/>
                <a:gd name="connsiteY1" fmla="*/ 147599 h 199986"/>
                <a:gd name="connsiteX2" fmla="*/ 147599 w 199986"/>
                <a:gd name="connsiteY2" fmla="*/ 199987 h 199986"/>
                <a:gd name="connsiteX3" fmla="*/ 95212 w 199986"/>
                <a:gd name="connsiteY3" fmla="*/ 147599 h 199986"/>
                <a:gd name="connsiteX4" fmla="*/ 147599 w 199986"/>
                <a:gd name="connsiteY4" fmla="*/ 95212 h 199986"/>
                <a:gd name="connsiteX5" fmla="*/ 122396 w 199986"/>
                <a:gd name="connsiteY5" fmla="*/ 144228 h 199986"/>
                <a:gd name="connsiteX6" fmla="*/ 115662 w 199986"/>
                <a:gd name="connsiteY6" fmla="*/ 144345 h 199986"/>
                <a:gd name="connsiteX7" fmla="*/ 115662 w 199986"/>
                <a:gd name="connsiteY7" fmla="*/ 150962 h 199986"/>
                <a:gd name="connsiteX8" fmla="*/ 134712 w 199986"/>
                <a:gd name="connsiteY8" fmla="*/ 170012 h 199986"/>
                <a:gd name="connsiteX9" fmla="*/ 141446 w 199986"/>
                <a:gd name="connsiteY9" fmla="*/ 170012 h 199986"/>
                <a:gd name="connsiteX10" fmla="*/ 179546 w 199986"/>
                <a:gd name="connsiteY10" fmla="*/ 131912 h 199986"/>
                <a:gd name="connsiteX11" fmla="*/ 179429 w 199986"/>
                <a:gd name="connsiteY11" fmla="*/ 125178 h 199986"/>
                <a:gd name="connsiteX12" fmla="*/ 172812 w 199986"/>
                <a:gd name="connsiteY12" fmla="*/ 125178 h 199986"/>
                <a:gd name="connsiteX13" fmla="*/ 138074 w 199986"/>
                <a:gd name="connsiteY13" fmla="*/ 159915 h 199986"/>
                <a:gd name="connsiteX14" fmla="*/ 122396 w 199986"/>
                <a:gd name="connsiteY14" fmla="*/ 144228 h 199986"/>
                <a:gd name="connsiteX15" fmla="*/ 95421 w 199986"/>
                <a:gd name="connsiteY15" fmla="*/ 114262 h 199986"/>
                <a:gd name="connsiteX16" fmla="*/ 88678 w 199986"/>
                <a:gd name="connsiteY16" fmla="*/ 128549 h 199986"/>
                <a:gd name="connsiteX17" fmla="*/ 21422 w 199986"/>
                <a:gd name="connsiteY17" fmla="*/ 128549 h 199986"/>
                <a:gd name="connsiteX18" fmla="*/ 14278 w 199986"/>
                <a:gd name="connsiteY18" fmla="*/ 135674 h 199986"/>
                <a:gd name="connsiteX19" fmla="*/ 14278 w 199986"/>
                <a:gd name="connsiteY19" fmla="*/ 135693 h 199986"/>
                <a:gd name="connsiteX20" fmla="*/ 14278 w 199986"/>
                <a:gd name="connsiteY20" fmla="*/ 141189 h 199986"/>
                <a:gd name="connsiteX21" fmla="*/ 19421 w 199986"/>
                <a:gd name="connsiteY21" fmla="*/ 155105 h 199986"/>
                <a:gd name="connsiteX22" fmla="*/ 76162 w 199986"/>
                <a:gd name="connsiteY22" fmla="*/ 176193 h 199986"/>
                <a:gd name="connsiteX23" fmla="*/ 92164 w 199986"/>
                <a:gd name="connsiteY23" fmla="*/ 175184 h 199986"/>
                <a:gd name="connsiteX24" fmla="*/ 100851 w 199986"/>
                <a:gd name="connsiteY24" fmla="*/ 188195 h 199986"/>
                <a:gd name="connsiteX25" fmla="*/ 76162 w 199986"/>
                <a:gd name="connsiteY25" fmla="*/ 190481 h 199986"/>
                <a:gd name="connsiteX26" fmla="*/ 8553 w 199986"/>
                <a:gd name="connsiteY26" fmla="*/ 164382 h 199986"/>
                <a:gd name="connsiteX27" fmla="*/ 0 w 199986"/>
                <a:gd name="connsiteY27" fmla="*/ 141189 h 199986"/>
                <a:gd name="connsiteX28" fmla="*/ 0 w 199986"/>
                <a:gd name="connsiteY28" fmla="*/ 135693 h 199986"/>
                <a:gd name="connsiteX29" fmla="*/ 21412 w 199986"/>
                <a:gd name="connsiteY29" fmla="*/ 114262 h 199986"/>
                <a:gd name="connsiteX30" fmla="*/ 21422 w 199986"/>
                <a:gd name="connsiteY30" fmla="*/ 114262 h 199986"/>
                <a:gd name="connsiteX31" fmla="*/ 95431 w 199986"/>
                <a:gd name="connsiteY31" fmla="*/ 114262 h 199986"/>
                <a:gd name="connsiteX32" fmla="*/ 76162 w 199986"/>
                <a:gd name="connsiteY32" fmla="*/ 0 h 199986"/>
                <a:gd name="connsiteX33" fmla="*/ 123787 w 199986"/>
                <a:gd name="connsiteY33" fmla="*/ 47625 h 199986"/>
                <a:gd name="connsiteX34" fmla="*/ 76162 w 199986"/>
                <a:gd name="connsiteY34" fmla="*/ 95250 h 199986"/>
                <a:gd name="connsiteX35" fmla="*/ 28537 w 199986"/>
                <a:gd name="connsiteY35" fmla="*/ 47625 h 199986"/>
                <a:gd name="connsiteX36" fmla="*/ 76162 w 199986"/>
                <a:gd name="connsiteY36" fmla="*/ 0 h 199986"/>
                <a:gd name="connsiteX37" fmla="*/ 76162 w 199986"/>
                <a:gd name="connsiteY37" fmla="*/ 14288 h 199986"/>
                <a:gd name="connsiteX38" fmla="*/ 42824 w 199986"/>
                <a:gd name="connsiteY38" fmla="*/ 47625 h 199986"/>
                <a:gd name="connsiteX39" fmla="*/ 76162 w 199986"/>
                <a:gd name="connsiteY39" fmla="*/ 80963 h 199986"/>
                <a:gd name="connsiteX40" fmla="*/ 109499 w 199986"/>
                <a:gd name="connsiteY40" fmla="*/ 47625 h 199986"/>
                <a:gd name="connsiteX41" fmla="*/ 76162 w 199986"/>
                <a:gd name="connsiteY41" fmla="*/ 14288 h 199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99986" h="199986">
                  <a:moveTo>
                    <a:pt x="147599" y="95212"/>
                  </a:moveTo>
                  <a:cubicBezTo>
                    <a:pt x="176533" y="95212"/>
                    <a:pt x="199987" y="118666"/>
                    <a:pt x="199987" y="147599"/>
                  </a:cubicBezTo>
                  <a:cubicBezTo>
                    <a:pt x="199987" y="176533"/>
                    <a:pt x="176533" y="199987"/>
                    <a:pt x="147599" y="199987"/>
                  </a:cubicBezTo>
                  <a:cubicBezTo>
                    <a:pt x="118666" y="199987"/>
                    <a:pt x="95212" y="176533"/>
                    <a:pt x="95212" y="147599"/>
                  </a:cubicBezTo>
                  <a:cubicBezTo>
                    <a:pt x="95212" y="118666"/>
                    <a:pt x="118666" y="95212"/>
                    <a:pt x="147599" y="95212"/>
                  </a:cubicBezTo>
                  <a:close/>
                  <a:moveTo>
                    <a:pt x="122396" y="144228"/>
                  </a:moveTo>
                  <a:cubicBezTo>
                    <a:pt x="120505" y="142401"/>
                    <a:pt x="117489" y="142453"/>
                    <a:pt x="115662" y="144345"/>
                  </a:cubicBezTo>
                  <a:cubicBezTo>
                    <a:pt x="113880" y="146191"/>
                    <a:pt x="113880" y="149116"/>
                    <a:pt x="115662" y="150962"/>
                  </a:cubicBezTo>
                  <a:lnTo>
                    <a:pt x="134712" y="170012"/>
                  </a:lnTo>
                  <a:cubicBezTo>
                    <a:pt x="136571" y="171871"/>
                    <a:pt x="139586" y="171871"/>
                    <a:pt x="141446" y="170012"/>
                  </a:cubicBezTo>
                  <a:lnTo>
                    <a:pt x="179546" y="131912"/>
                  </a:lnTo>
                  <a:cubicBezTo>
                    <a:pt x="181373" y="130020"/>
                    <a:pt x="181321" y="127004"/>
                    <a:pt x="179429" y="125178"/>
                  </a:cubicBezTo>
                  <a:cubicBezTo>
                    <a:pt x="177583" y="123395"/>
                    <a:pt x="174658" y="123395"/>
                    <a:pt x="172812" y="125178"/>
                  </a:cubicBezTo>
                  <a:lnTo>
                    <a:pt x="138074" y="159915"/>
                  </a:lnTo>
                  <a:lnTo>
                    <a:pt x="122396" y="144228"/>
                  </a:lnTo>
                  <a:close/>
                  <a:moveTo>
                    <a:pt x="95421" y="114262"/>
                  </a:moveTo>
                  <a:cubicBezTo>
                    <a:pt x="92571" y="118716"/>
                    <a:pt x="90304" y="123517"/>
                    <a:pt x="88678" y="128549"/>
                  </a:cubicBezTo>
                  <a:lnTo>
                    <a:pt x="21422" y="128549"/>
                  </a:lnTo>
                  <a:cubicBezTo>
                    <a:pt x="17482" y="128544"/>
                    <a:pt x="14283" y="131734"/>
                    <a:pt x="14278" y="135674"/>
                  </a:cubicBezTo>
                  <a:cubicBezTo>
                    <a:pt x="14278" y="135681"/>
                    <a:pt x="14278" y="135686"/>
                    <a:pt x="14278" y="135693"/>
                  </a:cubicBezTo>
                  <a:lnTo>
                    <a:pt x="14278" y="141189"/>
                  </a:lnTo>
                  <a:cubicBezTo>
                    <a:pt x="14278" y="146294"/>
                    <a:pt x="16107" y="151228"/>
                    <a:pt x="19421" y="155105"/>
                  </a:cubicBezTo>
                  <a:cubicBezTo>
                    <a:pt x="31356" y="169088"/>
                    <a:pt x="50082" y="176193"/>
                    <a:pt x="76162" y="176193"/>
                  </a:cubicBezTo>
                  <a:cubicBezTo>
                    <a:pt x="81848" y="176193"/>
                    <a:pt x="87173" y="175851"/>
                    <a:pt x="92164" y="175184"/>
                  </a:cubicBezTo>
                  <a:cubicBezTo>
                    <a:pt x="94498" y="179899"/>
                    <a:pt x="97431" y="184261"/>
                    <a:pt x="100851" y="188195"/>
                  </a:cubicBezTo>
                  <a:cubicBezTo>
                    <a:pt x="93269" y="189719"/>
                    <a:pt x="85039" y="190481"/>
                    <a:pt x="76162" y="190481"/>
                  </a:cubicBezTo>
                  <a:cubicBezTo>
                    <a:pt x="46196" y="190481"/>
                    <a:pt x="23470" y="181861"/>
                    <a:pt x="8553" y="164382"/>
                  </a:cubicBezTo>
                  <a:cubicBezTo>
                    <a:pt x="3033" y="157916"/>
                    <a:pt x="0" y="149692"/>
                    <a:pt x="0" y="141189"/>
                  </a:cubicBezTo>
                  <a:lnTo>
                    <a:pt x="0" y="135693"/>
                  </a:lnTo>
                  <a:cubicBezTo>
                    <a:pt x="-5" y="123862"/>
                    <a:pt x="9581" y="114268"/>
                    <a:pt x="21412" y="114262"/>
                  </a:cubicBezTo>
                  <a:cubicBezTo>
                    <a:pt x="21415" y="114262"/>
                    <a:pt x="21419" y="114262"/>
                    <a:pt x="21422" y="114262"/>
                  </a:cubicBezTo>
                  <a:lnTo>
                    <a:pt x="95431" y="114262"/>
                  </a:lnTo>
                  <a:close/>
                  <a:moveTo>
                    <a:pt x="76162" y="0"/>
                  </a:moveTo>
                  <a:cubicBezTo>
                    <a:pt x="102464" y="0"/>
                    <a:pt x="123787" y="21322"/>
                    <a:pt x="123787" y="47625"/>
                  </a:cubicBezTo>
                  <a:cubicBezTo>
                    <a:pt x="123787" y="73928"/>
                    <a:pt x="102464" y="95250"/>
                    <a:pt x="76162" y="95250"/>
                  </a:cubicBezTo>
                  <a:cubicBezTo>
                    <a:pt x="49859" y="95250"/>
                    <a:pt x="28537" y="73928"/>
                    <a:pt x="28537" y="47625"/>
                  </a:cubicBezTo>
                  <a:cubicBezTo>
                    <a:pt x="28537" y="21322"/>
                    <a:pt x="49859" y="0"/>
                    <a:pt x="76162" y="0"/>
                  </a:cubicBezTo>
                  <a:close/>
                  <a:moveTo>
                    <a:pt x="76162" y="14288"/>
                  </a:moveTo>
                  <a:cubicBezTo>
                    <a:pt x="57750" y="14288"/>
                    <a:pt x="42824" y="29213"/>
                    <a:pt x="42824" y="47625"/>
                  </a:cubicBezTo>
                  <a:cubicBezTo>
                    <a:pt x="42824" y="66037"/>
                    <a:pt x="57750" y="80963"/>
                    <a:pt x="76162" y="80963"/>
                  </a:cubicBezTo>
                  <a:cubicBezTo>
                    <a:pt x="94574" y="80963"/>
                    <a:pt x="109499" y="66037"/>
                    <a:pt x="109499" y="47625"/>
                  </a:cubicBezTo>
                  <a:cubicBezTo>
                    <a:pt x="109499" y="29213"/>
                    <a:pt x="94574" y="14288"/>
                    <a:pt x="76162" y="14288"/>
                  </a:cubicBezTo>
                  <a:close/>
                </a:path>
              </a:pathLst>
            </a:custGeom>
            <a:solidFill>
              <a:schemeClr val="tx1"/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460"/>
              <a:endParaRPr lang="en-US" sz="1765">
                <a:solidFill>
                  <a:srgbClr val="000000"/>
                </a:solidFill>
                <a:latin typeface="Segoe UI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135D2C5-0F3B-5D1A-B340-DC7AA95D9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963" y="2199434"/>
            <a:ext cx="2749727" cy="1477328"/>
          </a:xfrm>
        </p:spPr>
        <p:txBody>
          <a:bodyPr wrap="none">
            <a:spAutoFit/>
          </a:bodyPr>
          <a:lstStyle/>
          <a:p>
            <a:r>
              <a:rPr lang="en-US" sz="4800" b="1" spc="240" dirty="0">
                <a:solidFill>
                  <a:schemeClr val="accent1">
                    <a:lumMod val="75000"/>
                  </a:schemeClr>
                </a:solidFill>
              </a:rPr>
              <a:t>Table of </a:t>
            </a:r>
            <a:br>
              <a:rPr lang="en-US" sz="4800" b="1" spc="24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4800" b="1" spc="240" dirty="0">
                <a:solidFill>
                  <a:schemeClr val="accent1">
                    <a:lumMod val="75000"/>
                  </a:schemeClr>
                </a:solidFill>
              </a:rPr>
              <a:t>Contents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33089C9-C3A7-2BCC-4EE8-BB4E8F8CD0CD}"/>
              </a:ext>
            </a:extLst>
          </p:cNvPr>
          <p:cNvSpPr txBox="1">
            <a:spLocks/>
          </p:cNvSpPr>
          <p:nvPr/>
        </p:nvSpPr>
        <p:spPr>
          <a:xfrm>
            <a:off x="5552141" y="1117376"/>
            <a:ext cx="2171620" cy="1092607"/>
          </a:xfrm>
          <a:prstGeom prst="rect">
            <a:avLst/>
          </a:prstGeom>
        </p:spPr>
        <p:txBody>
          <a:bodyPr vert="horz" wrap="none" lIns="0" tIns="0" rIns="0" bIns="0" rtlCol="0" anchor="t">
            <a:spAutoFit/>
          </a:bodyPr>
          <a:lstStyle>
            <a:lvl1pPr marL="228600" marR="0" indent="-228600" algn="l" defTabSz="93274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Char char=""/>
              <a:tabLst/>
              <a:defRPr sz="2800" kern="1200" spc="0" baseline="0">
                <a:solidFill>
                  <a:schemeClr val="tx1"/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  <a:lvl2pPr marL="457200" marR="0" indent="-228600" algn="l" defTabSz="93274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Char char=""/>
              <a:tabLst/>
              <a:defRPr sz="20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7225" marR="0" indent="-200025" algn="l" defTabSz="93274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Char char=""/>
              <a:tabLst/>
              <a:defRPr sz="16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42963" marR="0" indent="-180975" algn="l" defTabSz="93274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Char char=""/>
              <a:tabLst/>
              <a:defRPr sz="14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3938" marR="0" indent="-168275" algn="l" defTabSz="93274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Char char=""/>
              <a:tabLst/>
              <a:defRPr sz="14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65040" indent="-233186" algn="l" defTabSz="93274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31412" indent="-233186" algn="l" defTabSz="93274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97783" indent="-233186" algn="l" defTabSz="93274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64155" indent="-233186" algn="l" defTabSz="93274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>
                <a:solidFill>
                  <a:schemeClr val="accent1"/>
                </a:solidFill>
                <a:latin typeface="+mj-lt"/>
              </a:rPr>
              <a:t>Unassigned Roles: </a:t>
            </a:r>
          </a:p>
          <a:p>
            <a:pPr marL="342900">
              <a:spcBef>
                <a:spcPts val="0"/>
              </a:spcBef>
              <a:spcAft>
                <a:spcPts val="10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800"/>
              <a:t>End users</a:t>
            </a:r>
          </a:p>
          <a:p>
            <a:pPr marL="342900">
              <a:spcBef>
                <a:spcPts val="0"/>
              </a:spcBef>
              <a:spcAft>
                <a:spcPts val="10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800"/>
              <a:t>Guest users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A3FF0C24-C753-862B-1594-2D8939C4BB5F}"/>
              </a:ext>
            </a:extLst>
          </p:cNvPr>
          <p:cNvSpPr txBox="1">
            <a:spLocks/>
          </p:cNvSpPr>
          <p:nvPr/>
        </p:nvSpPr>
        <p:spPr>
          <a:xfrm>
            <a:off x="5552141" y="2770347"/>
            <a:ext cx="4921219" cy="3093154"/>
          </a:xfrm>
          <a:prstGeom prst="rect">
            <a:avLst/>
          </a:prstGeom>
        </p:spPr>
        <p:txBody>
          <a:bodyPr vert="horz" wrap="none" lIns="0" tIns="0" rIns="0" bIns="0" rtlCol="0" anchor="t">
            <a:spAutoFit/>
          </a:bodyPr>
          <a:lstStyle>
            <a:lvl1pPr marL="228600" marR="0" indent="-228600" algn="l" defTabSz="93274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Char char=""/>
              <a:tabLst/>
              <a:defRPr sz="2800" kern="1200" spc="0" baseline="0">
                <a:solidFill>
                  <a:schemeClr val="tx1"/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  <a:lvl2pPr marL="457200" marR="0" indent="-228600" algn="l" defTabSz="93274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Char char=""/>
              <a:tabLst/>
              <a:defRPr sz="20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7225" marR="0" indent="-200025" algn="l" defTabSz="93274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Char char=""/>
              <a:tabLst/>
              <a:defRPr sz="16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42963" marR="0" indent="-180975" algn="l" defTabSz="93274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Char char=""/>
              <a:tabLst/>
              <a:defRPr sz="14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3938" marR="0" indent="-168275" algn="l" defTabSz="93274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Char char=""/>
              <a:tabLst/>
              <a:defRPr sz="14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65040" indent="-233186" algn="l" defTabSz="93274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31412" indent="-233186" algn="l" defTabSz="93274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97783" indent="-233186" algn="l" defTabSz="93274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64155" indent="-233186" algn="l" defTabSz="93274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>
                <a:solidFill>
                  <a:schemeClr val="accent1"/>
                </a:solidFill>
                <a:latin typeface="+mj-lt"/>
              </a:rPr>
              <a:t>Assigned Roles: </a:t>
            </a:r>
          </a:p>
          <a:p>
            <a:pPr marL="342900">
              <a:spcBef>
                <a:spcPts val="0"/>
              </a:spcBef>
              <a:spcAft>
                <a:spcPts val="10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800"/>
              <a:t>Admins (with focus on Engage configuration)</a:t>
            </a:r>
          </a:p>
          <a:p>
            <a:pPr marL="342900">
              <a:spcBef>
                <a:spcPts val="0"/>
              </a:spcBef>
              <a:spcAft>
                <a:spcPts val="10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800"/>
              <a:t>Answers Admin </a:t>
            </a:r>
          </a:p>
          <a:p>
            <a:pPr marL="342900">
              <a:spcBef>
                <a:spcPts val="0"/>
              </a:spcBef>
              <a:spcAft>
                <a:spcPts val="10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800"/>
              <a:t>Corporate Communicator </a:t>
            </a:r>
          </a:p>
          <a:p>
            <a:pPr marL="342900">
              <a:spcBef>
                <a:spcPts val="0"/>
              </a:spcBef>
              <a:spcAft>
                <a:spcPts val="10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800"/>
              <a:t>Leaders</a:t>
            </a:r>
          </a:p>
          <a:p>
            <a:pPr marL="342900">
              <a:spcBef>
                <a:spcPts val="0"/>
              </a:spcBef>
              <a:spcAft>
                <a:spcPts val="10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800"/>
              <a:t>Delegate Roles</a:t>
            </a:r>
          </a:p>
          <a:p>
            <a:pPr marL="342900">
              <a:spcBef>
                <a:spcPts val="0"/>
              </a:spcBef>
              <a:spcAft>
                <a:spcPts val="10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800"/>
              <a:t>Community Roles</a:t>
            </a:r>
          </a:p>
          <a:p>
            <a:pPr marL="342900">
              <a:spcBef>
                <a:spcPts val="0"/>
              </a:spcBef>
              <a:spcAft>
                <a:spcPts val="10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800"/>
              <a:t>Live Event Roles</a:t>
            </a:r>
          </a:p>
        </p:txBody>
      </p:sp>
    </p:spTree>
    <p:extLst>
      <p:ext uri="{BB962C8B-B14F-4D97-AF65-F5344CB8AC3E}">
        <p14:creationId xmlns:p14="http://schemas.microsoft.com/office/powerpoint/2010/main" val="2737609813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>
            <a:extLst>
              <a:ext uri="{FF2B5EF4-FFF2-40B4-BE49-F238E27FC236}">
                <a16:creationId xmlns:a16="http://schemas.microsoft.com/office/drawing/2014/main" id="{094163B1-19BF-19AF-AF31-CDDD677332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 flipH="1">
            <a:off x="-606265" y="596901"/>
            <a:ext cx="2431628" cy="2771804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8BBD968-78EA-85FB-02DE-DA9EF7B498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589852" y="1879599"/>
            <a:ext cx="11015472" cy="4389439"/>
          </a:xfrm>
          <a:prstGeom prst="roundRect">
            <a:avLst>
              <a:gd name="adj" fmla="val 5215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25000"/>
                </a:schemeClr>
              </a:gs>
            </a:gsLst>
            <a:lin ang="16200000" scaled="1"/>
          </a:gradFill>
          <a:ln w="6350">
            <a:gradFill flip="none" rotWithShape="1">
              <a:gsLst>
                <a:gs pos="0">
                  <a:schemeClr val="accent2">
                    <a:lumMod val="20000"/>
                    <a:lumOff val="8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32472"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FFFFFF"/>
              </a:solidFill>
              <a:latin typeface="Segoe UI"/>
              <a:cs typeface="Segoe UI" pitchFamily="34" charset="0"/>
            </a:endParaRP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6086EE34-3EAB-5964-972D-25A54E4224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952436" y="3079750"/>
            <a:ext cx="10290304" cy="2895599"/>
          </a:xfrm>
          <a:custGeom>
            <a:avLst/>
            <a:gdLst>
              <a:gd name="csX0" fmla="*/ 141855 w 10290304"/>
              <a:gd name="csY0" fmla="*/ 0 h 2895599"/>
              <a:gd name="csX1" fmla="*/ 4820417 w 10290304"/>
              <a:gd name="csY1" fmla="*/ 0 h 2895599"/>
              <a:gd name="csX2" fmla="*/ 4951125 w 10290304"/>
              <a:gd name="csY2" fmla="*/ 86639 h 2895599"/>
              <a:gd name="csX3" fmla="*/ 4960684 w 10290304"/>
              <a:gd name="csY3" fmla="*/ 133990 h 2895599"/>
              <a:gd name="csX4" fmla="*/ 4960684 w 10290304"/>
              <a:gd name="csY4" fmla="*/ 1433225 h 2895599"/>
              <a:gd name="csX5" fmla="*/ 5143564 w 10290304"/>
              <a:gd name="csY5" fmla="*/ 1616105 h 2895599"/>
              <a:gd name="csX6" fmla="*/ 5326444 w 10290304"/>
              <a:gd name="csY6" fmla="*/ 1433225 h 2895599"/>
              <a:gd name="csX7" fmla="*/ 5326444 w 10290304"/>
              <a:gd name="csY7" fmla="*/ 1366520 h 2895599"/>
              <a:gd name="csX8" fmla="*/ 5328032 w 10290304"/>
              <a:gd name="csY8" fmla="*/ 1366520 h 2895599"/>
              <a:gd name="csX9" fmla="*/ 5328032 w 10290304"/>
              <a:gd name="csY9" fmla="*/ 141855 h 2895599"/>
              <a:gd name="csX10" fmla="*/ 5469887 w 10290304"/>
              <a:gd name="csY10" fmla="*/ 0 h 2895599"/>
              <a:gd name="csX11" fmla="*/ 10148449 w 10290304"/>
              <a:gd name="csY11" fmla="*/ 0 h 2895599"/>
              <a:gd name="csX12" fmla="*/ 10290304 w 10290304"/>
              <a:gd name="csY12" fmla="*/ 141855 h 2895599"/>
              <a:gd name="csX13" fmla="*/ 10290304 w 10290304"/>
              <a:gd name="csY13" fmla="*/ 2895599 h 2895599"/>
              <a:gd name="csX14" fmla="*/ 7338124 w 10290304"/>
              <a:gd name="csY14" fmla="*/ 2895599 h 2895599"/>
              <a:gd name="csX15" fmla="*/ 5328032 w 10290304"/>
              <a:gd name="csY15" fmla="*/ 2895599 h 2895599"/>
              <a:gd name="csX16" fmla="*/ 4962272 w 10290304"/>
              <a:gd name="csY16" fmla="*/ 2895599 h 2895599"/>
              <a:gd name="csX17" fmla="*/ 4122484 w 10290304"/>
              <a:gd name="csY17" fmla="*/ 2895599 h 2895599"/>
              <a:gd name="csX18" fmla="*/ 0 w 10290304"/>
              <a:gd name="csY18" fmla="*/ 2895599 h 2895599"/>
              <a:gd name="csX19" fmla="*/ 0 w 10290304"/>
              <a:gd name="csY19" fmla="*/ 141855 h 2895599"/>
              <a:gd name="csX20" fmla="*/ 141855 w 10290304"/>
              <a:gd name="csY20" fmla="*/ 0 h 289559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10290304" h="2895599">
                <a:moveTo>
                  <a:pt x="141855" y="0"/>
                </a:moveTo>
                <a:lnTo>
                  <a:pt x="4820417" y="0"/>
                </a:lnTo>
                <a:cubicBezTo>
                  <a:pt x="4879175" y="0"/>
                  <a:pt x="4929590" y="35725"/>
                  <a:pt x="4951125" y="86639"/>
                </a:cubicBezTo>
                <a:lnTo>
                  <a:pt x="4960684" y="133990"/>
                </a:lnTo>
                <a:lnTo>
                  <a:pt x="4960684" y="1433225"/>
                </a:lnTo>
                <a:cubicBezTo>
                  <a:pt x="4960684" y="1534227"/>
                  <a:pt x="5042562" y="1616105"/>
                  <a:pt x="5143564" y="1616105"/>
                </a:cubicBezTo>
                <a:cubicBezTo>
                  <a:pt x="5244566" y="1616105"/>
                  <a:pt x="5326444" y="1534227"/>
                  <a:pt x="5326444" y="1433225"/>
                </a:cubicBezTo>
                <a:lnTo>
                  <a:pt x="5326444" y="1366520"/>
                </a:lnTo>
                <a:lnTo>
                  <a:pt x="5328032" y="1366520"/>
                </a:lnTo>
                <a:lnTo>
                  <a:pt x="5328032" y="141855"/>
                </a:lnTo>
                <a:cubicBezTo>
                  <a:pt x="5328032" y="63511"/>
                  <a:pt x="5391543" y="0"/>
                  <a:pt x="5469887" y="0"/>
                </a:cubicBezTo>
                <a:lnTo>
                  <a:pt x="10148449" y="0"/>
                </a:lnTo>
                <a:cubicBezTo>
                  <a:pt x="10226793" y="0"/>
                  <a:pt x="10290304" y="63511"/>
                  <a:pt x="10290304" y="141855"/>
                </a:cubicBezTo>
                <a:lnTo>
                  <a:pt x="10290304" y="2895599"/>
                </a:lnTo>
                <a:lnTo>
                  <a:pt x="7338124" y="2895599"/>
                </a:lnTo>
                <a:lnTo>
                  <a:pt x="5328032" y="2895599"/>
                </a:lnTo>
                <a:lnTo>
                  <a:pt x="4962272" y="2895599"/>
                </a:lnTo>
                <a:lnTo>
                  <a:pt x="4122484" y="2895599"/>
                </a:lnTo>
                <a:lnTo>
                  <a:pt x="0" y="2895599"/>
                </a:lnTo>
                <a:lnTo>
                  <a:pt x="0" y="141855"/>
                </a:lnTo>
                <a:cubicBezTo>
                  <a:pt x="0" y="63511"/>
                  <a:pt x="63511" y="0"/>
                  <a:pt x="14185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6350"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28600" tIns="548640" rIns="228600" bIns="9144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000">
              <a:solidFill>
                <a:schemeClr val="tx1"/>
              </a:solidFill>
            </a:endParaRP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A216C5EC-17B9-9048-4A9B-BE6F39A0E4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10382572" y="5291192"/>
            <a:ext cx="1938696" cy="1566808"/>
          </a:xfrm>
          <a:prstGeom prst="rect">
            <a:avLst/>
          </a:prstGeom>
        </p:spPr>
      </p:pic>
      <p:grpSp>
        <p:nvGrpSpPr>
          <p:cNvPr id="57" name="Group 56">
            <a:extLst>
              <a:ext uri="{FF2B5EF4-FFF2-40B4-BE49-F238E27FC236}">
                <a16:creationId xmlns:a16="http://schemas.microsoft.com/office/drawing/2014/main" id="{204DA971-4226-79A1-5117-1D8AB1511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064049" y="2692400"/>
            <a:ext cx="739046" cy="739046"/>
            <a:chOff x="3064049" y="2692400"/>
            <a:chExt cx="739046" cy="739046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FB13C1B6-BBCA-FE2F-C91B-5B833AC8A7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3064049" y="2692400"/>
              <a:ext cx="739046" cy="739046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99000">
                  <a:schemeClr val="accent1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6350">
              <a:noFill/>
              <a:headEnd type="none" w="med" len="med"/>
              <a:tailEnd type="none" w="med" len="med"/>
            </a:ln>
            <a:effectLst>
              <a:glow rad="127000">
                <a:schemeClr val="accent1">
                  <a:lumMod val="20000"/>
                  <a:lumOff val="80000"/>
                  <a:alpha val="10000"/>
                </a:schemeClr>
              </a:glo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US" sz="2000" err="1">
                <a:solidFill>
                  <a:srgbClr val="FFFFFF"/>
                </a:solidFill>
                <a:cs typeface="Segoe UI" pitchFamily="34" charset="0"/>
              </a:endParaRPr>
            </a:p>
          </p:txBody>
        </p:sp>
        <p:sp>
          <p:nvSpPr>
            <p:cNvPr id="55" name="Graphic 35" descr="Icon of a key">
              <a:extLst>
                <a:ext uri="{FF2B5EF4-FFF2-40B4-BE49-F238E27FC236}">
                  <a16:creationId xmlns:a16="http://schemas.microsoft.com/office/drawing/2014/main" id="{E1E4816E-C210-39AF-FE45-A4DB267AD9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52059" y="2881313"/>
              <a:ext cx="363026" cy="361220"/>
            </a:xfrm>
            <a:custGeom>
              <a:avLst/>
              <a:gdLst>
                <a:gd name="connsiteX0" fmla="*/ 250839 w 309315"/>
                <a:gd name="connsiteY0" fmla="*/ 76175 h 307776"/>
                <a:gd name="connsiteX1" fmla="*/ 231603 w 309315"/>
                <a:gd name="connsiteY1" fmla="*/ 95411 h 307776"/>
                <a:gd name="connsiteX2" fmla="*/ 212367 w 309315"/>
                <a:gd name="connsiteY2" fmla="*/ 76175 h 307776"/>
                <a:gd name="connsiteX3" fmla="*/ 231603 w 309315"/>
                <a:gd name="connsiteY3" fmla="*/ 56939 h 307776"/>
                <a:gd name="connsiteX4" fmla="*/ 250839 w 309315"/>
                <a:gd name="connsiteY4" fmla="*/ 76175 h 307776"/>
                <a:gd name="connsiteX5" fmla="*/ 208518 w 309315"/>
                <a:gd name="connsiteY5" fmla="*/ 0 h 307776"/>
                <a:gd name="connsiteX6" fmla="*/ 107722 w 309315"/>
                <a:gd name="connsiteY6" fmla="*/ 100797 h 307776"/>
                <a:gd name="connsiteX7" fmla="*/ 109422 w 309315"/>
                <a:gd name="connsiteY7" fmla="*/ 117786 h 307776"/>
                <a:gd name="connsiteX8" fmla="*/ 108356 w 309315"/>
                <a:gd name="connsiteY8" fmla="*/ 121543 h 307776"/>
                <a:gd name="connsiteX9" fmla="*/ 12395 w 309315"/>
                <a:gd name="connsiteY9" fmla="*/ 217504 h 307776"/>
                <a:gd name="connsiteX10" fmla="*/ 0 w 309315"/>
                <a:gd name="connsiteY10" fmla="*/ 247428 h 307776"/>
                <a:gd name="connsiteX11" fmla="*/ 0 w 309315"/>
                <a:gd name="connsiteY11" fmla="*/ 280846 h 307776"/>
                <a:gd name="connsiteX12" fmla="*/ 26930 w 309315"/>
                <a:gd name="connsiteY12" fmla="*/ 307777 h 307776"/>
                <a:gd name="connsiteX13" fmla="*/ 65403 w 309315"/>
                <a:gd name="connsiteY13" fmla="*/ 307777 h 307776"/>
                <a:gd name="connsiteX14" fmla="*/ 92333 w 309315"/>
                <a:gd name="connsiteY14" fmla="*/ 280846 h 307776"/>
                <a:gd name="connsiteX15" fmla="*/ 92333 w 309315"/>
                <a:gd name="connsiteY15" fmla="*/ 261610 h 307776"/>
                <a:gd name="connsiteX16" fmla="*/ 119263 w 309315"/>
                <a:gd name="connsiteY16" fmla="*/ 261610 h 307776"/>
                <a:gd name="connsiteX17" fmla="*/ 138499 w 309315"/>
                <a:gd name="connsiteY17" fmla="*/ 242374 h 307776"/>
                <a:gd name="connsiteX18" fmla="*/ 138499 w 309315"/>
                <a:gd name="connsiteY18" fmla="*/ 215444 h 307776"/>
                <a:gd name="connsiteX19" fmla="*/ 165430 w 309315"/>
                <a:gd name="connsiteY19" fmla="*/ 215444 h 307776"/>
                <a:gd name="connsiteX20" fmla="*/ 184653 w 309315"/>
                <a:gd name="connsiteY20" fmla="*/ 196919 h 307776"/>
                <a:gd name="connsiteX21" fmla="*/ 208518 w 309315"/>
                <a:gd name="connsiteY21" fmla="*/ 200055 h 307776"/>
                <a:gd name="connsiteX22" fmla="*/ 309315 w 309315"/>
                <a:gd name="connsiteY22" fmla="*/ 99258 h 307776"/>
                <a:gd name="connsiteX23" fmla="*/ 208518 w 309315"/>
                <a:gd name="connsiteY23" fmla="*/ 0 h 307776"/>
                <a:gd name="connsiteX24" fmla="*/ 130805 w 309315"/>
                <a:gd name="connsiteY24" fmla="*/ 100797 h 307776"/>
                <a:gd name="connsiteX25" fmla="*/ 208518 w 309315"/>
                <a:gd name="connsiteY25" fmla="*/ 23083 h 307776"/>
                <a:gd name="connsiteX26" fmla="*/ 286232 w 309315"/>
                <a:gd name="connsiteY26" fmla="*/ 99258 h 307776"/>
                <a:gd name="connsiteX27" fmla="*/ 208518 w 309315"/>
                <a:gd name="connsiteY27" fmla="*/ 176972 h 307776"/>
                <a:gd name="connsiteX28" fmla="*/ 177671 w 309315"/>
                <a:gd name="connsiteY28" fmla="*/ 170210 h 307776"/>
                <a:gd name="connsiteX29" fmla="*/ 166772 w 309315"/>
                <a:gd name="connsiteY29" fmla="*/ 171184 h 307776"/>
                <a:gd name="connsiteX30" fmla="*/ 161582 w 309315"/>
                <a:gd name="connsiteY30" fmla="*/ 180819 h 307776"/>
                <a:gd name="connsiteX31" fmla="*/ 161582 w 309315"/>
                <a:gd name="connsiteY31" fmla="*/ 192360 h 307776"/>
                <a:gd name="connsiteX32" fmla="*/ 134652 w 309315"/>
                <a:gd name="connsiteY32" fmla="*/ 192360 h 307776"/>
                <a:gd name="connsiteX33" fmla="*/ 115416 w 309315"/>
                <a:gd name="connsiteY33" fmla="*/ 211596 h 307776"/>
                <a:gd name="connsiteX34" fmla="*/ 115416 w 309315"/>
                <a:gd name="connsiteY34" fmla="*/ 238527 h 307776"/>
                <a:gd name="connsiteX35" fmla="*/ 88486 w 309315"/>
                <a:gd name="connsiteY35" fmla="*/ 238527 h 307776"/>
                <a:gd name="connsiteX36" fmla="*/ 69250 w 309315"/>
                <a:gd name="connsiteY36" fmla="*/ 257763 h 307776"/>
                <a:gd name="connsiteX37" fmla="*/ 69250 w 309315"/>
                <a:gd name="connsiteY37" fmla="*/ 280846 h 307776"/>
                <a:gd name="connsiteX38" fmla="*/ 65403 w 309315"/>
                <a:gd name="connsiteY38" fmla="*/ 284693 h 307776"/>
                <a:gd name="connsiteX39" fmla="*/ 26930 w 309315"/>
                <a:gd name="connsiteY39" fmla="*/ 284693 h 307776"/>
                <a:gd name="connsiteX40" fmla="*/ 23083 w 309315"/>
                <a:gd name="connsiteY40" fmla="*/ 280846 h 307776"/>
                <a:gd name="connsiteX41" fmla="*/ 23083 w 309315"/>
                <a:gd name="connsiteY41" fmla="*/ 247428 h 307776"/>
                <a:gd name="connsiteX42" fmla="*/ 28717 w 309315"/>
                <a:gd name="connsiteY42" fmla="*/ 233826 h 307776"/>
                <a:gd name="connsiteX43" fmla="*/ 124678 w 309315"/>
                <a:gd name="connsiteY43" fmla="*/ 137865 h 307776"/>
                <a:gd name="connsiteX44" fmla="*/ 132157 w 309315"/>
                <a:gd name="connsiteY44" fmla="*/ 113797 h 307776"/>
                <a:gd name="connsiteX45" fmla="*/ 130805 w 309315"/>
                <a:gd name="connsiteY45" fmla="*/ 100797 h 307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9315" h="307776">
                  <a:moveTo>
                    <a:pt x="250839" y="76175"/>
                  </a:moveTo>
                  <a:cubicBezTo>
                    <a:pt x="250839" y="86799"/>
                    <a:pt x="242226" y="95411"/>
                    <a:pt x="231603" y="95411"/>
                  </a:cubicBezTo>
                  <a:cubicBezTo>
                    <a:pt x="220979" y="95411"/>
                    <a:pt x="212367" y="86799"/>
                    <a:pt x="212367" y="76175"/>
                  </a:cubicBezTo>
                  <a:cubicBezTo>
                    <a:pt x="212367" y="65551"/>
                    <a:pt x="220979" y="56939"/>
                    <a:pt x="231603" y="56939"/>
                  </a:cubicBezTo>
                  <a:cubicBezTo>
                    <a:pt x="242226" y="56939"/>
                    <a:pt x="250839" y="65551"/>
                    <a:pt x="250839" y="76175"/>
                  </a:cubicBezTo>
                  <a:close/>
                  <a:moveTo>
                    <a:pt x="208518" y="0"/>
                  </a:moveTo>
                  <a:cubicBezTo>
                    <a:pt x="152900" y="0"/>
                    <a:pt x="107722" y="45178"/>
                    <a:pt x="107722" y="100797"/>
                  </a:cubicBezTo>
                  <a:cubicBezTo>
                    <a:pt x="107722" y="106756"/>
                    <a:pt x="108494" y="112498"/>
                    <a:pt x="109422" y="117786"/>
                  </a:cubicBezTo>
                  <a:cubicBezTo>
                    <a:pt x="109696" y="119348"/>
                    <a:pt x="109195" y="120704"/>
                    <a:pt x="108356" y="121543"/>
                  </a:cubicBezTo>
                  <a:lnTo>
                    <a:pt x="12395" y="217504"/>
                  </a:lnTo>
                  <a:cubicBezTo>
                    <a:pt x="4459" y="225440"/>
                    <a:pt x="0" y="236205"/>
                    <a:pt x="0" y="247428"/>
                  </a:cubicBezTo>
                  <a:lnTo>
                    <a:pt x="0" y="280846"/>
                  </a:lnTo>
                  <a:cubicBezTo>
                    <a:pt x="0" y="295720"/>
                    <a:pt x="12057" y="307777"/>
                    <a:pt x="26930" y="307777"/>
                  </a:cubicBezTo>
                  <a:lnTo>
                    <a:pt x="65403" y="307777"/>
                  </a:lnTo>
                  <a:cubicBezTo>
                    <a:pt x="80276" y="307777"/>
                    <a:pt x="92333" y="295720"/>
                    <a:pt x="92333" y="280846"/>
                  </a:cubicBezTo>
                  <a:lnTo>
                    <a:pt x="92333" y="261610"/>
                  </a:lnTo>
                  <a:lnTo>
                    <a:pt x="119263" y="261610"/>
                  </a:lnTo>
                  <a:cubicBezTo>
                    <a:pt x="129888" y="261610"/>
                    <a:pt x="138499" y="252999"/>
                    <a:pt x="138499" y="242374"/>
                  </a:cubicBezTo>
                  <a:lnTo>
                    <a:pt x="138499" y="215444"/>
                  </a:lnTo>
                  <a:lnTo>
                    <a:pt x="165430" y="215444"/>
                  </a:lnTo>
                  <a:cubicBezTo>
                    <a:pt x="175816" y="215444"/>
                    <a:pt x="184279" y="207214"/>
                    <a:pt x="184653" y="196919"/>
                  </a:cubicBezTo>
                  <a:cubicBezTo>
                    <a:pt x="192297" y="198885"/>
                    <a:pt x="200358" y="200055"/>
                    <a:pt x="208518" y="200055"/>
                  </a:cubicBezTo>
                  <a:cubicBezTo>
                    <a:pt x="264137" y="200055"/>
                    <a:pt x="309315" y="154876"/>
                    <a:pt x="309315" y="99258"/>
                  </a:cubicBezTo>
                  <a:cubicBezTo>
                    <a:pt x="309315" y="43379"/>
                    <a:pt x="263874" y="0"/>
                    <a:pt x="208518" y="0"/>
                  </a:cubicBezTo>
                  <a:close/>
                  <a:moveTo>
                    <a:pt x="130805" y="100797"/>
                  </a:moveTo>
                  <a:cubicBezTo>
                    <a:pt x="130805" y="57927"/>
                    <a:pt x="165648" y="23083"/>
                    <a:pt x="208518" y="23083"/>
                  </a:cubicBezTo>
                  <a:cubicBezTo>
                    <a:pt x="251652" y="23083"/>
                    <a:pt x="286232" y="56649"/>
                    <a:pt x="286232" y="99258"/>
                  </a:cubicBezTo>
                  <a:cubicBezTo>
                    <a:pt x="286232" y="142128"/>
                    <a:pt x="251389" y="176972"/>
                    <a:pt x="208518" y="176972"/>
                  </a:cubicBezTo>
                  <a:cubicBezTo>
                    <a:pt x="198065" y="176972"/>
                    <a:pt x="187303" y="174339"/>
                    <a:pt x="177671" y="170210"/>
                  </a:cubicBezTo>
                  <a:cubicBezTo>
                    <a:pt x="174104" y="168682"/>
                    <a:pt x="170009" y="169048"/>
                    <a:pt x="166772" y="171184"/>
                  </a:cubicBezTo>
                  <a:cubicBezTo>
                    <a:pt x="163532" y="173320"/>
                    <a:pt x="161582" y="176939"/>
                    <a:pt x="161582" y="180819"/>
                  </a:cubicBezTo>
                  <a:lnTo>
                    <a:pt x="161582" y="192360"/>
                  </a:lnTo>
                  <a:lnTo>
                    <a:pt x="134652" y="192360"/>
                  </a:lnTo>
                  <a:cubicBezTo>
                    <a:pt x="124029" y="192360"/>
                    <a:pt x="115416" y="200972"/>
                    <a:pt x="115416" y="211596"/>
                  </a:cubicBezTo>
                  <a:lnTo>
                    <a:pt x="115416" y="238527"/>
                  </a:lnTo>
                  <a:lnTo>
                    <a:pt x="88486" y="238527"/>
                  </a:lnTo>
                  <a:cubicBezTo>
                    <a:pt x="77862" y="238527"/>
                    <a:pt x="69250" y="247139"/>
                    <a:pt x="69250" y="257763"/>
                  </a:cubicBezTo>
                  <a:lnTo>
                    <a:pt x="69250" y="280846"/>
                  </a:lnTo>
                  <a:cubicBezTo>
                    <a:pt x="69250" y="282971"/>
                    <a:pt x="67527" y="284693"/>
                    <a:pt x="65403" y="284693"/>
                  </a:cubicBezTo>
                  <a:lnTo>
                    <a:pt x="26930" y="284693"/>
                  </a:lnTo>
                  <a:cubicBezTo>
                    <a:pt x="24806" y="284693"/>
                    <a:pt x="23083" y="282971"/>
                    <a:pt x="23083" y="280846"/>
                  </a:cubicBezTo>
                  <a:lnTo>
                    <a:pt x="23083" y="247428"/>
                  </a:lnTo>
                  <a:cubicBezTo>
                    <a:pt x="23083" y="242326"/>
                    <a:pt x="25110" y="237434"/>
                    <a:pt x="28717" y="233826"/>
                  </a:cubicBezTo>
                  <a:lnTo>
                    <a:pt x="124678" y="137865"/>
                  </a:lnTo>
                  <a:cubicBezTo>
                    <a:pt x="131117" y="131427"/>
                    <a:pt x="133662" y="122372"/>
                    <a:pt x="132157" y="113797"/>
                  </a:cubicBezTo>
                  <a:cubicBezTo>
                    <a:pt x="131331" y="109089"/>
                    <a:pt x="130805" y="104835"/>
                    <a:pt x="130805" y="100797"/>
                  </a:cubicBezTo>
                  <a:close/>
                </a:path>
              </a:pathLst>
            </a:custGeom>
            <a:solidFill>
              <a:schemeClr val="tx1"/>
            </a:solidFill>
            <a:ln w="15081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460"/>
              <a:endParaRPr lang="en-US" sz="1765">
                <a:solidFill>
                  <a:srgbClr val="000000"/>
                </a:solidFill>
                <a:latin typeface="Segoe UI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31FCFBC-9621-5749-022E-63582ACD1E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92081" y="2692400"/>
            <a:ext cx="739046" cy="739046"/>
            <a:chOff x="8392081" y="2692400"/>
            <a:chExt cx="739046" cy="739046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E7805499-4AEE-735F-FC71-02CAF08367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8392081" y="2692400"/>
              <a:ext cx="739046" cy="739046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99000">
                  <a:schemeClr val="accent1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6350">
              <a:noFill/>
              <a:headEnd type="none" w="med" len="med"/>
              <a:tailEnd type="none" w="med" len="med"/>
            </a:ln>
            <a:effectLst>
              <a:glow rad="127000">
                <a:schemeClr val="accent1">
                  <a:lumMod val="20000"/>
                  <a:lumOff val="80000"/>
                  <a:alpha val="10000"/>
                </a:schemeClr>
              </a:glo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US" sz="2000" err="1">
                <a:solidFill>
                  <a:srgbClr val="FFFFFF"/>
                </a:solidFill>
                <a:cs typeface="Segoe UI" pitchFamily="34" charset="0"/>
              </a:endParaRPr>
            </a:p>
          </p:txBody>
        </p:sp>
        <p:sp>
          <p:nvSpPr>
            <p:cNvPr id="58" name="Graphic 55" descr="Icon of a shield with a checkmark">
              <a:extLst>
                <a:ext uri="{FF2B5EF4-FFF2-40B4-BE49-F238E27FC236}">
                  <a16:creationId xmlns:a16="http://schemas.microsoft.com/office/drawing/2014/main" id="{0D39EB71-9A9D-155C-8743-9FA98DDBC228}"/>
                </a:ext>
              </a:extLst>
            </p:cNvPr>
            <p:cNvSpPr/>
            <p:nvPr/>
          </p:nvSpPr>
          <p:spPr>
            <a:xfrm>
              <a:off x="8588758" y="2869873"/>
              <a:ext cx="345692" cy="384100"/>
            </a:xfrm>
            <a:custGeom>
              <a:avLst/>
              <a:gdLst>
                <a:gd name="connsiteX0" fmla="*/ 339367 w 444042"/>
                <a:gd name="connsiteY0" fmla="*/ 180155 h 493380"/>
                <a:gd name="connsiteX1" fmla="*/ 340504 w 444042"/>
                <a:gd name="connsiteY1" fmla="*/ 154014 h 493380"/>
                <a:gd name="connsiteX2" fmla="*/ 314363 w 444042"/>
                <a:gd name="connsiteY2" fmla="*/ 152878 h 493380"/>
                <a:gd name="connsiteX3" fmla="*/ 179408 w 444042"/>
                <a:gd name="connsiteY3" fmla="*/ 276587 h 493380"/>
                <a:gd name="connsiteX4" fmla="*/ 130261 w 444042"/>
                <a:gd name="connsiteY4" fmla="*/ 227441 h 493380"/>
                <a:gd name="connsiteX5" fmla="*/ 104095 w 444042"/>
                <a:gd name="connsiteY5" fmla="*/ 227441 h 493380"/>
                <a:gd name="connsiteX6" fmla="*/ 104095 w 444042"/>
                <a:gd name="connsiteY6" fmla="*/ 253605 h 493380"/>
                <a:gd name="connsiteX7" fmla="*/ 165768 w 444042"/>
                <a:gd name="connsiteY7" fmla="*/ 315278 h 493380"/>
                <a:gd name="connsiteX8" fmla="*/ 191353 w 444042"/>
                <a:gd name="connsiteY8" fmla="*/ 315835 h 493380"/>
                <a:gd name="connsiteX9" fmla="*/ 339367 w 444042"/>
                <a:gd name="connsiteY9" fmla="*/ 180155 h 493380"/>
                <a:gd name="connsiteX10" fmla="*/ 425541 w 444042"/>
                <a:gd name="connsiteY10" fmla="*/ 74007 h 493380"/>
                <a:gd name="connsiteX11" fmla="*/ 233122 w 444042"/>
                <a:gd name="connsiteY11" fmla="*/ 3700 h 493380"/>
                <a:gd name="connsiteX12" fmla="*/ 210920 w 444042"/>
                <a:gd name="connsiteY12" fmla="*/ 3700 h 493380"/>
                <a:gd name="connsiteX13" fmla="*/ 18502 w 444042"/>
                <a:gd name="connsiteY13" fmla="*/ 74007 h 493380"/>
                <a:gd name="connsiteX14" fmla="*/ 0 w 444042"/>
                <a:gd name="connsiteY14" fmla="*/ 92509 h 493380"/>
                <a:gd name="connsiteX15" fmla="*/ 0 w 444042"/>
                <a:gd name="connsiteY15" fmla="*/ 222021 h 493380"/>
                <a:gd name="connsiteX16" fmla="*/ 215240 w 444042"/>
                <a:gd name="connsiteY16" fmla="*/ 492093 h 493380"/>
                <a:gd name="connsiteX17" fmla="*/ 228803 w 444042"/>
                <a:gd name="connsiteY17" fmla="*/ 492093 h 493380"/>
                <a:gd name="connsiteX18" fmla="*/ 444043 w 444042"/>
                <a:gd name="connsiteY18" fmla="*/ 222021 h 493380"/>
                <a:gd name="connsiteX19" fmla="*/ 444043 w 444042"/>
                <a:gd name="connsiteY19" fmla="*/ 92509 h 493380"/>
                <a:gd name="connsiteX20" fmla="*/ 425541 w 444042"/>
                <a:gd name="connsiteY20" fmla="*/ 74007 h 493380"/>
                <a:gd name="connsiteX21" fmla="*/ 37004 w 444042"/>
                <a:gd name="connsiteY21" fmla="*/ 110466 h 493380"/>
                <a:gd name="connsiteX22" fmla="*/ 222021 w 444042"/>
                <a:gd name="connsiteY22" fmla="*/ 41390 h 493380"/>
                <a:gd name="connsiteX23" fmla="*/ 407039 w 444042"/>
                <a:gd name="connsiteY23" fmla="*/ 110466 h 493380"/>
                <a:gd name="connsiteX24" fmla="*/ 407039 w 444042"/>
                <a:gd name="connsiteY24" fmla="*/ 222021 h 493380"/>
                <a:gd name="connsiteX25" fmla="*/ 222021 w 444042"/>
                <a:gd name="connsiteY25" fmla="*/ 454944 h 493380"/>
                <a:gd name="connsiteX26" fmla="*/ 37004 w 444042"/>
                <a:gd name="connsiteY26" fmla="*/ 222021 h 493380"/>
                <a:gd name="connsiteX27" fmla="*/ 37004 w 444042"/>
                <a:gd name="connsiteY27" fmla="*/ 110466 h 493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44042" h="493380">
                  <a:moveTo>
                    <a:pt x="339367" y="180155"/>
                  </a:moveTo>
                  <a:cubicBezTo>
                    <a:pt x="346899" y="173250"/>
                    <a:pt x="347409" y="161546"/>
                    <a:pt x="340504" y="154014"/>
                  </a:cubicBezTo>
                  <a:cubicBezTo>
                    <a:pt x="333599" y="146482"/>
                    <a:pt x="321894" y="145973"/>
                    <a:pt x="314363" y="152878"/>
                  </a:cubicBezTo>
                  <a:lnTo>
                    <a:pt x="179408" y="276587"/>
                  </a:lnTo>
                  <a:lnTo>
                    <a:pt x="130261" y="227441"/>
                  </a:lnTo>
                  <a:cubicBezTo>
                    <a:pt x="123035" y="220216"/>
                    <a:pt x="111321" y="220216"/>
                    <a:pt x="104095" y="227441"/>
                  </a:cubicBezTo>
                  <a:cubicBezTo>
                    <a:pt x="96870" y="234667"/>
                    <a:pt x="96870" y="246380"/>
                    <a:pt x="104095" y="253605"/>
                  </a:cubicBezTo>
                  <a:lnTo>
                    <a:pt x="165768" y="315278"/>
                  </a:lnTo>
                  <a:cubicBezTo>
                    <a:pt x="172772" y="322284"/>
                    <a:pt x="184051" y="322528"/>
                    <a:pt x="191353" y="315835"/>
                  </a:cubicBezTo>
                  <a:lnTo>
                    <a:pt x="339367" y="180155"/>
                  </a:lnTo>
                  <a:close/>
                  <a:moveTo>
                    <a:pt x="425541" y="74007"/>
                  </a:moveTo>
                  <a:cubicBezTo>
                    <a:pt x="359837" y="74007"/>
                    <a:pt x="295831" y="50732"/>
                    <a:pt x="233122" y="3700"/>
                  </a:cubicBezTo>
                  <a:cubicBezTo>
                    <a:pt x="226543" y="-1233"/>
                    <a:pt x="217500" y="-1233"/>
                    <a:pt x="210920" y="3700"/>
                  </a:cubicBezTo>
                  <a:cubicBezTo>
                    <a:pt x="148211" y="50732"/>
                    <a:pt x="84206" y="74007"/>
                    <a:pt x="18502" y="74007"/>
                  </a:cubicBezTo>
                  <a:cubicBezTo>
                    <a:pt x="8284" y="74007"/>
                    <a:pt x="0" y="82291"/>
                    <a:pt x="0" y="92509"/>
                  </a:cubicBezTo>
                  <a:lnTo>
                    <a:pt x="0" y="222021"/>
                  </a:lnTo>
                  <a:cubicBezTo>
                    <a:pt x="0" y="345396"/>
                    <a:pt x="72960" y="436043"/>
                    <a:pt x="215240" y="492093"/>
                  </a:cubicBezTo>
                  <a:cubicBezTo>
                    <a:pt x="219599" y="493810"/>
                    <a:pt x="224444" y="493810"/>
                    <a:pt x="228803" y="492093"/>
                  </a:cubicBezTo>
                  <a:cubicBezTo>
                    <a:pt x="371082" y="436043"/>
                    <a:pt x="444043" y="345396"/>
                    <a:pt x="444043" y="222021"/>
                  </a:cubicBezTo>
                  <a:lnTo>
                    <a:pt x="444043" y="92509"/>
                  </a:lnTo>
                  <a:cubicBezTo>
                    <a:pt x="444043" y="82291"/>
                    <a:pt x="435759" y="74007"/>
                    <a:pt x="425541" y="74007"/>
                  </a:cubicBezTo>
                  <a:close/>
                  <a:moveTo>
                    <a:pt x="37004" y="110466"/>
                  </a:moveTo>
                  <a:cubicBezTo>
                    <a:pt x="100584" y="106715"/>
                    <a:pt x="162343" y="83586"/>
                    <a:pt x="222021" y="41390"/>
                  </a:cubicBezTo>
                  <a:cubicBezTo>
                    <a:pt x="281701" y="83586"/>
                    <a:pt x="343460" y="106715"/>
                    <a:pt x="407039" y="110466"/>
                  </a:cubicBezTo>
                  <a:lnTo>
                    <a:pt x="407039" y="222021"/>
                  </a:lnTo>
                  <a:cubicBezTo>
                    <a:pt x="407039" y="327003"/>
                    <a:pt x="346516" y="404052"/>
                    <a:pt x="222021" y="454944"/>
                  </a:cubicBezTo>
                  <a:cubicBezTo>
                    <a:pt x="97526" y="404052"/>
                    <a:pt x="37004" y="327003"/>
                    <a:pt x="37004" y="222021"/>
                  </a:cubicBezTo>
                  <a:lnTo>
                    <a:pt x="37004" y="110466"/>
                  </a:lnTo>
                  <a:close/>
                </a:path>
              </a:pathLst>
            </a:custGeom>
            <a:solidFill>
              <a:schemeClr val="tx1"/>
            </a:solidFill>
            <a:ln w="15081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460"/>
              <a:endParaRPr lang="en-US" sz="1765">
                <a:solidFill>
                  <a:srgbClr val="000000"/>
                </a:solidFill>
                <a:latin typeface="Segoe UI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6A25F1B-2F46-BF31-0A5D-1DAEE4996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Assigned Roles in Engage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76494C2-7E43-AAF0-3AF4-6EC4C73188A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/>
          </p:cNvSpPr>
          <p:nvPr/>
        </p:nvSpPr>
        <p:spPr bwMode="auto">
          <a:xfrm>
            <a:off x="1104900" y="1579116"/>
            <a:ext cx="9985376" cy="627549"/>
          </a:xfrm>
          <a:prstGeom prst="roundRect">
            <a:avLst>
              <a:gd name="adj" fmla="val 50000"/>
            </a:avLst>
          </a:prstGeom>
          <a:solidFill>
            <a:srgbClr val="A2D5FD"/>
          </a:solidFill>
          <a:ln w="15875" cap="rnd">
            <a:solidFill>
              <a:schemeClr val="bg1">
                <a:alpha val="5000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38100" rIns="137160" bIns="381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 defTabSz="932449">
              <a:spcBef>
                <a:spcPts val="600"/>
              </a:spcBef>
            </a:pPr>
            <a:r>
              <a:rPr lang="en-US" sz="2400">
                <a:solidFill>
                  <a:schemeClr val="tx1"/>
                </a:solidFill>
                <a:latin typeface="+mj-lt"/>
              </a:rPr>
              <a:t>What is an assigned role in Engage? 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82BBE7C5-8AF2-5A0E-B245-456DFE62DA73}"/>
              </a:ext>
            </a:extLst>
          </p:cNvPr>
          <p:cNvSpPr>
            <a:spLocks/>
          </p:cNvSpPr>
          <p:nvPr/>
        </p:nvSpPr>
        <p:spPr bwMode="auto">
          <a:xfrm>
            <a:off x="1209294" y="3622055"/>
            <a:ext cx="4448556" cy="1231106"/>
          </a:xfrm>
          <a:prstGeom prst="rect">
            <a:avLst/>
          </a:prstGeom>
          <a:noFill/>
          <a:ln w="6350"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>
                <a:solidFill>
                  <a:schemeClr val="tx1"/>
                </a:solidFill>
              </a:rPr>
              <a:t>A role within Engage that is given specific permissions to access certain features and capabilities within Engage that are not needed by all users.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F5139196-C4AF-06C4-24D1-A8B147BFD8AE}"/>
              </a:ext>
            </a:extLst>
          </p:cNvPr>
          <p:cNvSpPr>
            <a:spLocks/>
          </p:cNvSpPr>
          <p:nvPr/>
        </p:nvSpPr>
        <p:spPr bwMode="auto">
          <a:xfrm>
            <a:off x="6537326" y="3622055"/>
            <a:ext cx="4448556" cy="1231106"/>
          </a:xfrm>
          <a:prstGeom prst="rect">
            <a:avLst/>
          </a:prstGeom>
          <a:noFill/>
          <a:ln w="6350"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>
                <a:solidFill>
                  <a:schemeClr val="tx1"/>
                </a:solidFill>
              </a:rPr>
              <a:t>This encourages stronger security within an organization by restricting access to only those that need </a:t>
            </a:r>
            <a:br>
              <a:rPr lang="en-US" sz="2000">
                <a:solidFill>
                  <a:schemeClr val="tx1"/>
                </a:solidFill>
              </a:rPr>
            </a:br>
            <a:r>
              <a:rPr lang="en-US" sz="2000">
                <a:solidFill>
                  <a:schemeClr val="tx1"/>
                </a:solidFill>
              </a:rPr>
              <a:t>that access. </a:t>
            </a:r>
          </a:p>
        </p:txBody>
      </p:sp>
    </p:spTree>
    <p:extLst>
      <p:ext uri="{BB962C8B-B14F-4D97-AF65-F5344CB8AC3E}">
        <p14:creationId xmlns:p14="http://schemas.microsoft.com/office/powerpoint/2010/main" val="839941872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FB52A6-08A6-CE87-A1E0-04B4798C47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4DBECEBE-03B1-04E2-9492-D5BF46C845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-2"/>
            <a:ext cx="12192000" cy="6858002"/>
            <a:chOff x="0" y="-2"/>
            <a:chExt cx="12192000" cy="6858002"/>
          </a:xfrm>
        </p:grpSpPr>
        <p:pic>
          <p:nvPicPr>
            <p:cNvPr id="11" name="Picture 10" descr="A white and blue gradient&#10;&#10;AI-generated content may be incorrect.">
              <a:extLst>
                <a:ext uri="{FF2B5EF4-FFF2-40B4-BE49-F238E27FC236}">
                  <a16:creationId xmlns:a16="http://schemas.microsoft.com/office/drawing/2014/main" id="{06718A6C-B9C3-384C-7CFF-ED32517D96FA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4"/>
            <a:srcRect t="21864" b="21864"/>
            <a:stretch>
              <a:fillRect/>
            </a:stretch>
          </p:blipFill>
          <p:spPr>
            <a:xfrm>
              <a:off x="1" y="0"/>
              <a:ext cx="12191998" cy="6858000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80D53323-9ABE-9CD0-6B37-CA514BBAB471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>
              <a:alphaModFix amt="23000"/>
            </a:blip>
            <a:srcRect l="38606" t="20946" r="33889" b="40559"/>
            <a:stretch>
              <a:fillRect/>
            </a:stretch>
          </p:blipFill>
          <p:spPr>
            <a:xfrm flipV="1">
              <a:off x="0" y="-2"/>
              <a:ext cx="3091543" cy="2104571"/>
            </a:xfrm>
            <a:custGeom>
              <a:avLst/>
              <a:gdLst>
                <a:gd name="csX0" fmla="*/ 0 w 3525917"/>
                <a:gd name="csY0" fmla="*/ 3429000 h 3429000"/>
                <a:gd name="csX1" fmla="*/ 3525917 w 3525917"/>
                <a:gd name="csY1" fmla="*/ 3429000 h 3429000"/>
                <a:gd name="csX2" fmla="*/ 3525917 w 3525917"/>
                <a:gd name="csY2" fmla="*/ 0 h 3429000"/>
                <a:gd name="csX3" fmla="*/ 0 w 3525917"/>
                <a:gd name="csY3" fmla="*/ 0 h 3429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3525917" h="3429000">
                  <a:moveTo>
                    <a:pt x="0" y="3429000"/>
                  </a:moveTo>
                  <a:lnTo>
                    <a:pt x="3525917" y="3429000"/>
                  </a:lnTo>
                  <a:lnTo>
                    <a:pt x="3525917" y="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E563A57-A4D2-5C51-BE11-0E4C6FDDE8F8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6">
              <a:alphaModFix amt="63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Blur radius="0"/>
                      </a14:imgEffect>
                    </a14:imgLayer>
                  </a14:imgProps>
                </a:ext>
              </a:extLst>
            </a:blip>
            <a:srcRect l="-1190" t="10618" r="35301" b="23524"/>
            <a:stretch>
              <a:fillRect/>
            </a:stretch>
          </p:blipFill>
          <p:spPr>
            <a:xfrm>
              <a:off x="5866672" y="535674"/>
              <a:ext cx="6325328" cy="6322326"/>
            </a:xfrm>
            <a:custGeom>
              <a:avLst/>
              <a:gdLst>
                <a:gd name="csX0" fmla="*/ 0 w 6325328"/>
                <a:gd name="csY0" fmla="*/ 0 h 6322326"/>
                <a:gd name="csX1" fmla="*/ 6325328 w 6325328"/>
                <a:gd name="csY1" fmla="*/ 0 h 6322326"/>
                <a:gd name="csX2" fmla="*/ 6325328 w 6325328"/>
                <a:gd name="csY2" fmla="*/ 6322326 h 6322326"/>
                <a:gd name="csX3" fmla="*/ 0 w 6325328"/>
                <a:gd name="csY3" fmla="*/ 6322326 h 6322326"/>
                <a:gd name="csX4" fmla="*/ 0 w 6325328"/>
                <a:gd name="csY4" fmla="*/ 4664976 h 6322326"/>
                <a:gd name="csX5" fmla="*/ 5404184 w 6325328"/>
                <a:gd name="csY5" fmla="*/ 4664976 h 6322326"/>
                <a:gd name="csX6" fmla="*/ 5736368 w 6325328"/>
                <a:gd name="csY6" fmla="*/ 4332792 h 6322326"/>
                <a:gd name="csX7" fmla="*/ 5736368 w 6325328"/>
                <a:gd name="csY7" fmla="*/ 1453860 h 6322326"/>
                <a:gd name="csX8" fmla="*/ 5404184 w 6325328"/>
                <a:gd name="csY8" fmla="*/ 1121676 h 6322326"/>
                <a:gd name="csX9" fmla="*/ 0 w 6325328"/>
                <a:gd name="csY9" fmla="*/ 1121676 h 632232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6325328" h="6322326">
                  <a:moveTo>
                    <a:pt x="0" y="0"/>
                  </a:moveTo>
                  <a:lnTo>
                    <a:pt x="6325328" y="0"/>
                  </a:lnTo>
                  <a:lnTo>
                    <a:pt x="6325328" y="6322326"/>
                  </a:lnTo>
                  <a:lnTo>
                    <a:pt x="0" y="6322326"/>
                  </a:lnTo>
                  <a:lnTo>
                    <a:pt x="0" y="4664976"/>
                  </a:lnTo>
                  <a:lnTo>
                    <a:pt x="5404184" y="4664976"/>
                  </a:lnTo>
                  <a:cubicBezTo>
                    <a:pt x="5587644" y="4664976"/>
                    <a:pt x="5736368" y="4516252"/>
                    <a:pt x="5736368" y="4332792"/>
                  </a:cubicBezTo>
                  <a:lnTo>
                    <a:pt x="5736368" y="1453860"/>
                  </a:lnTo>
                  <a:cubicBezTo>
                    <a:pt x="5736368" y="1270400"/>
                    <a:pt x="5587644" y="1121676"/>
                    <a:pt x="5404184" y="1121676"/>
                  </a:cubicBezTo>
                  <a:lnTo>
                    <a:pt x="0" y="1121676"/>
                  </a:lnTo>
                  <a:close/>
                </a:path>
              </a:pathLst>
            </a:custGeom>
          </p:spPr>
        </p:pic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548E0D2-F063-6A47-9AE6-A4E1E2BFBA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" y="1657350"/>
              <a:ext cx="11603041" cy="3543300"/>
            </a:xfrm>
            <a:custGeom>
              <a:avLst/>
              <a:gdLst>
                <a:gd name="csX0" fmla="*/ 0 w 11603041"/>
                <a:gd name="csY0" fmla="*/ 0 h 3543300"/>
                <a:gd name="csX1" fmla="*/ 11270857 w 11603041"/>
                <a:gd name="csY1" fmla="*/ 0 h 3543300"/>
                <a:gd name="csX2" fmla="*/ 11603041 w 11603041"/>
                <a:gd name="csY2" fmla="*/ 332184 h 3543300"/>
                <a:gd name="csX3" fmla="*/ 11603041 w 11603041"/>
                <a:gd name="csY3" fmla="*/ 3211116 h 3543300"/>
                <a:gd name="csX4" fmla="*/ 11270857 w 11603041"/>
                <a:gd name="csY4" fmla="*/ 3543300 h 3543300"/>
                <a:gd name="csX5" fmla="*/ 0 w 11603041"/>
                <a:gd name="csY5" fmla="*/ 3543300 h 35433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11603041" h="3543300">
                  <a:moveTo>
                    <a:pt x="0" y="0"/>
                  </a:moveTo>
                  <a:lnTo>
                    <a:pt x="11270857" y="0"/>
                  </a:lnTo>
                  <a:cubicBezTo>
                    <a:pt x="11454317" y="0"/>
                    <a:pt x="11603041" y="148724"/>
                    <a:pt x="11603041" y="332184"/>
                  </a:cubicBezTo>
                  <a:lnTo>
                    <a:pt x="11603041" y="3211116"/>
                  </a:lnTo>
                  <a:cubicBezTo>
                    <a:pt x="11603041" y="3394576"/>
                    <a:pt x="11454317" y="3543300"/>
                    <a:pt x="11270857" y="3543300"/>
                  </a:cubicBezTo>
                  <a:lnTo>
                    <a:pt x="0" y="3543300"/>
                  </a:ln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 w="6350">
              <a:solidFill>
                <a:schemeClr val="bg1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US" sz="2000" err="1">
                <a:solidFill>
                  <a:srgbClr val="FFFFFF"/>
                </a:solidFill>
                <a:cs typeface="Segoe UI" pitchFamily="34" charset="0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7C4CA8F2-484A-5618-5512-5C90863E1C06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8">
              <a:alphaModFix amt="37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Blur radius="30"/>
                      </a14:imgEffect>
                    </a14:imgLayer>
                  </a14:imgProps>
                </a:ext>
              </a:extLst>
            </a:blip>
            <a:srcRect l="-1190" t="22302" r="41436" b="40788"/>
            <a:stretch>
              <a:fillRect/>
            </a:stretch>
          </p:blipFill>
          <p:spPr>
            <a:xfrm>
              <a:off x="5866673" y="1657350"/>
              <a:ext cx="5736368" cy="3543300"/>
            </a:xfrm>
            <a:custGeom>
              <a:avLst/>
              <a:gdLst>
                <a:gd name="csX0" fmla="*/ 0 w 5736368"/>
                <a:gd name="csY0" fmla="*/ 0 h 3543300"/>
                <a:gd name="csX1" fmla="*/ 5404184 w 5736368"/>
                <a:gd name="csY1" fmla="*/ 0 h 3543300"/>
                <a:gd name="csX2" fmla="*/ 5736368 w 5736368"/>
                <a:gd name="csY2" fmla="*/ 332184 h 3543300"/>
                <a:gd name="csX3" fmla="*/ 5736368 w 5736368"/>
                <a:gd name="csY3" fmla="*/ 3211116 h 3543300"/>
                <a:gd name="csX4" fmla="*/ 5404184 w 5736368"/>
                <a:gd name="csY4" fmla="*/ 3543300 h 3543300"/>
                <a:gd name="csX5" fmla="*/ 0 w 5736368"/>
                <a:gd name="csY5" fmla="*/ 3543300 h 35433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5736368" h="3543300">
                  <a:moveTo>
                    <a:pt x="0" y="0"/>
                  </a:moveTo>
                  <a:lnTo>
                    <a:pt x="5404184" y="0"/>
                  </a:lnTo>
                  <a:cubicBezTo>
                    <a:pt x="5587644" y="0"/>
                    <a:pt x="5736368" y="148724"/>
                    <a:pt x="5736368" y="332184"/>
                  </a:cubicBezTo>
                  <a:lnTo>
                    <a:pt x="5736368" y="3211116"/>
                  </a:lnTo>
                  <a:cubicBezTo>
                    <a:pt x="5736368" y="3394576"/>
                    <a:pt x="5587644" y="3543300"/>
                    <a:pt x="5404184" y="3543300"/>
                  </a:cubicBezTo>
                  <a:lnTo>
                    <a:pt x="0" y="3543300"/>
                  </a:lnTo>
                  <a:close/>
                </a:path>
              </a:pathLst>
            </a:custGeom>
          </p:spPr>
        </p:pic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56556702-0439-9039-75E1-BC34CB7803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588963" y="1885208"/>
              <a:ext cx="10819266" cy="3087585"/>
            </a:xfrm>
            <a:prstGeom prst="roundRect">
              <a:avLst>
                <a:gd name="adj" fmla="val 7121"/>
              </a:avLst>
            </a:prstGeom>
            <a:solidFill>
              <a:schemeClr val="bg1">
                <a:alpha val="50000"/>
              </a:schemeClr>
            </a:solidFill>
            <a:ln w="6350">
              <a:noFill/>
              <a:headEnd type="none" w="med" len="med"/>
              <a:tailEnd type="none" w="med" len="med"/>
            </a:ln>
            <a:effectLst>
              <a:glow rad="127000">
                <a:schemeClr val="accent1">
                  <a:lumMod val="40000"/>
                  <a:lumOff val="60000"/>
                  <a:alpha val="10000"/>
                </a:schemeClr>
              </a:glo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US" sz="2000" err="1">
                <a:solidFill>
                  <a:srgbClr val="FFFFFF"/>
                </a:solidFill>
                <a:cs typeface="Segoe UI" pitchFamily="34" charset="0"/>
              </a:endParaRPr>
            </a:p>
          </p:txBody>
        </p:sp>
      </p:grpSp>
      <p:sp>
        <p:nvSpPr>
          <p:cNvPr id="27" name="Text 0">
            <a:extLst>
              <a:ext uri="{FF2B5EF4-FFF2-40B4-BE49-F238E27FC236}">
                <a16:creationId xmlns:a16="http://schemas.microsoft.com/office/drawing/2014/main" id="{74C5F60E-4E91-EB11-BC27-CADC83151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8863" y="2764203"/>
            <a:ext cx="5137047" cy="1329595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 dirty="0"/>
              <a:t>End users </a:t>
            </a:r>
            <a:br>
              <a:rPr lang="en-US" sz="4800" dirty="0"/>
            </a:br>
            <a:r>
              <a:rPr lang="en-US" sz="4800" dirty="0"/>
              <a:t>(no assigned roles)</a:t>
            </a:r>
          </a:p>
        </p:txBody>
      </p:sp>
    </p:spTree>
    <p:extLst>
      <p:ext uri="{BB962C8B-B14F-4D97-AF65-F5344CB8AC3E}">
        <p14:creationId xmlns:p14="http://schemas.microsoft.com/office/powerpoint/2010/main" val="3565116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6950BFC3-D8DA-4A85-94F7-54DA5524770B}">
      <p188:commentRel xmlns:p188="http://schemas.microsoft.com/office/powerpoint/2018/8/main" r:id="rId3"/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8C189D-3CD6-5BB6-02D2-3D96BF2DA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63">
            <a:extLst>
              <a:ext uri="{FF2B5EF4-FFF2-40B4-BE49-F238E27FC236}">
                <a16:creationId xmlns:a16="http://schemas.microsoft.com/office/drawing/2014/main" id="{6C537CEC-326E-5B72-EA1D-367A87515F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alphaModFix amt="50000"/>
          </a:blip>
          <a:srcRect l="44151" t="21909" r="20881" b="45112"/>
          <a:stretch>
            <a:fillRect/>
          </a:stretch>
        </p:blipFill>
        <p:spPr>
          <a:xfrm>
            <a:off x="1" y="5094884"/>
            <a:ext cx="1859257" cy="1763117"/>
          </a:xfrm>
          <a:custGeom>
            <a:avLst/>
            <a:gdLst>
              <a:gd name="csX0" fmla="*/ 0 w 1859257"/>
              <a:gd name="csY0" fmla="*/ 0 h 1763117"/>
              <a:gd name="csX1" fmla="*/ 1859257 w 1859257"/>
              <a:gd name="csY1" fmla="*/ 0 h 1763117"/>
              <a:gd name="csX2" fmla="*/ 1859257 w 1859257"/>
              <a:gd name="csY2" fmla="*/ 1763117 h 1763117"/>
              <a:gd name="csX3" fmla="*/ 0 w 1859257"/>
              <a:gd name="csY3" fmla="*/ 1763117 h 176311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859257" h="1763117">
                <a:moveTo>
                  <a:pt x="0" y="0"/>
                </a:moveTo>
                <a:lnTo>
                  <a:pt x="1859257" y="0"/>
                </a:lnTo>
                <a:lnTo>
                  <a:pt x="1859257" y="1763117"/>
                </a:lnTo>
                <a:lnTo>
                  <a:pt x="0" y="1763117"/>
                </a:lnTo>
                <a:close/>
              </a:path>
            </a:pathLst>
          </a:custGeom>
        </p:spPr>
      </p:pic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07940EBE-2AE3-B3B1-203A-83D50FA28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589855" y="1647825"/>
            <a:ext cx="11015470" cy="4772025"/>
          </a:xfrm>
          <a:custGeom>
            <a:avLst/>
            <a:gdLst>
              <a:gd name="csX0" fmla="*/ 165636 w 11015470"/>
              <a:gd name="csY0" fmla="*/ 0 h 4772025"/>
              <a:gd name="csX1" fmla="*/ 307020 w 11015470"/>
              <a:gd name="csY1" fmla="*/ 0 h 4772025"/>
              <a:gd name="csX2" fmla="*/ 2051747 w 11015470"/>
              <a:gd name="csY2" fmla="*/ 0 h 4772025"/>
              <a:gd name="csX3" fmla="*/ 2592754 w 11015470"/>
              <a:gd name="csY3" fmla="*/ 0 h 4772025"/>
              <a:gd name="csX4" fmla="*/ 2707139 w 11015470"/>
              <a:gd name="csY4" fmla="*/ 75820 h 4772025"/>
              <a:gd name="csX5" fmla="*/ 2716893 w 11015470"/>
              <a:gd name="csY5" fmla="*/ 124131 h 4772025"/>
              <a:gd name="csX6" fmla="*/ 2716893 w 11015470"/>
              <a:gd name="csY6" fmla="*/ 855592 h 4772025"/>
              <a:gd name="csX7" fmla="*/ 2808333 w 11015470"/>
              <a:gd name="csY7" fmla="*/ 947032 h 4772025"/>
              <a:gd name="csX8" fmla="*/ 2899773 w 11015470"/>
              <a:gd name="csY8" fmla="*/ 855592 h 4772025"/>
              <a:gd name="csX9" fmla="*/ 2899773 w 11015470"/>
              <a:gd name="csY9" fmla="*/ 252801 h 4772025"/>
              <a:gd name="csX10" fmla="*/ 2899774 w 11015470"/>
              <a:gd name="csY10" fmla="*/ 252801 h 4772025"/>
              <a:gd name="csX11" fmla="*/ 2899774 w 11015470"/>
              <a:gd name="csY11" fmla="*/ 124141 h 4772025"/>
              <a:gd name="csX12" fmla="*/ 3023916 w 11015470"/>
              <a:gd name="csY12" fmla="*/ 0 h 4772025"/>
              <a:gd name="csX13" fmla="*/ 5309647 w 11015470"/>
              <a:gd name="csY13" fmla="*/ 0 h 4772025"/>
              <a:gd name="csX14" fmla="*/ 5424033 w 11015470"/>
              <a:gd name="csY14" fmla="*/ 75820 h 4772025"/>
              <a:gd name="csX15" fmla="*/ 5433787 w 11015470"/>
              <a:gd name="csY15" fmla="*/ 124136 h 4772025"/>
              <a:gd name="csX16" fmla="*/ 5433787 w 11015470"/>
              <a:gd name="csY16" fmla="*/ 855592 h 4772025"/>
              <a:gd name="csX17" fmla="*/ 5525227 w 11015470"/>
              <a:gd name="csY17" fmla="*/ 947032 h 4772025"/>
              <a:gd name="csX18" fmla="*/ 5616667 w 11015470"/>
              <a:gd name="csY18" fmla="*/ 855592 h 4772025"/>
              <a:gd name="csX19" fmla="*/ 5616667 w 11015470"/>
              <a:gd name="csY19" fmla="*/ 252801 h 4772025"/>
              <a:gd name="csX20" fmla="*/ 5616668 w 11015470"/>
              <a:gd name="csY20" fmla="*/ 252801 h 4772025"/>
              <a:gd name="csX21" fmla="*/ 5616668 w 11015470"/>
              <a:gd name="csY21" fmla="*/ 124141 h 4772025"/>
              <a:gd name="csX22" fmla="*/ 5740809 w 11015470"/>
              <a:gd name="csY22" fmla="*/ 0 h 4772025"/>
              <a:gd name="csX23" fmla="*/ 8026542 w 11015470"/>
              <a:gd name="csY23" fmla="*/ 0 h 4772025"/>
              <a:gd name="csX24" fmla="*/ 8140927 w 11015470"/>
              <a:gd name="csY24" fmla="*/ 75820 h 4772025"/>
              <a:gd name="csX25" fmla="*/ 8150682 w 11015470"/>
              <a:gd name="csY25" fmla="*/ 124136 h 4772025"/>
              <a:gd name="csX26" fmla="*/ 8150682 w 11015470"/>
              <a:gd name="csY26" fmla="*/ 855592 h 4772025"/>
              <a:gd name="csX27" fmla="*/ 8242122 w 11015470"/>
              <a:gd name="csY27" fmla="*/ 947032 h 4772025"/>
              <a:gd name="csX28" fmla="*/ 8333562 w 11015470"/>
              <a:gd name="csY28" fmla="*/ 855592 h 4772025"/>
              <a:gd name="csX29" fmla="*/ 8333562 w 11015470"/>
              <a:gd name="csY29" fmla="*/ 252801 h 4772025"/>
              <a:gd name="csX30" fmla="*/ 8333563 w 11015470"/>
              <a:gd name="csY30" fmla="*/ 252801 h 4772025"/>
              <a:gd name="csX31" fmla="*/ 8333563 w 11015470"/>
              <a:gd name="csY31" fmla="*/ 124141 h 4772025"/>
              <a:gd name="csX32" fmla="*/ 8457704 w 11015470"/>
              <a:gd name="csY32" fmla="*/ 0 h 4772025"/>
              <a:gd name="csX33" fmla="*/ 10743437 w 11015470"/>
              <a:gd name="csY33" fmla="*/ 0 h 4772025"/>
              <a:gd name="csX34" fmla="*/ 10743438 w 11015470"/>
              <a:gd name="csY34" fmla="*/ 0 h 4772025"/>
              <a:gd name="csX35" fmla="*/ 10849833 w 11015470"/>
              <a:gd name="csY35" fmla="*/ 0 h 4772025"/>
              <a:gd name="csX36" fmla="*/ 11015470 w 11015470"/>
              <a:gd name="csY36" fmla="*/ 165637 h 4772025"/>
              <a:gd name="csX37" fmla="*/ 11015470 w 11015470"/>
              <a:gd name="csY37" fmla="*/ 4606388 h 4772025"/>
              <a:gd name="csX38" fmla="*/ 10849833 w 11015470"/>
              <a:gd name="csY38" fmla="*/ 4772025 h 4772025"/>
              <a:gd name="csX39" fmla="*/ 165636 w 11015470"/>
              <a:gd name="csY39" fmla="*/ 4772025 h 4772025"/>
              <a:gd name="csX40" fmla="*/ 0 w 11015470"/>
              <a:gd name="csY40" fmla="*/ 4606388 h 4772025"/>
              <a:gd name="csX41" fmla="*/ 0 w 11015470"/>
              <a:gd name="csY41" fmla="*/ 165637 h 4772025"/>
              <a:gd name="csX42" fmla="*/ 165636 w 11015470"/>
              <a:gd name="csY42" fmla="*/ 0 h 47720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</a:cxnLst>
            <a:rect l="l" t="t" r="r" b="b"/>
            <a:pathLst>
              <a:path w="11015470" h="4772025">
                <a:moveTo>
                  <a:pt x="165636" y="0"/>
                </a:moveTo>
                <a:lnTo>
                  <a:pt x="307020" y="0"/>
                </a:lnTo>
                <a:lnTo>
                  <a:pt x="2051747" y="0"/>
                </a:lnTo>
                <a:lnTo>
                  <a:pt x="2592754" y="0"/>
                </a:lnTo>
                <a:cubicBezTo>
                  <a:pt x="2644174" y="0"/>
                  <a:pt x="2688293" y="31264"/>
                  <a:pt x="2707139" y="75820"/>
                </a:cubicBezTo>
                <a:lnTo>
                  <a:pt x="2716893" y="124131"/>
                </a:lnTo>
                <a:lnTo>
                  <a:pt x="2716893" y="855592"/>
                </a:lnTo>
                <a:cubicBezTo>
                  <a:pt x="2716893" y="906093"/>
                  <a:pt x="2757832" y="947032"/>
                  <a:pt x="2808333" y="947032"/>
                </a:cubicBezTo>
                <a:cubicBezTo>
                  <a:pt x="2858834" y="947032"/>
                  <a:pt x="2899773" y="906093"/>
                  <a:pt x="2899773" y="855592"/>
                </a:cubicBezTo>
                <a:lnTo>
                  <a:pt x="2899773" y="252801"/>
                </a:lnTo>
                <a:lnTo>
                  <a:pt x="2899774" y="252801"/>
                </a:lnTo>
                <a:lnTo>
                  <a:pt x="2899774" y="124141"/>
                </a:lnTo>
                <a:cubicBezTo>
                  <a:pt x="2899774" y="55580"/>
                  <a:pt x="2955355" y="0"/>
                  <a:pt x="3023916" y="0"/>
                </a:cubicBezTo>
                <a:lnTo>
                  <a:pt x="5309647" y="0"/>
                </a:lnTo>
                <a:cubicBezTo>
                  <a:pt x="5361068" y="0"/>
                  <a:pt x="5405187" y="31264"/>
                  <a:pt x="5424033" y="75820"/>
                </a:cubicBezTo>
                <a:lnTo>
                  <a:pt x="5433787" y="124136"/>
                </a:lnTo>
                <a:lnTo>
                  <a:pt x="5433787" y="855592"/>
                </a:lnTo>
                <a:cubicBezTo>
                  <a:pt x="5433787" y="906093"/>
                  <a:pt x="5474726" y="947032"/>
                  <a:pt x="5525227" y="947032"/>
                </a:cubicBezTo>
                <a:cubicBezTo>
                  <a:pt x="5575728" y="947032"/>
                  <a:pt x="5616667" y="906093"/>
                  <a:pt x="5616667" y="855592"/>
                </a:cubicBezTo>
                <a:lnTo>
                  <a:pt x="5616667" y="252801"/>
                </a:lnTo>
                <a:lnTo>
                  <a:pt x="5616668" y="252801"/>
                </a:lnTo>
                <a:lnTo>
                  <a:pt x="5616668" y="124141"/>
                </a:lnTo>
                <a:cubicBezTo>
                  <a:pt x="5616668" y="55580"/>
                  <a:pt x="5672248" y="0"/>
                  <a:pt x="5740809" y="0"/>
                </a:cubicBezTo>
                <a:lnTo>
                  <a:pt x="8026542" y="0"/>
                </a:lnTo>
                <a:cubicBezTo>
                  <a:pt x="8077963" y="0"/>
                  <a:pt x="8122082" y="31264"/>
                  <a:pt x="8140927" y="75820"/>
                </a:cubicBezTo>
                <a:lnTo>
                  <a:pt x="8150682" y="124136"/>
                </a:lnTo>
                <a:lnTo>
                  <a:pt x="8150682" y="855592"/>
                </a:lnTo>
                <a:cubicBezTo>
                  <a:pt x="8150682" y="906093"/>
                  <a:pt x="8191621" y="947032"/>
                  <a:pt x="8242122" y="947032"/>
                </a:cubicBezTo>
                <a:cubicBezTo>
                  <a:pt x="8292623" y="947032"/>
                  <a:pt x="8333562" y="906093"/>
                  <a:pt x="8333562" y="855592"/>
                </a:cubicBezTo>
                <a:lnTo>
                  <a:pt x="8333562" y="252801"/>
                </a:lnTo>
                <a:lnTo>
                  <a:pt x="8333563" y="252801"/>
                </a:lnTo>
                <a:lnTo>
                  <a:pt x="8333563" y="124141"/>
                </a:lnTo>
                <a:cubicBezTo>
                  <a:pt x="8333563" y="55580"/>
                  <a:pt x="8389143" y="0"/>
                  <a:pt x="8457704" y="0"/>
                </a:cubicBezTo>
                <a:lnTo>
                  <a:pt x="10743437" y="0"/>
                </a:lnTo>
                <a:lnTo>
                  <a:pt x="10743438" y="0"/>
                </a:lnTo>
                <a:lnTo>
                  <a:pt x="10849833" y="0"/>
                </a:lnTo>
                <a:cubicBezTo>
                  <a:pt x="10941312" y="0"/>
                  <a:pt x="11015470" y="74158"/>
                  <a:pt x="11015470" y="165637"/>
                </a:cubicBezTo>
                <a:lnTo>
                  <a:pt x="11015470" y="4606388"/>
                </a:lnTo>
                <a:cubicBezTo>
                  <a:pt x="11015470" y="4697867"/>
                  <a:pt x="10941312" y="4772025"/>
                  <a:pt x="10849833" y="4772025"/>
                </a:cubicBezTo>
                <a:lnTo>
                  <a:pt x="165636" y="4772025"/>
                </a:lnTo>
                <a:cubicBezTo>
                  <a:pt x="74158" y="4772025"/>
                  <a:pt x="0" y="4697867"/>
                  <a:pt x="0" y="4606388"/>
                </a:cubicBezTo>
                <a:lnTo>
                  <a:pt x="0" y="165637"/>
                </a:lnTo>
                <a:cubicBezTo>
                  <a:pt x="0" y="74158"/>
                  <a:pt x="74158" y="0"/>
                  <a:pt x="165636" y="0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32000">
                <a:schemeClr val="bg1">
                  <a:alpha val="25000"/>
                </a:schemeClr>
              </a:gs>
            </a:gsLst>
            <a:lin ang="16200000" scaled="1"/>
          </a:gradFill>
          <a:ln w="6350">
            <a:gradFill flip="none" rotWithShape="1">
              <a:gsLst>
                <a:gs pos="0">
                  <a:schemeClr val="accent2">
                    <a:lumMod val="20000"/>
                    <a:lumOff val="8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32472" fontAlgn="base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FFFFFF"/>
              </a:solidFill>
              <a:latin typeface="Segoe UI"/>
              <a:cs typeface="Segoe UI" pitchFamily="34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58EA5AA-3122-9323-BB9A-F6AFFDAEBF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00498" y="1979018"/>
            <a:ext cx="678482" cy="678482"/>
            <a:chOff x="1700498" y="1979018"/>
            <a:chExt cx="678482" cy="678482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896B2AD5-7580-7CA1-17BE-524C467112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1700498" y="1979018"/>
              <a:ext cx="678482" cy="678482"/>
            </a:xfrm>
            <a:custGeom>
              <a:avLst/>
              <a:gdLst>
                <a:gd name="connsiteX0" fmla="*/ 681721 w 1363442"/>
                <a:gd name="connsiteY0" fmla="*/ 0 h 1360402"/>
                <a:gd name="connsiteX1" fmla="*/ 1363442 w 1363442"/>
                <a:gd name="connsiteY1" fmla="*/ 680201 h 1360402"/>
                <a:gd name="connsiteX2" fmla="*/ 681721 w 1363442"/>
                <a:gd name="connsiteY2" fmla="*/ 1360402 h 1360402"/>
                <a:gd name="connsiteX3" fmla="*/ 0 w 1363442"/>
                <a:gd name="connsiteY3" fmla="*/ 680201 h 1360402"/>
                <a:gd name="connsiteX4" fmla="*/ 681721 w 1363442"/>
                <a:gd name="connsiteY4" fmla="*/ 0 h 1360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3442" h="1360402">
                  <a:moveTo>
                    <a:pt x="681721" y="0"/>
                  </a:moveTo>
                  <a:cubicBezTo>
                    <a:pt x="1058225" y="0"/>
                    <a:pt x="1363442" y="304536"/>
                    <a:pt x="1363442" y="680201"/>
                  </a:cubicBezTo>
                  <a:cubicBezTo>
                    <a:pt x="1363442" y="1055866"/>
                    <a:pt x="1058225" y="1360402"/>
                    <a:pt x="681721" y="1360402"/>
                  </a:cubicBezTo>
                  <a:cubicBezTo>
                    <a:pt x="305217" y="1360402"/>
                    <a:pt x="0" y="1055866"/>
                    <a:pt x="0" y="680201"/>
                  </a:cubicBezTo>
                  <a:cubicBezTo>
                    <a:pt x="0" y="304536"/>
                    <a:pt x="305217" y="0"/>
                    <a:pt x="681721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99000">
                  <a:schemeClr val="accent1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6350">
              <a:noFill/>
              <a:headEnd type="none" w="med" len="med"/>
              <a:tailEnd type="none" w="med" len="med"/>
            </a:ln>
            <a:effectLst>
              <a:glow rad="127000">
                <a:schemeClr val="accent1">
                  <a:lumMod val="20000"/>
                  <a:lumOff val="80000"/>
                  <a:alpha val="10000"/>
                </a:schemeClr>
              </a:glo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US" sz="2000">
                <a:solidFill>
                  <a:srgbClr val="FFFFFF"/>
                </a:solidFill>
                <a:cs typeface="Segoe UI" pitchFamily="34" charset="0"/>
              </a:endParaRPr>
            </a:p>
          </p:txBody>
        </p:sp>
        <p:sp>
          <p:nvSpPr>
            <p:cNvPr id="38" name="Graphic 16" descr="Icon of a team of three people">
              <a:extLst>
                <a:ext uri="{FF2B5EF4-FFF2-40B4-BE49-F238E27FC236}">
                  <a16:creationId xmlns:a16="http://schemas.microsoft.com/office/drawing/2014/main" id="{5376AC40-7A70-400D-DC7D-D08CE74A5E25}"/>
                </a:ext>
              </a:extLst>
            </p:cNvPr>
            <p:cNvSpPr/>
            <p:nvPr/>
          </p:nvSpPr>
          <p:spPr>
            <a:xfrm>
              <a:off x="1859257" y="2155825"/>
              <a:ext cx="360964" cy="324868"/>
            </a:xfrm>
            <a:custGeom>
              <a:avLst/>
              <a:gdLst>
                <a:gd name="connsiteX0" fmla="*/ 216804 w 339978"/>
                <a:gd name="connsiteY0" fmla="*/ 118992 h 305980"/>
                <a:gd name="connsiteX1" fmla="*/ 246552 w 339978"/>
                <a:gd name="connsiteY1" fmla="*/ 148741 h 305980"/>
                <a:gd name="connsiteX2" fmla="*/ 246552 w 339978"/>
                <a:gd name="connsiteY2" fmla="*/ 229468 h 305980"/>
                <a:gd name="connsiteX3" fmla="*/ 170040 w 339978"/>
                <a:gd name="connsiteY3" fmla="*/ 305981 h 305980"/>
                <a:gd name="connsiteX4" fmla="*/ 93527 w 339978"/>
                <a:gd name="connsiteY4" fmla="*/ 229468 h 305980"/>
                <a:gd name="connsiteX5" fmla="*/ 93527 w 339978"/>
                <a:gd name="connsiteY5" fmla="*/ 148741 h 305980"/>
                <a:gd name="connsiteX6" fmla="*/ 123275 w 339978"/>
                <a:gd name="connsiteY6" fmla="*/ 118992 h 305980"/>
                <a:gd name="connsiteX7" fmla="*/ 216804 w 339978"/>
                <a:gd name="connsiteY7" fmla="*/ 118992 h 305980"/>
                <a:gd name="connsiteX8" fmla="*/ 216804 w 339978"/>
                <a:gd name="connsiteY8" fmla="*/ 144491 h 305980"/>
                <a:gd name="connsiteX9" fmla="*/ 123275 w 339978"/>
                <a:gd name="connsiteY9" fmla="*/ 144491 h 305980"/>
                <a:gd name="connsiteX10" fmla="*/ 119025 w 339978"/>
                <a:gd name="connsiteY10" fmla="*/ 148741 h 305980"/>
                <a:gd name="connsiteX11" fmla="*/ 119025 w 339978"/>
                <a:gd name="connsiteY11" fmla="*/ 229468 h 305980"/>
                <a:gd name="connsiteX12" fmla="*/ 170040 w 339978"/>
                <a:gd name="connsiteY12" fmla="*/ 280482 h 305980"/>
                <a:gd name="connsiteX13" fmla="*/ 221054 w 339978"/>
                <a:gd name="connsiteY13" fmla="*/ 229468 h 305980"/>
                <a:gd name="connsiteX14" fmla="*/ 221054 w 339978"/>
                <a:gd name="connsiteY14" fmla="*/ 148741 h 305980"/>
                <a:gd name="connsiteX15" fmla="*/ 216804 w 339978"/>
                <a:gd name="connsiteY15" fmla="*/ 144491 h 305980"/>
                <a:gd name="connsiteX16" fmla="*/ 29748 w 339978"/>
                <a:gd name="connsiteY16" fmla="*/ 118992 h 305980"/>
                <a:gd name="connsiteX17" fmla="*/ 87226 w 339978"/>
                <a:gd name="connsiteY17" fmla="*/ 118976 h 305980"/>
                <a:gd name="connsiteX18" fmla="*/ 76718 w 339978"/>
                <a:gd name="connsiteY18" fmla="*/ 144494 h 305980"/>
                <a:gd name="connsiteX19" fmla="*/ 29748 w 339978"/>
                <a:gd name="connsiteY19" fmla="*/ 144491 h 305980"/>
                <a:gd name="connsiteX20" fmla="*/ 25498 w 339978"/>
                <a:gd name="connsiteY20" fmla="*/ 148741 h 305980"/>
                <a:gd name="connsiteX21" fmla="*/ 25498 w 339978"/>
                <a:gd name="connsiteY21" fmla="*/ 203967 h 305980"/>
                <a:gd name="connsiteX22" fmla="*/ 68017 w 339978"/>
                <a:gd name="connsiteY22" fmla="*/ 246484 h 305980"/>
                <a:gd name="connsiteX23" fmla="*/ 77892 w 339978"/>
                <a:gd name="connsiteY23" fmla="*/ 245332 h 305980"/>
                <a:gd name="connsiteX24" fmla="*/ 85587 w 339978"/>
                <a:gd name="connsiteY24" fmla="*/ 269671 h 305980"/>
                <a:gd name="connsiteX25" fmla="*/ 68017 w 339978"/>
                <a:gd name="connsiteY25" fmla="*/ 271983 h 305980"/>
                <a:gd name="connsiteX26" fmla="*/ 0 w 339978"/>
                <a:gd name="connsiteY26" fmla="*/ 203967 h 305980"/>
                <a:gd name="connsiteX27" fmla="*/ 0 w 339978"/>
                <a:gd name="connsiteY27" fmla="*/ 148741 h 305980"/>
                <a:gd name="connsiteX28" fmla="*/ 29748 w 339978"/>
                <a:gd name="connsiteY28" fmla="*/ 118992 h 305980"/>
                <a:gd name="connsiteX29" fmla="*/ 252854 w 339978"/>
                <a:gd name="connsiteY29" fmla="*/ 118976 h 305980"/>
                <a:gd name="connsiteX30" fmla="*/ 310230 w 339978"/>
                <a:gd name="connsiteY30" fmla="*/ 118992 h 305980"/>
                <a:gd name="connsiteX31" fmla="*/ 339978 w 339978"/>
                <a:gd name="connsiteY31" fmla="*/ 148741 h 305980"/>
                <a:gd name="connsiteX32" fmla="*/ 339978 w 339978"/>
                <a:gd name="connsiteY32" fmla="*/ 203987 h 305980"/>
                <a:gd name="connsiteX33" fmla="*/ 271983 w 339978"/>
                <a:gd name="connsiteY33" fmla="*/ 271983 h 305980"/>
                <a:gd name="connsiteX34" fmla="*/ 254459 w 339978"/>
                <a:gd name="connsiteY34" fmla="*/ 269703 h 305980"/>
                <a:gd name="connsiteX35" fmla="*/ 262208 w 339978"/>
                <a:gd name="connsiteY35" fmla="*/ 245347 h 305980"/>
                <a:gd name="connsiteX36" fmla="*/ 271983 w 339978"/>
                <a:gd name="connsiteY36" fmla="*/ 246484 h 305980"/>
                <a:gd name="connsiteX37" fmla="*/ 314480 w 339978"/>
                <a:gd name="connsiteY37" fmla="*/ 203987 h 305980"/>
                <a:gd name="connsiteX38" fmla="*/ 314480 w 339978"/>
                <a:gd name="connsiteY38" fmla="*/ 148741 h 305980"/>
                <a:gd name="connsiteX39" fmla="*/ 310230 w 339978"/>
                <a:gd name="connsiteY39" fmla="*/ 144491 h 305980"/>
                <a:gd name="connsiteX40" fmla="*/ 263361 w 339978"/>
                <a:gd name="connsiteY40" fmla="*/ 144494 h 305980"/>
                <a:gd name="connsiteX41" fmla="*/ 252854 w 339978"/>
                <a:gd name="connsiteY41" fmla="*/ 118976 h 305980"/>
                <a:gd name="connsiteX42" fmla="*/ 169989 w 339978"/>
                <a:gd name="connsiteY42" fmla="*/ 0 h 305980"/>
                <a:gd name="connsiteX43" fmla="*/ 220986 w 339978"/>
                <a:gd name="connsiteY43" fmla="*/ 50997 h 305980"/>
                <a:gd name="connsiteX44" fmla="*/ 169989 w 339978"/>
                <a:gd name="connsiteY44" fmla="*/ 101994 h 305980"/>
                <a:gd name="connsiteX45" fmla="*/ 118992 w 339978"/>
                <a:gd name="connsiteY45" fmla="*/ 50997 h 305980"/>
                <a:gd name="connsiteX46" fmla="*/ 169989 w 339978"/>
                <a:gd name="connsiteY46" fmla="*/ 0 h 305980"/>
                <a:gd name="connsiteX47" fmla="*/ 280482 w 339978"/>
                <a:gd name="connsiteY47" fmla="*/ 16999 h 305980"/>
                <a:gd name="connsiteX48" fmla="*/ 322979 w 339978"/>
                <a:gd name="connsiteY48" fmla="*/ 59496 h 305980"/>
                <a:gd name="connsiteX49" fmla="*/ 280482 w 339978"/>
                <a:gd name="connsiteY49" fmla="*/ 101994 h 305980"/>
                <a:gd name="connsiteX50" fmla="*/ 237985 w 339978"/>
                <a:gd name="connsiteY50" fmla="*/ 59496 h 305980"/>
                <a:gd name="connsiteX51" fmla="*/ 280482 w 339978"/>
                <a:gd name="connsiteY51" fmla="*/ 16999 h 305980"/>
                <a:gd name="connsiteX52" fmla="*/ 59496 w 339978"/>
                <a:gd name="connsiteY52" fmla="*/ 16999 h 305980"/>
                <a:gd name="connsiteX53" fmla="*/ 101994 w 339978"/>
                <a:gd name="connsiteY53" fmla="*/ 59496 h 305980"/>
                <a:gd name="connsiteX54" fmla="*/ 59496 w 339978"/>
                <a:gd name="connsiteY54" fmla="*/ 101994 h 305980"/>
                <a:gd name="connsiteX55" fmla="*/ 16999 w 339978"/>
                <a:gd name="connsiteY55" fmla="*/ 59496 h 305980"/>
                <a:gd name="connsiteX56" fmla="*/ 59496 w 339978"/>
                <a:gd name="connsiteY56" fmla="*/ 16999 h 305980"/>
                <a:gd name="connsiteX57" fmla="*/ 169989 w 339978"/>
                <a:gd name="connsiteY57" fmla="*/ 25498 h 305980"/>
                <a:gd name="connsiteX58" fmla="*/ 144491 w 339978"/>
                <a:gd name="connsiteY58" fmla="*/ 50997 h 305980"/>
                <a:gd name="connsiteX59" fmla="*/ 169989 w 339978"/>
                <a:gd name="connsiteY59" fmla="*/ 76495 h 305980"/>
                <a:gd name="connsiteX60" fmla="*/ 195488 w 339978"/>
                <a:gd name="connsiteY60" fmla="*/ 50997 h 305980"/>
                <a:gd name="connsiteX61" fmla="*/ 169989 w 339978"/>
                <a:gd name="connsiteY61" fmla="*/ 25498 h 305980"/>
                <a:gd name="connsiteX62" fmla="*/ 280482 w 339978"/>
                <a:gd name="connsiteY62" fmla="*/ 42497 h 305980"/>
                <a:gd name="connsiteX63" fmla="*/ 263483 w 339978"/>
                <a:gd name="connsiteY63" fmla="*/ 59496 h 305980"/>
                <a:gd name="connsiteX64" fmla="*/ 280482 w 339978"/>
                <a:gd name="connsiteY64" fmla="*/ 76495 h 305980"/>
                <a:gd name="connsiteX65" fmla="*/ 297481 w 339978"/>
                <a:gd name="connsiteY65" fmla="*/ 59496 h 305980"/>
                <a:gd name="connsiteX66" fmla="*/ 280482 w 339978"/>
                <a:gd name="connsiteY66" fmla="*/ 42497 h 305980"/>
                <a:gd name="connsiteX67" fmla="*/ 59496 w 339978"/>
                <a:gd name="connsiteY67" fmla="*/ 42497 h 305980"/>
                <a:gd name="connsiteX68" fmla="*/ 42497 w 339978"/>
                <a:gd name="connsiteY68" fmla="*/ 59496 h 305980"/>
                <a:gd name="connsiteX69" fmla="*/ 59496 w 339978"/>
                <a:gd name="connsiteY69" fmla="*/ 76495 h 305980"/>
                <a:gd name="connsiteX70" fmla="*/ 76495 w 339978"/>
                <a:gd name="connsiteY70" fmla="*/ 59496 h 305980"/>
                <a:gd name="connsiteX71" fmla="*/ 59496 w 339978"/>
                <a:gd name="connsiteY71" fmla="*/ 42497 h 30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39978" h="305980">
                  <a:moveTo>
                    <a:pt x="216804" y="118992"/>
                  </a:moveTo>
                  <a:cubicBezTo>
                    <a:pt x="233234" y="118992"/>
                    <a:pt x="246552" y="132311"/>
                    <a:pt x="246552" y="148741"/>
                  </a:cubicBezTo>
                  <a:lnTo>
                    <a:pt x="246552" y="229468"/>
                  </a:lnTo>
                  <a:cubicBezTo>
                    <a:pt x="246552" y="271724"/>
                    <a:pt x="212296" y="305981"/>
                    <a:pt x="170040" y="305981"/>
                  </a:cubicBezTo>
                  <a:cubicBezTo>
                    <a:pt x="127783" y="305981"/>
                    <a:pt x="93527" y="271724"/>
                    <a:pt x="93527" y="229468"/>
                  </a:cubicBezTo>
                  <a:lnTo>
                    <a:pt x="93527" y="148741"/>
                  </a:lnTo>
                  <a:cubicBezTo>
                    <a:pt x="93527" y="132311"/>
                    <a:pt x="106846" y="118992"/>
                    <a:pt x="123275" y="118992"/>
                  </a:cubicBezTo>
                  <a:lnTo>
                    <a:pt x="216804" y="118992"/>
                  </a:lnTo>
                  <a:close/>
                  <a:moveTo>
                    <a:pt x="216804" y="144491"/>
                  </a:moveTo>
                  <a:lnTo>
                    <a:pt x="123275" y="144491"/>
                  </a:lnTo>
                  <a:cubicBezTo>
                    <a:pt x="120928" y="144491"/>
                    <a:pt x="119025" y="146393"/>
                    <a:pt x="119025" y="148741"/>
                  </a:cubicBezTo>
                  <a:lnTo>
                    <a:pt x="119025" y="229468"/>
                  </a:lnTo>
                  <a:cubicBezTo>
                    <a:pt x="119025" y="257642"/>
                    <a:pt x="141864" y="280482"/>
                    <a:pt x="170040" y="280482"/>
                  </a:cubicBezTo>
                  <a:cubicBezTo>
                    <a:pt x="198214" y="280482"/>
                    <a:pt x="221054" y="257642"/>
                    <a:pt x="221054" y="229468"/>
                  </a:cubicBezTo>
                  <a:lnTo>
                    <a:pt x="221054" y="148741"/>
                  </a:lnTo>
                  <a:cubicBezTo>
                    <a:pt x="221054" y="146393"/>
                    <a:pt x="219152" y="144491"/>
                    <a:pt x="216804" y="144491"/>
                  </a:cubicBezTo>
                  <a:close/>
                  <a:moveTo>
                    <a:pt x="29748" y="118992"/>
                  </a:moveTo>
                  <a:lnTo>
                    <a:pt x="87226" y="118976"/>
                  </a:lnTo>
                  <a:cubicBezTo>
                    <a:pt x="81389" y="126038"/>
                    <a:pt x="77587" y="134844"/>
                    <a:pt x="76718" y="144494"/>
                  </a:cubicBezTo>
                  <a:lnTo>
                    <a:pt x="29748" y="144491"/>
                  </a:lnTo>
                  <a:cubicBezTo>
                    <a:pt x="27401" y="144491"/>
                    <a:pt x="25498" y="146393"/>
                    <a:pt x="25498" y="148741"/>
                  </a:cubicBezTo>
                  <a:lnTo>
                    <a:pt x="25498" y="203967"/>
                  </a:lnTo>
                  <a:cubicBezTo>
                    <a:pt x="25498" y="227449"/>
                    <a:pt x="44534" y="246484"/>
                    <a:pt x="68017" y="246484"/>
                  </a:cubicBezTo>
                  <a:cubicBezTo>
                    <a:pt x="71416" y="246484"/>
                    <a:pt x="74723" y="246085"/>
                    <a:pt x="77892" y="245332"/>
                  </a:cubicBezTo>
                  <a:cubicBezTo>
                    <a:pt x="79332" y="253898"/>
                    <a:pt x="81961" y="262067"/>
                    <a:pt x="85587" y="269671"/>
                  </a:cubicBezTo>
                  <a:cubicBezTo>
                    <a:pt x="79993" y="271184"/>
                    <a:pt x="74098" y="271983"/>
                    <a:pt x="68017" y="271983"/>
                  </a:cubicBezTo>
                  <a:cubicBezTo>
                    <a:pt x="30452" y="271983"/>
                    <a:pt x="0" y="241531"/>
                    <a:pt x="0" y="203967"/>
                  </a:cubicBezTo>
                  <a:lnTo>
                    <a:pt x="0" y="148741"/>
                  </a:lnTo>
                  <a:cubicBezTo>
                    <a:pt x="0" y="132311"/>
                    <a:pt x="13319" y="118992"/>
                    <a:pt x="29748" y="118992"/>
                  </a:cubicBezTo>
                  <a:close/>
                  <a:moveTo>
                    <a:pt x="252854" y="118976"/>
                  </a:moveTo>
                  <a:lnTo>
                    <a:pt x="310230" y="118992"/>
                  </a:lnTo>
                  <a:cubicBezTo>
                    <a:pt x="326660" y="118992"/>
                    <a:pt x="339978" y="132311"/>
                    <a:pt x="339978" y="148741"/>
                  </a:cubicBezTo>
                  <a:lnTo>
                    <a:pt x="339978" y="203987"/>
                  </a:lnTo>
                  <a:cubicBezTo>
                    <a:pt x="339978" y="241539"/>
                    <a:pt x="309535" y="271983"/>
                    <a:pt x="271983" y="271983"/>
                  </a:cubicBezTo>
                  <a:cubicBezTo>
                    <a:pt x="265924" y="271983"/>
                    <a:pt x="260049" y="271191"/>
                    <a:pt x="254459" y="269703"/>
                  </a:cubicBezTo>
                  <a:cubicBezTo>
                    <a:pt x="258112" y="262084"/>
                    <a:pt x="260743" y="253915"/>
                    <a:pt x="262208" y="245347"/>
                  </a:cubicBezTo>
                  <a:cubicBezTo>
                    <a:pt x="265339" y="246093"/>
                    <a:pt x="268615" y="246484"/>
                    <a:pt x="271983" y="246484"/>
                  </a:cubicBezTo>
                  <a:cubicBezTo>
                    <a:pt x="295453" y="246484"/>
                    <a:pt x="314480" y="227457"/>
                    <a:pt x="314480" y="203987"/>
                  </a:cubicBezTo>
                  <a:lnTo>
                    <a:pt x="314480" y="148741"/>
                  </a:lnTo>
                  <a:cubicBezTo>
                    <a:pt x="314480" y="146393"/>
                    <a:pt x="312578" y="144491"/>
                    <a:pt x="310230" y="144491"/>
                  </a:cubicBezTo>
                  <a:lnTo>
                    <a:pt x="263361" y="144494"/>
                  </a:lnTo>
                  <a:cubicBezTo>
                    <a:pt x="262492" y="134844"/>
                    <a:pt x="258690" y="126038"/>
                    <a:pt x="252854" y="118976"/>
                  </a:cubicBezTo>
                  <a:close/>
                  <a:moveTo>
                    <a:pt x="169989" y="0"/>
                  </a:moveTo>
                  <a:cubicBezTo>
                    <a:pt x="198155" y="0"/>
                    <a:pt x="220986" y="22832"/>
                    <a:pt x="220986" y="50997"/>
                  </a:cubicBezTo>
                  <a:cubicBezTo>
                    <a:pt x="220986" y="79161"/>
                    <a:pt x="198155" y="101994"/>
                    <a:pt x="169989" y="101994"/>
                  </a:cubicBezTo>
                  <a:cubicBezTo>
                    <a:pt x="141824" y="101994"/>
                    <a:pt x="118992" y="79161"/>
                    <a:pt x="118992" y="50997"/>
                  </a:cubicBezTo>
                  <a:cubicBezTo>
                    <a:pt x="118992" y="22832"/>
                    <a:pt x="141824" y="0"/>
                    <a:pt x="169989" y="0"/>
                  </a:cubicBezTo>
                  <a:close/>
                  <a:moveTo>
                    <a:pt x="280482" y="16999"/>
                  </a:moveTo>
                  <a:cubicBezTo>
                    <a:pt x="303953" y="16999"/>
                    <a:pt x="322979" y="36026"/>
                    <a:pt x="322979" y="59496"/>
                  </a:cubicBezTo>
                  <a:cubicBezTo>
                    <a:pt x="322979" y="82967"/>
                    <a:pt x="303953" y="101994"/>
                    <a:pt x="280482" y="101994"/>
                  </a:cubicBezTo>
                  <a:cubicBezTo>
                    <a:pt x="257012" y="101994"/>
                    <a:pt x="237985" y="82967"/>
                    <a:pt x="237985" y="59496"/>
                  </a:cubicBezTo>
                  <a:cubicBezTo>
                    <a:pt x="237985" y="36026"/>
                    <a:pt x="257012" y="16999"/>
                    <a:pt x="280482" y="16999"/>
                  </a:cubicBezTo>
                  <a:close/>
                  <a:moveTo>
                    <a:pt x="59496" y="16999"/>
                  </a:moveTo>
                  <a:cubicBezTo>
                    <a:pt x="82967" y="16999"/>
                    <a:pt x="101994" y="36026"/>
                    <a:pt x="101994" y="59496"/>
                  </a:cubicBezTo>
                  <a:cubicBezTo>
                    <a:pt x="101994" y="82967"/>
                    <a:pt x="82967" y="101994"/>
                    <a:pt x="59496" y="101994"/>
                  </a:cubicBezTo>
                  <a:cubicBezTo>
                    <a:pt x="36026" y="101994"/>
                    <a:pt x="16999" y="82967"/>
                    <a:pt x="16999" y="59496"/>
                  </a:cubicBezTo>
                  <a:cubicBezTo>
                    <a:pt x="16999" y="36026"/>
                    <a:pt x="36026" y="16999"/>
                    <a:pt x="59496" y="16999"/>
                  </a:cubicBezTo>
                  <a:close/>
                  <a:moveTo>
                    <a:pt x="169989" y="25498"/>
                  </a:moveTo>
                  <a:cubicBezTo>
                    <a:pt x="155907" y="25498"/>
                    <a:pt x="144491" y="36914"/>
                    <a:pt x="144491" y="50997"/>
                  </a:cubicBezTo>
                  <a:cubicBezTo>
                    <a:pt x="144491" y="65079"/>
                    <a:pt x="155907" y="76495"/>
                    <a:pt x="169989" y="76495"/>
                  </a:cubicBezTo>
                  <a:cubicBezTo>
                    <a:pt x="184071" y="76495"/>
                    <a:pt x="195488" y="65079"/>
                    <a:pt x="195488" y="50997"/>
                  </a:cubicBezTo>
                  <a:cubicBezTo>
                    <a:pt x="195488" y="36914"/>
                    <a:pt x="184071" y="25498"/>
                    <a:pt x="169989" y="25498"/>
                  </a:cubicBezTo>
                  <a:close/>
                  <a:moveTo>
                    <a:pt x="280482" y="42497"/>
                  </a:moveTo>
                  <a:cubicBezTo>
                    <a:pt x="271094" y="42497"/>
                    <a:pt x="263483" y="50108"/>
                    <a:pt x="263483" y="59496"/>
                  </a:cubicBezTo>
                  <a:cubicBezTo>
                    <a:pt x="263483" y="68884"/>
                    <a:pt x="271094" y="76495"/>
                    <a:pt x="280482" y="76495"/>
                  </a:cubicBezTo>
                  <a:cubicBezTo>
                    <a:pt x="289871" y="76495"/>
                    <a:pt x="297481" y="68884"/>
                    <a:pt x="297481" y="59496"/>
                  </a:cubicBezTo>
                  <a:cubicBezTo>
                    <a:pt x="297481" y="50108"/>
                    <a:pt x="289871" y="42497"/>
                    <a:pt x="280482" y="42497"/>
                  </a:cubicBezTo>
                  <a:close/>
                  <a:moveTo>
                    <a:pt x="59496" y="42497"/>
                  </a:moveTo>
                  <a:cubicBezTo>
                    <a:pt x="50108" y="42497"/>
                    <a:pt x="42497" y="50108"/>
                    <a:pt x="42497" y="59496"/>
                  </a:cubicBezTo>
                  <a:cubicBezTo>
                    <a:pt x="42497" y="68884"/>
                    <a:pt x="50108" y="76495"/>
                    <a:pt x="59496" y="76495"/>
                  </a:cubicBezTo>
                  <a:cubicBezTo>
                    <a:pt x="68884" y="76495"/>
                    <a:pt x="76495" y="68884"/>
                    <a:pt x="76495" y="59496"/>
                  </a:cubicBezTo>
                  <a:cubicBezTo>
                    <a:pt x="76495" y="50108"/>
                    <a:pt x="68884" y="42497"/>
                    <a:pt x="59496" y="42497"/>
                  </a:cubicBezTo>
                  <a:close/>
                </a:path>
              </a:pathLst>
            </a:custGeom>
            <a:solidFill>
              <a:schemeClr val="tx1"/>
            </a:solidFill>
            <a:ln w="15081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460"/>
              <a:endParaRPr lang="en-US" sz="1765">
                <a:solidFill>
                  <a:srgbClr val="000000"/>
                </a:solidFill>
                <a:latin typeface="Segoe UI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1A81DA6A-FA3B-F4AE-CC8C-D1B4DE33FD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17393" y="1979018"/>
            <a:ext cx="678482" cy="678482"/>
            <a:chOff x="4417393" y="1979018"/>
            <a:chExt cx="678482" cy="678482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40C473B-62DB-C9BF-8E69-B07FA5BCF4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4417393" y="1979018"/>
              <a:ext cx="678482" cy="678482"/>
            </a:xfrm>
            <a:custGeom>
              <a:avLst/>
              <a:gdLst>
                <a:gd name="connsiteX0" fmla="*/ 681721 w 1363442"/>
                <a:gd name="connsiteY0" fmla="*/ 0 h 1360402"/>
                <a:gd name="connsiteX1" fmla="*/ 1363442 w 1363442"/>
                <a:gd name="connsiteY1" fmla="*/ 680201 h 1360402"/>
                <a:gd name="connsiteX2" fmla="*/ 681721 w 1363442"/>
                <a:gd name="connsiteY2" fmla="*/ 1360402 h 1360402"/>
                <a:gd name="connsiteX3" fmla="*/ 0 w 1363442"/>
                <a:gd name="connsiteY3" fmla="*/ 680201 h 1360402"/>
                <a:gd name="connsiteX4" fmla="*/ 681721 w 1363442"/>
                <a:gd name="connsiteY4" fmla="*/ 0 h 1360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3442" h="1360402">
                  <a:moveTo>
                    <a:pt x="681721" y="0"/>
                  </a:moveTo>
                  <a:cubicBezTo>
                    <a:pt x="1058225" y="0"/>
                    <a:pt x="1363442" y="304536"/>
                    <a:pt x="1363442" y="680201"/>
                  </a:cubicBezTo>
                  <a:cubicBezTo>
                    <a:pt x="1363442" y="1055866"/>
                    <a:pt x="1058225" y="1360402"/>
                    <a:pt x="681721" y="1360402"/>
                  </a:cubicBezTo>
                  <a:cubicBezTo>
                    <a:pt x="305217" y="1360402"/>
                    <a:pt x="0" y="1055866"/>
                    <a:pt x="0" y="680201"/>
                  </a:cubicBezTo>
                  <a:cubicBezTo>
                    <a:pt x="0" y="304536"/>
                    <a:pt x="305217" y="0"/>
                    <a:pt x="681721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99000">
                  <a:schemeClr val="accent1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6350">
              <a:noFill/>
              <a:headEnd type="none" w="med" len="med"/>
              <a:tailEnd type="none" w="med" len="med"/>
            </a:ln>
            <a:effectLst>
              <a:glow rad="127000">
                <a:schemeClr val="accent1">
                  <a:lumMod val="20000"/>
                  <a:lumOff val="80000"/>
                  <a:alpha val="10000"/>
                </a:schemeClr>
              </a:glo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US" sz="2000">
                <a:solidFill>
                  <a:srgbClr val="FFFFFF"/>
                </a:solidFill>
                <a:cs typeface="Segoe UI" pitchFamily="34" charset="0"/>
              </a:endParaRPr>
            </a:p>
          </p:txBody>
        </p:sp>
        <p:sp>
          <p:nvSpPr>
            <p:cNvPr id="40" name="Graphic 68" descr="Icon of a person with a plus sign">
              <a:extLst>
                <a:ext uri="{FF2B5EF4-FFF2-40B4-BE49-F238E27FC236}">
                  <a16:creationId xmlns:a16="http://schemas.microsoft.com/office/drawing/2014/main" id="{17EFE637-7B34-11A8-B040-04A154BA816E}"/>
                </a:ext>
              </a:extLst>
            </p:cNvPr>
            <p:cNvSpPr/>
            <p:nvPr/>
          </p:nvSpPr>
          <p:spPr>
            <a:xfrm>
              <a:off x="4599488" y="2161120"/>
              <a:ext cx="314292" cy="314278"/>
            </a:xfrm>
            <a:custGeom>
              <a:avLst/>
              <a:gdLst>
                <a:gd name="connsiteX0" fmla="*/ 147599 w 199986"/>
                <a:gd name="connsiteY0" fmla="*/ 95202 h 199977"/>
                <a:gd name="connsiteX1" fmla="*/ 199987 w 199986"/>
                <a:gd name="connsiteY1" fmla="*/ 147590 h 199977"/>
                <a:gd name="connsiteX2" fmla="*/ 147599 w 199986"/>
                <a:gd name="connsiteY2" fmla="*/ 199977 h 199977"/>
                <a:gd name="connsiteX3" fmla="*/ 95212 w 199986"/>
                <a:gd name="connsiteY3" fmla="*/ 147590 h 199977"/>
                <a:gd name="connsiteX4" fmla="*/ 147599 w 199986"/>
                <a:gd name="connsiteY4" fmla="*/ 95202 h 199977"/>
                <a:gd name="connsiteX5" fmla="*/ 95431 w 199986"/>
                <a:gd name="connsiteY5" fmla="*/ 114252 h 199977"/>
                <a:gd name="connsiteX6" fmla="*/ 88678 w 199986"/>
                <a:gd name="connsiteY6" fmla="*/ 128540 h 199977"/>
                <a:gd name="connsiteX7" fmla="*/ 21422 w 199986"/>
                <a:gd name="connsiteY7" fmla="*/ 128540 h 199977"/>
                <a:gd name="connsiteX8" fmla="*/ 14278 w 199986"/>
                <a:gd name="connsiteY8" fmla="*/ 135665 h 199977"/>
                <a:gd name="connsiteX9" fmla="*/ 14278 w 199986"/>
                <a:gd name="connsiteY9" fmla="*/ 135684 h 199977"/>
                <a:gd name="connsiteX10" fmla="*/ 14278 w 199986"/>
                <a:gd name="connsiteY10" fmla="*/ 141180 h 199977"/>
                <a:gd name="connsiteX11" fmla="*/ 19421 w 199986"/>
                <a:gd name="connsiteY11" fmla="*/ 155086 h 199977"/>
                <a:gd name="connsiteX12" fmla="*/ 76162 w 199986"/>
                <a:gd name="connsiteY12" fmla="*/ 176174 h 199977"/>
                <a:gd name="connsiteX13" fmla="*/ 92164 w 199986"/>
                <a:gd name="connsiteY13" fmla="*/ 175165 h 199977"/>
                <a:gd name="connsiteX14" fmla="*/ 100851 w 199986"/>
                <a:gd name="connsiteY14" fmla="*/ 188185 h 199977"/>
                <a:gd name="connsiteX15" fmla="*/ 76162 w 199986"/>
                <a:gd name="connsiteY15" fmla="*/ 190471 h 199977"/>
                <a:gd name="connsiteX16" fmla="*/ 8553 w 199986"/>
                <a:gd name="connsiteY16" fmla="*/ 164373 h 199977"/>
                <a:gd name="connsiteX17" fmla="*/ 0 w 199986"/>
                <a:gd name="connsiteY17" fmla="*/ 141180 h 199977"/>
                <a:gd name="connsiteX18" fmla="*/ 0 w 199986"/>
                <a:gd name="connsiteY18" fmla="*/ 135674 h 199977"/>
                <a:gd name="connsiteX19" fmla="*/ 21422 w 199986"/>
                <a:gd name="connsiteY19" fmla="*/ 114252 h 199977"/>
                <a:gd name="connsiteX20" fmla="*/ 95431 w 199986"/>
                <a:gd name="connsiteY20" fmla="*/ 114252 h 199977"/>
                <a:gd name="connsiteX21" fmla="*/ 147599 w 199986"/>
                <a:gd name="connsiteY21" fmla="*/ 114252 h 199977"/>
                <a:gd name="connsiteX22" fmla="*/ 146742 w 199986"/>
                <a:gd name="connsiteY22" fmla="*/ 114329 h 199977"/>
                <a:gd name="connsiteX23" fmla="*/ 142913 w 199986"/>
                <a:gd name="connsiteY23" fmla="*/ 118158 h 199977"/>
                <a:gd name="connsiteX24" fmla="*/ 142837 w 199986"/>
                <a:gd name="connsiteY24" fmla="*/ 119015 h 199977"/>
                <a:gd name="connsiteX25" fmla="*/ 142837 w 199986"/>
                <a:gd name="connsiteY25" fmla="*/ 142827 h 199977"/>
                <a:gd name="connsiteX26" fmla="*/ 119063 w 199986"/>
                <a:gd name="connsiteY26" fmla="*/ 142827 h 199977"/>
                <a:gd name="connsiteX27" fmla="*/ 118205 w 199986"/>
                <a:gd name="connsiteY27" fmla="*/ 142904 h 199977"/>
                <a:gd name="connsiteX28" fmla="*/ 114376 w 199986"/>
                <a:gd name="connsiteY28" fmla="*/ 146733 h 199977"/>
                <a:gd name="connsiteX29" fmla="*/ 114300 w 199986"/>
                <a:gd name="connsiteY29" fmla="*/ 147590 h 199977"/>
                <a:gd name="connsiteX30" fmla="*/ 114376 w 199986"/>
                <a:gd name="connsiteY30" fmla="*/ 148447 h 199977"/>
                <a:gd name="connsiteX31" fmla="*/ 118205 w 199986"/>
                <a:gd name="connsiteY31" fmla="*/ 152276 h 199977"/>
                <a:gd name="connsiteX32" fmla="*/ 119063 w 199986"/>
                <a:gd name="connsiteY32" fmla="*/ 152352 h 199977"/>
                <a:gd name="connsiteX33" fmla="*/ 142837 w 199986"/>
                <a:gd name="connsiteY33" fmla="*/ 152352 h 199977"/>
                <a:gd name="connsiteX34" fmla="*/ 142837 w 199986"/>
                <a:gd name="connsiteY34" fmla="*/ 176165 h 199977"/>
                <a:gd name="connsiteX35" fmla="*/ 142913 w 199986"/>
                <a:gd name="connsiteY35" fmla="*/ 177022 h 199977"/>
                <a:gd name="connsiteX36" fmla="*/ 146742 w 199986"/>
                <a:gd name="connsiteY36" fmla="*/ 180851 h 199977"/>
                <a:gd name="connsiteX37" fmla="*/ 147599 w 199986"/>
                <a:gd name="connsiteY37" fmla="*/ 180927 h 199977"/>
                <a:gd name="connsiteX38" fmla="*/ 148457 w 199986"/>
                <a:gd name="connsiteY38" fmla="*/ 180851 h 199977"/>
                <a:gd name="connsiteX39" fmla="*/ 152286 w 199986"/>
                <a:gd name="connsiteY39" fmla="*/ 177022 h 199977"/>
                <a:gd name="connsiteX40" fmla="*/ 152362 w 199986"/>
                <a:gd name="connsiteY40" fmla="*/ 176165 h 199977"/>
                <a:gd name="connsiteX41" fmla="*/ 152362 w 199986"/>
                <a:gd name="connsiteY41" fmla="*/ 152352 h 199977"/>
                <a:gd name="connsiteX42" fmla="*/ 176213 w 199986"/>
                <a:gd name="connsiteY42" fmla="*/ 152352 h 199977"/>
                <a:gd name="connsiteX43" fmla="*/ 177070 w 199986"/>
                <a:gd name="connsiteY43" fmla="*/ 152276 h 199977"/>
                <a:gd name="connsiteX44" fmla="*/ 180899 w 199986"/>
                <a:gd name="connsiteY44" fmla="*/ 148447 h 199977"/>
                <a:gd name="connsiteX45" fmla="*/ 180975 w 199986"/>
                <a:gd name="connsiteY45" fmla="*/ 147590 h 199977"/>
                <a:gd name="connsiteX46" fmla="*/ 180899 w 199986"/>
                <a:gd name="connsiteY46" fmla="*/ 146733 h 199977"/>
                <a:gd name="connsiteX47" fmla="*/ 177070 w 199986"/>
                <a:gd name="connsiteY47" fmla="*/ 142904 h 199977"/>
                <a:gd name="connsiteX48" fmla="*/ 176213 w 199986"/>
                <a:gd name="connsiteY48" fmla="*/ 142827 h 199977"/>
                <a:gd name="connsiteX49" fmla="*/ 152362 w 199986"/>
                <a:gd name="connsiteY49" fmla="*/ 142827 h 199977"/>
                <a:gd name="connsiteX50" fmla="*/ 152362 w 199986"/>
                <a:gd name="connsiteY50" fmla="*/ 119015 h 199977"/>
                <a:gd name="connsiteX51" fmla="*/ 152286 w 199986"/>
                <a:gd name="connsiteY51" fmla="*/ 118158 h 199977"/>
                <a:gd name="connsiteX52" fmla="*/ 148457 w 199986"/>
                <a:gd name="connsiteY52" fmla="*/ 114329 h 199977"/>
                <a:gd name="connsiteX53" fmla="*/ 147599 w 199986"/>
                <a:gd name="connsiteY53" fmla="*/ 114252 h 199977"/>
                <a:gd name="connsiteX54" fmla="*/ 76162 w 199986"/>
                <a:gd name="connsiteY54" fmla="*/ 0 h 199977"/>
                <a:gd name="connsiteX55" fmla="*/ 123787 w 199986"/>
                <a:gd name="connsiteY55" fmla="*/ 47625 h 199977"/>
                <a:gd name="connsiteX56" fmla="*/ 76162 w 199986"/>
                <a:gd name="connsiteY56" fmla="*/ 95250 h 199977"/>
                <a:gd name="connsiteX57" fmla="*/ 28537 w 199986"/>
                <a:gd name="connsiteY57" fmla="*/ 47625 h 199977"/>
                <a:gd name="connsiteX58" fmla="*/ 76162 w 199986"/>
                <a:gd name="connsiteY58" fmla="*/ 0 h 199977"/>
                <a:gd name="connsiteX59" fmla="*/ 76162 w 199986"/>
                <a:gd name="connsiteY59" fmla="*/ 14288 h 199977"/>
                <a:gd name="connsiteX60" fmla="*/ 42824 w 199986"/>
                <a:gd name="connsiteY60" fmla="*/ 47625 h 199977"/>
                <a:gd name="connsiteX61" fmla="*/ 76162 w 199986"/>
                <a:gd name="connsiteY61" fmla="*/ 80963 h 199977"/>
                <a:gd name="connsiteX62" fmla="*/ 109499 w 199986"/>
                <a:gd name="connsiteY62" fmla="*/ 47625 h 199977"/>
                <a:gd name="connsiteX63" fmla="*/ 76162 w 199986"/>
                <a:gd name="connsiteY63" fmla="*/ 14288 h 19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199986" h="199977">
                  <a:moveTo>
                    <a:pt x="147599" y="95202"/>
                  </a:moveTo>
                  <a:cubicBezTo>
                    <a:pt x="176533" y="95202"/>
                    <a:pt x="199987" y="118657"/>
                    <a:pt x="199987" y="147590"/>
                  </a:cubicBezTo>
                  <a:cubicBezTo>
                    <a:pt x="199987" y="176523"/>
                    <a:pt x="176533" y="199977"/>
                    <a:pt x="147599" y="199977"/>
                  </a:cubicBezTo>
                  <a:cubicBezTo>
                    <a:pt x="118666" y="199977"/>
                    <a:pt x="95212" y="176523"/>
                    <a:pt x="95212" y="147590"/>
                  </a:cubicBezTo>
                  <a:cubicBezTo>
                    <a:pt x="95212" y="118657"/>
                    <a:pt x="118666" y="95202"/>
                    <a:pt x="147599" y="95202"/>
                  </a:cubicBezTo>
                  <a:close/>
                  <a:moveTo>
                    <a:pt x="95431" y="114252"/>
                  </a:moveTo>
                  <a:cubicBezTo>
                    <a:pt x="92576" y="118705"/>
                    <a:pt x="90307" y="123507"/>
                    <a:pt x="88678" y="128540"/>
                  </a:cubicBezTo>
                  <a:lnTo>
                    <a:pt x="21422" y="128540"/>
                  </a:lnTo>
                  <a:cubicBezTo>
                    <a:pt x="17482" y="128534"/>
                    <a:pt x="14283" y="131724"/>
                    <a:pt x="14278" y="135665"/>
                  </a:cubicBezTo>
                  <a:cubicBezTo>
                    <a:pt x="14278" y="135671"/>
                    <a:pt x="14278" y="135677"/>
                    <a:pt x="14278" y="135684"/>
                  </a:cubicBezTo>
                  <a:lnTo>
                    <a:pt x="14278" y="141180"/>
                  </a:lnTo>
                  <a:cubicBezTo>
                    <a:pt x="14278" y="146275"/>
                    <a:pt x="16107" y="151209"/>
                    <a:pt x="19421" y="155086"/>
                  </a:cubicBezTo>
                  <a:cubicBezTo>
                    <a:pt x="31356" y="169078"/>
                    <a:pt x="50092" y="176174"/>
                    <a:pt x="76162" y="176174"/>
                  </a:cubicBezTo>
                  <a:cubicBezTo>
                    <a:pt x="81848" y="176174"/>
                    <a:pt x="87182" y="175841"/>
                    <a:pt x="92164" y="175165"/>
                  </a:cubicBezTo>
                  <a:cubicBezTo>
                    <a:pt x="94507" y="179880"/>
                    <a:pt x="97431" y="184252"/>
                    <a:pt x="100851" y="188185"/>
                  </a:cubicBezTo>
                  <a:cubicBezTo>
                    <a:pt x="93278" y="189709"/>
                    <a:pt x="85039" y="190471"/>
                    <a:pt x="76162" y="190471"/>
                  </a:cubicBezTo>
                  <a:cubicBezTo>
                    <a:pt x="46196" y="190471"/>
                    <a:pt x="23470" y="181842"/>
                    <a:pt x="8553" y="164373"/>
                  </a:cubicBezTo>
                  <a:cubicBezTo>
                    <a:pt x="3033" y="157906"/>
                    <a:pt x="0" y="149683"/>
                    <a:pt x="0" y="141180"/>
                  </a:cubicBezTo>
                  <a:lnTo>
                    <a:pt x="0" y="135674"/>
                  </a:lnTo>
                  <a:cubicBezTo>
                    <a:pt x="0" y="123843"/>
                    <a:pt x="9591" y="114252"/>
                    <a:pt x="21422" y="114252"/>
                  </a:cubicBezTo>
                  <a:lnTo>
                    <a:pt x="95431" y="114252"/>
                  </a:lnTo>
                  <a:close/>
                  <a:moveTo>
                    <a:pt x="147599" y="114252"/>
                  </a:moveTo>
                  <a:lnTo>
                    <a:pt x="146742" y="114329"/>
                  </a:lnTo>
                  <a:cubicBezTo>
                    <a:pt x="144793" y="114685"/>
                    <a:pt x="143269" y="116209"/>
                    <a:pt x="142913" y="118158"/>
                  </a:cubicBezTo>
                  <a:lnTo>
                    <a:pt x="142837" y="119015"/>
                  </a:lnTo>
                  <a:lnTo>
                    <a:pt x="142837" y="142827"/>
                  </a:lnTo>
                  <a:lnTo>
                    <a:pt x="119063" y="142827"/>
                  </a:lnTo>
                  <a:lnTo>
                    <a:pt x="118205" y="142904"/>
                  </a:lnTo>
                  <a:cubicBezTo>
                    <a:pt x="116256" y="143260"/>
                    <a:pt x="114732" y="144784"/>
                    <a:pt x="114376" y="146733"/>
                  </a:cubicBezTo>
                  <a:lnTo>
                    <a:pt x="114300" y="147590"/>
                  </a:lnTo>
                  <a:lnTo>
                    <a:pt x="114376" y="148447"/>
                  </a:lnTo>
                  <a:cubicBezTo>
                    <a:pt x="114732" y="150396"/>
                    <a:pt x="116256" y="151920"/>
                    <a:pt x="118205" y="152276"/>
                  </a:cubicBezTo>
                  <a:lnTo>
                    <a:pt x="119063" y="152352"/>
                  </a:lnTo>
                  <a:lnTo>
                    <a:pt x="142837" y="152352"/>
                  </a:lnTo>
                  <a:lnTo>
                    <a:pt x="142837" y="176165"/>
                  </a:lnTo>
                  <a:lnTo>
                    <a:pt x="142913" y="177022"/>
                  </a:lnTo>
                  <a:cubicBezTo>
                    <a:pt x="143269" y="178971"/>
                    <a:pt x="144793" y="180495"/>
                    <a:pt x="146742" y="180851"/>
                  </a:cubicBezTo>
                  <a:lnTo>
                    <a:pt x="147599" y="180927"/>
                  </a:lnTo>
                  <a:lnTo>
                    <a:pt x="148457" y="180851"/>
                  </a:lnTo>
                  <a:cubicBezTo>
                    <a:pt x="150405" y="180495"/>
                    <a:pt x="151929" y="178971"/>
                    <a:pt x="152286" y="177022"/>
                  </a:cubicBezTo>
                  <a:lnTo>
                    <a:pt x="152362" y="176165"/>
                  </a:lnTo>
                  <a:lnTo>
                    <a:pt x="152362" y="152352"/>
                  </a:lnTo>
                  <a:lnTo>
                    <a:pt x="176213" y="152352"/>
                  </a:lnTo>
                  <a:lnTo>
                    <a:pt x="177070" y="152276"/>
                  </a:lnTo>
                  <a:cubicBezTo>
                    <a:pt x="179019" y="151920"/>
                    <a:pt x="180543" y="150396"/>
                    <a:pt x="180899" y="148447"/>
                  </a:cubicBezTo>
                  <a:lnTo>
                    <a:pt x="180975" y="147590"/>
                  </a:lnTo>
                  <a:lnTo>
                    <a:pt x="180899" y="146733"/>
                  </a:lnTo>
                  <a:cubicBezTo>
                    <a:pt x="180543" y="144784"/>
                    <a:pt x="179019" y="143260"/>
                    <a:pt x="177070" y="142904"/>
                  </a:cubicBezTo>
                  <a:lnTo>
                    <a:pt x="176213" y="142827"/>
                  </a:lnTo>
                  <a:lnTo>
                    <a:pt x="152362" y="142827"/>
                  </a:lnTo>
                  <a:lnTo>
                    <a:pt x="152362" y="119015"/>
                  </a:lnTo>
                  <a:lnTo>
                    <a:pt x="152286" y="118158"/>
                  </a:lnTo>
                  <a:cubicBezTo>
                    <a:pt x="151929" y="116209"/>
                    <a:pt x="150405" y="114685"/>
                    <a:pt x="148457" y="114329"/>
                  </a:cubicBezTo>
                  <a:lnTo>
                    <a:pt x="147599" y="114252"/>
                  </a:lnTo>
                  <a:close/>
                  <a:moveTo>
                    <a:pt x="76162" y="0"/>
                  </a:moveTo>
                  <a:cubicBezTo>
                    <a:pt x="102464" y="0"/>
                    <a:pt x="123787" y="21322"/>
                    <a:pt x="123787" y="47625"/>
                  </a:cubicBezTo>
                  <a:cubicBezTo>
                    <a:pt x="123787" y="73928"/>
                    <a:pt x="102464" y="95250"/>
                    <a:pt x="76162" y="95250"/>
                  </a:cubicBezTo>
                  <a:cubicBezTo>
                    <a:pt x="49859" y="95250"/>
                    <a:pt x="28537" y="73928"/>
                    <a:pt x="28537" y="47625"/>
                  </a:cubicBezTo>
                  <a:cubicBezTo>
                    <a:pt x="28537" y="21322"/>
                    <a:pt x="49859" y="0"/>
                    <a:pt x="76162" y="0"/>
                  </a:cubicBezTo>
                  <a:close/>
                  <a:moveTo>
                    <a:pt x="76162" y="14288"/>
                  </a:moveTo>
                  <a:cubicBezTo>
                    <a:pt x="57750" y="14288"/>
                    <a:pt x="42824" y="29213"/>
                    <a:pt x="42824" y="47625"/>
                  </a:cubicBezTo>
                  <a:cubicBezTo>
                    <a:pt x="42824" y="66037"/>
                    <a:pt x="57750" y="80963"/>
                    <a:pt x="76162" y="80963"/>
                  </a:cubicBezTo>
                  <a:cubicBezTo>
                    <a:pt x="94574" y="80963"/>
                    <a:pt x="109499" y="66037"/>
                    <a:pt x="109499" y="47625"/>
                  </a:cubicBezTo>
                  <a:cubicBezTo>
                    <a:pt x="109499" y="29213"/>
                    <a:pt x="94574" y="14288"/>
                    <a:pt x="76162" y="14288"/>
                  </a:cubicBezTo>
                  <a:close/>
                </a:path>
              </a:pathLst>
            </a:custGeom>
            <a:solidFill>
              <a:schemeClr val="tx1"/>
            </a:solidFill>
            <a:ln w="15081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460"/>
              <a:endParaRPr lang="en-US" sz="1765">
                <a:solidFill>
                  <a:srgbClr val="000000"/>
                </a:solidFill>
                <a:latin typeface="Segoe UI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B5D4E55-F761-E1DD-69B3-594C62667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34288" y="1979018"/>
            <a:ext cx="678482" cy="678482"/>
            <a:chOff x="7134288" y="1979018"/>
            <a:chExt cx="678482" cy="678482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47272D7-7096-148C-ABE0-9EC7B51E15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7134288" y="1979018"/>
              <a:ext cx="678482" cy="678482"/>
            </a:xfrm>
            <a:custGeom>
              <a:avLst/>
              <a:gdLst>
                <a:gd name="connsiteX0" fmla="*/ 681721 w 1363442"/>
                <a:gd name="connsiteY0" fmla="*/ 0 h 1360402"/>
                <a:gd name="connsiteX1" fmla="*/ 1363442 w 1363442"/>
                <a:gd name="connsiteY1" fmla="*/ 680201 h 1360402"/>
                <a:gd name="connsiteX2" fmla="*/ 681721 w 1363442"/>
                <a:gd name="connsiteY2" fmla="*/ 1360402 h 1360402"/>
                <a:gd name="connsiteX3" fmla="*/ 0 w 1363442"/>
                <a:gd name="connsiteY3" fmla="*/ 680201 h 1360402"/>
                <a:gd name="connsiteX4" fmla="*/ 681721 w 1363442"/>
                <a:gd name="connsiteY4" fmla="*/ 0 h 1360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3442" h="1360402">
                  <a:moveTo>
                    <a:pt x="681721" y="0"/>
                  </a:moveTo>
                  <a:cubicBezTo>
                    <a:pt x="1058225" y="0"/>
                    <a:pt x="1363442" y="304536"/>
                    <a:pt x="1363442" y="680201"/>
                  </a:cubicBezTo>
                  <a:cubicBezTo>
                    <a:pt x="1363442" y="1055866"/>
                    <a:pt x="1058225" y="1360402"/>
                    <a:pt x="681721" y="1360402"/>
                  </a:cubicBezTo>
                  <a:cubicBezTo>
                    <a:pt x="305217" y="1360402"/>
                    <a:pt x="0" y="1055866"/>
                    <a:pt x="0" y="680201"/>
                  </a:cubicBezTo>
                  <a:cubicBezTo>
                    <a:pt x="0" y="304536"/>
                    <a:pt x="305217" y="0"/>
                    <a:pt x="681721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99000">
                  <a:schemeClr val="accent1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6350">
              <a:noFill/>
              <a:headEnd type="none" w="med" len="med"/>
              <a:tailEnd type="none" w="med" len="med"/>
            </a:ln>
            <a:effectLst>
              <a:glow rad="127000">
                <a:schemeClr val="accent1">
                  <a:lumMod val="20000"/>
                  <a:lumOff val="80000"/>
                  <a:alpha val="10000"/>
                </a:schemeClr>
              </a:glo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US" sz="2000">
                <a:solidFill>
                  <a:srgbClr val="FFFFFF"/>
                </a:solidFill>
                <a:cs typeface="Segoe UI" pitchFamily="34" charset="0"/>
              </a:endParaRPr>
            </a:p>
          </p:txBody>
        </p:sp>
        <p:sp>
          <p:nvSpPr>
            <p:cNvPr id="42" name="Graphic 122" descr="Icon of a clock inside two square brackets">
              <a:extLst>
                <a:ext uri="{FF2B5EF4-FFF2-40B4-BE49-F238E27FC236}">
                  <a16:creationId xmlns:a16="http://schemas.microsoft.com/office/drawing/2014/main" id="{1C442AD2-A753-9AB6-5548-6BAE935D15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334202" y="2178932"/>
              <a:ext cx="278654" cy="278654"/>
            </a:xfrm>
            <a:custGeom>
              <a:avLst/>
              <a:gdLst>
                <a:gd name="connsiteX0" fmla="*/ 21947 w 263367"/>
                <a:gd name="connsiteY0" fmla="*/ 47552 h 263367"/>
                <a:gd name="connsiteX1" fmla="*/ 47552 w 263367"/>
                <a:gd name="connsiteY1" fmla="*/ 21947 h 263367"/>
                <a:gd name="connsiteX2" fmla="*/ 91447 w 263367"/>
                <a:gd name="connsiteY2" fmla="*/ 21947 h 263367"/>
                <a:gd name="connsiteX3" fmla="*/ 102421 w 263367"/>
                <a:gd name="connsiteY3" fmla="*/ 10974 h 263367"/>
                <a:gd name="connsiteX4" fmla="*/ 91447 w 263367"/>
                <a:gd name="connsiteY4" fmla="*/ 0 h 263367"/>
                <a:gd name="connsiteX5" fmla="*/ 47552 w 263367"/>
                <a:gd name="connsiteY5" fmla="*/ 0 h 263367"/>
                <a:gd name="connsiteX6" fmla="*/ 0 w 263367"/>
                <a:gd name="connsiteY6" fmla="*/ 47552 h 263367"/>
                <a:gd name="connsiteX7" fmla="*/ 0 w 263367"/>
                <a:gd name="connsiteY7" fmla="*/ 215815 h 263367"/>
                <a:gd name="connsiteX8" fmla="*/ 47552 w 263367"/>
                <a:gd name="connsiteY8" fmla="*/ 263367 h 263367"/>
                <a:gd name="connsiteX9" fmla="*/ 91447 w 263367"/>
                <a:gd name="connsiteY9" fmla="*/ 263367 h 263367"/>
                <a:gd name="connsiteX10" fmla="*/ 102421 w 263367"/>
                <a:gd name="connsiteY10" fmla="*/ 252393 h 263367"/>
                <a:gd name="connsiteX11" fmla="*/ 91447 w 263367"/>
                <a:gd name="connsiteY11" fmla="*/ 241420 h 263367"/>
                <a:gd name="connsiteX12" fmla="*/ 47552 w 263367"/>
                <a:gd name="connsiteY12" fmla="*/ 241420 h 263367"/>
                <a:gd name="connsiteX13" fmla="*/ 21947 w 263367"/>
                <a:gd name="connsiteY13" fmla="*/ 215815 h 263367"/>
                <a:gd name="connsiteX14" fmla="*/ 21947 w 263367"/>
                <a:gd name="connsiteY14" fmla="*/ 47552 h 263367"/>
                <a:gd name="connsiteX15" fmla="*/ 171879 w 263367"/>
                <a:gd name="connsiteY15" fmla="*/ 0 h 263367"/>
                <a:gd name="connsiteX16" fmla="*/ 160906 w 263367"/>
                <a:gd name="connsiteY16" fmla="*/ 10974 h 263367"/>
                <a:gd name="connsiteX17" fmla="*/ 171879 w 263367"/>
                <a:gd name="connsiteY17" fmla="*/ 21947 h 263367"/>
                <a:gd name="connsiteX18" fmla="*/ 215815 w 263367"/>
                <a:gd name="connsiteY18" fmla="*/ 21947 h 263367"/>
                <a:gd name="connsiteX19" fmla="*/ 241420 w 263367"/>
                <a:gd name="connsiteY19" fmla="*/ 47552 h 263367"/>
                <a:gd name="connsiteX20" fmla="*/ 241420 w 263367"/>
                <a:gd name="connsiteY20" fmla="*/ 215815 h 263367"/>
                <a:gd name="connsiteX21" fmla="*/ 215815 w 263367"/>
                <a:gd name="connsiteY21" fmla="*/ 241420 h 263367"/>
                <a:gd name="connsiteX22" fmla="*/ 171879 w 263367"/>
                <a:gd name="connsiteY22" fmla="*/ 241420 h 263367"/>
                <a:gd name="connsiteX23" fmla="*/ 160906 w 263367"/>
                <a:gd name="connsiteY23" fmla="*/ 252393 h 263367"/>
                <a:gd name="connsiteX24" fmla="*/ 171879 w 263367"/>
                <a:gd name="connsiteY24" fmla="*/ 263367 h 263367"/>
                <a:gd name="connsiteX25" fmla="*/ 215815 w 263367"/>
                <a:gd name="connsiteY25" fmla="*/ 263367 h 263367"/>
                <a:gd name="connsiteX26" fmla="*/ 263367 w 263367"/>
                <a:gd name="connsiteY26" fmla="*/ 215815 h 263367"/>
                <a:gd name="connsiteX27" fmla="*/ 263367 w 263367"/>
                <a:gd name="connsiteY27" fmla="*/ 47552 h 263367"/>
                <a:gd name="connsiteX28" fmla="*/ 215815 w 263367"/>
                <a:gd name="connsiteY28" fmla="*/ 0 h 263367"/>
                <a:gd name="connsiteX29" fmla="*/ 171879 w 263367"/>
                <a:gd name="connsiteY29" fmla="*/ 0 h 263367"/>
                <a:gd name="connsiteX30" fmla="*/ 138999 w 263367"/>
                <a:gd name="connsiteY30" fmla="*/ 54868 h 263367"/>
                <a:gd name="connsiteX31" fmla="*/ 128026 w 263367"/>
                <a:gd name="connsiteY31" fmla="*/ 43895 h 263367"/>
                <a:gd name="connsiteX32" fmla="*/ 117052 w 263367"/>
                <a:gd name="connsiteY32" fmla="*/ 54868 h 263367"/>
                <a:gd name="connsiteX33" fmla="*/ 117052 w 263367"/>
                <a:gd name="connsiteY33" fmla="*/ 142657 h 263367"/>
                <a:gd name="connsiteX34" fmla="*/ 128026 w 263367"/>
                <a:gd name="connsiteY34" fmla="*/ 153631 h 263367"/>
                <a:gd name="connsiteX35" fmla="*/ 193867 w 263367"/>
                <a:gd name="connsiteY35" fmla="*/ 153631 h 263367"/>
                <a:gd name="connsiteX36" fmla="*/ 204841 w 263367"/>
                <a:gd name="connsiteY36" fmla="*/ 142657 h 263367"/>
                <a:gd name="connsiteX37" fmla="*/ 193867 w 263367"/>
                <a:gd name="connsiteY37" fmla="*/ 131684 h 263367"/>
                <a:gd name="connsiteX38" fmla="*/ 138999 w 263367"/>
                <a:gd name="connsiteY38" fmla="*/ 131684 h 263367"/>
                <a:gd name="connsiteX39" fmla="*/ 138999 w 263367"/>
                <a:gd name="connsiteY39" fmla="*/ 54868 h 263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63367" h="263367">
                  <a:moveTo>
                    <a:pt x="21947" y="47552"/>
                  </a:moveTo>
                  <a:cubicBezTo>
                    <a:pt x="21947" y="33411"/>
                    <a:pt x="33411" y="21947"/>
                    <a:pt x="47552" y="21947"/>
                  </a:cubicBezTo>
                  <a:lnTo>
                    <a:pt x="91447" y="21947"/>
                  </a:lnTo>
                  <a:cubicBezTo>
                    <a:pt x="97507" y="21947"/>
                    <a:pt x="102421" y="17034"/>
                    <a:pt x="102421" y="10974"/>
                  </a:cubicBezTo>
                  <a:cubicBezTo>
                    <a:pt x="102421" y="4913"/>
                    <a:pt x="97507" y="0"/>
                    <a:pt x="91447" y="0"/>
                  </a:cubicBezTo>
                  <a:lnTo>
                    <a:pt x="47552" y="0"/>
                  </a:lnTo>
                  <a:cubicBezTo>
                    <a:pt x="21290" y="0"/>
                    <a:pt x="0" y="21290"/>
                    <a:pt x="0" y="47552"/>
                  </a:cubicBezTo>
                  <a:lnTo>
                    <a:pt x="0" y="215815"/>
                  </a:lnTo>
                  <a:cubicBezTo>
                    <a:pt x="0" y="242077"/>
                    <a:pt x="21290" y="263367"/>
                    <a:pt x="47552" y="263367"/>
                  </a:cubicBezTo>
                  <a:lnTo>
                    <a:pt x="91447" y="263367"/>
                  </a:lnTo>
                  <a:cubicBezTo>
                    <a:pt x="97507" y="263367"/>
                    <a:pt x="102421" y="258454"/>
                    <a:pt x="102421" y="252393"/>
                  </a:cubicBezTo>
                  <a:cubicBezTo>
                    <a:pt x="102421" y="246333"/>
                    <a:pt x="97507" y="241420"/>
                    <a:pt x="91447" y="241420"/>
                  </a:cubicBezTo>
                  <a:lnTo>
                    <a:pt x="47552" y="241420"/>
                  </a:lnTo>
                  <a:cubicBezTo>
                    <a:pt x="33411" y="241420"/>
                    <a:pt x="21947" y="229956"/>
                    <a:pt x="21947" y="215815"/>
                  </a:cubicBezTo>
                  <a:lnTo>
                    <a:pt x="21947" y="47552"/>
                  </a:lnTo>
                  <a:close/>
                  <a:moveTo>
                    <a:pt x="171879" y="0"/>
                  </a:moveTo>
                  <a:cubicBezTo>
                    <a:pt x="165819" y="0"/>
                    <a:pt x="160906" y="4913"/>
                    <a:pt x="160906" y="10974"/>
                  </a:cubicBezTo>
                  <a:cubicBezTo>
                    <a:pt x="160906" y="17034"/>
                    <a:pt x="165819" y="21947"/>
                    <a:pt x="171879" y="21947"/>
                  </a:cubicBezTo>
                  <a:lnTo>
                    <a:pt x="215815" y="21947"/>
                  </a:lnTo>
                  <a:cubicBezTo>
                    <a:pt x="229956" y="21947"/>
                    <a:pt x="241420" y="33411"/>
                    <a:pt x="241420" y="47552"/>
                  </a:cubicBezTo>
                  <a:lnTo>
                    <a:pt x="241420" y="215815"/>
                  </a:lnTo>
                  <a:cubicBezTo>
                    <a:pt x="241420" y="229956"/>
                    <a:pt x="229956" y="241420"/>
                    <a:pt x="215815" y="241420"/>
                  </a:cubicBezTo>
                  <a:lnTo>
                    <a:pt x="171879" y="241420"/>
                  </a:lnTo>
                  <a:cubicBezTo>
                    <a:pt x="165819" y="241420"/>
                    <a:pt x="160906" y="246333"/>
                    <a:pt x="160906" y="252393"/>
                  </a:cubicBezTo>
                  <a:cubicBezTo>
                    <a:pt x="160906" y="258454"/>
                    <a:pt x="165819" y="263367"/>
                    <a:pt x="171879" y="263367"/>
                  </a:cubicBezTo>
                  <a:lnTo>
                    <a:pt x="215815" y="263367"/>
                  </a:lnTo>
                  <a:cubicBezTo>
                    <a:pt x="242077" y="263367"/>
                    <a:pt x="263367" y="242077"/>
                    <a:pt x="263367" y="215815"/>
                  </a:cubicBezTo>
                  <a:lnTo>
                    <a:pt x="263367" y="47552"/>
                  </a:lnTo>
                  <a:cubicBezTo>
                    <a:pt x="263367" y="21290"/>
                    <a:pt x="242077" y="0"/>
                    <a:pt x="215815" y="0"/>
                  </a:cubicBezTo>
                  <a:lnTo>
                    <a:pt x="171879" y="0"/>
                  </a:lnTo>
                  <a:close/>
                  <a:moveTo>
                    <a:pt x="138999" y="54868"/>
                  </a:moveTo>
                  <a:cubicBezTo>
                    <a:pt x="138999" y="48808"/>
                    <a:pt x="134086" y="43895"/>
                    <a:pt x="128026" y="43895"/>
                  </a:cubicBezTo>
                  <a:cubicBezTo>
                    <a:pt x="121965" y="43895"/>
                    <a:pt x="117052" y="48808"/>
                    <a:pt x="117052" y="54868"/>
                  </a:cubicBezTo>
                  <a:lnTo>
                    <a:pt x="117052" y="142657"/>
                  </a:lnTo>
                  <a:cubicBezTo>
                    <a:pt x="117052" y="148717"/>
                    <a:pt x="121965" y="153631"/>
                    <a:pt x="128026" y="153631"/>
                  </a:cubicBezTo>
                  <a:lnTo>
                    <a:pt x="193867" y="153631"/>
                  </a:lnTo>
                  <a:cubicBezTo>
                    <a:pt x="199928" y="153631"/>
                    <a:pt x="204841" y="148717"/>
                    <a:pt x="204841" y="142657"/>
                  </a:cubicBezTo>
                  <a:cubicBezTo>
                    <a:pt x="204841" y="136597"/>
                    <a:pt x="199928" y="131684"/>
                    <a:pt x="193867" y="131684"/>
                  </a:cubicBezTo>
                  <a:lnTo>
                    <a:pt x="138999" y="131684"/>
                  </a:lnTo>
                  <a:lnTo>
                    <a:pt x="138999" y="54868"/>
                  </a:lnTo>
                  <a:close/>
                </a:path>
              </a:pathLst>
            </a:custGeom>
            <a:solidFill>
              <a:schemeClr val="tx1"/>
            </a:solidFill>
            <a:ln w="15081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460"/>
              <a:endParaRPr lang="en-US" sz="1765">
                <a:solidFill>
                  <a:srgbClr val="000000"/>
                </a:solidFill>
                <a:latin typeface="Segoe UI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1168924-032E-DAF9-4F30-384D90EE1B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51184" y="1979018"/>
            <a:ext cx="678482" cy="678482"/>
            <a:chOff x="9851184" y="1979018"/>
            <a:chExt cx="678482" cy="678482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A7EBBA5-B025-1B7F-D30D-D2DFD391A9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9851184" y="1979018"/>
              <a:ext cx="678482" cy="678482"/>
            </a:xfrm>
            <a:custGeom>
              <a:avLst/>
              <a:gdLst>
                <a:gd name="connsiteX0" fmla="*/ 681721 w 1363442"/>
                <a:gd name="connsiteY0" fmla="*/ 0 h 1360402"/>
                <a:gd name="connsiteX1" fmla="*/ 1363442 w 1363442"/>
                <a:gd name="connsiteY1" fmla="*/ 680201 h 1360402"/>
                <a:gd name="connsiteX2" fmla="*/ 681721 w 1363442"/>
                <a:gd name="connsiteY2" fmla="*/ 1360402 h 1360402"/>
                <a:gd name="connsiteX3" fmla="*/ 0 w 1363442"/>
                <a:gd name="connsiteY3" fmla="*/ 680201 h 1360402"/>
                <a:gd name="connsiteX4" fmla="*/ 681721 w 1363442"/>
                <a:gd name="connsiteY4" fmla="*/ 0 h 1360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3442" h="1360402">
                  <a:moveTo>
                    <a:pt x="681721" y="0"/>
                  </a:moveTo>
                  <a:cubicBezTo>
                    <a:pt x="1058225" y="0"/>
                    <a:pt x="1363442" y="304536"/>
                    <a:pt x="1363442" y="680201"/>
                  </a:cubicBezTo>
                  <a:cubicBezTo>
                    <a:pt x="1363442" y="1055866"/>
                    <a:pt x="1058225" y="1360402"/>
                    <a:pt x="681721" y="1360402"/>
                  </a:cubicBezTo>
                  <a:cubicBezTo>
                    <a:pt x="305217" y="1360402"/>
                    <a:pt x="0" y="1055866"/>
                    <a:pt x="0" y="680201"/>
                  </a:cubicBezTo>
                  <a:cubicBezTo>
                    <a:pt x="0" y="304536"/>
                    <a:pt x="305217" y="0"/>
                    <a:pt x="681721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99000">
                  <a:schemeClr val="accent1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6350">
              <a:noFill/>
              <a:headEnd type="none" w="med" len="med"/>
              <a:tailEnd type="none" w="med" len="med"/>
            </a:ln>
            <a:effectLst>
              <a:glow rad="127000">
                <a:schemeClr val="accent1">
                  <a:lumMod val="20000"/>
                  <a:lumOff val="80000"/>
                  <a:alpha val="10000"/>
                </a:schemeClr>
              </a:glo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US" sz="2000">
                <a:solidFill>
                  <a:srgbClr val="FFFFFF"/>
                </a:solidFill>
                <a:cs typeface="Segoe UI" pitchFamily="34" charset="0"/>
              </a:endParaRPr>
            </a:p>
          </p:txBody>
        </p:sp>
        <p:sp>
          <p:nvSpPr>
            <p:cNvPr id="44" name="Graphic 80" descr="Icon of a key">
              <a:extLst>
                <a:ext uri="{FF2B5EF4-FFF2-40B4-BE49-F238E27FC236}">
                  <a16:creationId xmlns:a16="http://schemas.microsoft.com/office/drawing/2014/main" id="{97CC21D4-22C6-3564-89A0-87CFC1AB1D87}"/>
                </a:ext>
              </a:extLst>
            </p:cNvPr>
            <p:cNvSpPr/>
            <p:nvPr/>
          </p:nvSpPr>
          <p:spPr>
            <a:xfrm>
              <a:off x="10042148" y="2170719"/>
              <a:ext cx="296556" cy="295080"/>
            </a:xfrm>
            <a:custGeom>
              <a:avLst/>
              <a:gdLst>
                <a:gd name="connsiteX0" fmla="*/ 251964 w 310702"/>
                <a:gd name="connsiteY0" fmla="*/ 76517 h 309156"/>
                <a:gd name="connsiteX1" fmla="*/ 232642 w 310702"/>
                <a:gd name="connsiteY1" fmla="*/ 95839 h 309156"/>
                <a:gd name="connsiteX2" fmla="*/ 213319 w 310702"/>
                <a:gd name="connsiteY2" fmla="*/ 76517 h 309156"/>
                <a:gd name="connsiteX3" fmla="*/ 232642 w 310702"/>
                <a:gd name="connsiteY3" fmla="*/ 57194 h 309156"/>
                <a:gd name="connsiteX4" fmla="*/ 251964 w 310702"/>
                <a:gd name="connsiteY4" fmla="*/ 76517 h 309156"/>
                <a:gd name="connsiteX5" fmla="*/ 209453 w 310702"/>
                <a:gd name="connsiteY5" fmla="*/ 0 h 309156"/>
                <a:gd name="connsiteX6" fmla="*/ 108205 w 310702"/>
                <a:gd name="connsiteY6" fmla="*/ 101249 h 309156"/>
                <a:gd name="connsiteX7" fmla="*/ 109912 w 310702"/>
                <a:gd name="connsiteY7" fmla="*/ 118315 h 309156"/>
                <a:gd name="connsiteX8" fmla="*/ 108842 w 310702"/>
                <a:gd name="connsiteY8" fmla="*/ 122088 h 309156"/>
                <a:gd name="connsiteX9" fmla="*/ 12451 w 310702"/>
                <a:gd name="connsiteY9" fmla="*/ 218479 h 309156"/>
                <a:gd name="connsiteX10" fmla="*/ 0 w 310702"/>
                <a:gd name="connsiteY10" fmla="*/ 248537 h 309156"/>
                <a:gd name="connsiteX11" fmla="*/ 0 w 310702"/>
                <a:gd name="connsiteY11" fmla="*/ 282105 h 309156"/>
                <a:gd name="connsiteX12" fmla="*/ 27051 w 310702"/>
                <a:gd name="connsiteY12" fmla="*/ 309157 h 309156"/>
                <a:gd name="connsiteX13" fmla="*/ 65696 w 310702"/>
                <a:gd name="connsiteY13" fmla="*/ 309157 h 309156"/>
                <a:gd name="connsiteX14" fmla="*/ 92747 w 310702"/>
                <a:gd name="connsiteY14" fmla="*/ 282105 h 309156"/>
                <a:gd name="connsiteX15" fmla="*/ 92747 w 310702"/>
                <a:gd name="connsiteY15" fmla="*/ 262783 h 309156"/>
                <a:gd name="connsiteX16" fmla="*/ 119798 w 310702"/>
                <a:gd name="connsiteY16" fmla="*/ 262783 h 309156"/>
                <a:gd name="connsiteX17" fmla="*/ 139120 w 310702"/>
                <a:gd name="connsiteY17" fmla="*/ 243461 h 309156"/>
                <a:gd name="connsiteX18" fmla="*/ 139120 w 310702"/>
                <a:gd name="connsiteY18" fmla="*/ 216410 h 309156"/>
                <a:gd name="connsiteX19" fmla="*/ 166171 w 310702"/>
                <a:gd name="connsiteY19" fmla="*/ 216410 h 309156"/>
                <a:gd name="connsiteX20" fmla="*/ 185481 w 310702"/>
                <a:gd name="connsiteY20" fmla="*/ 197802 h 309156"/>
                <a:gd name="connsiteX21" fmla="*/ 209453 w 310702"/>
                <a:gd name="connsiteY21" fmla="*/ 200952 h 309156"/>
                <a:gd name="connsiteX22" fmla="*/ 310702 w 310702"/>
                <a:gd name="connsiteY22" fmla="*/ 99703 h 309156"/>
                <a:gd name="connsiteX23" fmla="*/ 209453 w 310702"/>
                <a:gd name="connsiteY23" fmla="*/ 0 h 309156"/>
                <a:gd name="connsiteX24" fmla="*/ 131391 w 310702"/>
                <a:gd name="connsiteY24" fmla="*/ 101249 h 309156"/>
                <a:gd name="connsiteX25" fmla="*/ 209453 w 310702"/>
                <a:gd name="connsiteY25" fmla="*/ 23187 h 309156"/>
                <a:gd name="connsiteX26" fmla="*/ 287515 w 310702"/>
                <a:gd name="connsiteY26" fmla="*/ 99703 h 309156"/>
                <a:gd name="connsiteX27" fmla="*/ 209453 w 310702"/>
                <a:gd name="connsiteY27" fmla="*/ 177765 h 309156"/>
                <a:gd name="connsiteX28" fmla="*/ 178468 w 310702"/>
                <a:gd name="connsiteY28" fmla="*/ 170973 h 309156"/>
                <a:gd name="connsiteX29" fmla="*/ 167519 w 310702"/>
                <a:gd name="connsiteY29" fmla="*/ 171951 h 309156"/>
                <a:gd name="connsiteX30" fmla="*/ 162307 w 310702"/>
                <a:gd name="connsiteY30" fmla="*/ 181630 h 309156"/>
                <a:gd name="connsiteX31" fmla="*/ 162307 w 310702"/>
                <a:gd name="connsiteY31" fmla="*/ 193223 h 309156"/>
                <a:gd name="connsiteX32" fmla="*/ 135256 w 310702"/>
                <a:gd name="connsiteY32" fmla="*/ 193223 h 309156"/>
                <a:gd name="connsiteX33" fmla="*/ 115934 w 310702"/>
                <a:gd name="connsiteY33" fmla="*/ 212545 h 309156"/>
                <a:gd name="connsiteX34" fmla="*/ 115934 w 310702"/>
                <a:gd name="connsiteY34" fmla="*/ 239596 h 309156"/>
                <a:gd name="connsiteX35" fmla="*/ 88883 w 310702"/>
                <a:gd name="connsiteY35" fmla="*/ 239596 h 309156"/>
                <a:gd name="connsiteX36" fmla="*/ 69560 w 310702"/>
                <a:gd name="connsiteY36" fmla="*/ 258919 h 309156"/>
                <a:gd name="connsiteX37" fmla="*/ 69560 w 310702"/>
                <a:gd name="connsiteY37" fmla="*/ 282105 h 309156"/>
                <a:gd name="connsiteX38" fmla="*/ 65696 w 310702"/>
                <a:gd name="connsiteY38" fmla="*/ 285970 h 309156"/>
                <a:gd name="connsiteX39" fmla="*/ 27051 w 310702"/>
                <a:gd name="connsiteY39" fmla="*/ 285970 h 309156"/>
                <a:gd name="connsiteX40" fmla="*/ 23187 w 310702"/>
                <a:gd name="connsiteY40" fmla="*/ 282105 h 309156"/>
                <a:gd name="connsiteX41" fmla="*/ 23187 w 310702"/>
                <a:gd name="connsiteY41" fmla="*/ 248537 h 309156"/>
                <a:gd name="connsiteX42" fmla="*/ 28846 w 310702"/>
                <a:gd name="connsiteY42" fmla="*/ 234874 h 309156"/>
                <a:gd name="connsiteX43" fmla="*/ 125238 w 310702"/>
                <a:gd name="connsiteY43" fmla="*/ 138484 h 309156"/>
                <a:gd name="connsiteX44" fmla="*/ 132750 w 310702"/>
                <a:gd name="connsiteY44" fmla="*/ 114308 h 309156"/>
                <a:gd name="connsiteX45" fmla="*/ 131391 w 310702"/>
                <a:gd name="connsiteY45" fmla="*/ 101249 h 3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10702" h="309156">
                  <a:moveTo>
                    <a:pt x="251964" y="76517"/>
                  </a:moveTo>
                  <a:cubicBezTo>
                    <a:pt x="251964" y="87188"/>
                    <a:pt x="243312" y="95839"/>
                    <a:pt x="232642" y="95839"/>
                  </a:cubicBezTo>
                  <a:cubicBezTo>
                    <a:pt x="221970" y="95839"/>
                    <a:pt x="213319" y="87188"/>
                    <a:pt x="213319" y="76517"/>
                  </a:cubicBezTo>
                  <a:cubicBezTo>
                    <a:pt x="213319" y="65845"/>
                    <a:pt x="221970" y="57194"/>
                    <a:pt x="232642" y="57194"/>
                  </a:cubicBezTo>
                  <a:cubicBezTo>
                    <a:pt x="243312" y="57194"/>
                    <a:pt x="251964" y="65845"/>
                    <a:pt x="251964" y="76517"/>
                  </a:cubicBezTo>
                  <a:close/>
                  <a:moveTo>
                    <a:pt x="209453" y="0"/>
                  </a:moveTo>
                  <a:cubicBezTo>
                    <a:pt x="153586" y="0"/>
                    <a:pt x="108205" y="45381"/>
                    <a:pt x="108205" y="101249"/>
                  </a:cubicBezTo>
                  <a:cubicBezTo>
                    <a:pt x="108205" y="107234"/>
                    <a:pt x="108980" y="113002"/>
                    <a:pt x="109912" y="118315"/>
                  </a:cubicBezTo>
                  <a:cubicBezTo>
                    <a:pt x="110188" y="119883"/>
                    <a:pt x="109684" y="121246"/>
                    <a:pt x="108842" y="122088"/>
                  </a:cubicBezTo>
                  <a:lnTo>
                    <a:pt x="12451" y="218479"/>
                  </a:lnTo>
                  <a:cubicBezTo>
                    <a:pt x="4479" y="226451"/>
                    <a:pt x="0" y="237264"/>
                    <a:pt x="0" y="248537"/>
                  </a:cubicBezTo>
                  <a:lnTo>
                    <a:pt x="0" y="282105"/>
                  </a:lnTo>
                  <a:cubicBezTo>
                    <a:pt x="0" y="297045"/>
                    <a:pt x="12111" y="309157"/>
                    <a:pt x="27051" y="309157"/>
                  </a:cubicBezTo>
                  <a:lnTo>
                    <a:pt x="65696" y="309157"/>
                  </a:lnTo>
                  <a:cubicBezTo>
                    <a:pt x="80636" y="309157"/>
                    <a:pt x="92747" y="297045"/>
                    <a:pt x="92747" y="282105"/>
                  </a:cubicBezTo>
                  <a:lnTo>
                    <a:pt x="92747" y="262783"/>
                  </a:lnTo>
                  <a:lnTo>
                    <a:pt x="119798" y="262783"/>
                  </a:lnTo>
                  <a:cubicBezTo>
                    <a:pt x="130470" y="262783"/>
                    <a:pt x="139120" y="254133"/>
                    <a:pt x="139120" y="243461"/>
                  </a:cubicBezTo>
                  <a:lnTo>
                    <a:pt x="139120" y="216410"/>
                  </a:lnTo>
                  <a:lnTo>
                    <a:pt x="166171" y="216410"/>
                  </a:lnTo>
                  <a:cubicBezTo>
                    <a:pt x="176604" y="216410"/>
                    <a:pt x="185106" y="208143"/>
                    <a:pt x="185481" y="197802"/>
                  </a:cubicBezTo>
                  <a:cubicBezTo>
                    <a:pt x="193159" y="199777"/>
                    <a:pt x="201256" y="200952"/>
                    <a:pt x="209453" y="200952"/>
                  </a:cubicBezTo>
                  <a:cubicBezTo>
                    <a:pt x="265321" y="200952"/>
                    <a:pt x="310702" y="155571"/>
                    <a:pt x="310702" y="99703"/>
                  </a:cubicBezTo>
                  <a:cubicBezTo>
                    <a:pt x="310702" y="43573"/>
                    <a:pt x="265057" y="0"/>
                    <a:pt x="209453" y="0"/>
                  </a:cubicBezTo>
                  <a:close/>
                  <a:moveTo>
                    <a:pt x="131391" y="101249"/>
                  </a:moveTo>
                  <a:cubicBezTo>
                    <a:pt x="131391" y="58187"/>
                    <a:pt x="166391" y="23187"/>
                    <a:pt x="209453" y="23187"/>
                  </a:cubicBezTo>
                  <a:cubicBezTo>
                    <a:pt x="252780" y="23187"/>
                    <a:pt x="287515" y="56903"/>
                    <a:pt x="287515" y="99703"/>
                  </a:cubicBezTo>
                  <a:cubicBezTo>
                    <a:pt x="287515" y="142765"/>
                    <a:pt x="252516" y="177765"/>
                    <a:pt x="209453" y="177765"/>
                  </a:cubicBezTo>
                  <a:cubicBezTo>
                    <a:pt x="198953" y="177765"/>
                    <a:pt x="188143" y="175120"/>
                    <a:pt x="178468" y="170973"/>
                  </a:cubicBezTo>
                  <a:cubicBezTo>
                    <a:pt x="174885" y="169438"/>
                    <a:pt x="170772" y="169806"/>
                    <a:pt x="167519" y="171951"/>
                  </a:cubicBezTo>
                  <a:cubicBezTo>
                    <a:pt x="164265" y="174097"/>
                    <a:pt x="162307" y="177733"/>
                    <a:pt x="162307" y="181630"/>
                  </a:cubicBezTo>
                  <a:lnTo>
                    <a:pt x="162307" y="193223"/>
                  </a:lnTo>
                  <a:lnTo>
                    <a:pt x="135256" y="193223"/>
                  </a:lnTo>
                  <a:cubicBezTo>
                    <a:pt x="124585" y="193223"/>
                    <a:pt x="115934" y="201873"/>
                    <a:pt x="115934" y="212545"/>
                  </a:cubicBezTo>
                  <a:lnTo>
                    <a:pt x="115934" y="239596"/>
                  </a:lnTo>
                  <a:lnTo>
                    <a:pt x="88883" y="239596"/>
                  </a:lnTo>
                  <a:cubicBezTo>
                    <a:pt x="78211" y="239596"/>
                    <a:pt x="69560" y="248247"/>
                    <a:pt x="69560" y="258919"/>
                  </a:cubicBezTo>
                  <a:lnTo>
                    <a:pt x="69560" y="282105"/>
                  </a:lnTo>
                  <a:cubicBezTo>
                    <a:pt x="69560" y="284240"/>
                    <a:pt x="67830" y="285970"/>
                    <a:pt x="65696" y="285970"/>
                  </a:cubicBezTo>
                  <a:lnTo>
                    <a:pt x="27051" y="285970"/>
                  </a:lnTo>
                  <a:cubicBezTo>
                    <a:pt x="24917" y="285970"/>
                    <a:pt x="23187" y="284240"/>
                    <a:pt x="23187" y="282105"/>
                  </a:cubicBezTo>
                  <a:lnTo>
                    <a:pt x="23187" y="248537"/>
                  </a:lnTo>
                  <a:cubicBezTo>
                    <a:pt x="23187" y="243413"/>
                    <a:pt x="25222" y="238499"/>
                    <a:pt x="28846" y="234874"/>
                  </a:cubicBezTo>
                  <a:lnTo>
                    <a:pt x="125238" y="138484"/>
                  </a:lnTo>
                  <a:cubicBezTo>
                    <a:pt x="131705" y="132016"/>
                    <a:pt x="134262" y="122921"/>
                    <a:pt x="132750" y="114308"/>
                  </a:cubicBezTo>
                  <a:cubicBezTo>
                    <a:pt x="131920" y="109578"/>
                    <a:pt x="131391" y="105305"/>
                    <a:pt x="131391" y="101249"/>
                  </a:cubicBezTo>
                  <a:close/>
                </a:path>
              </a:pathLst>
            </a:custGeom>
            <a:solidFill>
              <a:schemeClr val="tx1"/>
            </a:solidFill>
            <a:ln w="15081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460"/>
              <a:endParaRPr lang="en-US" sz="1765">
                <a:solidFill>
                  <a:srgbClr val="000000"/>
                </a:solidFill>
                <a:latin typeface="Segoe UI"/>
              </a:endParaRPr>
            </a:p>
          </p:txBody>
        </p:sp>
      </p:grpSp>
      <p:sp>
        <p:nvSpPr>
          <p:cNvPr id="15" name="Title 14">
            <a:extLst>
              <a:ext uri="{FF2B5EF4-FFF2-40B4-BE49-F238E27FC236}">
                <a16:creationId xmlns:a16="http://schemas.microsoft.com/office/drawing/2014/main" id="{73A89E9E-BFFF-F318-9707-4C6ECC24A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457200"/>
            <a:ext cx="11018520" cy="553998"/>
          </a:xfrm>
        </p:spPr>
        <p:txBody>
          <a:bodyPr>
            <a:normAutofit/>
          </a:bodyPr>
          <a:lstStyle/>
          <a:p>
            <a:r>
              <a:rPr lang="en-US"/>
              <a:t>End users</a:t>
            </a:r>
          </a:p>
        </p:txBody>
      </p:sp>
      <p:sp>
        <p:nvSpPr>
          <p:cNvPr id="23" name="Rectangle: Top Corners Rounded 22">
            <a:extLst>
              <a:ext uri="{FF2B5EF4-FFF2-40B4-BE49-F238E27FC236}">
                <a16:creationId xmlns:a16="http://schemas.microsoft.com/office/drawing/2014/main" id="{2625AB0B-188F-F28C-4171-EBB999B97EFC}"/>
              </a:ext>
            </a:extLst>
          </p:cNvPr>
          <p:cNvSpPr>
            <a:spLocks/>
          </p:cNvSpPr>
          <p:nvPr/>
        </p:nvSpPr>
        <p:spPr bwMode="auto">
          <a:xfrm>
            <a:off x="772732" y="2895600"/>
            <a:ext cx="2534015" cy="2984499"/>
          </a:xfrm>
          <a:prstGeom prst="round2SameRect">
            <a:avLst>
              <a:gd name="adj1" fmla="val 4899"/>
              <a:gd name="adj2" fmla="val 0"/>
            </a:avLst>
          </a:prstGeom>
          <a:gradFill flip="none" rotWithShape="1">
            <a:gsLst>
              <a:gs pos="13000">
                <a:schemeClr val="bg1">
                  <a:alpha val="7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6350"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91440" rIns="182880" bIns="9144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>
                <a:srgbClr val="000000"/>
              </a:buClr>
            </a:pPr>
            <a:r>
              <a:rPr lang="en-US" sz="1800" dirty="0">
                <a:solidFill>
                  <a:srgbClr val="18161B"/>
                </a:solidFill>
              </a:rPr>
              <a:t>Employees, typically within large organizations </a:t>
            </a:r>
            <a:br>
              <a:rPr lang="en-US" sz="1800" dirty="0">
                <a:solidFill>
                  <a:srgbClr val="18161B"/>
                </a:solidFill>
              </a:rPr>
            </a:br>
            <a:r>
              <a:rPr lang="en-US" sz="1800" dirty="0">
                <a:solidFill>
                  <a:srgbClr val="18161B"/>
                </a:solidFill>
              </a:rPr>
              <a:t>(&gt;1,000 employees).</a:t>
            </a:r>
            <a:endParaRPr lang="en-IN" sz="1800" dirty="0" err="1">
              <a:solidFill>
                <a:srgbClr val="18161B"/>
              </a:solidFill>
            </a:endParaRPr>
          </a:p>
        </p:txBody>
      </p:sp>
      <p:sp>
        <p:nvSpPr>
          <p:cNvPr id="24" name="Rectangle: Top Corners Rounded 23">
            <a:extLst>
              <a:ext uri="{FF2B5EF4-FFF2-40B4-BE49-F238E27FC236}">
                <a16:creationId xmlns:a16="http://schemas.microsoft.com/office/drawing/2014/main" id="{268A9BB4-74D2-C833-F8D7-01AEC9A82E68}"/>
              </a:ext>
            </a:extLst>
          </p:cNvPr>
          <p:cNvSpPr>
            <a:spLocks/>
          </p:cNvSpPr>
          <p:nvPr/>
        </p:nvSpPr>
        <p:spPr bwMode="auto">
          <a:xfrm>
            <a:off x="3489627" y="2895600"/>
            <a:ext cx="2534015" cy="2984499"/>
          </a:xfrm>
          <a:prstGeom prst="round2SameRect">
            <a:avLst>
              <a:gd name="adj1" fmla="val 4899"/>
              <a:gd name="adj2" fmla="val 0"/>
            </a:avLst>
          </a:prstGeom>
          <a:gradFill flip="none" rotWithShape="1">
            <a:gsLst>
              <a:gs pos="13000">
                <a:schemeClr val="bg1">
                  <a:alpha val="7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6350"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91440" rIns="182880" bIns="9144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>
                <a:srgbClr val="000000"/>
              </a:buClr>
            </a:pPr>
            <a:r>
              <a:rPr lang="en-US" sz="1800">
                <a:solidFill>
                  <a:srgbClr val="18161B"/>
                </a:solidFill>
              </a:rPr>
              <a:t>Does not hold an assigned Engage role by default but may need to have an assigned role to complete a specific task or responsibility. </a:t>
            </a:r>
            <a:endParaRPr lang="en-IN" sz="1800" dirty="0" err="1">
              <a:solidFill>
                <a:srgbClr val="18161B"/>
              </a:solidFill>
            </a:endParaRPr>
          </a:p>
        </p:txBody>
      </p:sp>
      <p:sp>
        <p:nvSpPr>
          <p:cNvPr id="25" name="Rectangle: Top Corners Rounded 24">
            <a:extLst>
              <a:ext uri="{FF2B5EF4-FFF2-40B4-BE49-F238E27FC236}">
                <a16:creationId xmlns:a16="http://schemas.microsoft.com/office/drawing/2014/main" id="{2465DF18-3680-7CBA-6567-F7907A8100A9}"/>
              </a:ext>
            </a:extLst>
          </p:cNvPr>
          <p:cNvSpPr>
            <a:spLocks/>
          </p:cNvSpPr>
          <p:nvPr/>
        </p:nvSpPr>
        <p:spPr bwMode="auto">
          <a:xfrm>
            <a:off x="6206522" y="2895600"/>
            <a:ext cx="2534015" cy="2984499"/>
          </a:xfrm>
          <a:prstGeom prst="round2SameRect">
            <a:avLst>
              <a:gd name="adj1" fmla="val 4899"/>
              <a:gd name="adj2" fmla="val 0"/>
            </a:avLst>
          </a:prstGeom>
          <a:gradFill flip="none" rotWithShape="1">
            <a:gsLst>
              <a:gs pos="13000">
                <a:schemeClr val="bg1">
                  <a:alpha val="7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6350"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91440" rIns="182880" bIns="9144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>
                <a:srgbClr val="000000"/>
              </a:buClr>
            </a:pPr>
            <a:r>
              <a:rPr lang="en-US" sz="1800" dirty="0">
                <a:solidFill>
                  <a:srgbClr val="18161B"/>
                </a:solidFill>
              </a:rPr>
              <a:t>Access Engage during free time between work tasks.</a:t>
            </a:r>
            <a:endParaRPr lang="en-IN" sz="1800" dirty="0" err="1">
              <a:solidFill>
                <a:srgbClr val="18161B"/>
              </a:solidFill>
            </a:endParaRPr>
          </a:p>
        </p:txBody>
      </p:sp>
      <p:sp>
        <p:nvSpPr>
          <p:cNvPr id="26" name="Rectangle: Top Corners Rounded 25">
            <a:extLst>
              <a:ext uri="{FF2B5EF4-FFF2-40B4-BE49-F238E27FC236}">
                <a16:creationId xmlns:a16="http://schemas.microsoft.com/office/drawing/2014/main" id="{AFB92C51-05FC-57E3-0434-E944278842AB}"/>
              </a:ext>
            </a:extLst>
          </p:cNvPr>
          <p:cNvSpPr>
            <a:spLocks/>
          </p:cNvSpPr>
          <p:nvPr/>
        </p:nvSpPr>
        <p:spPr bwMode="auto">
          <a:xfrm>
            <a:off x="8923417" y="2895600"/>
            <a:ext cx="2534015" cy="2984499"/>
          </a:xfrm>
          <a:prstGeom prst="round2SameRect">
            <a:avLst>
              <a:gd name="adj1" fmla="val 4899"/>
              <a:gd name="adj2" fmla="val 0"/>
            </a:avLst>
          </a:prstGeom>
          <a:gradFill flip="none" rotWithShape="1">
            <a:gsLst>
              <a:gs pos="13000">
                <a:schemeClr val="bg1">
                  <a:alpha val="7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6350"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91440" rIns="182880" bIns="9144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>
                <a:srgbClr val="000000"/>
              </a:buClr>
            </a:pPr>
            <a:r>
              <a:rPr lang="en-US" sz="1800" dirty="0">
                <a:solidFill>
                  <a:srgbClr val="18161B"/>
                </a:solidFill>
              </a:rPr>
              <a:t>Not typically required to access Engage as part of their work responsibilities.</a:t>
            </a:r>
            <a:endParaRPr lang="en-IN" sz="1800" dirty="0" err="1">
              <a:solidFill>
                <a:srgbClr val="18161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885413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86764-F63F-D6D6-2B1D-ADD61FB2F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863B7B9-E060-8EA1-C177-EB460A853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alphaModFix amt="36000"/>
          </a:blip>
          <a:srcRect l="21752" t="40477" r="41866" b="19193"/>
          <a:stretch>
            <a:fillRect/>
          </a:stretch>
        </p:blipFill>
        <p:spPr>
          <a:xfrm>
            <a:off x="10209870" y="0"/>
            <a:ext cx="1982130" cy="2207011"/>
          </a:xfrm>
          <a:custGeom>
            <a:avLst/>
            <a:gdLst>
              <a:gd name="csX0" fmla="*/ 0 w 1982130"/>
              <a:gd name="csY0" fmla="*/ 0 h 2207011"/>
              <a:gd name="csX1" fmla="*/ 1982130 w 1982130"/>
              <a:gd name="csY1" fmla="*/ 0 h 2207011"/>
              <a:gd name="csX2" fmla="*/ 1982130 w 1982130"/>
              <a:gd name="csY2" fmla="*/ 2207011 h 2207011"/>
              <a:gd name="csX3" fmla="*/ 0 w 1982130"/>
              <a:gd name="csY3" fmla="*/ 2207011 h 220701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982130" h="2207011">
                <a:moveTo>
                  <a:pt x="0" y="0"/>
                </a:moveTo>
                <a:lnTo>
                  <a:pt x="1982130" y="0"/>
                </a:lnTo>
                <a:lnTo>
                  <a:pt x="1982130" y="2207011"/>
                </a:lnTo>
                <a:lnTo>
                  <a:pt x="0" y="2207011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3405D2A-2C35-8977-E342-F51C11EAA3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/>
          <a:srcRect l="32113" t="-5537" r="446" b="35600"/>
          <a:stretch>
            <a:fillRect/>
          </a:stretch>
        </p:blipFill>
        <p:spPr>
          <a:xfrm>
            <a:off x="0" y="4395041"/>
            <a:ext cx="2388870" cy="2488359"/>
          </a:xfrm>
          <a:custGeom>
            <a:avLst/>
            <a:gdLst>
              <a:gd name="csX0" fmla="*/ 0 w 2388870"/>
              <a:gd name="csY0" fmla="*/ 0 h 2488359"/>
              <a:gd name="csX1" fmla="*/ 2388870 w 2388870"/>
              <a:gd name="csY1" fmla="*/ 0 h 2488359"/>
              <a:gd name="csX2" fmla="*/ 2388870 w 2388870"/>
              <a:gd name="csY2" fmla="*/ 2488359 h 2488359"/>
              <a:gd name="csX3" fmla="*/ 0 w 2388870"/>
              <a:gd name="csY3" fmla="*/ 2488359 h 248835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388870" h="2488359">
                <a:moveTo>
                  <a:pt x="0" y="0"/>
                </a:moveTo>
                <a:lnTo>
                  <a:pt x="2388870" y="0"/>
                </a:lnTo>
                <a:lnTo>
                  <a:pt x="2388870" y="2488359"/>
                </a:lnTo>
                <a:lnTo>
                  <a:pt x="0" y="2488359"/>
                </a:lnTo>
                <a:close/>
              </a:path>
            </a:pathLst>
          </a:custGeom>
        </p:spPr>
      </p:pic>
      <p:sp>
        <p:nvSpPr>
          <p:cNvPr id="9" name="Rectangle: Top Corners Rounded 8">
            <a:extLst>
              <a:ext uri="{FF2B5EF4-FFF2-40B4-BE49-F238E27FC236}">
                <a16:creationId xmlns:a16="http://schemas.microsoft.com/office/drawing/2014/main" id="{00C7A6E4-F821-EA66-9B57-70A4DAC45A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 rot="5400000">
            <a:off x="5250735" y="-3714575"/>
            <a:ext cx="1102265" cy="11603736"/>
          </a:xfrm>
          <a:prstGeom prst="round2SameRect">
            <a:avLst>
              <a:gd name="adj1" fmla="val 9856"/>
              <a:gd name="adj2" fmla="val 0"/>
            </a:avLst>
          </a:prstGeom>
          <a:solidFill>
            <a:schemeClr val="bg1">
              <a:alpha val="50000"/>
            </a:schemeClr>
          </a:solidFill>
          <a:ln w="6350">
            <a:noFill/>
            <a:headEnd type="none" w="med" len="med"/>
            <a:tailEnd type="none" w="med" len="med"/>
          </a:ln>
          <a:effectLst>
            <a:glow rad="127000">
              <a:schemeClr val="accent1">
                <a:lumMod val="40000"/>
                <a:lumOff val="60000"/>
                <a:alpha val="10000"/>
              </a:schemeClr>
            </a:glo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32472"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FFFFFF"/>
              </a:solidFill>
              <a:cs typeface="Segoe UI" pitchFamily="34" charset="0"/>
            </a:endParaRPr>
          </a:p>
        </p:txBody>
      </p:sp>
      <p:sp>
        <p:nvSpPr>
          <p:cNvPr id="8" name="Rectangle: Top Corners Rounded 7">
            <a:extLst>
              <a:ext uri="{FF2B5EF4-FFF2-40B4-BE49-F238E27FC236}">
                <a16:creationId xmlns:a16="http://schemas.microsoft.com/office/drawing/2014/main" id="{248858BA-03AB-6941-E8AA-9D9E421056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 rot="5400000">
            <a:off x="4251062" y="-1083635"/>
            <a:ext cx="3101612" cy="11603736"/>
          </a:xfrm>
          <a:prstGeom prst="round2SameRect">
            <a:avLst>
              <a:gd name="adj1" fmla="val 3503"/>
              <a:gd name="adj2" fmla="val 0"/>
            </a:avLst>
          </a:prstGeom>
          <a:solidFill>
            <a:schemeClr val="bg1">
              <a:alpha val="50000"/>
            </a:schemeClr>
          </a:solidFill>
          <a:ln w="6350">
            <a:noFill/>
            <a:headEnd type="none" w="med" len="med"/>
            <a:tailEnd type="none" w="med" len="med"/>
          </a:ln>
          <a:effectLst>
            <a:glow rad="127000">
              <a:schemeClr val="accent1">
                <a:lumMod val="40000"/>
                <a:lumOff val="60000"/>
                <a:alpha val="10000"/>
              </a:schemeClr>
            </a:glo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32472"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FFFFFF"/>
              </a:solidFill>
              <a:cs typeface="Segoe UI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617BDF1-D762-D805-BCFA-7B29DC35B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26246" y="1945505"/>
            <a:ext cx="444182" cy="444182"/>
            <a:chOff x="626246" y="1945505"/>
            <a:chExt cx="444182" cy="444182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B1901337-061C-05BE-D76E-DA64214232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626246" y="1945505"/>
              <a:ext cx="444182" cy="444182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99000">
                  <a:schemeClr val="accent1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6350">
              <a:noFill/>
              <a:headEnd type="none" w="med" len="med"/>
              <a:tailEnd type="none" w="med" len="med"/>
            </a:ln>
            <a:effectLst>
              <a:glow rad="127000">
                <a:schemeClr val="accent1">
                  <a:lumMod val="20000"/>
                  <a:lumOff val="80000"/>
                  <a:alpha val="10000"/>
                </a:schemeClr>
              </a:glo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US" sz="2000" err="1">
                <a:solidFill>
                  <a:srgbClr val="FFFFFF"/>
                </a:solidFill>
                <a:cs typeface="Segoe UI" pitchFamily="34" charset="0"/>
              </a:endParaRPr>
            </a:p>
          </p:txBody>
        </p:sp>
        <p:sp>
          <p:nvSpPr>
            <p:cNvPr id="22" name="Graphic 12" descr="Icon of an eyeball">
              <a:extLst>
                <a:ext uri="{FF2B5EF4-FFF2-40B4-BE49-F238E27FC236}">
                  <a16:creationId xmlns:a16="http://schemas.microsoft.com/office/drawing/2014/main" id="{578456FD-B4C2-1307-C7C7-C89851BA7F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5123" y="2094711"/>
              <a:ext cx="246428" cy="145770"/>
            </a:xfrm>
            <a:custGeom>
              <a:avLst/>
              <a:gdLst>
                <a:gd name="connsiteX0" fmla="*/ 163224 w 326425"/>
                <a:gd name="connsiteY0" fmla="*/ 58821 h 193092"/>
                <a:gd name="connsiteX1" fmla="*/ 230359 w 326425"/>
                <a:gd name="connsiteY1" fmla="*/ 125957 h 193092"/>
                <a:gd name="connsiteX2" fmla="*/ 163224 w 326425"/>
                <a:gd name="connsiteY2" fmla="*/ 193092 h 193092"/>
                <a:gd name="connsiteX3" fmla="*/ 96087 w 326425"/>
                <a:gd name="connsiteY3" fmla="*/ 125957 h 193092"/>
                <a:gd name="connsiteX4" fmla="*/ 163224 w 326425"/>
                <a:gd name="connsiteY4" fmla="*/ 58821 h 193092"/>
                <a:gd name="connsiteX5" fmla="*/ 163224 w 326425"/>
                <a:gd name="connsiteY5" fmla="*/ 83997 h 193092"/>
                <a:gd name="connsiteX6" fmla="*/ 121263 w 326425"/>
                <a:gd name="connsiteY6" fmla="*/ 125957 h 193092"/>
                <a:gd name="connsiteX7" fmla="*/ 163224 w 326425"/>
                <a:gd name="connsiteY7" fmla="*/ 167916 h 193092"/>
                <a:gd name="connsiteX8" fmla="*/ 205183 w 326425"/>
                <a:gd name="connsiteY8" fmla="*/ 125957 h 193092"/>
                <a:gd name="connsiteX9" fmla="*/ 163224 w 326425"/>
                <a:gd name="connsiteY9" fmla="*/ 83997 h 193092"/>
                <a:gd name="connsiteX10" fmla="*/ 163224 w 326425"/>
                <a:gd name="connsiteY10" fmla="*/ 0 h 193092"/>
                <a:gd name="connsiteX11" fmla="*/ 326046 w 326425"/>
                <a:gd name="connsiteY11" fmla="*/ 126960 h 193092"/>
                <a:gd name="connsiteX12" fmla="*/ 316892 w 326425"/>
                <a:gd name="connsiteY12" fmla="*/ 142229 h 193092"/>
                <a:gd name="connsiteX13" fmla="*/ 301624 w 326425"/>
                <a:gd name="connsiteY13" fmla="*/ 133073 h 193092"/>
                <a:gd name="connsiteX14" fmla="*/ 163224 w 326425"/>
                <a:gd name="connsiteY14" fmla="*/ 25176 h 193092"/>
                <a:gd name="connsiteX15" fmla="*/ 24804 w 326425"/>
                <a:gd name="connsiteY15" fmla="*/ 133150 h 193092"/>
                <a:gd name="connsiteX16" fmla="*/ 9541 w 326425"/>
                <a:gd name="connsiteY16" fmla="*/ 142313 h 193092"/>
                <a:gd name="connsiteX17" fmla="*/ 378 w 326425"/>
                <a:gd name="connsiteY17" fmla="*/ 127049 h 193092"/>
                <a:gd name="connsiteX18" fmla="*/ 163224 w 326425"/>
                <a:gd name="connsiteY18" fmla="*/ 0 h 193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26425" h="193092">
                  <a:moveTo>
                    <a:pt x="163224" y="58821"/>
                  </a:moveTo>
                  <a:cubicBezTo>
                    <a:pt x="200301" y="58821"/>
                    <a:pt x="230359" y="88879"/>
                    <a:pt x="230359" y="125957"/>
                  </a:cubicBezTo>
                  <a:cubicBezTo>
                    <a:pt x="230359" y="163036"/>
                    <a:pt x="200301" y="193092"/>
                    <a:pt x="163224" y="193092"/>
                  </a:cubicBezTo>
                  <a:cubicBezTo>
                    <a:pt x="126145" y="193092"/>
                    <a:pt x="96087" y="163036"/>
                    <a:pt x="96087" y="125957"/>
                  </a:cubicBezTo>
                  <a:cubicBezTo>
                    <a:pt x="96087" y="88879"/>
                    <a:pt x="126145" y="58821"/>
                    <a:pt x="163224" y="58821"/>
                  </a:cubicBezTo>
                  <a:close/>
                  <a:moveTo>
                    <a:pt x="163224" y="83997"/>
                  </a:moveTo>
                  <a:cubicBezTo>
                    <a:pt x="140050" y="83997"/>
                    <a:pt x="121263" y="102783"/>
                    <a:pt x="121263" y="125957"/>
                  </a:cubicBezTo>
                  <a:cubicBezTo>
                    <a:pt x="121263" y="149130"/>
                    <a:pt x="140050" y="167916"/>
                    <a:pt x="163224" y="167916"/>
                  </a:cubicBezTo>
                  <a:cubicBezTo>
                    <a:pt x="186397" y="167916"/>
                    <a:pt x="205183" y="149130"/>
                    <a:pt x="205183" y="125957"/>
                  </a:cubicBezTo>
                  <a:cubicBezTo>
                    <a:pt x="205183" y="102783"/>
                    <a:pt x="186397" y="83997"/>
                    <a:pt x="163224" y="83997"/>
                  </a:cubicBezTo>
                  <a:close/>
                  <a:moveTo>
                    <a:pt x="163224" y="0"/>
                  </a:moveTo>
                  <a:cubicBezTo>
                    <a:pt x="240656" y="0"/>
                    <a:pt x="307500" y="52870"/>
                    <a:pt x="326046" y="126960"/>
                  </a:cubicBezTo>
                  <a:cubicBezTo>
                    <a:pt x="327734" y="133704"/>
                    <a:pt x="323636" y="140540"/>
                    <a:pt x="316892" y="142229"/>
                  </a:cubicBezTo>
                  <a:cubicBezTo>
                    <a:pt x="310147" y="143915"/>
                    <a:pt x="303312" y="139818"/>
                    <a:pt x="301624" y="133073"/>
                  </a:cubicBezTo>
                  <a:cubicBezTo>
                    <a:pt x="285865" y="70123"/>
                    <a:pt x="229038" y="25176"/>
                    <a:pt x="163224" y="25176"/>
                  </a:cubicBezTo>
                  <a:cubicBezTo>
                    <a:pt x="97379" y="25176"/>
                    <a:pt x="40534" y="70161"/>
                    <a:pt x="24804" y="133150"/>
                  </a:cubicBezTo>
                  <a:cubicBezTo>
                    <a:pt x="23119" y="139894"/>
                    <a:pt x="16286" y="143996"/>
                    <a:pt x="9541" y="142313"/>
                  </a:cubicBezTo>
                  <a:cubicBezTo>
                    <a:pt x="2796" y="140627"/>
                    <a:pt x="-1306" y="133795"/>
                    <a:pt x="378" y="127049"/>
                  </a:cubicBezTo>
                  <a:cubicBezTo>
                    <a:pt x="18892" y="52915"/>
                    <a:pt x="85757" y="0"/>
                    <a:pt x="163224" y="0"/>
                  </a:cubicBezTo>
                  <a:close/>
                </a:path>
              </a:pathLst>
            </a:custGeom>
            <a:solidFill>
              <a:schemeClr val="tx1"/>
            </a:solidFill>
            <a:ln w="15081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460"/>
              <a:endParaRPr lang="en-US" sz="1765">
                <a:solidFill>
                  <a:srgbClr val="000000"/>
                </a:solidFill>
                <a:latin typeface="Segoe UI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F383ADB-2EEB-00BC-6E77-A21127645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26246" y="3609800"/>
            <a:ext cx="444182" cy="444182"/>
            <a:chOff x="626246" y="3609800"/>
            <a:chExt cx="444182" cy="444182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3FA3BB7-6CA6-B1A4-1912-9DB7FDCCF9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626246" y="3609800"/>
              <a:ext cx="444182" cy="444182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99000">
                  <a:schemeClr val="accent1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6350">
              <a:noFill/>
              <a:headEnd type="none" w="med" len="med"/>
              <a:tailEnd type="none" w="med" len="med"/>
            </a:ln>
            <a:effectLst>
              <a:glow rad="127000">
                <a:schemeClr val="accent1">
                  <a:lumMod val="20000"/>
                  <a:lumOff val="80000"/>
                  <a:alpha val="10000"/>
                </a:schemeClr>
              </a:glo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US" sz="2000" err="1">
                <a:solidFill>
                  <a:srgbClr val="FFFFFF"/>
                </a:solidFill>
                <a:cs typeface="Segoe UI" pitchFamily="34" charset="0"/>
              </a:endParaRPr>
            </a:p>
          </p:txBody>
        </p:sp>
        <p:sp>
          <p:nvSpPr>
            <p:cNvPr id="24" name="Graphic 48" descr="Icon of a globe">
              <a:extLst>
                <a:ext uri="{FF2B5EF4-FFF2-40B4-BE49-F238E27FC236}">
                  <a16:creationId xmlns:a16="http://schemas.microsoft.com/office/drawing/2014/main" id="{C2EEC5F4-9FE6-DFA0-5615-6C8D7C034E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5599" y="3699155"/>
              <a:ext cx="265476" cy="265472"/>
            </a:xfrm>
            <a:custGeom>
              <a:avLst/>
              <a:gdLst>
                <a:gd name="connsiteX0" fmla="*/ 213095 w 426189"/>
                <a:gd name="connsiteY0" fmla="*/ 0 h 426189"/>
                <a:gd name="connsiteX1" fmla="*/ 426189 w 426189"/>
                <a:gd name="connsiteY1" fmla="*/ 213095 h 426189"/>
                <a:gd name="connsiteX2" fmla="*/ 213095 w 426189"/>
                <a:gd name="connsiteY2" fmla="*/ 426189 h 426189"/>
                <a:gd name="connsiteX3" fmla="*/ 0 w 426189"/>
                <a:gd name="connsiteY3" fmla="*/ 213095 h 426189"/>
                <a:gd name="connsiteX4" fmla="*/ 213095 w 426189"/>
                <a:gd name="connsiteY4" fmla="*/ 0 h 426189"/>
                <a:gd name="connsiteX5" fmla="*/ 275712 w 426189"/>
                <a:gd name="connsiteY5" fmla="*/ 308967 h 426189"/>
                <a:gd name="connsiteX6" fmla="*/ 150478 w 426189"/>
                <a:gd name="connsiteY6" fmla="*/ 308967 h 426189"/>
                <a:gd name="connsiteX7" fmla="*/ 213095 w 426189"/>
                <a:gd name="connsiteY7" fmla="*/ 394230 h 426189"/>
                <a:gd name="connsiteX8" fmla="*/ 275712 w 426189"/>
                <a:gd name="connsiteY8" fmla="*/ 308967 h 426189"/>
                <a:gd name="connsiteX9" fmla="*/ 117394 w 426189"/>
                <a:gd name="connsiteY9" fmla="*/ 308979 h 426189"/>
                <a:gd name="connsiteX10" fmla="*/ 59388 w 426189"/>
                <a:gd name="connsiteY10" fmla="*/ 308977 h 426189"/>
                <a:gd name="connsiteX11" fmla="*/ 146620 w 426189"/>
                <a:gd name="connsiteY11" fmla="*/ 381644 h 426189"/>
                <a:gd name="connsiteX12" fmla="*/ 119555 w 426189"/>
                <a:gd name="connsiteY12" fmla="*/ 317395 h 426189"/>
                <a:gd name="connsiteX13" fmla="*/ 117394 w 426189"/>
                <a:gd name="connsiteY13" fmla="*/ 308979 h 426189"/>
                <a:gd name="connsiteX14" fmla="*/ 366803 w 426189"/>
                <a:gd name="connsiteY14" fmla="*/ 308977 h 426189"/>
                <a:gd name="connsiteX15" fmla="*/ 308796 w 426189"/>
                <a:gd name="connsiteY15" fmla="*/ 308979 h 426189"/>
                <a:gd name="connsiteX16" fmla="*/ 279547 w 426189"/>
                <a:gd name="connsiteY16" fmla="*/ 381644 h 426189"/>
                <a:gd name="connsiteX17" fmla="*/ 362857 w 426189"/>
                <a:gd name="connsiteY17" fmla="*/ 315018 h 426189"/>
                <a:gd name="connsiteX18" fmla="*/ 366803 w 426189"/>
                <a:gd name="connsiteY18" fmla="*/ 308977 h 426189"/>
                <a:gd name="connsiteX19" fmla="*/ 108554 w 426189"/>
                <a:gd name="connsiteY19" fmla="*/ 170469 h 426189"/>
                <a:gd name="connsiteX20" fmla="*/ 37017 w 426189"/>
                <a:gd name="connsiteY20" fmla="*/ 170469 h 426189"/>
                <a:gd name="connsiteX21" fmla="*/ 36915 w 426189"/>
                <a:gd name="connsiteY21" fmla="*/ 170836 h 426189"/>
                <a:gd name="connsiteX22" fmla="*/ 31959 w 426189"/>
                <a:gd name="connsiteY22" fmla="*/ 213095 h 426189"/>
                <a:gd name="connsiteX23" fmla="*/ 43562 w 426189"/>
                <a:gd name="connsiteY23" fmla="*/ 277020 h 426189"/>
                <a:gd name="connsiteX24" fmla="*/ 111170 w 426189"/>
                <a:gd name="connsiteY24" fmla="*/ 277012 h 426189"/>
                <a:gd name="connsiteX25" fmla="*/ 106531 w 426189"/>
                <a:gd name="connsiteY25" fmla="*/ 213095 h 426189"/>
                <a:gd name="connsiteX26" fmla="*/ 108554 w 426189"/>
                <a:gd name="connsiteY26" fmla="*/ 170469 h 426189"/>
                <a:gd name="connsiteX27" fmla="*/ 285470 w 426189"/>
                <a:gd name="connsiteY27" fmla="*/ 170470 h 426189"/>
                <a:gd name="connsiteX28" fmla="*/ 140719 w 426189"/>
                <a:gd name="connsiteY28" fmla="*/ 170470 h 426189"/>
                <a:gd name="connsiteX29" fmla="*/ 138490 w 426189"/>
                <a:gd name="connsiteY29" fmla="*/ 213095 h 426189"/>
                <a:gd name="connsiteX30" fmla="*/ 143598 w 426189"/>
                <a:gd name="connsiteY30" fmla="*/ 277016 h 426189"/>
                <a:gd name="connsiteX31" fmla="*/ 282592 w 426189"/>
                <a:gd name="connsiteY31" fmla="*/ 277016 h 426189"/>
                <a:gd name="connsiteX32" fmla="*/ 287699 w 426189"/>
                <a:gd name="connsiteY32" fmla="*/ 213095 h 426189"/>
                <a:gd name="connsiteX33" fmla="*/ 285470 w 426189"/>
                <a:gd name="connsiteY33" fmla="*/ 170470 h 426189"/>
                <a:gd name="connsiteX34" fmla="*/ 389183 w 426189"/>
                <a:gd name="connsiteY34" fmla="*/ 170451 h 426189"/>
                <a:gd name="connsiteX35" fmla="*/ 317636 w 426189"/>
                <a:gd name="connsiteY35" fmla="*/ 170469 h 426189"/>
                <a:gd name="connsiteX36" fmla="*/ 319658 w 426189"/>
                <a:gd name="connsiteY36" fmla="*/ 213095 h 426189"/>
                <a:gd name="connsiteX37" fmla="*/ 315020 w 426189"/>
                <a:gd name="connsiteY37" fmla="*/ 277012 h 426189"/>
                <a:gd name="connsiteX38" fmla="*/ 382629 w 426189"/>
                <a:gd name="connsiteY38" fmla="*/ 277020 h 426189"/>
                <a:gd name="connsiteX39" fmla="*/ 394230 w 426189"/>
                <a:gd name="connsiteY39" fmla="*/ 213095 h 426189"/>
                <a:gd name="connsiteX40" fmla="*/ 389183 w 426189"/>
                <a:gd name="connsiteY40" fmla="*/ 170451 h 426189"/>
                <a:gd name="connsiteX41" fmla="*/ 146642 w 426189"/>
                <a:gd name="connsiteY41" fmla="*/ 44545 h 426189"/>
                <a:gd name="connsiteX42" fmla="*/ 146154 w 426189"/>
                <a:gd name="connsiteY42" fmla="*/ 44731 h 426189"/>
                <a:gd name="connsiteX43" fmla="*/ 47975 w 426189"/>
                <a:gd name="connsiteY43" fmla="*/ 138518 h 426189"/>
                <a:gd name="connsiteX44" fmla="*/ 112919 w 426189"/>
                <a:gd name="connsiteY44" fmla="*/ 138526 h 426189"/>
                <a:gd name="connsiteX45" fmla="*/ 146642 w 426189"/>
                <a:gd name="connsiteY45" fmla="*/ 44545 h 426189"/>
                <a:gd name="connsiteX46" fmla="*/ 213095 w 426189"/>
                <a:gd name="connsiteY46" fmla="*/ 31959 h 426189"/>
                <a:gd name="connsiteX47" fmla="*/ 210630 w 426189"/>
                <a:gd name="connsiteY47" fmla="*/ 32072 h 426189"/>
                <a:gd name="connsiteX48" fmla="*/ 145527 w 426189"/>
                <a:gd name="connsiteY48" fmla="*/ 138517 h 426189"/>
                <a:gd name="connsiteX49" fmla="*/ 280664 w 426189"/>
                <a:gd name="connsiteY49" fmla="*/ 138517 h 426189"/>
                <a:gd name="connsiteX50" fmla="*/ 215786 w 426189"/>
                <a:gd name="connsiteY50" fmla="*/ 32094 h 426189"/>
                <a:gd name="connsiteX51" fmla="*/ 213095 w 426189"/>
                <a:gd name="connsiteY51" fmla="*/ 31959 h 426189"/>
                <a:gd name="connsiteX52" fmla="*/ 279571 w 426189"/>
                <a:gd name="connsiteY52" fmla="*/ 44546 h 426189"/>
                <a:gd name="connsiteX53" fmla="*/ 281846 w 426189"/>
                <a:gd name="connsiteY53" fmla="*/ 48255 h 426189"/>
                <a:gd name="connsiteX54" fmla="*/ 313271 w 426189"/>
                <a:gd name="connsiteY54" fmla="*/ 138526 h 426189"/>
                <a:gd name="connsiteX55" fmla="*/ 378214 w 426189"/>
                <a:gd name="connsiteY55" fmla="*/ 138518 h 426189"/>
                <a:gd name="connsiteX56" fmla="*/ 285775 w 426189"/>
                <a:gd name="connsiteY56" fmla="*/ 47130 h 426189"/>
                <a:gd name="connsiteX57" fmla="*/ 279571 w 426189"/>
                <a:gd name="connsiteY57" fmla="*/ 44546 h 426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426189" h="426189">
                  <a:moveTo>
                    <a:pt x="213095" y="0"/>
                  </a:moveTo>
                  <a:cubicBezTo>
                    <a:pt x="330784" y="0"/>
                    <a:pt x="426189" y="95406"/>
                    <a:pt x="426189" y="213095"/>
                  </a:cubicBezTo>
                  <a:cubicBezTo>
                    <a:pt x="426189" y="330784"/>
                    <a:pt x="330784" y="426189"/>
                    <a:pt x="213095" y="426189"/>
                  </a:cubicBezTo>
                  <a:cubicBezTo>
                    <a:pt x="95406" y="426189"/>
                    <a:pt x="0" y="330784"/>
                    <a:pt x="0" y="213095"/>
                  </a:cubicBezTo>
                  <a:cubicBezTo>
                    <a:pt x="0" y="95406"/>
                    <a:pt x="95406" y="0"/>
                    <a:pt x="213095" y="0"/>
                  </a:cubicBezTo>
                  <a:close/>
                  <a:moveTo>
                    <a:pt x="275712" y="308967"/>
                  </a:moveTo>
                  <a:lnTo>
                    <a:pt x="150478" y="308967"/>
                  </a:lnTo>
                  <a:cubicBezTo>
                    <a:pt x="164371" y="360404"/>
                    <a:pt x="188519" y="394230"/>
                    <a:pt x="213095" y="394230"/>
                  </a:cubicBezTo>
                  <a:cubicBezTo>
                    <a:pt x="237672" y="394230"/>
                    <a:pt x="261818" y="360404"/>
                    <a:pt x="275712" y="308967"/>
                  </a:cubicBezTo>
                  <a:close/>
                  <a:moveTo>
                    <a:pt x="117394" y="308979"/>
                  </a:moveTo>
                  <a:lnTo>
                    <a:pt x="59388" y="308977"/>
                  </a:lnTo>
                  <a:cubicBezTo>
                    <a:pt x="79807" y="341640"/>
                    <a:pt x="110348" y="367326"/>
                    <a:pt x="146620" y="381644"/>
                  </a:cubicBezTo>
                  <a:cubicBezTo>
                    <a:pt x="135492" y="364177"/>
                    <a:pt x="126309" y="342311"/>
                    <a:pt x="119555" y="317395"/>
                  </a:cubicBezTo>
                  <a:lnTo>
                    <a:pt x="117394" y="308979"/>
                  </a:lnTo>
                  <a:close/>
                  <a:moveTo>
                    <a:pt x="366803" y="308977"/>
                  </a:moveTo>
                  <a:lnTo>
                    <a:pt x="308796" y="308979"/>
                  </a:lnTo>
                  <a:cubicBezTo>
                    <a:pt x="301897" y="337398"/>
                    <a:pt x="291935" y="362236"/>
                    <a:pt x="279547" y="381644"/>
                  </a:cubicBezTo>
                  <a:cubicBezTo>
                    <a:pt x="313573" y="368221"/>
                    <a:pt x="342543" y="344806"/>
                    <a:pt x="362857" y="315018"/>
                  </a:cubicBezTo>
                  <a:lnTo>
                    <a:pt x="366803" y="308977"/>
                  </a:lnTo>
                  <a:close/>
                  <a:moveTo>
                    <a:pt x="108554" y="170469"/>
                  </a:moveTo>
                  <a:lnTo>
                    <a:pt x="37017" y="170469"/>
                  </a:lnTo>
                  <a:lnTo>
                    <a:pt x="36915" y="170836"/>
                  </a:lnTo>
                  <a:cubicBezTo>
                    <a:pt x="33675" y="184394"/>
                    <a:pt x="31959" y="198543"/>
                    <a:pt x="31959" y="213095"/>
                  </a:cubicBezTo>
                  <a:cubicBezTo>
                    <a:pt x="31959" y="235599"/>
                    <a:pt x="36062" y="257141"/>
                    <a:pt x="43562" y="277020"/>
                  </a:cubicBezTo>
                  <a:lnTo>
                    <a:pt x="111170" y="277012"/>
                  </a:lnTo>
                  <a:cubicBezTo>
                    <a:pt x="108138" y="256790"/>
                    <a:pt x="106531" y="235309"/>
                    <a:pt x="106531" y="213095"/>
                  </a:cubicBezTo>
                  <a:cubicBezTo>
                    <a:pt x="106531" y="198522"/>
                    <a:pt x="107223" y="184264"/>
                    <a:pt x="108554" y="170469"/>
                  </a:cubicBezTo>
                  <a:close/>
                  <a:moveTo>
                    <a:pt x="285470" y="170470"/>
                  </a:moveTo>
                  <a:lnTo>
                    <a:pt x="140719" y="170470"/>
                  </a:lnTo>
                  <a:cubicBezTo>
                    <a:pt x="139270" y="184112"/>
                    <a:pt x="138490" y="198381"/>
                    <a:pt x="138490" y="213095"/>
                  </a:cubicBezTo>
                  <a:cubicBezTo>
                    <a:pt x="138490" y="235669"/>
                    <a:pt x="140326" y="257195"/>
                    <a:pt x="143598" y="277016"/>
                  </a:cubicBezTo>
                  <a:lnTo>
                    <a:pt x="282592" y="277016"/>
                  </a:lnTo>
                  <a:cubicBezTo>
                    <a:pt x="285865" y="257195"/>
                    <a:pt x="287699" y="235669"/>
                    <a:pt x="287699" y="213095"/>
                  </a:cubicBezTo>
                  <a:cubicBezTo>
                    <a:pt x="287699" y="198381"/>
                    <a:pt x="286919" y="184112"/>
                    <a:pt x="285470" y="170470"/>
                  </a:cubicBezTo>
                  <a:close/>
                  <a:moveTo>
                    <a:pt x="389183" y="170451"/>
                  </a:moveTo>
                  <a:lnTo>
                    <a:pt x="317636" y="170469"/>
                  </a:lnTo>
                  <a:cubicBezTo>
                    <a:pt x="318968" y="184264"/>
                    <a:pt x="319658" y="198522"/>
                    <a:pt x="319658" y="213095"/>
                  </a:cubicBezTo>
                  <a:cubicBezTo>
                    <a:pt x="319658" y="235309"/>
                    <a:pt x="318052" y="256790"/>
                    <a:pt x="315020" y="277012"/>
                  </a:cubicBezTo>
                  <a:lnTo>
                    <a:pt x="382629" y="277020"/>
                  </a:lnTo>
                  <a:cubicBezTo>
                    <a:pt x="390126" y="257141"/>
                    <a:pt x="394230" y="235599"/>
                    <a:pt x="394230" y="213095"/>
                  </a:cubicBezTo>
                  <a:cubicBezTo>
                    <a:pt x="394230" y="198407"/>
                    <a:pt x="392483" y="184127"/>
                    <a:pt x="389183" y="170451"/>
                  </a:cubicBezTo>
                  <a:close/>
                  <a:moveTo>
                    <a:pt x="146642" y="44545"/>
                  </a:moveTo>
                  <a:lnTo>
                    <a:pt x="146154" y="44731"/>
                  </a:lnTo>
                  <a:cubicBezTo>
                    <a:pt x="102534" y="62089"/>
                    <a:pt x="67250" y="95909"/>
                    <a:pt x="47975" y="138518"/>
                  </a:cubicBezTo>
                  <a:lnTo>
                    <a:pt x="112919" y="138526"/>
                  </a:lnTo>
                  <a:cubicBezTo>
                    <a:pt x="119595" y="101181"/>
                    <a:pt x="131246" y="68669"/>
                    <a:pt x="146642" y="44545"/>
                  </a:cubicBezTo>
                  <a:close/>
                  <a:moveTo>
                    <a:pt x="213095" y="31959"/>
                  </a:moveTo>
                  <a:lnTo>
                    <a:pt x="210630" y="32072"/>
                  </a:lnTo>
                  <a:cubicBezTo>
                    <a:pt x="183669" y="34538"/>
                    <a:pt x="157623" y="77193"/>
                    <a:pt x="145527" y="138517"/>
                  </a:cubicBezTo>
                  <a:lnTo>
                    <a:pt x="280664" y="138517"/>
                  </a:lnTo>
                  <a:cubicBezTo>
                    <a:pt x="268600" y="77365"/>
                    <a:pt x="242666" y="34778"/>
                    <a:pt x="215786" y="32094"/>
                  </a:cubicBezTo>
                  <a:lnTo>
                    <a:pt x="213095" y="31959"/>
                  </a:lnTo>
                  <a:close/>
                  <a:moveTo>
                    <a:pt x="279571" y="44546"/>
                  </a:moveTo>
                  <a:lnTo>
                    <a:pt x="281846" y="48255"/>
                  </a:lnTo>
                  <a:cubicBezTo>
                    <a:pt x="296104" y="71958"/>
                    <a:pt x="306932" y="103062"/>
                    <a:pt x="313271" y="138526"/>
                  </a:cubicBezTo>
                  <a:lnTo>
                    <a:pt x="378214" y="138518"/>
                  </a:lnTo>
                  <a:cubicBezTo>
                    <a:pt x="359793" y="97793"/>
                    <a:pt x="326747" y="65098"/>
                    <a:pt x="285775" y="47130"/>
                  </a:cubicBezTo>
                  <a:lnTo>
                    <a:pt x="279571" y="44546"/>
                  </a:lnTo>
                  <a:close/>
                </a:path>
              </a:pathLst>
            </a:custGeom>
            <a:solidFill>
              <a:schemeClr val="tx1"/>
            </a:solidFill>
            <a:ln w="15081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460"/>
              <a:endParaRPr lang="en-US" sz="1765">
                <a:solidFill>
                  <a:srgbClr val="000000"/>
                </a:solidFill>
                <a:latin typeface="Segoe UI"/>
              </a:endParaRPr>
            </a:p>
          </p:txBody>
        </p:sp>
      </p:grpSp>
      <p:sp>
        <p:nvSpPr>
          <p:cNvPr id="5" name="Title 4">
            <a:extLst>
              <a:ext uri="{FF2B5EF4-FFF2-40B4-BE49-F238E27FC236}">
                <a16:creationId xmlns:a16="http://schemas.microsoft.com/office/drawing/2014/main" id="{B9AD4F1D-942F-AF02-78DC-EED86A684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End users – Content Consumer</a:t>
            </a:r>
            <a:endParaRPr lang="en-IN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76C0176-DB29-E032-307B-8CC530C08E69}"/>
              </a:ext>
            </a:extLst>
          </p:cNvPr>
          <p:cNvSpPr/>
          <p:nvPr/>
        </p:nvSpPr>
        <p:spPr bwMode="auto">
          <a:xfrm>
            <a:off x="597218" y="1317172"/>
            <a:ext cx="1936432" cy="43797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1F2F5"/>
              </a:gs>
              <a:gs pos="100000">
                <a:schemeClr val="bg1"/>
              </a:gs>
            </a:gsLst>
            <a:lin ang="5400000" scaled="1"/>
          </a:gradFill>
          <a:ln w="9525">
            <a:gradFill flip="none" rotWithShape="1"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headEnd type="none" w="med" len="med"/>
            <a:tailEnd type="none" w="med" len="med"/>
          </a:ln>
          <a:effectLst>
            <a:outerShdw blurRad="127000" dist="50800" dir="5400000" algn="ctr" rotWithShape="0">
              <a:schemeClr val="accent1">
                <a:alpha val="10000"/>
              </a:scheme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0" rIns="9144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32472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spc="300" dirty="0">
                <a:solidFill>
                  <a:schemeClr val="tx1"/>
                </a:solidFill>
              </a:rPr>
              <a:t>KEY TASKS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C825B1-1A7F-768D-E0C8-40C3EA32140C}"/>
              </a:ext>
            </a:extLst>
          </p:cNvPr>
          <p:cNvSpPr txBox="1"/>
          <p:nvPr/>
        </p:nvSpPr>
        <p:spPr>
          <a:xfrm>
            <a:off x="1229177" y="2044486"/>
            <a:ext cx="6576031" cy="246221"/>
          </a:xfrm>
          <a:prstGeom prst="rect">
            <a:avLst/>
          </a:prstGeom>
          <a:noFill/>
        </p:spPr>
        <p:txBody>
          <a:bodyPr vert="horz" wrap="none" lIns="0" tIns="0" rIns="0" bIns="0" rtlCol="0" anchor="ctr">
            <a:spAutoFit/>
          </a:bodyPr>
          <a:lstStyle/>
          <a:p>
            <a:pPr>
              <a:buClr>
                <a:srgbClr val="000000"/>
              </a:buClr>
            </a:pPr>
            <a:r>
              <a:rPr lang="en-US" sz="1600" dirty="0">
                <a:solidFill>
                  <a:srgbClr val="000000"/>
                </a:solidFill>
                <a:cs typeface="Segoe UI" panose="020B0502040204020203" pitchFamily="34" charset="0"/>
              </a:rPr>
              <a:t>Consumes Engage content with or without reacting or leaving comments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40808A8-0EB3-87A0-72D6-8674FAE65FE3}"/>
              </a:ext>
            </a:extLst>
          </p:cNvPr>
          <p:cNvSpPr/>
          <p:nvPr/>
        </p:nvSpPr>
        <p:spPr bwMode="auto">
          <a:xfrm>
            <a:off x="597218" y="2952835"/>
            <a:ext cx="2184082" cy="43797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1F2F5"/>
              </a:gs>
              <a:gs pos="100000">
                <a:schemeClr val="bg1"/>
              </a:gs>
            </a:gsLst>
            <a:lin ang="5400000" scaled="1"/>
          </a:gradFill>
          <a:ln w="9525">
            <a:gradFill flip="none" rotWithShape="1"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headEnd type="none" w="med" len="med"/>
            <a:tailEnd type="none" w="med" len="med"/>
          </a:ln>
          <a:effectLst>
            <a:outerShdw blurRad="127000" dist="50800" dir="5400000" algn="ctr" rotWithShape="0">
              <a:schemeClr val="accent1">
                <a:alpha val="10000"/>
              </a:scheme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0" rIns="9144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32472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spc="300" dirty="0">
                <a:solidFill>
                  <a:schemeClr val="tx1"/>
                </a:solidFill>
              </a:rPr>
              <a:t>MOTIVATORS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43C616-D14C-E770-6420-574BB665222B}"/>
              </a:ext>
            </a:extLst>
          </p:cNvPr>
          <p:cNvSpPr txBox="1"/>
          <p:nvPr/>
        </p:nvSpPr>
        <p:spPr>
          <a:xfrm>
            <a:off x="1229177" y="3665295"/>
            <a:ext cx="9654723" cy="2310889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spAutoFit/>
          </a:bodyPr>
          <a:lstStyle/>
          <a:p>
            <a:pPr>
              <a:spcAft>
                <a:spcPts val="900"/>
              </a:spcAft>
              <a:buClr>
                <a:srgbClr val="000000"/>
              </a:buClr>
            </a:pPr>
            <a:r>
              <a:rPr lang="en-US" sz="1600" dirty="0">
                <a:solidFill>
                  <a:srgbClr val="000000"/>
                </a:solidFill>
                <a:latin typeface="+mj-lt"/>
                <a:cs typeface="Segoe UI" panose="020B0502040204020203" pitchFamily="34" charset="0"/>
              </a:rPr>
              <a:t>Accesses Engage for the following purposes:</a:t>
            </a:r>
          </a:p>
          <a:p>
            <a:pPr marL="285750" lvl="1" indent="-196850" defTabSz="466394">
              <a:spcAft>
                <a:spcPts val="14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Create connections across the organization beyond direct teams through shared interests</a:t>
            </a:r>
          </a:p>
          <a:p>
            <a:pPr marL="285750" lvl="1" indent="-196850" defTabSz="466394">
              <a:spcAft>
                <a:spcPts val="14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Knowledge sharing </a:t>
            </a:r>
          </a:p>
          <a:p>
            <a:pPr marL="285750" lvl="1" indent="-196850" defTabSz="466394">
              <a:spcAft>
                <a:spcPts val="14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Develop new skills</a:t>
            </a:r>
          </a:p>
          <a:p>
            <a:pPr marL="285750" lvl="1" indent="-196850" defTabSz="466394">
              <a:spcAft>
                <a:spcPts val="14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Gain a strong understanding of strategy/business</a:t>
            </a:r>
          </a:p>
          <a:p>
            <a:pPr marL="285750" lvl="1" indent="-196850" defTabSz="466394">
              <a:spcAft>
                <a:spcPts val="14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Personal well-being support</a:t>
            </a:r>
          </a:p>
        </p:txBody>
      </p:sp>
    </p:spTree>
    <p:extLst>
      <p:ext uri="{BB962C8B-B14F-4D97-AF65-F5344CB8AC3E}">
        <p14:creationId xmlns:p14="http://schemas.microsoft.com/office/powerpoint/2010/main" val="2889420289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16F8BC-8C88-D3F2-47F6-84493F447E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C71339DE-F404-54FE-76DB-941657539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alphaModFix amt="36000"/>
          </a:blip>
          <a:srcRect l="21752" t="40477" r="41866" b="19193"/>
          <a:stretch>
            <a:fillRect/>
          </a:stretch>
        </p:blipFill>
        <p:spPr>
          <a:xfrm>
            <a:off x="10209870" y="0"/>
            <a:ext cx="1982130" cy="2207011"/>
          </a:xfrm>
          <a:custGeom>
            <a:avLst/>
            <a:gdLst>
              <a:gd name="csX0" fmla="*/ 0 w 1982130"/>
              <a:gd name="csY0" fmla="*/ 0 h 2207011"/>
              <a:gd name="csX1" fmla="*/ 1982130 w 1982130"/>
              <a:gd name="csY1" fmla="*/ 0 h 2207011"/>
              <a:gd name="csX2" fmla="*/ 1982130 w 1982130"/>
              <a:gd name="csY2" fmla="*/ 2207011 h 2207011"/>
              <a:gd name="csX3" fmla="*/ 0 w 1982130"/>
              <a:gd name="csY3" fmla="*/ 2207011 h 220701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982130" h="2207011">
                <a:moveTo>
                  <a:pt x="0" y="0"/>
                </a:moveTo>
                <a:lnTo>
                  <a:pt x="1982130" y="0"/>
                </a:lnTo>
                <a:lnTo>
                  <a:pt x="1982130" y="2207011"/>
                </a:lnTo>
                <a:lnTo>
                  <a:pt x="0" y="2207011"/>
                </a:lnTo>
                <a:close/>
              </a:path>
            </a:pathLst>
          </a:custGeom>
        </p:spPr>
      </p:pic>
      <p:sp>
        <p:nvSpPr>
          <p:cNvPr id="37" name="Rectangle: Top Corners Rounded 36">
            <a:extLst>
              <a:ext uri="{FF2B5EF4-FFF2-40B4-BE49-F238E27FC236}">
                <a16:creationId xmlns:a16="http://schemas.microsoft.com/office/drawing/2014/main" id="{8B2E8BE2-3377-C5C0-1E45-E0FBBACF45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 rot="5400000">
            <a:off x="4251061" y="-1083635"/>
            <a:ext cx="3101612" cy="11603736"/>
          </a:xfrm>
          <a:prstGeom prst="round2SameRect">
            <a:avLst>
              <a:gd name="adj1" fmla="val 3503"/>
              <a:gd name="adj2" fmla="val 0"/>
            </a:avLst>
          </a:prstGeom>
          <a:solidFill>
            <a:schemeClr val="bg1">
              <a:alpha val="50000"/>
            </a:schemeClr>
          </a:solidFill>
          <a:ln w="6350">
            <a:noFill/>
            <a:headEnd type="none" w="med" len="med"/>
            <a:tailEnd type="none" w="med" len="med"/>
          </a:ln>
          <a:effectLst>
            <a:glow rad="127000">
              <a:schemeClr val="accent1">
                <a:lumMod val="40000"/>
                <a:lumOff val="60000"/>
                <a:alpha val="10000"/>
              </a:schemeClr>
            </a:glo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32472"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FFFFFF"/>
              </a:solidFill>
              <a:cs typeface="Segoe UI" pitchFamily="34" charset="0"/>
            </a:endParaRPr>
          </a:p>
        </p:txBody>
      </p:sp>
      <p:sp>
        <p:nvSpPr>
          <p:cNvPr id="27" name="Rectangle: Top Corners Rounded 26">
            <a:extLst>
              <a:ext uri="{FF2B5EF4-FFF2-40B4-BE49-F238E27FC236}">
                <a16:creationId xmlns:a16="http://schemas.microsoft.com/office/drawing/2014/main" id="{7A99C7BB-C517-67E8-C9A8-B488ED473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 rot="5400000">
            <a:off x="5250735" y="-3714575"/>
            <a:ext cx="1102265" cy="11603736"/>
          </a:xfrm>
          <a:prstGeom prst="round2SameRect">
            <a:avLst>
              <a:gd name="adj1" fmla="val 9856"/>
              <a:gd name="adj2" fmla="val 0"/>
            </a:avLst>
          </a:prstGeom>
          <a:solidFill>
            <a:schemeClr val="bg1">
              <a:alpha val="50000"/>
            </a:schemeClr>
          </a:solidFill>
          <a:ln w="6350">
            <a:noFill/>
            <a:headEnd type="none" w="med" len="med"/>
            <a:tailEnd type="none" w="med" len="med"/>
          </a:ln>
          <a:effectLst>
            <a:glow rad="127000">
              <a:schemeClr val="accent1">
                <a:lumMod val="40000"/>
                <a:lumOff val="60000"/>
                <a:alpha val="10000"/>
              </a:schemeClr>
            </a:glo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32472"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FFFFFF"/>
              </a:solidFill>
              <a:cs typeface="Segoe UI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36EF8E2-14DA-8FF6-815E-33CE98AC47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rcRect l="32113" t="-5537" r="446" b="35600"/>
          <a:stretch>
            <a:fillRect/>
          </a:stretch>
        </p:blipFill>
        <p:spPr>
          <a:xfrm>
            <a:off x="0" y="4395041"/>
            <a:ext cx="2388870" cy="2488359"/>
          </a:xfrm>
          <a:custGeom>
            <a:avLst/>
            <a:gdLst>
              <a:gd name="csX0" fmla="*/ 0 w 2388870"/>
              <a:gd name="csY0" fmla="*/ 0 h 2488359"/>
              <a:gd name="csX1" fmla="*/ 2388870 w 2388870"/>
              <a:gd name="csY1" fmla="*/ 0 h 2488359"/>
              <a:gd name="csX2" fmla="*/ 2388870 w 2388870"/>
              <a:gd name="csY2" fmla="*/ 2488359 h 2488359"/>
              <a:gd name="csX3" fmla="*/ 0 w 2388870"/>
              <a:gd name="csY3" fmla="*/ 2488359 h 248835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388870" h="2488359">
                <a:moveTo>
                  <a:pt x="0" y="0"/>
                </a:moveTo>
                <a:lnTo>
                  <a:pt x="2388870" y="0"/>
                </a:lnTo>
                <a:lnTo>
                  <a:pt x="2388870" y="2488359"/>
                </a:lnTo>
                <a:lnTo>
                  <a:pt x="0" y="2488359"/>
                </a:lnTo>
                <a:close/>
              </a:path>
            </a:pathLst>
          </a:cu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ECACFA45-AFA2-D5B8-F42E-40E07488C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26246" y="1945506"/>
            <a:ext cx="444182" cy="444182"/>
            <a:chOff x="626246" y="1945505"/>
            <a:chExt cx="444182" cy="444182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431E9C2C-5F79-7E04-8FF1-2CADB28415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626246" y="1945505"/>
              <a:ext cx="444182" cy="444182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99000">
                  <a:schemeClr val="accent1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6350">
              <a:noFill/>
              <a:headEnd type="none" w="med" len="med"/>
              <a:tailEnd type="none" w="med" len="med"/>
            </a:ln>
            <a:effectLst>
              <a:glow rad="127000">
                <a:schemeClr val="accent1">
                  <a:lumMod val="20000"/>
                  <a:lumOff val="80000"/>
                  <a:alpha val="10000"/>
                </a:schemeClr>
              </a:glo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US" sz="2000" err="1">
                <a:solidFill>
                  <a:srgbClr val="FFFFFF"/>
                </a:solidFill>
                <a:cs typeface="Segoe UI" pitchFamily="34" charset="0"/>
              </a:endParaRPr>
            </a:p>
          </p:txBody>
        </p:sp>
        <p:sp>
          <p:nvSpPr>
            <p:cNvPr id="18" name="Graphic 83" descr="Icon of a document with a cube">
              <a:extLst>
                <a:ext uri="{FF2B5EF4-FFF2-40B4-BE49-F238E27FC236}">
                  <a16:creationId xmlns:a16="http://schemas.microsoft.com/office/drawing/2014/main" id="{80C1C5E4-A01A-0D8B-4EA0-E54085781E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33428" y="2040731"/>
              <a:ext cx="229818" cy="253730"/>
            </a:xfrm>
            <a:custGeom>
              <a:avLst/>
              <a:gdLst>
                <a:gd name="connsiteX0" fmla="*/ 247627 w 294000"/>
                <a:gd name="connsiteY0" fmla="*/ 173901 h 324590"/>
                <a:gd name="connsiteX1" fmla="*/ 220576 w 294000"/>
                <a:gd name="connsiteY1" fmla="*/ 146849 h 324590"/>
                <a:gd name="connsiteX2" fmla="*/ 120100 w 294000"/>
                <a:gd name="connsiteY2" fmla="*/ 146849 h 324590"/>
                <a:gd name="connsiteX3" fmla="*/ 103053 w 294000"/>
                <a:gd name="connsiteY3" fmla="*/ 152895 h 324590"/>
                <a:gd name="connsiteX4" fmla="*/ 137335 w 294000"/>
                <a:gd name="connsiteY4" fmla="*/ 170036 h 324590"/>
                <a:gd name="connsiteX5" fmla="*/ 139422 w 294000"/>
                <a:gd name="connsiteY5" fmla="*/ 170036 h 324590"/>
                <a:gd name="connsiteX6" fmla="*/ 139422 w 294000"/>
                <a:gd name="connsiteY6" fmla="*/ 171080 h 324590"/>
                <a:gd name="connsiteX7" fmla="*/ 148674 w 294000"/>
                <a:gd name="connsiteY7" fmla="*/ 175706 h 324590"/>
                <a:gd name="connsiteX8" fmla="*/ 162609 w 294000"/>
                <a:gd name="connsiteY8" fmla="*/ 187491 h 324590"/>
                <a:gd name="connsiteX9" fmla="*/ 162609 w 294000"/>
                <a:gd name="connsiteY9" fmla="*/ 170036 h 324590"/>
                <a:gd name="connsiteX10" fmla="*/ 220576 w 294000"/>
                <a:gd name="connsiteY10" fmla="*/ 170036 h 324590"/>
                <a:gd name="connsiteX11" fmla="*/ 224440 w 294000"/>
                <a:gd name="connsiteY11" fmla="*/ 173901 h 324590"/>
                <a:gd name="connsiteX12" fmla="*/ 224440 w 294000"/>
                <a:gd name="connsiteY12" fmla="*/ 193223 h 324590"/>
                <a:gd name="connsiteX13" fmla="*/ 166073 w 294000"/>
                <a:gd name="connsiteY13" fmla="*/ 193223 h 324590"/>
                <a:gd name="connsiteX14" fmla="*/ 170037 w 294000"/>
                <a:gd name="connsiteY14" fmla="*/ 210270 h 324590"/>
                <a:gd name="connsiteX15" fmla="*/ 170037 w 294000"/>
                <a:gd name="connsiteY15" fmla="*/ 216410 h 324590"/>
                <a:gd name="connsiteX16" fmla="*/ 224440 w 294000"/>
                <a:gd name="connsiteY16" fmla="*/ 216410 h 324590"/>
                <a:gd name="connsiteX17" fmla="*/ 224440 w 294000"/>
                <a:gd name="connsiteY17" fmla="*/ 235732 h 324590"/>
                <a:gd name="connsiteX18" fmla="*/ 220576 w 294000"/>
                <a:gd name="connsiteY18" fmla="*/ 239596 h 324590"/>
                <a:gd name="connsiteX19" fmla="*/ 170037 w 294000"/>
                <a:gd name="connsiteY19" fmla="*/ 239596 h 324590"/>
                <a:gd name="connsiteX20" fmla="*/ 170037 w 294000"/>
                <a:gd name="connsiteY20" fmla="*/ 262783 h 324590"/>
                <a:gd name="connsiteX21" fmla="*/ 220576 w 294000"/>
                <a:gd name="connsiteY21" fmla="*/ 262783 h 324590"/>
                <a:gd name="connsiteX22" fmla="*/ 247627 w 294000"/>
                <a:gd name="connsiteY22" fmla="*/ 235732 h 324590"/>
                <a:gd name="connsiteX23" fmla="*/ 247627 w 294000"/>
                <a:gd name="connsiteY23" fmla="*/ 173901 h 324590"/>
                <a:gd name="connsiteX24" fmla="*/ 168251 w 294000"/>
                <a:gd name="connsiteY24" fmla="*/ 285970 h 324590"/>
                <a:gd name="connsiteX25" fmla="*/ 263085 w 294000"/>
                <a:gd name="connsiteY25" fmla="*/ 285970 h 324590"/>
                <a:gd name="connsiteX26" fmla="*/ 270814 w 294000"/>
                <a:gd name="connsiteY26" fmla="*/ 278241 h 324590"/>
                <a:gd name="connsiteX27" fmla="*/ 270814 w 294000"/>
                <a:gd name="connsiteY27" fmla="*/ 123663 h 324590"/>
                <a:gd name="connsiteX28" fmla="*/ 201254 w 294000"/>
                <a:gd name="connsiteY28" fmla="*/ 123663 h 324590"/>
                <a:gd name="connsiteX29" fmla="*/ 170338 w 294000"/>
                <a:gd name="connsiteY29" fmla="*/ 92747 h 324590"/>
                <a:gd name="connsiteX30" fmla="*/ 170338 w 294000"/>
                <a:gd name="connsiteY30" fmla="*/ 23187 h 324590"/>
                <a:gd name="connsiteX31" fmla="*/ 77591 w 294000"/>
                <a:gd name="connsiteY31" fmla="*/ 23187 h 324590"/>
                <a:gd name="connsiteX32" fmla="*/ 69862 w 294000"/>
                <a:gd name="connsiteY32" fmla="*/ 30916 h 324590"/>
                <a:gd name="connsiteX33" fmla="*/ 69862 w 294000"/>
                <a:gd name="connsiteY33" fmla="*/ 145294 h 324590"/>
                <a:gd name="connsiteX34" fmla="*/ 60007 w 294000"/>
                <a:gd name="connsiteY34" fmla="*/ 148655 h 324590"/>
                <a:gd name="connsiteX35" fmla="*/ 46675 w 294000"/>
                <a:gd name="connsiteY35" fmla="*/ 155320 h 324590"/>
                <a:gd name="connsiteX36" fmla="*/ 46675 w 294000"/>
                <a:gd name="connsiteY36" fmla="*/ 30916 h 324590"/>
                <a:gd name="connsiteX37" fmla="*/ 77591 w 294000"/>
                <a:gd name="connsiteY37" fmla="*/ 0 h 324590"/>
                <a:gd name="connsiteX38" fmla="*/ 172997 w 294000"/>
                <a:gd name="connsiteY38" fmla="*/ 0 h 324590"/>
                <a:gd name="connsiteX39" fmla="*/ 174267 w 294000"/>
                <a:gd name="connsiteY39" fmla="*/ 115 h 324590"/>
                <a:gd name="connsiteX40" fmla="*/ 175176 w 294000"/>
                <a:gd name="connsiteY40" fmla="*/ 216 h 324590"/>
                <a:gd name="connsiteX41" fmla="*/ 184822 w 294000"/>
                <a:gd name="connsiteY41" fmla="*/ 2350 h 324590"/>
                <a:gd name="connsiteX42" fmla="*/ 187388 w 294000"/>
                <a:gd name="connsiteY42" fmla="*/ 3700 h 324590"/>
                <a:gd name="connsiteX43" fmla="*/ 188161 w 294000"/>
                <a:gd name="connsiteY43" fmla="*/ 4143 h 324590"/>
                <a:gd name="connsiteX44" fmla="*/ 188895 w 294000"/>
                <a:gd name="connsiteY44" fmla="*/ 4515 h 324590"/>
                <a:gd name="connsiteX45" fmla="*/ 190140 w 294000"/>
                <a:gd name="connsiteY45" fmla="*/ 5194 h 324590"/>
                <a:gd name="connsiteX46" fmla="*/ 193525 w 294000"/>
                <a:gd name="connsiteY46" fmla="*/ 7976 h 324590"/>
                <a:gd name="connsiteX47" fmla="*/ 194086 w 294000"/>
                <a:gd name="connsiteY47" fmla="*/ 8428 h 324590"/>
                <a:gd name="connsiteX48" fmla="*/ 194839 w 294000"/>
                <a:gd name="connsiteY48" fmla="*/ 9058 h 324590"/>
                <a:gd name="connsiteX49" fmla="*/ 284942 w 294000"/>
                <a:gd name="connsiteY49" fmla="*/ 99147 h 324590"/>
                <a:gd name="connsiteX50" fmla="*/ 294001 w 294000"/>
                <a:gd name="connsiteY50" fmla="*/ 121004 h 324590"/>
                <a:gd name="connsiteX51" fmla="*/ 294001 w 294000"/>
                <a:gd name="connsiteY51" fmla="*/ 278241 h 324590"/>
                <a:gd name="connsiteX52" fmla="*/ 263085 w 294000"/>
                <a:gd name="connsiteY52" fmla="*/ 309157 h 324590"/>
                <a:gd name="connsiteX53" fmla="*/ 148204 w 294000"/>
                <a:gd name="connsiteY53" fmla="*/ 309157 h 324590"/>
                <a:gd name="connsiteX54" fmla="*/ 148674 w 294000"/>
                <a:gd name="connsiteY54" fmla="*/ 308922 h 324590"/>
                <a:gd name="connsiteX55" fmla="*/ 168251 w 294000"/>
                <a:gd name="connsiteY55" fmla="*/ 285970 h 324590"/>
                <a:gd name="connsiteX56" fmla="*/ 201254 w 294000"/>
                <a:gd name="connsiteY56" fmla="*/ 100476 h 324590"/>
                <a:gd name="connsiteX57" fmla="*/ 253470 w 294000"/>
                <a:gd name="connsiteY57" fmla="*/ 100476 h 324590"/>
                <a:gd name="connsiteX58" fmla="*/ 193525 w 294000"/>
                <a:gd name="connsiteY58" fmla="*/ 40515 h 324590"/>
                <a:gd name="connsiteX59" fmla="*/ 193525 w 294000"/>
                <a:gd name="connsiteY59" fmla="*/ 92747 h 324590"/>
                <a:gd name="connsiteX60" fmla="*/ 201254 w 294000"/>
                <a:gd name="connsiteY60" fmla="*/ 100476 h 324590"/>
                <a:gd name="connsiteX61" fmla="*/ 0 w 294000"/>
                <a:gd name="connsiteY61" fmla="*/ 274352 h 324590"/>
                <a:gd name="connsiteX62" fmla="*/ 0 w 294000"/>
                <a:gd name="connsiteY62" fmla="*/ 210265 h 324590"/>
                <a:gd name="connsiteX63" fmla="*/ 12817 w 294000"/>
                <a:gd name="connsiteY63" fmla="*/ 189527 h 324590"/>
                <a:gd name="connsiteX64" fmla="*/ 66920 w 294000"/>
                <a:gd name="connsiteY64" fmla="*/ 162476 h 324590"/>
                <a:gd name="connsiteX65" fmla="*/ 87659 w 294000"/>
                <a:gd name="connsiteY65" fmla="*/ 162476 h 324590"/>
                <a:gd name="connsiteX66" fmla="*/ 141761 w 294000"/>
                <a:gd name="connsiteY66" fmla="*/ 189527 h 324590"/>
                <a:gd name="connsiteX67" fmla="*/ 154579 w 294000"/>
                <a:gd name="connsiteY67" fmla="*/ 210265 h 324590"/>
                <a:gd name="connsiteX68" fmla="*/ 154579 w 294000"/>
                <a:gd name="connsiteY68" fmla="*/ 274352 h 324590"/>
                <a:gd name="connsiteX69" fmla="*/ 141761 w 294000"/>
                <a:gd name="connsiteY69" fmla="*/ 295092 h 324590"/>
                <a:gd name="connsiteX70" fmla="*/ 87659 w 294000"/>
                <a:gd name="connsiteY70" fmla="*/ 322143 h 324590"/>
                <a:gd name="connsiteX71" fmla="*/ 66920 w 294000"/>
                <a:gd name="connsiteY71" fmla="*/ 322143 h 324590"/>
                <a:gd name="connsiteX72" fmla="*/ 12817 w 294000"/>
                <a:gd name="connsiteY72" fmla="*/ 295092 h 324590"/>
                <a:gd name="connsiteX73" fmla="*/ 0 w 294000"/>
                <a:gd name="connsiteY73" fmla="*/ 274352 h 324590"/>
                <a:gd name="connsiteX74" fmla="*/ 24003 w 294000"/>
                <a:gd name="connsiteY74" fmla="*/ 211802 h 324590"/>
                <a:gd name="connsiteX75" fmla="*/ 27459 w 294000"/>
                <a:gd name="connsiteY75" fmla="*/ 222171 h 324590"/>
                <a:gd name="connsiteX76" fmla="*/ 69560 w 294000"/>
                <a:gd name="connsiteY76" fmla="*/ 243221 h 324590"/>
                <a:gd name="connsiteX77" fmla="*/ 69560 w 294000"/>
                <a:gd name="connsiteY77" fmla="*/ 288683 h 324590"/>
                <a:gd name="connsiteX78" fmla="*/ 77289 w 294000"/>
                <a:gd name="connsiteY78" fmla="*/ 296412 h 324590"/>
                <a:gd name="connsiteX79" fmla="*/ 85018 w 294000"/>
                <a:gd name="connsiteY79" fmla="*/ 288683 h 324590"/>
                <a:gd name="connsiteX80" fmla="*/ 85018 w 294000"/>
                <a:gd name="connsiteY80" fmla="*/ 243221 h 324590"/>
                <a:gd name="connsiteX81" fmla="*/ 127119 w 294000"/>
                <a:gd name="connsiteY81" fmla="*/ 222171 h 324590"/>
                <a:gd name="connsiteX82" fmla="*/ 130576 w 294000"/>
                <a:gd name="connsiteY82" fmla="*/ 211802 h 324590"/>
                <a:gd name="connsiteX83" fmla="*/ 120206 w 294000"/>
                <a:gd name="connsiteY83" fmla="*/ 208345 h 324590"/>
                <a:gd name="connsiteX84" fmla="*/ 77289 w 294000"/>
                <a:gd name="connsiteY84" fmla="*/ 229804 h 324590"/>
                <a:gd name="connsiteX85" fmla="*/ 34372 w 294000"/>
                <a:gd name="connsiteY85" fmla="*/ 208345 h 324590"/>
                <a:gd name="connsiteX86" fmla="*/ 24003 w 294000"/>
                <a:gd name="connsiteY86" fmla="*/ 211802 h 324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294000" h="324590">
                  <a:moveTo>
                    <a:pt x="247627" y="173901"/>
                  </a:moveTo>
                  <a:cubicBezTo>
                    <a:pt x="247627" y="158961"/>
                    <a:pt x="235516" y="146849"/>
                    <a:pt x="220576" y="146849"/>
                  </a:cubicBezTo>
                  <a:lnTo>
                    <a:pt x="120100" y="146849"/>
                  </a:lnTo>
                  <a:cubicBezTo>
                    <a:pt x="113638" y="146849"/>
                    <a:pt x="107706" y="149116"/>
                    <a:pt x="103053" y="152895"/>
                  </a:cubicBezTo>
                  <a:lnTo>
                    <a:pt x="137335" y="170036"/>
                  </a:lnTo>
                  <a:lnTo>
                    <a:pt x="139422" y="170036"/>
                  </a:lnTo>
                  <a:lnTo>
                    <a:pt x="139422" y="171080"/>
                  </a:lnTo>
                  <a:lnTo>
                    <a:pt x="148674" y="175706"/>
                  </a:lnTo>
                  <a:cubicBezTo>
                    <a:pt x="154301" y="178519"/>
                    <a:pt x="159037" y="182596"/>
                    <a:pt x="162609" y="187491"/>
                  </a:cubicBezTo>
                  <a:lnTo>
                    <a:pt x="162609" y="170036"/>
                  </a:lnTo>
                  <a:lnTo>
                    <a:pt x="220576" y="170036"/>
                  </a:lnTo>
                  <a:cubicBezTo>
                    <a:pt x="222711" y="170036"/>
                    <a:pt x="224440" y="171766"/>
                    <a:pt x="224440" y="173901"/>
                  </a:cubicBezTo>
                  <a:lnTo>
                    <a:pt x="224440" y="193223"/>
                  </a:lnTo>
                  <a:lnTo>
                    <a:pt x="166073" y="193223"/>
                  </a:lnTo>
                  <a:cubicBezTo>
                    <a:pt x="168635" y="198434"/>
                    <a:pt x="170037" y="204246"/>
                    <a:pt x="170037" y="210270"/>
                  </a:cubicBezTo>
                  <a:lnTo>
                    <a:pt x="170037" y="216410"/>
                  </a:lnTo>
                  <a:lnTo>
                    <a:pt x="224440" y="216410"/>
                  </a:lnTo>
                  <a:lnTo>
                    <a:pt x="224440" y="235732"/>
                  </a:lnTo>
                  <a:cubicBezTo>
                    <a:pt x="224440" y="237867"/>
                    <a:pt x="222711" y="239596"/>
                    <a:pt x="220576" y="239596"/>
                  </a:cubicBezTo>
                  <a:lnTo>
                    <a:pt x="170037" y="239596"/>
                  </a:lnTo>
                  <a:lnTo>
                    <a:pt x="170037" y="262783"/>
                  </a:lnTo>
                  <a:lnTo>
                    <a:pt x="220576" y="262783"/>
                  </a:lnTo>
                  <a:cubicBezTo>
                    <a:pt x="235516" y="262783"/>
                    <a:pt x="247627" y="250672"/>
                    <a:pt x="247627" y="235732"/>
                  </a:cubicBezTo>
                  <a:lnTo>
                    <a:pt x="247627" y="173901"/>
                  </a:lnTo>
                  <a:close/>
                  <a:moveTo>
                    <a:pt x="168251" y="285970"/>
                  </a:moveTo>
                  <a:lnTo>
                    <a:pt x="263085" y="285970"/>
                  </a:lnTo>
                  <a:cubicBezTo>
                    <a:pt x="267351" y="285970"/>
                    <a:pt x="270814" y="282492"/>
                    <a:pt x="270814" y="278241"/>
                  </a:cubicBezTo>
                  <a:lnTo>
                    <a:pt x="270814" y="123663"/>
                  </a:lnTo>
                  <a:lnTo>
                    <a:pt x="201254" y="123663"/>
                  </a:lnTo>
                  <a:cubicBezTo>
                    <a:pt x="184188" y="123663"/>
                    <a:pt x="170338" y="109812"/>
                    <a:pt x="170338" y="92747"/>
                  </a:cubicBezTo>
                  <a:lnTo>
                    <a:pt x="170338" y="23187"/>
                  </a:lnTo>
                  <a:lnTo>
                    <a:pt x="77591" y="23187"/>
                  </a:lnTo>
                  <a:cubicBezTo>
                    <a:pt x="73325" y="23187"/>
                    <a:pt x="69862" y="26665"/>
                    <a:pt x="69862" y="30916"/>
                  </a:cubicBezTo>
                  <a:lnTo>
                    <a:pt x="69862" y="145294"/>
                  </a:lnTo>
                  <a:cubicBezTo>
                    <a:pt x="66478" y="145958"/>
                    <a:pt x="63161" y="147077"/>
                    <a:pt x="60007" y="148655"/>
                  </a:cubicBezTo>
                  <a:lnTo>
                    <a:pt x="46675" y="155320"/>
                  </a:lnTo>
                  <a:lnTo>
                    <a:pt x="46675" y="30916"/>
                  </a:lnTo>
                  <a:cubicBezTo>
                    <a:pt x="46675" y="13850"/>
                    <a:pt x="60526" y="0"/>
                    <a:pt x="77591" y="0"/>
                  </a:cubicBezTo>
                  <a:lnTo>
                    <a:pt x="172997" y="0"/>
                  </a:lnTo>
                  <a:cubicBezTo>
                    <a:pt x="173428" y="0"/>
                    <a:pt x="173849" y="57"/>
                    <a:pt x="174267" y="115"/>
                  </a:cubicBezTo>
                  <a:cubicBezTo>
                    <a:pt x="174570" y="156"/>
                    <a:pt x="174872" y="197"/>
                    <a:pt x="175176" y="216"/>
                  </a:cubicBezTo>
                  <a:cubicBezTo>
                    <a:pt x="178500" y="448"/>
                    <a:pt x="181777" y="1082"/>
                    <a:pt x="184822" y="2350"/>
                  </a:cubicBezTo>
                  <a:cubicBezTo>
                    <a:pt x="185709" y="2728"/>
                    <a:pt x="186550" y="3215"/>
                    <a:pt x="187388" y="3700"/>
                  </a:cubicBezTo>
                  <a:cubicBezTo>
                    <a:pt x="187646" y="3849"/>
                    <a:pt x="187903" y="3997"/>
                    <a:pt x="188161" y="4143"/>
                  </a:cubicBezTo>
                  <a:cubicBezTo>
                    <a:pt x="188401" y="4274"/>
                    <a:pt x="188648" y="4394"/>
                    <a:pt x="188895" y="4515"/>
                  </a:cubicBezTo>
                  <a:cubicBezTo>
                    <a:pt x="189322" y="4722"/>
                    <a:pt x="189748" y="4930"/>
                    <a:pt x="190140" y="5194"/>
                  </a:cubicBezTo>
                  <a:cubicBezTo>
                    <a:pt x="191345" y="6013"/>
                    <a:pt x="192427" y="6987"/>
                    <a:pt x="193525" y="7976"/>
                  </a:cubicBezTo>
                  <a:cubicBezTo>
                    <a:pt x="193703" y="8134"/>
                    <a:pt x="193893" y="8280"/>
                    <a:pt x="194086" y="8428"/>
                  </a:cubicBezTo>
                  <a:cubicBezTo>
                    <a:pt x="194346" y="8627"/>
                    <a:pt x="194607" y="8827"/>
                    <a:pt x="194839" y="9058"/>
                  </a:cubicBezTo>
                  <a:lnTo>
                    <a:pt x="284942" y="99147"/>
                  </a:lnTo>
                  <a:cubicBezTo>
                    <a:pt x="290739" y="104943"/>
                    <a:pt x="294001" y="112811"/>
                    <a:pt x="294001" y="121004"/>
                  </a:cubicBezTo>
                  <a:lnTo>
                    <a:pt x="294001" y="278241"/>
                  </a:lnTo>
                  <a:cubicBezTo>
                    <a:pt x="294001" y="295306"/>
                    <a:pt x="280151" y="309157"/>
                    <a:pt x="263085" y="309157"/>
                  </a:cubicBezTo>
                  <a:lnTo>
                    <a:pt x="148204" y="309157"/>
                  </a:lnTo>
                  <a:lnTo>
                    <a:pt x="148674" y="308922"/>
                  </a:lnTo>
                  <a:cubicBezTo>
                    <a:pt x="158185" y="304165"/>
                    <a:pt x="165152" y="295803"/>
                    <a:pt x="168251" y="285970"/>
                  </a:cubicBezTo>
                  <a:close/>
                  <a:moveTo>
                    <a:pt x="201254" y="100476"/>
                  </a:moveTo>
                  <a:lnTo>
                    <a:pt x="253470" y="100476"/>
                  </a:lnTo>
                  <a:lnTo>
                    <a:pt x="193525" y="40515"/>
                  </a:lnTo>
                  <a:lnTo>
                    <a:pt x="193525" y="92747"/>
                  </a:lnTo>
                  <a:cubicBezTo>
                    <a:pt x="193525" y="96998"/>
                    <a:pt x="196987" y="100476"/>
                    <a:pt x="201254" y="100476"/>
                  </a:cubicBezTo>
                  <a:close/>
                  <a:moveTo>
                    <a:pt x="0" y="274352"/>
                  </a:moveTo>
                  <a:lnTo>
                    <a:pt x="0" y="210265"/>
                  </a:lnTo>
                  <a:cubicBezTo>
                    <a:pt x="0" y="201484"/>
                    <a:pt x="4962" y="193455"/>
                    <a:pt x="12817" y="189527"/>
                  </a:cubicBezTo>
                  <a:lnTo>
                    <a:pt x="66920" y="162476"/>
                  </a:lnTo>
                  <a:cubicBezTo>
                    <a:pt x="73447" y="159213"/>
                    <a:pt x="81131" y="159213"/>
                    <a:pt x="87659" y="162476"/>
                  </a:cubicBezTo>
                  <a:lnTo>
                    <a:pt x="141761" y="189527"/>
                  </a:lnTo>
                  <a:cubicBezTo>
                    <a:pt x="149617" y="193455"/>
                    <a:pt x="154579" y="201484"/>
                    <a:pt x="154579" y="210265"/>
                  </a:cubicBezTo>
                  <a:lnTo>
                    <a:pt x="154579" y="274352"/>
                  </a:lnTo>
                  <a:cubicBezTo>
                    <a:pt x="154579" y="283135"/>
                    <a:pt x="149617" y="291164"/>
                    <a:pt x="141761" y="295092"/>
                  </a:cubicBezTo>
                  <a:lnTo>
                    <a:pt x="87659" y="322143"/>
                  </a:lnTo>
                  <a:cubicBezTo>
                    <a:pt x="81131" y="325406"/>
                    <a:pt x="73447" y="325406"/>
                    <a:pt x="66920" y="322143"/>
                  </a:cubicBezTo>
                  <a:lnTo>
                    <a:pt x="12817" y="295092"/>
                  </a:lnTo>
                  <a:cubicBezTo>
                    <a:pt x="4962" y="291164"/>
                    <a:pt x="0" y="283135"/>
                    <a:pt x="0" y="274352"/>
                  </a:cubicBezTo>
                  <a:close/>
                  <a:moveTo>
                    <a:pt x="24003" y="211802"/>
                  </a:moveTo>
                  <a:cubicBezTo>
                    <a:pt x="22094" y="215620"/>
                    <a:pt x="23641" y="220262"/>
                    <a:pt x="27459" y="222171"/>
                  </a:cubicBezTo>
                  <a:lnTo>
                    <a:pt x="69560" y="243221"/>
                  </a:lnTo>
                  <a:lnTo>
                    <a:pt x="69560" y="288683"/>
                  </a:lnTo>
                  <a:cubicBezTo>
                    <a:pt x="69560" y="292951"/>
                    <a:pt x="73021" y="296412"/>
                    <a:pt x="77289" y="296412"/>
                  </a:cubicBezTo>
                  <a:cubicBezTo>
                    <a:pt x="81558" y="296412"/>
                    <a:pt x="85018" y="292951"/>
                    <a:pt x="85018" y="288683"/>
                  </a:cubicBezTo>
                  <a:lnTo>
                    <a:pt x="85018" y="243221"/>
                  </a:lnTo>
                  <a:lnTo>
                    <a:pt x="127119" y="222171"/>
                  </a:lnTo>
                  <a:cubicBezTo>
                    <a:pt x="130937" y="220262"/>
                    <a:pt x="132485" y="215620"/>
                    <a:pt x="130576" y="211802"/>
                  </a:cubicBezTo>
                  <a:cubicBezTo>
                    <a:pt x="128667" y="207984"/>
                    <a:pt x="124024" y="206436"/>
                    <a:pt x="120206" y="208345"/>
                  </a:cubicBezTo>
                  <a:lnTo>
                    <a:pt x="77289" y="229804"/>
                  </a:lnTo>
                  <a:lnTo>
                    <a:pt x="34372" y="208345"/>
                  </a:lnTo>
                  <a:cubicBezTo>
                    <a:pt x="30554" y="206436"/>
                    <a:pt x="25912" y="207984"/>
                    <a:pt x="24003" y="211802"/>
                  </a:cubicBezTo>
                  <a:close/>
                </a:path>
              </a:pathLst>
            </a:custGeom>
            <a:solidFill>
              <a:schemeClr val="tx1"/>
            </a:solidFill>
            <a:ln w="15081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460"/>
              <a:endParaRPr lang="en-US" sz="1765">
                <a:solidFill>
                  <a:srgbClr val="000000"/>
                </a:solidFill>
                <a:latin typeface="Segoe UI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9B1A759-FB97-4484-0D9B-4B36208C8C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26246" y="3609800"/>
            <a:ext cx="444182" cy="444182"/>
            <a:chOff x="626246" y="3854278"/>
            <a:chExt cx="444182" cy="444182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8CF1295-7BDB-5C75-3998-678EDE1E85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626246" y="3854278"/>
              <a:ext cx="444182" cy="444182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99000">
                  <a:schemeClr val="accent1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6350">
              <a:noFill/>
              <a:headEnd type="none" w="med" len="med"/>
              <a:tailEnd type="none" w="med" len="med"/>
            </a:ln>
            <a:effectLst>
              <a:glow rad="127000">
                <a:schemeClr val="accent1">
                  <a:lumMod val="20000"/>
                  <a:lumOff val="80000"/>
                  <a:alpha val="10000"/>
                </a:schemeClr>
              </a:glo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US" sz="2000" err="1">
                <a:solidFill>
                  <a:srgbClr val="FFFFFF"/>
                </a:solidFill>
                <a:cs typeface="Segoe UI" pitchFamily="34" charset="0"/>
              </a:endParaRPr>
            </a:p>
          </p:txBody>
        </p:sp>
        <p:sp>
          <p:nvSpPr>
            <p:cNvPr id="20" name="Graphic 6" descr="Icon of a star badge">
              <a:extLst>
                <a:ext uri="{FF2B5EF4-FFF2-40B4-BE49-F238E27FC236}">
                  <a16:creationId xmlns:a16="http://schemas.microsoft.com/office/drawing/2014/main" id="{DF4B6FBA-0739-9BFB-CF0C-6FC5EB32CF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1896" y="3938588"/>
              <a:ext cx="192882" cy="275562"/>
            </a:xfrm>
            <a:custGeom>
              <a:avLst/>
              <a:gdLst>
                <a:gd name="connsiteX0" fmla="*/ 126481 w 244954"/>
                <a:gd name="connsiteY0" fmla="*/ 63729 h 349961"/>
                <a:gd name="connsiteX1" fmla="*/ 142448 w 244954"/>
                <a:gd name="connsiteY1" fmla="*/ 96145 h 349961"/>
                <a:gd name="connsiteX2" fmla="*/ 178210 w 244954"/>
                <a:gd name="connsiteY2" fmla="*/ 101312 h 349961"/>
                <a:gd name="connsiteX3" fmla="*/ 180685 w 244954"/>
                <a:gd name="connsiteY3" fmla="*/ 108925 h 349961"/>
                <a:gd name="connsiteX4" fmla="*/ 154820 w 244954"/>
                <a:gd name="connsiteY4" fmla="*/ 134128 h 349961"/>
                <a:gd name="connsiteX5" fmla="*/ 160926 w 244954"/>
                <a:gd name="connsiteY5" fmla="*/ 169741 h 349961"/>
                <a:gd name="connsiteX6" fmla="*/ 154449 w 244954"/>
                <a:gd name="connsiteY6" fmla="*/ 174443 h 349961"/>
                <a:gd name="connsiteX7" fmla="*/ 122479 w 244954"/>
                <a:gd name="connsiteY7" fmla="*/ 157604 h 349961"/>
                <a:gd name="connsiteX8" fmla="*/ 90507 w 244954"/>
                <a:gd name="connsiteY8" fmla="*/ 174443 h 349961"/>
                <a:gd name="connsiteX9" fmla="*/ 84031 w 244954"/>
                <a:gd name="connsiteY9" fmla="*/ 169738 h 349961"/>
                <a:gd name="connsiteX10" fmla="*/ 90168 w 244954"/>
                <a:gd name="connsiteY10" fmla="*/ 134128 h 349961"/>
                <a:gd name="connsiteX11" fmla="*/ 64272 w 244954"/>
                <a:gd name="connsiteY11" fmla="*/ 108927 h 349961"/>
                <a:gd name="connsiteX12" fmla="*/ 66746 w 244954"/>
                <a:gd name="connsiteY12" fmla="*/ 101312 h 349961"/>
                <a:gd name="connsiteX13" fmla="*/ 102508 w 244954"/>
                <a:gd name="connsiteY13" fmla="*/ 96145 h 349961"/>
                <a:gd name="connsiteX14" fmla="*/ 118476 w 244954"/>
                <a:gd name="connsiteY14" fmla="*/ 63729 h 349961"/>
                <a:gd name="connsiteX15" fmla="*/ 126481 w 244954"/>
                <a:gd name="connsiteY15" fmla="*/ 63729 h 349961"/>
                <a:gd name="connsiteX16" fmla="*/ 244955 w 244954"/>
                <a:gd name="connsiteY16" fmla="*/ 122477 h 349961"/>
                <a:gd name="connsiteX17" fmla="*/ 122477 w 244954"/>
                <a:gd name="connsiteY17" fmla="*/ 0 h 349961"/>
                <a:gd name="connsiteX18" fmla="*/ 0 w 244954"/>
                <a:gd name="connsiteY18" fmla="*/ 122477 h 349961"/>
                <a:gd name="connsiteX19" fmla="*/ 34982 w 244954"/>
                <a:gd name="connsiteY19" fmla="*/ 208182 h 349961"/>
                <a:gd name="connsiteX20" fmla="*/ 35008 w 244954"/>
                <a:gd name="connsiteY20" fmla="*/ 336816 h 349961"/>
                <a:gd name="connsiteX21" fmla="*/ 35129 w 244954"/>
                <a:gd name="connsiteY21" fmla="*/ 338644 h 349961"/>
                <a:gd name="connsiteX22" fmla="*/ 55686 w 244954"/>
                <a:gd name="connsiteY22" fmla="*/ 347545 h 349961"/>
                <a:gd name="connsiteX23" fmla="*/ 122462 w 244954"/>
                <a:gd name="connsiteY23" fmla="*/ 300519 h 349961"/>
                <a:gd name="connsiteX24" fmla="*/ 189271 w 244954"/>
                <a:gd name="connsiteY24" fmla="*/ 347547 h 349961"/>
                <a:gd name="connsiteX25" fmla="*/ 190837 w 244954"/>
                <a:gd name="connsiteY25" fmla="*/ 348500 h 349961"/>
                <a:gd name="connsiteX26" fmla="*/ 209947 w 244954"/>
                <a:gd name="connsiteY26" fmla="*/ 336816 h 349961"/>
                <a:gd name="connsiteX27" fmla="*/ 209972 w 244954"/>
                <a:gd name="connsiteY27" fmla="*/ 208182 h 349961"/>
                <a:gd name="connsiteX28" fmla="*/ 244955 w 244954"/>
                <a:gd name="connsiteY28" fmla="*/ 122477 h 349961"/>
                <a:gd name="connsiteX29" fmla="*/ 183705 w 244954"/>
                <a:gd name="connsiteY29" fmla="*/ 228576 h 349961"/>
                <a:gd name="connsiteX30" fmla="*/ 183702 w 244954"/>
                <a:gd name="connsiteY30" fmla="*/ 311531 h 349961"/>
                <a:gd name="connsiteX31" fmla="*/ 130011 w 244954"/>
                <a:gd name="connsiteY31" fmla="*/ 273740 h 349961"/>
                <a:gd name="connsiteX32" fmla="*/ 128248 w 244954"/>
                <a:gd name="connsiteY32" fmla="*/ 272692 h 349961"/>
                <a:gd name="connsiteX33" fmla="*/ 114903 w 244954"/>
                <a:gd name="connsiteY33" fmla="*/ 273742 h 349961"/>
                <a:gd name="connsiteX34" fmla="*/ 61253 w 244954"/>
                <a:gd name="connsiteY34" fmla="*/ 311524 h 349961"/>
                <a:gd name="connsiteX35" fmla="*/ 61249 w 244954"/>
                <a:gd name="connsiteY35" fmla="*/ 228576 h 349961"/>
                <a:gd name="connsiteX36" fmla="*/ 122477 w 244954"/>
                <a:gd name="connsiteY36" fmla="*/ 244955 h 349961"/>
                <a:gd name="connsiteX37" fmla="*/ 183705 w 244954"/>
                <a:gd name="connsiteY37" fmla="*/ 228576 h 349961"/>
                <a:gd name="connsiteX38" fmla="*/ 26245 w 244954"/>
                <a:gd name="connsiteY38" fmla="*/ 122477 h 349961"/>
                <a:gd name="connsiteX39" fmla="*/ 122477 w 244954"/>
                <a:gd name="connsiteY39" fmla="*/ 26245 h 349961"/>
                <a:gd name="connsiteX40" fmla="*/ 218709 w 244954"/>
                <a:gd name="connsiteY40" fmla="*/ 122477 h 349961"/>
                <a:gd name="connsiteX41" fmla="*/ 122477 w 244954"/>
                <a:gd name="connsiteY41" fmla="*/ 218709 h 349961"/>
                <a:gd name="connsiteX42" fmla="*/ 26245 w 244954"/>
                <a:gd name="connsiteY42" fmla="*/ 122477 h 349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44954" h="349961">
                  <a:moveTo>
                    <a:pt x="126481" y="63729"/>
                  </a:moveTo>
                  <a:lnTo>
                    <a:pt x="142448" y="96145"/>
                  </a:lnTo>
                  <a:lnTo>
                    <a:pt x="178210" y="101312"/>
                  </a:lnTo>
                  <a:cubicBezTo>
                    <a:pt x="181872" y="101842"/>
                    <a:pt x="183336" y="106342"/>
                    <a:pt x="180685" y="108925"/>
                  </a:cubicBezTo>
                  <a:lnTo>
                    <a:pt x="154820" y="134128"/>
                  </a:lnTo>
                  <a:lnTo>
                    <a:pt x="160926" y="169741"/>
                  </a:lnTo>
                  <a:cubicBezTo>
                    <a:pt x="161551" y="173388"/>
                    <a:pt x="157723" y="176168"/>
                    <a:pt x="154449" y="174443"/>
                  </a:cubicBezTo>
                  <a:lnTo>
                    <a:pt x="122479" y="157604"/>
                  </a:lnTo>
                  <a:lnTo>
                    <a:pt x="90507" y="174443"/>
                  </a:lnTo>
                  <a:cubicBezTo>
                    <a:pt x="87233" y="176168"/>
                    <a:pt x="83402" y="173386"/>
                    <a:pt x="84031" y="169738"/>
                  </a:cubicBezTo>
                  <a:lnTo>
                    <a:pt x="90168" y="134128"/>
                  </a:lnTo>
                  <a:lnTo>
                    <a:pt x="64272" y="108927"/>
                  </a:lnTo>
                  <a:cubicBezTo>
                    <a:pt x="61620" y="106345"/>
                    <a:pt x="63083" y="101842"/>
                    <a:pt x="66746" y="101312"/>
                  </a:cubicBezTo>
                  <a:lnTo>
                    <a:pt x="102508" y="96145"/>
                  </a:lnTo>
                  <a:lnTo>
                    <a:pt x="118476" y="63729"/>
                  </a:lnTo>
                  <a:cubicBezTo>
                    <a:pt x="120112" y="60408"/>
                    <a:pt x="124846" y="60408"/>
                    <a:pt x="126481" y="63729"/>
                  </a:cubicBezTo>
                  <a:close/>
                  <a:moveTo>
                    <a:pt x="244955" y="122477"/>
                  </a:moveTo>
                  <a:cubicBezTo>
                    <a:pt x="244955" y="54835"/>
                    <a:pt x="190120" y="0"/>
                    <a:pt x="122477" y="0"/>
                  </a:cubicBezTo>
                  <a:cubicBezTo>
                    <a:pt x="54835" y="0"/>
                    <a:pt x="0" y="54835"/>
                    <a:pt x="0" y="122477"/>
                  </a:cubicBezTo>
                  <a:cubicBezTo>
                    <a:pt x="0" y="155844"/>
                    <a:pt x="13342" y="186094"/>
                    <a:pt x="34982" y="208182"/>
                  </a:cubicBezTo>
                  <a:lnTo>
                    <a:pt x="35008" y="336816"/>
                  </a:lnTo>
                  <a:lnTo>
                    <a:pt x="35129" y="338644"/>
                  </a:lnTo>
                  <a:cubicBezTo>
                    <a:pt x="36406" y="348138"/>
                    <a:pt x="47504" y="353307"/>
                    <a:pt x="55686" y="347545"/>
                  </a:cubicBezTo>
                  <a:lnTo>
                    <a:pt x="122462" y="300519"/>
                  </a:lnTo>
                  <a:lnTo>
                    <a:pt x="189271" y="347547"/>
                  </a:lnTo>
                  <a:lnTo>
                    <a:pt x="190837" y="348500"/>
                  </a:lnTo>
                  <a:cubicBezTo>
                    <a:pt x="199333" y="352920"/>
                    <a:pt x="209947" y="346822"/>
                    <a:pt x="209947" y="336816"/>
                  </a:cubicBezTo>
                  <a:lnTo>
                    <a:pt x="209972" y="208182"/>
                  </a:lnTo>
                  <a:cubicBezTo>
                    <a:pt x="231611" y="186094"/>
                    <a:pt x="244955" y="155844"/>
                    <a:pt x="244955" y="122477"/>
                  </a:cubicBezTo>
                  <a:close/>
                  <a:moveTo>
                    <a:pt x="183705" y="228576"/>
                  </a:moveTo>
                  <a:lnTo>
                    <a:pt x="183702" y="311531"/>
                  </a:lnTo>
                  <a:lnTo>
                    <a:pt x="130011" y="273740"/>
                  </a:lnTo>
                  <a:lnTo>
                    <a:pt x="128248" y="272692"/>
                  </a:lnTo>
                  <a:cubicBezTo>
                    <a:pt x="123992" y="270600"/>
                    <a:pt x="118868" y="270949"/>
                    <a:pt x="114903" y="273742"/>
                  </a:cubicBezTo>
                  <a:lnTo>
                    <a:pt x="61253" y="311524"/>
                  </a:lnTo>
                  <a:lnTo>
                    <a:pt x="61249" y="228576"/>
                  </a:lnTo>
                  <a:cubicBezTo>
                    <a:pt x="79261" y="238992"/>
                    <a:pt x="100172" y="244955"/>
                    <a:pt x="122477" y="244955"/>
                  </a:cubicBezTo>
                  <a:cubicBezTo>
                    <a:pt x="144782" y="244955"/>
                    <a:pt x="165692" y="238992"/>
                    <a:pt x="183705" y="228576"/>
                  </a:cubicBezTo>
                  <a:close/>
                  <a:moveTo>
                    <a:pt x="26245" y="122477"/>
                  </a:moveTo>
                  <a:cubicBezTo>
                    <a:pt x="26245" y="69330"/>
                    <a:pt x="69330" y="26245"/>
                    <a:pt x="122477" y="26245"/>
                  </a:cubicBezTo>
                  <a:cubicBezTo>
                    <a:pt x="175625" y="26245"/>
                    <a:pt x="218709" y="69330"/>
                    <a:pt x="218709" y="122477"/>
                  </a:cubicBezTo>
                  <a:cubicBezTo>
                    <a:pt x="218709" y="175625"/>
                    <a:pt x="175625" y="218709"/>
                    <a:pt x="122477" y="218709"/>
                  </a:cubicBezTo>
                  <a:cubicBezTo>
                    <a:pt x="69330" y="218709"/>
                    <a:pt x="26245" y="175625"/>
                    <a:pt x="26245" y="122477"/>
                  </a:cubicBezTo>
                  <a:close/>
                </a:path>
              </a:pathLst>
            </a:custGeom>
            <a:solidFill>
              <a:schemeClr val="tx1"/>
            </a:solidFill>
            <a:ln w="15081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460"/>
              <a:endParaRPr lang="en-US" sz="1765">
                <a:solidFill>
                  <a:srgbClr val="000000"/>
                </a:solidFill>
                <a:latin typeface="Segoe UI"/>
              </a:endParaRPr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89DCFB3E-951C-04E3-3D3D-C7F6DFD70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963" y="457200"/>
            <a:ext cx="11017250" cy="554038"/>
          </a:xfrm>
        </p:spPr>
        <p:txBody>
          <a:bodyPr/>
          <a:lstStyle/>
          <a:p>
            <a:r>
              <a:rPr lang="en-US" dirty="0"/>
              <a:t>End users – Content Creator </a:t>
            </a:r>
            <a:endParaRPr lang="en-IN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6609049-B883-4718-9B9D-4F8A26E158B8}"/>
              </a:ext>
            </a:extLst>
          </p:cNvPr>
          <p:cNvSpPr/>
          <p:nvPr/>
        </p:nvSpPr>
        <p:spPr bwMode="auto">
          <a:xfrm>
            <a:off x="597218" y="1317172"/>
            <a:ext cx="1936432" cy="43797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1F2F5"/>
              </a:gs>
              <a:gs pos="100000">
                <a:schemeClr val="bg1"/>
              </a:gs>
            </a:gsLst>
            <a:lin ang="5400000" scaled="1"/>
          </a:gradFill>
          <a:ln w="9525">
            <a:gradFill flip="none" rotWithShape="1"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headEnd type="none" w="med" len="med"/>
            <a:tailEnd type="none" w="med" len="med"/>
          </a:ln>
          <a:effectLst>
            <a:outerShdw blurRad="127000" dist="50800" dir="5400000" algn="ctr" rotWithShape="0">
              <a:schemeClr val="accent1">
                <a:alpha val="10000"/>
              </a:scheme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0" rIns="9144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32472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spc="300" dirty="0">
                <a:solidFill>
                  <a:schemeClr val="tx1"/>
                </a:solidFill>
              </a:rPr>
              <a:t>KEY TASKS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574099-282D-670D-0485-5B8E551CAA99}"/>
              </a:ext>
            </a:extLst>
          </p:cNvPr>
          <p:cNvSpPr txBox="1"/>
          <p:nvPr/>
        </p:nvSpPr>
        <p:spPr>
          <a:xfrm>
            <a:off x="1229177" y="2044486"/>
            <a:ext cx="7928965" cy="246221"/>
          </a:xfrm>
          <a:prstGeom prst="rect">
            <a:avLst/>
          </a:prstGeom>
          <a:noFill/>
        </p:spPr>
        <p:txBody>
          <a:bodyPr vert="horz" wrap="none" lIns="0" tIns="0" rIns="0" bIns="0" rtlCol="0" anchor="ctr">
            <a:spAutoFit/>
          </a:bodyPr>
          <a:lstStyle/>
          <a:p>
            <a:pPr>
              <a:buClr>
                <a:srgbClr val="000000"/>
              </a:buClr>
            </a:pPr>
            <a:r>
              <a:rPr lang="en-US" sz="1600" dirty="0">
                <a:solidFill>
                  <a:srgbClr val="000000"/>
                </a:solidFill>
                <a:cs typeface="Segoe UI" panose="020B0502040204020203" pitchFamily="34" charset="0"/>
              </a:rPr>
              <a:t>Creates and publishes content in Communities they’re a member of or on their Storyline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8EDFB19-2027-DD41-EC1E-814332C893DD}"/>
              </a:ext>
            </a:extLst>
          </p:cNvPr>
          <p:cNvSpPr/>
          <p:nvPr/>
        </p:nvSpPr>
        <p:spPr bwMode="auto">
          <a:xfrm>
            <a:off x="597218" y="2952835"/>
            <a:ext cx="2184082" cy="43797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1F2F5"/>
              </a:gs>
              <a:gs pos="100000">
                <a:schemeClr val="bg1"/>
              </a:gs>
            </a:gsLst>
            <a:lin ang="5400000" scaled="1"/>
          </a:gradFill>
          <a:ln w="9525">
            <a:gradFill flip="none" rotWithShape="1"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headEnd type="none" w="med" len="med"/>
            <a:tailEnd type="none" w="med" len="med"/>
          </a:ln>
          <a:effectLst>
            <a:outerShdw blurRad="127000" dist="50800" dir="5400000" algn="ctr" rotWithShape="0">
              <a:schemeClr val="accent1">
                <a:alpha val="10000"/>
              </a:scheme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0" rIns="9144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32472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spc="300" dirty="0">
                <a:solidFill>
                  <a:schemeClr val="tx1"/>
                </a:solidFill>
              </a:rPr>
              <a:t>MOTIVATORS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3F83B56-EAE9-440D-51F7-DB7C7B5F66D1}"/>
              </a:ext>
            </a:extLst>
          </p:cNvPr>
          <p:cNvSpPr txBox="1"/>
          <p:nvPr/>
        </p:nvSpPr>
        <p:spPr>
          <a:xfrm>
            <a:off x="1229177" y="3665295"/>
            <a:ext cx="9654723" cy="1808187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spAutoFit/>
          </a:bodyPr>
          <a:lstStyle/>
          <a:p>
            <a:pPr>
              <a:spcAft>
                <a:spcPts val="900"/>
              </a:spcAft>
              <a:buClr>
                <a:srgbClr val="000000"/>
              </a:buClr>
            </a:pPr>
            <a:r>
              <a:rPr lang="en-US" sz="1600" dirty="0">
                <a:solidFill>
                  <a:srgbClr val="000000"/>
                </a:solidFill>
                <a:latin typeface="+mj-lt"/>
                <a:cs typeface="Segoe UI" panose="020B0502040204020203" pitchFamily="34" charset="0"/>
              </a:rPr>
              <a:t>May be motivated to create content for:</a:t>
            </a:r>
          </a:p>
          <a:p>
            <a:pPr marL="285750" lvl="1" indent="-196850" defTabSz="466394">
              <a:spcAft>
                <a:spcPts val="18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chemeClr val="accent1"/>
                </a:solidFill>
                <a:latin typeface="+mj-lt"/>
              </a:rPr>
              <a:t>Professional reasons </a:t>
            </a:r>
            <a:r>
              <a:rPr lang="en-US" sz="1600" dirty="0"/>
              <a:t>– create a personal brand within the workplace, hone professional skills, foster positive work environment.</a:t>
            </a:r>
          </a:p>
          <a:p>
            <a:pPr marL="285750" lvl="1" indent="-196850" defTabSz="466394">
              <a:spcAft>
                <a:spcPts val="18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chemeClr val="accent1"/>
                </a:solidFill>
                <a:latin typeface="+mj-lt"/>
              </a:rPr>
              <a:t>Social reasons </a:t>
            </a:r>
            <a:r>
              <a:rPr lang="en-US" sz="1600" dirty="0"/>
              <a:t>– create social relations, bond with team/colleagues, belong to a community.</a:t>
            </a:r>
          </a:p>
          <a:p>
            <a:pPr marL="285750" lvl="1" indent="-196850" defTabSz="466394">
              <a:spcAft>
                <a:spcPts val="18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chemeClr val="accent1"/>
                </a:solidFill>
                <a:latin typeface="+mj-lt"/>
              </a:rPr>
              <a:t>Personal reasons </a:t>
            </a:r>
            <a:r>
              <a:rPr lang="en-US" sz="1600" dirty="0"/>
              <a:t>– show support, feels psychologically safe to share.</a:t>
            </a:r>
          </a:p>
        </p:txBody>
      </p:sp>
    </p:spTree>
    <p:extLst>
      <p:ext uri="{BB962C8B-B14F-4D97-AF65-F5344CB8AC3E}">
        <p14:creationId xmlns:p14="http://schemas.microsoft.com/office/powerpoint/2010/main" val="462994489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BC7BDB-0E0A-BE47-AD13-A327A81B7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E99B9DE-AD87-5185-002B-FE9E3ECC2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l="32113" t="-5537" r="446" b="35600"/>
          <a:stretch>
            <a:fillRect/>
          </a:stretch>
        </p:blipFill>
        <p:spPr>
          <a:xfrm>
            <a:off x="0" y="4395041"/>
            <a:ext cx="2388870" cy="2488359"/>
          </a:xfrm>
          <a:custGeom>
            <a:avLst/>
            <a:gdLst>
              <a:gd name="csX0" fmla="*/ 0 w 2388870"/>
              <a:gd name="csY0" fmla="*/ 0 h 2488359"/>
              <a:gd name="csX1" fmla="*/ 2388870 w 2388870"/>
              <a:gd name="csY1" fmla="*/ 0 h 2488359"/>
              <a:gd name="csX2" fmla="*/ 2388870 w 2388870"/>
              <a:gd name="csY2" fmla="*/ 2488359 h 2488359"/>
              <a:gd name="csX3" fmla="*/ 0 w 2388870"/>
              <a:gd name="csY3" fmla="*/ 2488359 h 248835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388870" h="2488359">
                <a:moveTo>
                  <a:pt x="0" y="0"/>
                </a:moveTo>
                <a:lnTo>
                  <a:pt x="2388870" y="0"/>
                </a:lnTo>
                <a:lnTo>
                  <a:pt x="2388870" y="2488359"/>
                </a:lnTo>
                <a:lnTo>
                  <a:pt x="0" y="2488359"/>
                </a:lnTo>
                <a:close/>
              </a:path>
            </a:pathLst>
          </a:custGeom>
        </p:spPr>
      </p:pic>
      <p:sp>
        <p:nvSpPr>
          <p:cNvPr id="6" name="Rectangle: Single Corner Rounded 5">
            <a:extLst>
              <a:ext uri="{FF2B5EF4-FFF2-40B4-BE49-F238E27FC236}">
                <a16:creationId xmlns:a16="http://schemas.microsoft.com/office/drawing/2014/main" id="{BB620FD8-2209-DF1C-117A-874077593F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0" y="1530302"/>
            <a:ext cx="6948715" cy="5034012"/>
          </a:xfrm>
          <a:prstGeom prst="round1Rect">
            <a:avLst>
              <a:gd name="adj" fmla="val 3490"/>
            </a:avLst>
          </a:prstGeom>
          <a:solidFill>
            <a:schemeClr val="bg1">
              <a:alpha val="50000"/>
            </a:schemeClr>
          </a:solidFill>
          <a:ln w="6350">
            <a:noFill/>
            <a:headEnd type="none" w="med" len="med"/>
            <a:tailEnd type="none" w="med" len="med"/>
          </a:ln>
          <a:effectLst>
            <a:glow rad="127000">
              <a:schemeClr val="accent1">
                <a:lumMod val="40000"/>
                <a:lumOff val="60000"/>
                <a:alpha val="10000"/>
              </a:schemeClr>
            </a:glo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32472"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FFFFFF"/>
              </a:solidFill>
              <a:cs typeface="Segoe UI" pitchFamily="34" charset="0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080DA6E-CEBB-5C24-B5AE-8B7299F0C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-1" y="1530301"/>
            <a:ext cx="11603038" cy="5327699"/>
          </a:xfrm>
          <a:custGeom>
            <a:avLst/>
            <a:gdLst>
              <a:gd name="csX0" fmla="*/ 7374494 w 11603038"/>
              <a:gd name="csY0" fmla="*/ 0 h 5327699"/>
              <a:gd name="csX1" fmla="*/ 11427629 w 11603038"/>
              <a:gd name="csY1" fmla="*/ 0 h 5327699"/>
              <a:gd name="csX2" fmla="*/ 11603038 w 11603038"/>
              <a:gd name="csY2" fmla="*/ 175409 h 5327699"/>
              <a:gd name="csX3" fmla="*/ 11603038 w 11603038"/>
              <a:gd name="csY3" fmla="*/ 5034012 h 5327699"/>
              <a:gd name="csX4" fmla="*/ 11603038 w 11603038"/>
              <a:gd name="csY4" fmla="*/ 5101490 h 5327699"/>
              <a:gd name="csX5" fmla="*/ 11603038 w 11603038"/>
              <a:gd name="csY5" fmla="*/ 5327699 h 5327699"/>
              <a:gd name="csX6" fmla="*/ 7398430 w 11603038"/>
              <a:gd name="csY6" fmla="*/ 5327699 h 5327699"/>
              <a:gd name="csX7" fmla="*/ 7175501 w 11603038"/>
              <a:gd name="csY7" fmla="*/ 5327699 h 5327699"/>
              <a:gd name="csX8" fmla="*/ 0 w 11603038"/>
              <a:gd name="csY8" fmla="*/ 5327699 h 5327699"/>
              <a:gd name="csX9" fmla="*/ 0 w 11603038"/>
              <a:gd name="csY9" fmla="*/ 5034012 h 5327699"/>
              <a:gd name="csX10" fmla="*/ 6453567 w 11603038"/>
              <a:gd name="csY10" fmla="*/ 5034012 h 5327699"/>
              <a:gd name="csX11" fmla="*/ 6790984 w 11603038"/>
              <a:gd name="csY11" fmla="*/ 5034012 h 5327699"/>
              <a:gd name="csX12" fmla="*/ 7015690 w 11603038"/>
              <a:gd name="csY12" fmla="*/ 5034012 h 5327699"/>
              <a:gd name="csX13" fmla="*/ 7199086 w 11603038"/>
              <a:gd name="csY13" fmla="*/ 4850616 h 5327699"/>
              <a:gd name="csX14" fmla="*/ 7199086 w 11603038"/>
              <a:gd name="csY14" fmla="*/ 4146713 h 5327699"/>
              <a:gd name="csX15" fmla="*/ 7199085 w 11603038"/>
              <a:gd name="csY15" fmla="*/ 4146709 h 5327699"/>
              <a:gd name="csX16" fmla="*/ 7199085 w 11603038"/>
              <a:gd name="csY16" fmla="*/ 175409 h 5327699"/>
              <a:gd name="csX17" fmla="*/ 7374494 w 11603038"/>
              <a:gd name="csY17" fmla="*/ 0 h 532769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</a:cxnLst>
            <a:rect l="l" t="t" r="r" b="b"/>
            <a:pathLst>
              <a:path w="11603038" h="5327699">
                <a:moveTo>
                  <a:pt x="7374494" y="0"/>
                </a:moveTo>
                <a:lnTo>
                  <a:pt x="11427629" y="0"/>
                </a:lnTo>
                <a:cubicBezTo>
                  <a:pt x="11524505" y="0"/>
                  <a:pt x="11603038" y="78533"/>
                  <a:pt x="11603038" y="175409"/>
                </a:cubicBezTo>
                <a:lnTo>
                  <a:pt x="11603038" y="5034012"/>
                </a:lnTo>
                <a:lnTo>
                  <a:pt x="11603038" y="5101490"/>
                </a:lnTo>
                <a:lnTo>
                  <a:pt x="11603038" y="5327699"/>
                </a:lnTo>
                <a:lnTo>
                  <a:pt x="7398430" y="5327699"/>
                </a:lnTo>
                <a:lnTo>
                  <a:pt x="7175501" y="5327699"/>
                </a:lnTo>
                <a:lnTo>
                  <a:pt x="0" y="5327699"/>
                </a:lnTo>
                <a:lnTo>
                  <a:pt x="0" y="5034012"/>
                </a:lnTo>
                <a:lnTo>
                  <a:pt x="6453567" y="5034012"/>
                </a:lnTo>
                <a:lnTo>
                  <a:pt x="6790984" y="5034012"/>
                </a:lnTo>
                <a:lnTo>
                  <a:pt x="7015690" y="5034012"/>
                </a:lnTo>
                <a:cubicBezTo>
                  <a:pt x="7116977" y="5034012"/>
                  <a:pt x="7199086" y="4951903"/>
                  <a:pt x="7199086" y="4850616"/>
                </a:cubicBezTo>
                <a:lnTo>
                  <a:pt x="7199086" y="4146713"/>
                </a:lnTo>
                <a:lnTo>
                  <a:pt x="7199085" y="4146709"/>
                </a:lnTo>
                <a:lnTo>
                  <a:pt x="7199085" y="175409"/>
                </a:lnTo>
                <a:cubicBezTo>
                  <a:pt x="7199085" y="78533"/>
                  <a:pt x="7277618" y="0"/>
                  <a:pt x="7374494" y="0"/>
                </a:cubicBezTo>
                <a:close/>
              </a:path>
            </a:pathLst>
          </a:custGeom>
          <a:gradFill flip="none" rotWithShape="1">
            <a:gsLst>
              <a:gs pos="100000">
                <a:schemeClr val="bg1">
                  <a:alpha val="50000"/>
                </a:schemeClr>
              </a:gs>
              <a:gs pos="0">
                <a:schemeClr val="accent1">
                  <a:lumMod val="5000"/>
                  <a:lumOff val="95000"/>
                  <a:alpha val="0"/>
                </a:schemeClr>
              </a:gs>
            </a:gsLst>
            <a:lin ang="16200000" scaled="1"/>
            <a:tileRect/>
          </a:gradFill>
          <a:ln w="6350">
            <a:gradFill flip="none" rotWithShape="1">
              <a:gsLst>
                <a:gs pos="77000">
                  <a:schemeClr val="accent1">
                    <a:lumMod val="5000"/>
                    <a:lumOff val="95000"/>
                    <a:alpha val="0"/>
                  </a:schemeClr>
                </a:gs>
                <a:gs pos="9000">
                  <a:schemeClr val="accent1">
                    <a:lumMod val="45000"/>
                    <a:lumOff val="55000"/>
                  </a:schemeClr>
                </a:gs>
              </a:gsLst>
              <a:lin ang="16200000" scaled="1"/>
              <a:tileRect/>
            </a:gradFill>
            <a:headEnd type="none" w="med" len="med"/>
            <a:tailEnd type="none" w="med" len="med"/>
          </a:ln>
          <a:effectLst>
            <a:glow rad="127000">
              <a:schemeClr val="accent1">
                <a:lumMod val="40000"/>
                <a:lumOff val="60000"/>
                <a:alpha val="10000"/>
              </a:schemeClr>
            </a:glo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32472" fontAlgn="base">
              <a:spcBef>
                <a:spcPct val="0"/>
              </a:spcBef>
              <a:spcAft>
                <a:spcPct val="0"/>
              </a:spcAft>
            </a:pPr>
            <a:endParaRPr lang="en-US" sz="2000" err="1">
              <a:solidFill>
                <a:srgbClr val="FFFFFF"/>
              </a:solidFill>
              <a:cs typeface="Segoe UI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E91C946-C5E0-048A-6018-E8E139F11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9486900" y="333375"/>
            <a:ext cx="2116139" cy="611734"/>
          </a:xfrm>
          <a:prstGeom prst="roundRect">
            <a:avLst>
              <a:gd name="adj" fmla="val 15001"/>
            </a:avLst>
          </a:prstGeom>
          <a:solidFill>
            <a:srgbClr val="D8EBFA"/>
          </a:solidFill>
          <a:ln w="12700">
            <a:solidFill>
              <a:schemeClr val="accent1">
                <a:lumMod val="60000"/>
                <a:lumOff val="4000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32472"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chemeClr val="tx1"/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197381-97AB-CD6D-9961-9C8AF5D07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577339" y="3462736"/>
            <a:ext cx="4822887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  <a:prstDash val="dash"/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600111FB-29A4-9445-0F50-8FB7ED8E98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037920" y="2791116"/>
            <a:ext cx="726281" cy="0"/>
          </a:xfrm>
          <a:prstGeom prst="line">
            <a:avLst/>
          </a:prstGeom>
          <a:ln w="31750" cap="rnd">
            <a:solidFill>
              <a:schemeClr val="bg1">
                <a:alpha val="80000"/>
              </a:schemeClr>
            </a:solidFill>
            <a:prstDash val="solid"/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C8C0DCB-0D98-CBEF-D34F-274BF6C16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26245" y="2106579"/>
            <a:ext cx="588145" cy="588145"/>
            <a:chOff x="626245" y="2106579"/>
            <a:chExt cx="588145" cy="588145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084CBAC6-94FF-8313-F3BC-4DB536AC20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626245" y="2106579"/>
              <a:ext cx="588145" cy="588145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99000">
                  <a:schemeClr val="accent1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6350">
              <a:noFill/>
              <a:headEnd type="none" w="med" len="med"/>
              <a:tailEnd type="none" w="med" len="med"/>
            </a:ln>
            <a:effectLst>
              <a:glow rad="127000">
                <a:schemeClr val="accent1">
                  <a:lumMod val="20000"/>
                  <a:lumOff val="80000"/>
                  <a:alpha val="10000"/>
                </a:schemeClr>
              </a:glo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US" sz="2000" err="1">
                <a:solidFill>
                  <a:srgbClr val="FFFFFF"/>
                </a:solidFill>
                <a:cs typeface="Segoe UI" pitchFamily="34" charset="0"/>
              </a:endParaRPr>
            </a:p>
          </p:txBody>
        </p:sp>
        <p:sp>
          <p:nvSpPr>
            <p:cNvPr id="45" name="Graphic 68" descr="Icon of a person with a plus sign">
              <a:extLst>
                <a:ext uri="{FF2B5EF4-FFF2-40B4-BE49-F238E27FC236}">
                  <a16:creationId xmlns:a16="http://schemas.microsoft.com/office/drawing/2014/main" id="{00372B81-F50C-1EDD-D97B-BB45EAE9A8E1}"/>
                </a:ext>
              </a:extLst>
            </p:cNvPr>
            <p:cNvSpPr/>
            <p:nvPr/>
          </p:nvSpPr>
          <p:spPr>
            <a:xfrm>
              <a:off x="763171" y="2243512"/>
              <a:ext cx="314292" cy="314278"/>
            </a:xfrm>
            <a:custGeom>
              <a:avLst/>
              <a:gdLst>
                <a:gd name="connsiteX0" fmla="*/ 147599 w 199986"/>
                <a:gd name="connsiteY0" fmla="*/ 95202 h 199977"/>
                <a:gd name="connsiteX1" fmla="*/ 199987 w 199986"/>
                <a:gd name="connsiteY1" fmla="*/ 147590 h 199977"/>
                <a:gd name="connsiteX2" fmla="*/ 147599 w 199986"/>
                <a:gd name="connsiteY2" fmla="*/ 199977 h 199977"/>
                <a:gd name="connsiteX3" fmla="*/ 95212 w 199986"/>
                <a:gd name="connsiteY3" fmla="*/ 147590 h 199977"/>
                <a:gd name="connsiteX4" fmla="*/ 147599 w 199986"/>
                <a:gd name="connsiteY4" fmla="*/ 95202 h 199977"/>
                <a:gd name="connsiteX5" fmla="*/ 95431 w 199986"/>
                <a:gd name="connsiteY5" fmla="*/ 114252 h 199977"/>
                <a:gd name="connsiteX6" fmla="*/ 88678 w 199986"/>
                <a:gd name="connsiteY6" fmla="*/ 128540 h 199977"/>
                <a:gd name="connsiteX7" fmla="*/ 21422 w 199986"/>
                <a:gd name="connsiteY7" fmla="*/ 128540 h 199977"/>
                <a:gd name="connsiteX8" fmla="*/ 14278 w 199986"/>
                <a:gd name="connsiteY8" fmla="*/ 135665 h 199977"/>
                <a:gd name="connsiteX9" fmla="*/ 14278 w 199986"/>
                <a:gd name="connsiteY9" fmla="*/ 135684 h 199977"/>
                <a:gd name="connsiteX10" fmla="*/ 14278 w 199986"/>
                <a:gd name="connsiteY10" fmla="*/ 141180 h 199977"/>
                <a:gd name="connsiteX11" fmla="*/ 19421 w 199986"/>
                <a:gd name="connsiteY11" fmla="*/ 155086 h 199977"/>
                <a:gd name="connsiteX12" fmla="*/ 76162 w 199986"/>
                <a:gd name="connsiteY12" fmla="*/ 176174 h 199977"/>
                <a:gd name="connsiteX13" fmla="*/ 92164 w 199986"/>
                <a:gd name="connsiteY13" fmla="*/ 175165 h 199977"/>
                <a:gd name="connsiteX14" fmla="*/ 100851 w 199986"/>
                <a:gd name="connsiteY14" fmla="*/ 188185 h 199977"/>
                <a:gd name="connsiteX15" fmla="*/ 76162 w 199986"/>
                <a:gd name="connsiteY15" fmla="*/ 190471 h 199977"/>
                <a:gd name="connsiteX16" fmla="*/ 8553 w 199986"/>
                <a:gd name="connsiteY16" fmla="*/ 164373 h 199977"/>
                <a:gd name="connsiteX17" fmla="*/ 0 w 199986"/>
                <a:gd name="connsiteY17" fmla="*/ 141180 h 199977"/>
                <a:gd name="connsiteX18" fmla="*/ 0 w 199986"/>
                <a:gd name="connsiteY18" fmla="*/ 135674 h 199977"/>
                <a:gd name="connsiteX19" fmla="*/ 21422 w 199986"/>
                <a:gd name="connsiteY19" fmla="*/ 114252 h 199977"/>
                <a:gd name="connsiteX20" fmla="*/ 95431 w 199986"/>
                <a:gd name="connsiteY20" fmla="*/ 114252 h 199977"/>
                <a:gd name="connsiteX21" fmla="*/ 147599 w 199986"/>
                <a:gd name="connsiteY21" fmla="*/ 114252 h 199977"/>
                <a:gd name="connsiteX22" fmla="*/ 146742 w 199986"/>
                <a:gd name="connsiteY22" fmla="*/ 114329 h 199977"/>
                <a:gd name="connsiteX23" fmla="*/ 142913 w 199986"/>
                <a:gd name="connsiteY23" fmla="*/ 118158 h 199977"/>
                <a:gd name="connsiteX24" fmla="*/ 142837 w 199986"/>
                <a:gd name="connsiteY24" fmla="*/ 119015 h 199977"/>
                <a:gd name="connsiteX25" fmla="*/ 142837 w 199986"/>
                <a:gd name="connsiteY25" fmla="*/ 142827 h 199977"/>
                <a:gd name="connsiteX26" fmla="*/ 119063 w 199986"/>
                <a:gd name="connsiteY26" fmla="*/ 142827 h 199977"/>
                <a:gd name="connsiteX27" fmla="*/ 118205 w 199986"/>
                <a:gd name="connsiteY27" fmla="*/ 142904 h 199977"/>
                <a:gd name="connsiteX28" fmla="*/ 114376 w 199986"/>
                <a:gd name="connsiteY28" fmla="*/ 146733 h 199977"/>
                <a:gd name="connsiteX29" fmla="*/ 114300 w 199986"/>
                <a:gd name="connsiteY29" fmla="*/ 147590 h 199977"/>
                <a:gd name="connsiteX30" fmla="*/ 114376 w 199986"/>
                <a:gd name="connsiteY30" fmla="*/ 148447 h 199977"/>
                <a:gd name="connsiteX31" fmla="*/ 118205 w 199986"/>
                <a:gd name="connsiteY31" fmla="*/ 152276 h 199977"/>
                <a:gd name="connsiteX32" fmla="*/ 119063 w 199986"/>
                <a:gd name="connsiteY32" fmla="*/ 152352 h 199977"/>
                <a:gd name="connsiteX33" fmla="*/ 142837 w 199986"/>
                <a:gd name="connsiteY33" fmla="*/ 152352 h 199977"/>
                <a:gd name="connsiteX34" fmla="*/ 142837 w 199986"/>
                <a:gd name="connsiteY34" fmla="*/ 176165 h 199977"/>
                <a:gd name="connsiteX35" fmla="*/ 142913 w 199986"/>
                <a:gd name="connsiteY35" fmla="*/ 177022 h 199977"/>
                <a:gd name="connsiteX36" fmla="*/ 146742 w 199986"/>
                <a:gd name="connsiteY36" fmla="*/ 180851 h 199977"/>
                <a:gd name="connsiteX37" fmla="*/ 147599 w 199986"/>
                <a:gd name="connsiteY37" fmla="*/ 180927 h 199977"/>
                <a:gd name="connsiteX38" fmla="*/ 148457 w 199986"/>
                <a:gd name="connsiteY38" fmla="*/ 180851 h 199977"/>
                <a:gd name="connsiteX39" fmla="*/ 152286 w 199986"/>
                <a:gd name="connsiteY39" fmla="*/ 177022 h 199977"/>
                <a:gd name="connsiteX40" fmla="*/ 152362 w 199986"/>
                <a:gd name="connsiteY40" fmla="*/ 176165 h 199977"/>
                <a:gd name="connsiteX41" fmla="*/ 152362 w 199986"/>
                <a:gd name="connsiteY41" fmla="*/ 152352 h 199977"/>
                <a:gd name="connsiteX42" fmla="*/ 176213 w 199986"/>
                <a:gd name="connsiteY42" fmla="*/ 152352 h 199977"/>
                <a:gd name="connsiteX43" fmla="*/ 177070 w 199986"/>
                <a:gd name="connsiteY43" fmla="*/ 152276 h 199977"/>
                <a:gd name="connsiteX44" fmla="*/ 180899 w 199986"/>
                <a:gd name="connsiteY44" fmla="*/ 148447 h 199977"/>
                <a:gd name="connsiteX45" fmla="*/ 180975 w 199986"/>
                <a:gd name="connsiteY45" fmla="*/ 147590 h 199977"/>
                <a:gd name="connsiteX46" fmla="*/ 180899 w 199986"/>
                <a:gd name="connsiteY46" fmla="*/ 146733 h 199977"/>
                <a:gd name="connsiteX47" fmla="*/ 177070 w 199986"/>
                <a:gd name="connsiteY47" fmla="*/ 142904 h 199977"/>
                <a:gd name="connsiteX48" fmla="*/ 176213 w 199986"/>
                <a:gd name="connsiteY48" fmla="*/ 142827 h 199977"/>
                <a:gd name="connsiteX49" fmla="*/ 152362 w 199986"/>
                <a:gd name="connsiteY49" fmla="*/ 142827 h 199977"/>
                <a:gd name="connsiteX50" fmla="*/ 152362 w 199986"/>
                <a:gd name="connsiteY50" fmla="*/ 119015 h 199977"/>
                <a:gd name="connsiteX51" fmla="*/ 152286 w 199986"/>
                <a:gd name="connsiteY51" fmla="*/ 118158 h 199977"/>
                <a:gd name="connsiteX52" fmla="*/ 148457 w 199986"/>
                <a:gd name="connsiteY52" fmla="*/ 114329 h 199977"/>
                <a:gd name="connsiteX53" fmla="*/ 147599 w 199986"/>
                <a:gd name="connsiteY53" fmla="*/ 114252 h 199977"/>
                <a:gd name="connsiteX54" fmla="*/ 76162 w 199986"/>
                <a:gd name="connsiteY54" fmla="*/ 0 h 199977"/>
                <a:gd name="connsiteX55" fmla="*/ 123787 w 199986"/>
                <a:gd name="connsiteY55" fmla="*/ 47625 h 199977"/>
                <a:gd name="connsiteX56" fmla="*/ 76162 w 199986"/>
                <a:gd name="connsiteY56" fmla="*/ 95250 h 199977"/>
                <a:gd name="connsiteX57" fmla="*/ 28537 w 199986"/>
                <a:gd name="connsiteY57" fmla="*/ 47625 h 199977"/>
                <a:gd name="connsiteX58" fmla="*/ 76162 w 199986"/>
                <a:gd name="connsiteY58" fmla="*/ 0 h 199977"/>
                <a:gd name="connsiteX59" fmla="*/ 76162 w 199986"/>
                <a:gd name="connsiteY59" fmla="*/ 14288 h 199977"/>
                <a:gd name="connsiteX60" fmla="*/ 42824 w 199986"/>
                <a:gd name="connsiteY60" fmla="*/ 47625 h 199977"/>
                <a:gd name="connsiteX61" fmla="*/ 76162 w 199986"/>
                <a:gd name="connsiteY61" fmla="*/ 80963 h 199977"/>
                <a:gd name="connsiteX62" fmla="*/ 109499 w 199986"/>
                <a:gd name="connsiteY62" fmla="*/ 47625 h 199977"/>
                <a:gd name="connsiteX63" fmla="*/ 76162 w 199986"/>
                <a:gd name="connsiteY63" fmla="*/ 14288 h 19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199986" h="199977">
                  <a:moveTo>
                    <a:pt x="147599" y="95202"/>
                  </a:moveTo>
                  <a:cubicBezTo>
                    <a:pt x="176533" y="95202"/>
                    <a:pt x="199987" y="118657"/>
                    <a:pt x="199987" y="147590"/>
                  </a:cubicBezTo>
                  <a:cubicBezTo>
                    <a:pt x="199987" y="176523"/>
                    <a:pt x="176533" y="199977"/>
                    <a:pt x="147599" y="199977"/>
                  </a:cubicBezTo>
                  <a:cubicBezTo>
                    <a:pt x="118666" y="199977"/>
                    <a:pt x="95212" y="176523"/>
                    <a:pt x="95212" y="147590"/>
                  </a:cubicBezTo>
                  <a:cubicBezTo>
                    <a:pt x="95212" y="118657"/>
                    <a:pt x="118666" y="95202"/>
                    <a:pt x="147599" y="95202"/>
                  </a:cubicBezTo>
                  <a:close/>
                  <a:moveTo>
                    <a:pt x="95431" y="114252"/>
                  </a:moveTo>
                  <a:cubicBezTo>
                    <a:pt x="92576" y="118705"/>
                    <a:pt x="90307" y="123507"/>
                    <a:pt x="88678" y="128540"/>
                  </a:cubicBezTo>
                  <a:lnTo>
                    <a:pt x="21422" y="128540"/>
                  </a:lnTo>
                  <a:cubicBezTo>
                    <a:pt x="17482" y="128534"/>
                    <a:pt x="14283" y="131724"/>
                    <a:pt x="14278" y="135665"/>
                  </a:cubicBezTo>
                  <a:cubicBezTo>
                    <a:pt x="14278" y="135671"/>
                    <a:pt x="14278" y="135677"/>
                    <a:pt x="14278" y="135684"/>
                  </a:cubicBezTo>
                  <a:lnTo>
                    <a:pt x="14278" y="141180"/>
                  </a:lnTo>
                  <a:cubicBezTo>
                    <a:pt x="14278" y="146275"/>
                    <a:pt x="16107" y="151209"/>
                    <a:pt x="19421" y="155086"/>
                  </a:cubicBezTo>
                  <a:cubicBezTo>
                    <a:pt x="31356" y="169078"/>
                    <a:pt x="50092" y="176174"/>
                    <a:pt x="76162" y="176174"/>
                  </a:cubicBezTo>
                  <a:cubicBezTo>
                    <a:pt x="81848" y="176174"/>
                    <a:pt x="87182" y="175841"/>
                    <a:pt x="92164" y="175165"/>
                  </a:cubicBezTo>
                  <a:cubicBezTo>
                    <a:pt x="94507" y="179880"/>
                    <a:pt x="97431" y="184252"/>
                    <a:pt x="100851" y="188185"/>
                  </a:cubicBezTo>
                  <a:cubicBezTo>
                    <a:pt x="93278" y="189709"/>
                    <a:pt x="85039" y="190471"/>
                    <a:pt x="76162" y="190471"/>
                  </a:cubicBezTo>
                  <a:cubicBezTo>
                    <a:pt x="46196" y="190471"/>
                    <a:pt x="23470" y="181842"/>
                    <a:pt x="8553" y="164373"/>
                  </a:cubicBezTo>
                  <a:cubicBezTo>
                    <a:pt x="3033" y="157906"/>
                    <a:pt x="0" y="149683"/>
                    <a:pt x="0" y="141180"/>
                  </a:cubicBezTo>
                  <a:lnTo>
                    <a:pt x="0" y="135674"/>
                  </a:lnTo>
                  <a:cubicBezTo>
                    <a:pt x="0" y="123843"/>
                    <a:pt x="9591" y="114252"/>
                    <a:pt x="21422" y="114252"/>
                  </a:cubicBezTo>
                  <a:lnTo>
                    <a:pt x="95431" y="114252"/>
                  </a:lnTo>
                  <a:close/>
                  <a:moveTo>
                    <a:pt x="147599" y="114252"/>
                  </a:moveTo>
                  <a:lnTo>
                    <a:pt x="146742" y="114329"/>
                  </a:lnTo>
                  <a:cubicBezTo>
                    <a:pt x="144793" y="114685"/>
                    <a:pt x="143269" y="116209"/>
                    <a:pt x="142913" y="118158"/>
                  </a:cubicBezTo>
                  <a:lnTo>
                    <a:pt x="142837" y="119015"/>
                  </a:lnTo>
                  <a:lnTo>
                    <a:pt x="142837" y="142827"/>
                  </a:lnTo>
                  <a:lnTo>
                    <a:pt x="119063" y="142827"/>
                  </a:lnTo>
                  <a:lnTo>
                    <a:pt x="118205" y="142904"/>
                  </a:lnTo>
                  <a:cubicBezTo>
                    <a:pt x="116256" y="143260"/>
                    <a:pt x="114732" y="144784"/>
                    <a:pt x="114376" y="146733"/>
                  </a:cubicBezTo>
                  <a:lnTo>
                    <a:pt x="114300" y="147590"/>
                  </a:lnTo>
                  <a:lnTo>
                    <a:pt x="114376" y="148447"/>
                  </a:lnTo>
                  <a:cubicBezTo>
                    <a:pt x="114732" y="150396"/>
                    <a:pt x="116256" y="151920"/>
                    <a:pt x="118205" y="152276"/>
                  </a:cubicBezTo>
                  <a:lnTo>
                    <a:pt x="119063" y="152352"/>
                  </a:lnTo>
                  <a:lnTo>
                    <a:pt x="142837" y="152352"/>
                  </a:lnTo>
                  <a:lnTo>
                    <a:pt x="142837" y="176165"/>
                  </a:lnTo>
                  <a:lnTo>
                    <a:pt x="142913" y="177022"/>
                  </a:lnTo>
                  <a:cubicBezTo>
                    <a:pt x="143269" y="178971"/>
                    <a:pt x="144793" y="180495"/>
                    <a:pt x="146742" y="180851"/>
                  </a:cubicBezTo>
                  <a:lnTo>
                    <a:pt x="147599" y="180927"/>
                  </a:lnTo>
                  <a:lnTo>
                    <a:pt x="148457" y="180851"/>
                  </a:lnTo>
                  <a:cubicBezTo>
                    <a:pt x="150405" y="180495"/>
                    <a:pt x="151929" y="178971"/>
                    <a:pt x="152286" y="177022"/>
                  </a:cubicBezTo>
                  <a:lnTo>
                    <a:pt x="152362" y="176165"/>
                  </a:lnTo>
                  <a:lnTo>
                    <a:pt x="152362" y="152352"/>
                  </a:lnTo>
                  <a:lnTo>
                    <a:pt x="176213" y="152352"/>
                  </a:lnTo>
                  <a:lnTo>
                    <a:pt x="177070" y="152276"/>
                  </a:lnTo>
                  <a:cubicBezTo>
                    <a:pt x="179019" y="151920"/>
                    <a:pt x="180543" y="150396"/>
                    <a:pt x="180899" y="148447"/>
                  </a:cubicBezTo>
                  <a:lnTo>
                    <a:pt x="180975" y="147590"/>
                  </a:lnTo>
                  <a:lnTo>
                    <a:pt x="180899" y="146733"/>
                  </a:lnTo>
                  <a:cubicBezTo>
                    <a:pt x="180543" y="144784"/>
                    <a:pt x="179019" y="143260"/>
                    <a:pt x="177070" y="142904"/>
                  </a:cubicBezTo>
                  <a:lnTo>
                    <a:pt x="176213" y="142827"/>
                  </a:lnTo>
                  <a:lnTo>
                    <a:pt x="152362" y="142827"/>
                  </a:lnTo>
                  <a:lnTo>
                    <a:pt x="152362" y="119015"/>
                  </a:lnTo>
                  <a:lnTo>
                    <a:pt x="152286" y="118158"/>
                  </a:lnTo>
                  <a:cubicBezTo>
                    <a:pt x="151929" y="116209"/>
                    <a:pt x="150405" y="114685"/>
                    <a:pt x="148457" y="114329"/>
                  </a:cubicBezTo>
                  <a:lnTo>
                    <a:pt x="147599" y="114252"/>
                  </a:lnTo>
                  <a:close/>
                  <a:moveTo>
                    <a:pt x="76162" y="0"/>
                  </a:moveTo>
                  <a:cubicBezTo>
                    <a:pt x="102464" y="0"/>
                    <a:pt x="123787" y="21322"/>
                    <a:pt x="123787" y="47625"/>
                  </a:cubicBezTo>
                  <a:cubicBezTo>
                    <a:pt x="123787" y="73928"/>
                    <a:pt x="102464" y="95250"/>
                    <a:pt x="76162" y="95250"/>
                  </a:cubicBezTo>
                  <a:cubicBezTo>
                    <a:pt x="49859" y="95250"/>
                    <a:pt x="28537" y="73928"/>
                    <a:pt x="28537" y="47625"/>
                  </a:cubicBezTo>
                  <a:cubicBezTo>
                    <a:pt x="28537" y="21322"/>
                    <a:pt x="49859" y="0"/>
                    <a:pt x="76162" y="0"/>
                  </a:cubicBezTo>
                  <a:close/>
                  <a:moveTo>
                    <a:pt x="76162" y="14288"/>
                  </a:moveTo>
                  <a:cubicBezTo>
                    <a:pt x="57750" y="14288"/>
                    <a:pt x="42824" y="29213"/>
                    <a:pt x="42824" y="47625"/>
                  </a:cubicBezTo>
                  <a:cubicBezTo>
                    <a:pt x="42824" y="66037"/>
                    <a:pt x="57750" y="80963"/>
                    <a:pt x="76162" y="80963"/>
                  </a:cubicBezTo>
                  <a:cubicBezTo>
                    <a:pt x="94574" y="80963"/>
                    <a:pt x="109499" y="66037"/>
                    <a:pt x="109499" y="47625"/>
                  </a:cubicBezTo>
                  <a:cubicBezTo>
                    <a:pt x="109499" y="29213"/>
                    <a:pt x="94574" y="14288"/>
                    <a:pt x="76162" y="14288"/>
                  </a:cubicBezTo>
                  <a:close/>
                </a:path>
              </a:pathLst>
            </a:custGeom>
            <a:solidFill>
              <a:schemeClr val="tx1"/>
            </a:solidFill>
            <a:ln w="15081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460"/>
              <a:endParaRPr lang="en-US" sz="1765">
                <a:solidFill>
                  <a:srgbClr val="000000"/>
                </a:solidFill>
                <a:latin typeface="Segoe UI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764ABC5-F1E2-EF20-46CA-6773C9B65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26245" y="3987896"/>
            <a:ext cx="588145" cy="588145"/>
            <a:chOff x="626245" y="3987896"/>
            <a:chExt cx="588145" cy="588145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42ECBE14-4B36-D317-3336-832C252E97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626245" y="3987896"/>
              <a:ext cx="588145" cy="588145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99000">
                  <a:schemeClr val="accent1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6350">
              <a:noFill/>
              <a:headEnd type="none" w="med" len="med"/>
              <a:tailEnd type="none" w="med" len="med"/>
            </a:ln>
            <a:effectLst>
              <a:glow rad="127000">
                <a:schemeClr val="accent1">
                  <a:lumMod val="20000"/>
                  <a:lumOff val="80000"/>
                  <a:alpha val="10000"/>
                </a:schemeClr>
              </a:glo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US" sz="2000" err="1">
                <a:solidFill>
                  <a:srgbClr val="FFFFFF"/>
                </a:solidFill>
                <a:cs typeface="Segoe UI" pitchFamily="34" charset="0"/>
              </a:endParaRPr>
            </a:p>
          </p:txBody>
        </p:sp>
        <p:sp>
          <p:nvSpPr>
            <p:cNvPr id="47" name="Graphic 66" descr="Icon of globe with a person">
              <a:extLst>
                <a:ext uri="{FF2B5EF4-FFF2-40B4-BE49-F238E27FC236}">
                  <a16:creationId xmlns:a16="http://schemas.microsoft.com/office/drawing/2014/main" id="{7C4733DA-4019-357F-A8C9-2D47D3D9456D}"/>
                </a:ext>
              </a:extLst>
            </p:cNvPr>
            <p:cNvSpPr/>
            <p:nvPr/>
          </p:nvSpPr>
          <p:spPr>
            <a:xfrm>
              <a:off x="780717" y="4142375"/>
              <a:ext cx="279200" cy="279186"/>
            </a:xfrm>
            <a:custGeom>
              <a:avLst/>
              <a:gdLst>
                <a:gd name="connsiteX0" fmla="*/ 309204 w 324644"/>
                <a:gd name="connsiteY0" fmla="*/ 154602 h 324630"/>
                <a:gd name="connsiteX1" fmla="*/ 154602 w 324644"/>
                <a:gd name="connsiteY1" fmla="*/ 0 h 324630"/>
                <a:gd name="connsiteX2" fmla="*/ 0 w 324644"/>
                <a:gd name="connsiteY2" fmla="*/ 154602 h 324630"/>
                <a:gd name="connsiteX3" fmla="*/ 154602 w 324644"/>
                <a:gd name="connsiteY3" fmla="*/ 309205 h 324630"/>
                <a:gd name="connsiteX4" fmla="*/ 179078 w 324644"/>
                <a:gd name="connsiteY4" fmla="*/ 307278 h 324630"/>
                <a:gd name="connsiteX5" fmla="*/ 170173 w 324644"/>
                <a:gd name="connsiteY5" fmla="*/ 279869 h 324630"/>
                <a:gd name="connsiteX6" fmla="*/ 154602 w 324644"/>
                <a:gd name="connsiteY6" fmla="*/ 286018 h 324630"/>
                <a:gd name="connsiteX7" fmla="*/ 109173 w 324644"/>
                <a:gd name="connsiteY7" fmla="*/ 224159 h 324630"/>
                <a:gd name="connsiteX8" fmla="*/ 210679 w 324644"/>
                <a:gd name="connsiteY8" fmla="*/ 224155 h 324630"/>
                <a:gd name="connsiteX9" fmla="*/ 201531 w 324644"/>
                <a:gd name="connsiteY9" fmla="*/ 200977 h 324630"/>
                <a:gd name="connsiteX10" fmla="*/ 104182 w 324644"/>
                <a:gd name="connsiteY10" fmla="*/ 200977 h 324630"/>
                <a:gd name="connsiteX11" fmla="*/ 100476 w 324644"/>
                <a:gd name="connsiteY11" fmla="*/ 154602 h 324630"/>
                <a:gd name="connsiteX12" fmla="*/ 102093 w 324644"/>
                <a:gd name="connsiteY12" fmla="*/ 123678 h 324630"/>
                <a:gd name="connsiteX13" fmla="*/ 207111 w 324644"/>
                <a:gd name="connsiteY13" fmla="*/ 123678 h 324630"/>
                <a:gd name="connsiteX14" fmla="*/ 208728 w 324644"/>
                <a:gd name="connsiteY14" fmla="*/ 154602 h 324630"/>
                <a:gd name="connsiteX15" fmla="*/ 208525 w 324644"/>
                <a:gd name="connsiteY15" fmla="*/ 165667 h 324630"/>
                <a:gd name="connsiteX16" fmla="*/ 231759 w 324644"/>
                <a:gd name="connsiteY16" fmla="*/ 144409 h 324630"/>
                <a:gd name="connsiteX17" fmla="*/ 230448 w 324644"/>
                <a:gd name="connsiteY17" fmla="*/ 123677 h 324630"/>
                <a:gd name="connsiteX18" fmla="*/ 282355 w 324644"/>
                <a:gd name="connsiteY18" fmla="*/ 123664 h 324630"/>
                <a:gd name="connsiteX19" fmla="*/ 285890 w 324644"/>
                <a:gd name="connsiteY19" fmla="*/ 148758 h 324630"/>
                <a:gd name="connsiteX20" fmla="*/ 307292 w 324644"/>
                <a:gd name="connsiteY20" fmla="*/ 178993 h 324630"/>
                <a:gd name="connsiteX21" fmla="*/ 309204 w 324644"/>
                <a:gd name="connsiteY21" fmla="*/ 154602 h 324630"/>
                <a:gd name="connsiteX22" fmla="*/ 43087 w 324644"/>
                <a:gd name="connsiteY22" fmla="*/ 224165 h 324630"/>
                <a:gd name="connsiteX23" fmla="*/ 85170 w 324644"/>
                <a:gd name="connsiteY23" fmla="*/ 224167 h 324630"/>
                <a:gd name="connsiteX24" fmla="*/ 86738 w 324644"/>
                <a:gd name="connsiteY24" fmla="*/ 230273 h 324630"/>
                <a:gd name="connsiteX25" fmla="*/ 106374 w 324644"/>
                <a:gd name="connsiteY25" fmla="*/ 276886 h 324630"/>
                <a:gd name="connsiteX26" fmla="*/ 43087 w 324644"/>
                <a:gd name="connsiteY26" fmla="*/ 224165 h 324630"/>
                <a:gd name="connsiteX27" fmla="*/ 26856 w 324644"/>
                <a:gd name="connsiteY27" fmla="*/ 123677 h 324630"/>
                <a:gd name="connsiteX28" fmla="*/ 78757 w 324644"/>
                <a:gd name="connsiteY28" fmla="*/ 123677 h 324630"/>
                <a:gd name="connsiteX29" fmla="*/ 77289 w 324644"/>
                <a:gd name="connsiteY29" fmla="*/ 154602 h 324630"/>
                <a:gd name="connsiteX30" fmla="*/ 80655 w 324644"/>
                <a:gd name="connsiteY30" fmla="*/ 200976 h 324630"/>
                <a:gd name="connsiteX31" fmla="*/ 31604 w 324644"/>
                <a:gd name="connsiteY31" fmla="*/ 200980 h 324630"/>
                <a:gd name="connsiteX32" fmla="*/ 23187 w 324644"/>
                <a:gd name="connsiteY32" fmla="*/ 154602 h 324630"/>
                <a:gd name="connsiteX33" fmla="*/ 26782 w 324644"/>
                <a:gd name="connsiteY33" fmla="*/ 123943 h 324630"/>
                <a:gd name="connsiteX34" fmla="*/ 26856 w 324644"/>
                <a:gd name="connsiteY34" fmla="*/ 123677 h 324630"/>
                <a:gd name="connsiteX35" fmla="*/ 106036 w 324644"/>
                <a:gd name="connsiteY35" fmla="*/ 32452 h 324630"/>
                <a:gd name="connsiteX36" fmla="*/ 106390 w 324644"/>
                <a:gd name="connsiteY36" fmla="*/ 32318 h 324630"/>
                <a:gd name="connsiteX37" fmla="*/ 81924 w 324644"/>
                <a:gd name="connsiteY37" fmla="*/ 100502 h 324630"/>
                <a:gd name="connsiteX38" fmla="*/ 34806 w 324644"/>
                <a:gd name="connsiteY38" fmla="*/ 100496 h 324630"/>
                <a:gd name="connsiteX39" fmla="*/ 106036 w 324644"/>
                <a:gd name="connsiteY39" fmla="*/ 32452 h 324630"/>
                <a:gd name="connsiteX40" fmla="*/ 152814 w 324644"/>
                <a:gd name="connsiteY40" fmla="*/ 23269 h 324630"/>
                <a:gd name="connsiteX41" fmla="*/ 154602 w 324644"/>
                <a:gd name="connsiteY41" fmla="*/ 23187 h 324630"/>
                <a:gd name="connsiteX42" fmla="*/ 156555 w 324644"/>
                <a:gd name="connsiteY42" fmla="*/ 23284 h 324630"/>
                <a:gd name="connsiteX43" fmla="*/ 203624 w 324644"/>
                <a:gd name="connsiteY43" fmla="*/ 100495 h 324630"/>
                <a:gd name="connsiteX44" fmla="*/ 105581 w 324644"/>
                <a:gd name="connsiteY44" fmla="*/ 100495 h 324630"/>
                <a:gd name="connsiteX45" fmla="*/ 152814 w 324644"/>
                <a:gd name="connsiteY45" fmla="*/ 23269 h 324630"/>
                <a:gd name="connsiteX46" fmla="*/ 204482 w 324644"/>
                <a:gd name="connsiteY46" fmla="*/ 35010 h 324630"/>
                <a:gd name="connsiteX47" fmla="*/ 202831 w 324644"/>
                <a:gd name="connsiteY47" fmla="*/ 32319 h 324630"/>
                <a:gd name="connsiteX48" fmla="*/ 207332 w 324644"/>
                <a:gd name="connsiteY48" fmla="*/ 34193 h 324630"/>
                <a:gd name="connsiteX49" fmla="*/ 274397 w 324644"/>
                <a:gd name="connsiteY49" fmla="*/ 100496 h 324630"/>
                <a:gd name="connsiteX50" fmla="*/ 227280 w 324644"/>
                <a:gd name="connsiteY50" fmla="*/ 100502 h 324630"/>
                <a:gd name="connsiteX51" fmla="*/ 204482 w 324644"/>
                <a:gd name="connsiteY51" fmla="*/ 35010 h 324630"/>
                <a:gd name="connsiteX52" fmla="*/ 293729 w 324644"/>
                <a:gd name="connsiteY52" fmla="*/ 193239 h 324630"/>
                <a:gd name="connsiteX53" fmla="*/ 255084 w 324644"/>
                <a:gd name="connsiteY53" fmla="*/ 231884 h 324630"/>
                <a:gd name="connsiteX54" fmla="*/ 216440 w 324644"/>
                <a:gd name="connsiteY54" fmla="*/ 193239 h 324630"/>
                <a:gd name="connsiteX55" fmla="*/ 255084 w 324644"/>
                <a:gd name="connsiteY55" fmla="*/ 154594 h 324630"/>
                <a:gd name="connsiteX56" fmla="*/ 293729 w 324644"/>
                <a:gd name="connsiteY56" fmla="*/ 193239 h 324630"/>
                <a:gd name="connsiteX57" fmla="*/ 324645 w 324644"/>
                <a:gd name="connsiteY57" fmla="*/ 276325 h 324630"/>
                <a:gd name="connsiteX58" fmla="*/ 255084 w 324644"/>
                <a:gd name="connsiteY58" fmla="*/ 324631 h 324630"/>
                <a:gd name="connsiteX59" fmla="*/ 185524 w 324644"/>
                <a:gd name="connsiteY59" fmla="*/ 276325 h 324630"/>
                <a:gd name="connsiteX60" fmla="*/ 185524 w 324644"/>
                <a:gd name="connsiteY60" fmla="*/ 274733 h 324630"/>
                <a:gd name="connsiteX61" fmla="*/ 212926 w 324644"/>
                <a:gd name="connsiteY61" fmla="*/ 247341 h 324630"/>
                <a:gd name="connsiteX62" fmla="*/ 297243 w 324644"/>
                <a:gd name="connsiteY62" fmla="*/ 247341 h 324630"/>
                <a:gd name="connsiteX63" fmla="*/ 324645 w 324644"/>
                <a:gd name="connsiteY63" fmla="*/ 274733 h 324630"/>
                <a:gd name="connsiteX64" fmla="*/ 324645 w 324644"/>
                <a:gd name="connsiteY64" fmla="*/ 276325 h 324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324644" h="324630">
                  <a:moveTo>
                    <a:pt x="309204" y="154602"/>
                  </a:moveTo>
                  <a:cubicBezTo>
                    <a:pt x="309204" y="69218"/>
                    <a:pt x="239987" y="0"/>
                    <a:pt x="154602" y="0"/>
                  </a:cubicBezTo>
                  <a:cubicBezTo>
                    <a:pt x="69218" y="0"/>
                    <a:pt x="0" y="69218"/>
                    <a:pt x="0" y="154602"/>
                  </a:cubicBezTo>
                  <a:cubicBezTo>
                    <a:pt x="0" y="239987"/>
                    <a:pt x="69218" y="309205"/>
                    <a:pt x="154602" y="309205"/>
                  </a:cubicBezTo>
                  <a:cubicBezTo>
                    <a:pt x="162931" y="309205"/>
                    <a:pt x="171107" y="308547"/>
                    <a:pt x="179078" y="307278"/>
                  </a:cubicBezTo>
                  <a:cubicBezTo>
                    <a:pt x="173643" y="298810"/>
                    <a:pt x="170746" y="289388"/>
                    <a:pt x="170173" y="279869"/>
                  </a:cubicBezTo>
                  <a:cubicBezTo>
                    <a:pt x="165134" y="283867"/>
                    <a:pt x="159881" y="286018"/>
                    <a:pt x="154602" y="286018"/>
                  </a:cubicBezTo>
                  <a:cubicBezTo>
                    <a:pt x="136772" y="286018"/>
                    <a:pt x="119252" y="261476"/>
                    <a:pt x="109173" y="224159"/>
                  </a:cubicBezTo>
                  <a:lnTo>
                    <a:pt x="210679" y="224155"/>
                  </a:lnTo>
                  <a:cubicBezTo>
                    <a:pt x="205964" y="217395"/>
                    <a:pt x="202753" y="209507"/>
                    <a:pt x="201531" y="200977"/>
                  </a:cubicBezTo>
                  <a:lnTo>
                    <a:pt x="104182" y="200977"/>
                  </a:lnTo>
                  <a:cubicBezTo>
                    <a:pt x="101807" y="186597"/>
                    <a:pt x="100476" y="170980"/>
                    <a:pt x="100476" y="154602"/>
                  </a:cubicBezTo>
                  <a:cubicBezTo>
                    <a:pt x="100476" y="143927"/>
                    <a:pt x="101042" y="133575"/>
                    <a:pt x="102093" y="123678"/>
                  </a:cubicBezTo>
                  <a:lnTo>
                    <a:pt x="207111" y="123678"/>
                  </a:lnTo>
                  <a:cubicBezTo>
                    <a:pt x="208162" y="133575"/>
                    <a:pt x="208728" y="143927"/>
                    <a:pt x="208728" y="154602"/>
                  </a:cubicBezTo>
                  <a:cubicBezTo>
                    <a:pt x="208728" y="158332"/>
                    <a:pt x="208660" y="162022"/>
                    <a:pt x="208525" y="165667"/>
                  </a:cubicBezTo>
                  <a:cubicBezTo>
                    <a:pt x="213977" y="156480"/>
                    <a:pt x="222071" y="149045"/>
                    <a:pt x="231759" y="144409"/>
                  </a:cubicBezTo>
                  <a:cubicBezTo>
                    <a:pt x="231542" y="137367"/>
                    <a:pt x="231100" y="130445"/>
                    <a:pt x="230448" y="123677"/>
                  </a:cubicBezTo>
                  <a:lnTo>
                    <a:pt x="282355" y="123664"/>
                  </a:lnTo>
                  <a:cubicBezTo>
                    <a:pt x="284309" y="131762"/>
                    <a:pt x="285513" y="140152"/>
                    <a:pt x="285890" y="148758"/>
                  </a:cubicBezTo>
                  <a:cubicBezTo>
                    <a:pt x="296202" y="155913"/>
                    <a:pt x="303908" y="166562"/>
                    <a:pt x="307292" y="178993"/>
                  </a:cubicBezTo>
                  <a:cubicBezTo>
                    <a:pt x="308550" y="171048"/>
                    <a:pt x="309204" y="162901"/>
                    <a:pt x="309204" y="154602"/>
                  </a:cubicBezTo>
                  <a:close/>
                  <a:moveTo>
                    <a:pt x="43087" y="224165"/>
                  </a:moveTo>
                  <a:lnTo>
                    <a:pt x="85170" y="224167"/>
                  </a:lnTo>
                  <a:lnTo>
                    <a:pt x="86738" y="230273"/>
                  </a:lnTo>
                  <a:cubicBezTo>
                    <a:pt x="91638" y="248349"/>
                    <a:pt x="98300" y="264214"/>
                    <a:pt x="106374" y="276886"/>
                  </a:cubicBezTo>
                  <a:cubicBezTo>
                    <a:pt x="80059" y="266498"/>
                    <a:pt x="57901" y="247862"/>
                    <a:pt x="43087" y="224165"/>
                  </a:cubicBezTo>
                  <a:close/>
                  <a:moveTo>
                    <a:pt x="26856" y="123677"/>
                  </a:moveTo>
                  <a:lnTo>
                    <a:pt x="78757" y="123677"/>
                  </a:lnTo>
                  <a:cubicBezTo>
                    <a:pt x="77791" y="133685"/>
                    <a:pt x="77289" y="144029"/>
                    <a:pt x="77289" y="154602"/>
                  </a:cubicBezTo>
                  <a:cubicBezTo>
                    <a:pt x="77289" y="170718"/>
                    <a:pt x="78455" y="186305"/>
                    <a:pt x="80655" y="200976"/>
                  </a:cubicBezTo>
                  <a:lnTo>
                    <a:pt x="31604" y="200980"/>
                  </a:lnTo>
                  <a:cubicBezTo>
                    <a:pt x="26164" y="186558"/>
                    <a:pt x="23187" y="170929"/>
                    <a:pt x="23187" y="154602"/>
                  </a:cubicBezTo>
                  <a:cubicBezTo>
                    <a:pt x="23187" y="144046"/>
                    <a:pt x="24432" y="133779"/>
                    <a:pt x="26782" y="123943"/>
                  </a:cubicBezTo>
                  <a:lnTo>
                    <a:pt x="26856" y="123677"/>
                  </a:lnTo>
                  <a:close/>
                  <a:moveTo>
                    <a:pt x="106036" y="32452"/>
                  </a:moveTo>
                  <a:lnTo>
                    <a:pt x="106390" y="32318"/>
                  </a:lnTo>
                  <a:cubicBezTo>
                    <a:pt x="95221" y="49820"/>
                    <a:pt x="86767" y="73407"/>
                    <a:pt x="81924" y="100502"/>
                  </a:cubicBezTo>
                  <a:lnTo>
                    <a:pt x="34806" y="100496"/>
                  </a:lnTo>
                  <a:cubicBezTo>
                    <a:pt x="48790" y="69583"/>
                    <a:pt x="74389" y="45046"/>
                    <a:pt x="106036" y="32452"/>
                  </a:cubicBezTo>
                  <a:close/>
                  <a:moveTo>
                    <a:pt x="152814" y="23269"/>
                  </a:moveTo>
                  <a:lnTo>
                    <a:pt x="154602" y="23187"/>
                  </a:lnTo>
                  <a:lnTo>
                    <a:pt x="156555" y="23284"/>
                  </a:lnTo>
                  <a:cubicBezTo>
                    <a:pt x="176056" y="25232"/>
                    <a:pt x="194873" y="56129"/>
                    <a:pt x="203624" y="100495"/>
                  </a:cubicBezTo>
                  <a:lnTo>
                    <a:pt x="105581" y="100495"/>
                  </a:lnTo>
                  <a:cubicBezTo>
                    <a:pt x="114357" y="56004"/>
                    <a:pt x="133253" y="25058"/>
                    <a:pt x="152814" y="23269"/>
                  </a:cubicBezTo>
                  <a:close/>
                  <a:moveTo>
                    <a:pt x="204482" y="35010"/>
                  </a:moveTo>
                  <a:lnTo>
                    <a:pt x="202831" y="32319"/>
                  </a:lnTo>
                  <a:lnTo>
                    <a:pt x="207332" y="34193"/>
                  </a:lnTo>
                  <a:cubicBezTo>
                    <a:pt x="237057" y="47229"/>
                    <a:pt x="261033" y="70950"/>
                    <a:pt x="274397" y="100496"/>
                  </a:cubicBezTo>
                  <a:lnTo>
                    <a:pt x="227280" y="100502"/>
                  </a:lnTo>
                  <a:cubicBezTo>
                    <a:pt x="222682" y="74773"/>
                    <a:pt x="214828" y="52206"/>
                    <a:pt x="204482" y="35010"/>
                  </a:cubicBezTo>
                  <a:close/>
                  <a:moveTo>
                    <a:pt x="293729" y="193239"/>
                  </a:moveTo>
                  <a:cubicBezTo>
                    <a:pt x="293729" y="214582"/>
                    <a:pt x="276427" y="231884"/>
                    <a:pt x="255084" y="231884"/>
                  </a:cubicBezTo>
                  <a:cubicBezTo>
                    <a:pt x="233742" y="231884"/>
                    <a:pt x="216440" y="214582"/>
                    <a:pt x="216440" y="193239"/>
                  </a:cubicBezTo>
                  <a:cubicBezTo>
                    <a:pt x="216440" y="171896"/>
                    <a:pt x="233742" y="154594"/>
                    <a:pt x="255084" y="154594"/>
                  </a:cubicBezTo>
                  <a:cubicBezTo>
                    <a:pt x="276427" y="154594"/>
                    <a:pt x="293729" y="171896"/>
                    <a:pt x="293729" y="193239"/>
                  </a:cubicBezTo>
                  <a:close/>
                  <a:moveTo>
                    <a:pt x="324645" y="276325"/>
                  </a:moveTo>
                  <a:cubicBezTo>
                    <a:pt x="324645" y="300385"/>
                    <a:pt x="304771" y="324631"/>
                    <a:pt x="255084" y="324631"/>
                  </a:cubicBezTo>
                  <a:cubicBezTo>
                    <a:pt x="205398" y="324631"/>
                    <a:pt x="185524" y="300476"/>
                    <a:pt x="185524" y="276325"/>
                  </a:cubicBezTo>
                  <a:lnTo>
                    <a:pt x="185524" y="274733"/>
                  </a:lnTo>
                  <a:cubicBezTo>
                    <a:pt x="185524" y="259598"/>
                    <a:pt x="197793" y="247341"/>
                    <a:pt x="212926" y="247341"/>
                  </a:cubicBezTo>
                  <a:lnTo>
                    <a:pt x="297243" y="247341"/>
                  </a:lnTo>
                  <a:cubicBezTo>
                    <a:pt x="312376" y="247341"/>
                    <a:pt x="324645" y="259599"/>
                    <a:pt x="324645" y="274733"/>
                  </a:cubicBezTo>
                  <a:lnTo>
                    <a:pt x="324645" y="276325"/>
                  </a:lnTo>
                  <a:close/>
                </a:path>
              </a:pathLst>
            </a:custGeom>
            <a:solidFill>
              <a:schemeClr val="tx1"/>
            </a:solidFill>
            <a:ln w="15081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460"/>
              <a:endParaRPr lang="en-US" sz="1765">
                <a:solidFill>
                  <a:srgbClr val="000000"/>
                </a:solidFill>
                <a:latin typeface="Segoe UI"/>
              </a:endParaRPr>
            </a:p>
          </p:txBody>
        </p:sp>
      </p:grpSp>
      <p:sp>
        <p:nvSpPr>
          <p:cNvPr id="38" name="Title 37">
            <a:extLst>
              <a:ext uri="{FF2B5EF4-FFF2-40B4-BE49-F238E27FC236}">
                <a16:creationId xmlns:a16="http://schemas.microsoft.com/office/drawing/2014/main" id="{4B3748A7-50AB-C275-70D0-CC9BC95FC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Guests (external users)</a:t>
            </a:r>
            <a:endParaRPr lang="en-IN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84B4B2-3FAB-4AD8-134A-CA833AD250BE}"/>
              </a:ext>
            </a:extLst>
          </p:cNvPr>
          <p:cNvSpPr txBox="1"/>
          <p:nvPr/>
        </p:nvSpPr>
        <p:spPr>
          <a:xfrm>
            <a:off x="9629655" y="424537"/>
            <a:ext cx="1830629" cy="410369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spcAft>
                <a:spcPts val="200"/>
              </a:spcAft>
            </a:pPr>
            <a:r>
              <a:rPr lang="en-CA" sz="1400" dirty="0">
                <a:latin typeface="+mj-lt"/>
              </a:rPr>
              <a:t>Source: </a:t>
            </a:r>
            <a:endParaRPr lang="en-CA" sz="1400" dirty="0">
              <a:latin typeface="+mj-lt"/>
              <a:cs typeface="Segoe UI"/>
            </a:endParaRPr>
          </a:p>
          <a:p>
            <a:pPr algn="ctr">
              <a:spcAft>
                <a:spcPts val="200"/>
              </a:spcAft>
            </a:pPr>
            <a:r>
              <a:rPr lang="en-US" sz="1100" u="sng" dirty="0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Guests and external networks</a:t>
            </a:r>
            <a:endParaRPr lang="en-CA" sz="1100" u="sng" dirty="0">
              <a:solidFill>
                <a:schemeClr val="accent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894B04D-7BBF-A9D1-A9BB-1DF640EAB5C5}"/>
              </a:ext>
            </a:extLst>
          </p:cNvPr>
          <p:cNvSpPr/>
          <p:nvPr/>
        </p:nvSpPr>
        <p:spPr bwMode="auto">
          <a:xfrm>
            <a:off x="597218" y="1317172"/>
            <a:ext cx="1936432" cy="43797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1F2F5"/>
              </a:gs>
              <a:gs pos="100000">
                <a:schemeClr val="bg1"/>
              </a:gs>
            </a:gsLst>
            <a:lin ang="5400000" scaled="1"/>
          </a:gradFill>
          <a:ln w="9525">
            <a:gradFill flip="none" rotWithShape="1"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headEnd type="none" w="med" len="med"/>
            <a:tailEnd type="none" w="med" len="med"/>
          </a:ln>
          <a:effectLst>
            <a:outerShdw blurRad="127000" dist="50800" dir="5400000" algn="ctr" rotWithShape="0">
              <a:schemeClr val="accent1">
                <a:alpha val="10000"/>
              </a:scheme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0" rIns="9144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32472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spc="300" dirty="0">
                <a:solidFill>
                  <a:schemeClr val="tx1"/>
                </a:solidFill>
              </a:rPr>
              <a:t>KEY TASKS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D48743-6BA3-2F12-DE97-BA0CCAD87DC6}"/>
              </a:ext>
            </a:extLst>
          </p:cNvPr>
          <p:cNvSpPr txBox="1"/>
          <p:nvPr/>
        </p:nvSpPr>
        <p:spPr>
          <a:xfrm>
            <a:off x="1577339" y="2106579"/>
            <a:ext cx="4822887" cy="73866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buClr>
                <a:srgbClr val="000000"/>
              </a:buClr>
            </a:pPr>
            <a:r>
              <a:rPr lang="en-US" sz="1600" dirty="0">
                <a:solidFill>
                  <a:srgbClr val="000000"/>
                </a:solidFill>
                <a:cs typeface="Segoe UI" panose="020B0502040204020203" pitchFamily="34" charset="0"/>
              </a:rPr>
              <a:t>An organization may add vendors, customers, suppliers, or consultants from outside the organization to engage in a Community.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A93F799-684C-75E4-CABE-C695EB613EF6}"/>
              </a:ext>
            </a:extLst>
          </p:cNvPr>
          <p:cNvSpPr txBox="1"/>
          <p:nvPr/>
        </p:nvSpPr>
        <p:spPr>
          <a:xfrm>
            <a:off x="1577339" y="3987896"/>
            <a:ext cx="4762501" cy="98488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buClr>
                <a:srgbClr val="000000"/>
              </a:buClr>
            </a:pPr>
            <a:r>
              <a:rPr lang="en-US" sz="1600" dirty="0">
                <a:solidFill>
                  <a:srgbClr val="000000"/>
                </a:solidFill>
                <a:cs typeface="Segoe UI" panose="020B0502040204020203" pitchFamily="34" charset="0"/>
              </a:rPr>
              <a:t>Guest users may engage in Communities as part of their roles for collaboration purposes, to seek answers, and to foster connections with individuals outside of their organization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1DB451B-6BA7-340F-CA57-14DD5EE5DD99}"/>
              </a:ext>
            </a:extLst>
          </p:cNvPr>
          <p:cNvSpPr/>
          <p:nvPr/>
        </p:nvSpPr>
        <p:spPr bwMode="auto">
          <a:xfrm>
            <a:off x="7848600" y="1317172"/>
            <a:ext cx="3104922" cy="43797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2EBF0">
                  <a:alpha val="82000"/>
                </a:srgbClr>
              </a:gs>
              <a:gs pos="100000">
                <a:schemeClr val="bg1"/>
              </a:gs>
            </a:gsLst>
            <a:lin ang="5400000" scaled="1"/>
          </a:gradFill>
          <a:ln w="9525">
            <a:gradFill flip="none" rotWithShape="1"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headEnd type="none" w="med" len="med"/>
            <a:tailEnd type="none" w="med" len="med"/>
          </a:ln>
          <a:effectLst>
            <a:outerShdw blurRad="127000" dist="50800" dir="5400000" algn="ctr" rotWithShape="0">
              <a:schemeClr val="accent1">
                <a:alpha val="10000"/>
              </a:scheme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0" rIns="9144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32472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spc="300" dirty="0">
                <a:solidFill>
                  <a:schemeClr val="tx1"/>
                </a:solidFill>
              </a:rPr>
              <a:t>ROLE ASSIGNMENT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91F66B-3CB2-C4D7-9E4A-E6417550C603}"/>
              </a:ext>
            </a:extLst>
          </p:cNvPr>
          <p:cNvSpPr txBox="1"/>
          <p:nvPr/>
        </p:nvSpPr>
        <p:spPr>
          <a:xfrm>
            <a:off x="7638822" y="2081470"/>
            <a:ext cx="3524478" cy="49244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+mj-lt"/>
                <a:cs typeface="Segoe UI"/>
              </a:rPr>
              <a:t>Needs to be added by a Community admin or member </a:t>
            </a:r>
          </a:p>
        </p:txBody>
      </p:sp>
    </p:spTree>
    <p:extLst>
      <p:ext uri="{BB962C8B-B14F-4D97-AF65-F5344CB8AC3E}">
        <p14:creationId xmlns:p14="http://schemas.microsoft.com/office/powerpoint/2010/main" val="2483034114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7FEFD0-825D-FA2A-EBC5-455CCD2C27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49A6BF5-EDDC-D982-773E-2EE387CF60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-2"/>
            <a:ext cx="12192000" cy="6858002"/>
            <a:chOff x="0" y="-2"/>
            <a:chExt cx="12192000" cy="6858002"/>
          </a:xfrm>
        </p:grpSpPr>
        <p:pic>
          <p:nvPicPr>
            <p:cNvPr id="4" name="Picture 3" descr="A white and blue gradient&#10;&#10;AI-generated content may be incorrect.">
              <a:extLst>
                <a:ext uri="{FF2B5EF4-FFF2-40B4-BE49-F238E27FC236}">
                  <a16:creationId xmlns:a16="http://schemas.microsoft.com/office/drawing/2014/main" id="{0B325875-CC78-6236-CA83-01BADF7550DF}"/>
                </a:ext>
              </a:extLst>
            </p:cNvPr>
            <p:cNvPicPr/>
            <p:nvPr/>
          </p:nvPicPr>
          <p:blipFill rotWithShape="1">
            <a:blip r:embed="rId3"/>
            <a:srcRect t="21864" b="21864"/>
            <a:stretch>
              <a:fillRect/>
            </a:stretch>
          </p:blipFill>
          <p:spPr>
            <a:xfrm>
              <a:off x="1" y="0"/>
              <a:ext cx="12191998" cy="68580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6778E21-79F6-E795-DF24-B2E3D66CA6E9}"/>
                </a:ext>
              </a:extLst>
            </p:cNvPr>
            <p:cNvPicPr/>
            <p:nvPr/>
          </p:nvPicPr>
          <p:blipFill>
            <a:blip r:embed="rId4">
              <a:alphaModFix amt="23000"/>
            </a:blip>
            <a:srcRect l="38606" t="20946" r="33889" b="40559"/>
            <a:stretch>
              <a:fillRect/>
            </a:stretch>
          </p:blipFill>
          <p:spPr>
            <a:xfrm flipV="1">
              <a:off x="0" y="-2"/>
              <a:ext cx="3091543" cy="2104571"/>
            </a:xfrm>
            <a:custGeom>
              <a:avLst/>
              <a:gdLst>
                <a:gd name="csX0" fmla="*/ 0 w 3525917"/>
                <a:gd name="csY0" fmla="*/ 3429000 h 3429000"/>
                <a:gd name="csX1" fmla="*/ 3525917 w 3525917"/>
                <a:gd name="csY1" fmla="*/ 3429000 h 3429000"/>
                <a:gd name="csX2" fmla="*/ 3525917 w 3525917"/>
                <a:gd name="csY2" fmla="*/ 0 h 3429000"/>
                <a:gd name="csX3" fmla="*/ 0 w 3525917"/>
                <a:gd name="csY3" fmla="*/ 0 h 3429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3525917" h="3429000">
                  <a:moveTo>
                    <a:pt x="0" y="3429000"/>
                  </a:moveTo>
                  <a:lnTo>
                    <a:pt x="3525917" y="3429000"/>
                  </a:lnTo>
                  <a:lnTo>
                    <a:pt x="3525917" y="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07CD3CE6-3464-2DA7-02A1-6DC25E5F75C1}"/>
                </a:ext>
              </a:extLst>
            </p:cNvPr>
            <p:cNvPicPr/>
            <p:nvPr/>
          </p:nvPicPr>
          <p:blipFill>
            <a:blip r:embed="rId5">
              <a:alphaModFix amt="63000"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artisticBlur radius="0"/>
                      </a14:imgEffect>
                    </a14:imgLayer>
                  </a14:imgProps>
                </a:ext>
              </a:extLst>
            </a:blip>
            <a:srcRect l="-1190" t="10618" r="35301" b="23524"/>
            <a:stretch>
              <a:fillRect/>
            </a:stretch>
          </p:blipFill>
          <p:spPr>
            <a:xfrm>
              <a:off x="5866672" y="535674"/>
              <a:ext cx="6325328" cy="6322326"/>
            </a:xfrm>
            <a:custGeom>
              <a:avLst/>
              <a:gdLst>
                <a:gd name="csX0" fmla="*/ 0 w 6325328"/>
                <a:gd name="csY0" fmla="*/ 0 h 6322326"/>
                <a:gd name="csX1" fmla="*/ 6325328 w 6325328"/>
                <a:gd name="csY1" fmla="*/ 0 h 6322326"/>
                <a:gd name="csX2" fmla="*/ 6325328 w 6325328"/>
                <a:gd name="csY2" fmla="*/ 6322326 h 6322326"/>
                <a:gd name="csX3" fmla="*/ 0 w 6325328"/>
                <a:gd name="csY3" fmla="*/ 6322326 h 6322326"/>
                <a:gd name="csX4" fmla="*/ 0 w 6325328"/>
                <a:gd name="csY4" fmla="*/ 4664976 h 6322326"/>
                <a:gd name="csX5" fmla="*/ 5404184 w 6325328"/>
                <a:gd name="csY5" fmla="*/ 4664976 h 6322326"/>
                <a:gd name="csX6" fmla="*/ 5736368 w 6325328"/>
                <a:gd name="csY6" fmla="*/ 4332792 h 6322326"/>
                <a:gd name="csX7" fmla="*/ 5736368 w 6325328"/>
                <a:gd name="csY7" fmla="*/ 1453860 h 6322326"/>
                <a:gd name="csX8" fmla="*/ 5404184 w 6325328"/>
                <a:gd name="csY8" fmla="*/ 1121676 h 6322326"/>
                <a:gd name="csX9" fmla="*/ 0 w 6325328"/>
                <a:gd name="csY9" fmla="*/ 1121676 h 632232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6325328" h="6322326">
                  <a:moveTo>
                    <a:pt x="0" y="0"/>
                  </a:moveTo>
                  <a:lnTo>
                    <a:pt x="6325328" y="0"/>
                  </a:lnTo>
                  <a:lnTo>
                    <a:pt x="6325328" y="6322326"/>
                  </a:lnTo>
                  <a:lnTo>
                    <a:pt x="0" y="6322326"/>
                  </a:lnTo>
                  <a:lnTo>
                    <a:pt x="0" y="4664976"/>
                  </a:lnTo>
                  <a:lnTo>
                    <a:pt x="5404184" y="4664976"/>
                  </a:lnTo>
                  <a:cubicBezTo>
                    <a:pt x="5587644" y="4664976"/>
                    <a:pt x="5736368" y="4516252"/>
                    <a:pt x="5736368" y="4332792"/>
                  </a:cubicBezTo>
                  <a:lnTo>
                    <a:pt x="5736368" y="1453860"/>
                  </a:lnTo>
                  <a:cubicBezTo>
                    <a:pt x="5736368" y="1270400"/>
                    <a:pt x="5587644" y="1121676"/>
                    <a:pt x="5404184" y="1121676"/>
                  </a:cubicBezTo>
                  <a:lnTo>
                    <a:pt x="0" y="1121676"/>
                  </a:lnTo>
                  <a:close/>
                </a:path>
              </a:pathLst>
            </a:custGeom>
          </p:spPr>
        </p:pic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0B6B827-C010-8E31-0D99-97EB813995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 bwMode="auto">
            <a:xfrm>
              <a:off x="1" y="1657350"/>
              <a:ext cx="11603041" cy="3543300"/>
            </a:xfrm>
            <a:custGeom>
              <a:avLst/>
              <a:gdLst>
                <a:gd name="csX0" fmla="*/ 0 w 11603041"/>
                <a:gd name="csY0" fmla="*/ 0 h 3543300"/>
                <a:gd name="csX1" fmla="*/ 11270857 w 11603041"/>
                <a:gd name="csY1" fmla="*/ 0 h 3543300"/>
                <a:gd name="csX2" fmla="*/ 11603041 w 11603041"/>
                <a:gd name="csY2" fmla="*/ 332184 h 3543300"/>
                <a:gd name="csX3" fmla="*/ 11603041 w 11603041"/>
                <a:gd name="csY3" fmla="*/ 3211116 h 3543300"/>
                <a:gd name="csX4" fmla="*/ 11270857 w 11603041"/>
                <a:gd name="csY4" fmla="*/ 3543300 h 3543300"/>
                <a:gd name="csX5" fmla="*/ 0 w 11603041"/>
                <a:gd name="csY5" fmla="*/ 3543300 h 35433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11603041" h="3543300">
                  <a:moveTo>
                    <a:pt x="0" y="0"/>
                  </a:moveTo>
                  <a:lnTo>
                    <a:pt x="11270857" y="0"/>
                  </a:lnTo>
                  <a:cubicBezTo>
                    <a:pt x="11454317" y="0"/>
                    <a:pt x="11603041" y="148724"/>
                    <a:pt x="11603041" y="332184"/>
                  </a:cubicBezTo>
                  <a:lnTo>
                    <a:pt x="11603041" y="3211116"/>
                  </a:lnTo>
                  <a:cubicBezTo>
                    <a:pt x="11603041" y="3394576"/>
                    <a:pt x="11454317" y="3543300"/>
                    <a:pt x="11270857" y="3543300"/>
                  </a:cubicBezTo>
                  <a:lnTo>
                    <a:pt x="0" y="3543300"/>
                  </a:ln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 w="6350">
              <a:solidFill>
                <a:schemeClr val="bg1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US" sz="2000" err="1">
                <a:solidFill>
                  <a:srgbClr val="FFFFFF"/>
                </a:solidFill>
                <a:cs typeface="Segoe UI" pitchFamily="34" charset="0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9A41767-147C-3874-DF07-02F3315D571F}"/>
                </a:ext>
              </a:extLst>
            </p:cNvPr>
            <p:cNvPicPr/>
            <p:nvPr/>
          </p:nvPicPr>
          <p:blipFill>
            <a:blip r:embed="rId7">
              <a:alphaModFix amt="37000"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artisticBlur radius="30"/>
                      </a14:imgEffect>
                    </a14:imgLayer>
                  </a14:imgProps>
                </a:ext>
              </a:extLst>
            </a:blip>
            <a:srcRect l="-1190" t="22302" r="41436" b="40788"/>
            <a:stretch>
              <a:fillRect/>
            </a:stretch>
          </p:blipFill>
          <p:spPr>
            <a:xfrm>
              <a:off x="5866673" y="1657350"/>
              <a:ext cx="5736368" cy="3543300"/>
            </a:xfrm>
            <a:custGeom>
              <a:avLst/>
              <a:gdLst>
                <a:gd name="csX0" fmla="*/ 0 w 5736368"/>
                <a:gd name="csY0" fmla="*/ 0 h 3543300"/>
                <a:gd name="csX1" fmla="*/ 5404184 w 5736368"/>
                <a:gd name="csY1" fmla="*/ 0 h 3543300"/>
                <a:gd name="csX2" fmla="*/ 5736368 w 5736368"/>
                <a:gd name="csY2" fmla="*/ 332184 h 3543300"/>
                <a:gd name="csX3" fmla="*/ 5736368 w 5736368"/>
                <a:gd name="csY3" fmla="*/ 3211116 h 3543300"/>
                <a:gd name="csX4" fmla="*/ 5404184 w 5736368"/>
                <a:gd name="csY4" fmla="*/ 3543300 h 3543300"/>
                <a:gd name="csX5" fmla="*/ 0 w 5736368"/>
                <a:gd name="csY5" fmla="*/ 3543300 h 35433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5736368" h="3543300">
                  <a:moveTo>
                    <a:pt x="0" y="0"/>
                  </a:moveTo>
                  <a:lnTo>
                    <a:pt x="5404184" y="0"/>
                  </a:lnTo>
                  <a:cubicBezTo>
                    <a:pt x="5587644" y="0"/>
                    <a:pt x="5736368" y="148724"/>
                    <a:pt x="5736368" y="332184"/>
                  </a:cubicBezTo>
                  <a:lnTo>
                    <a:pt x="5736368" y="3211116"/>
                  </a:lnTo>
                  <a:cubicBezTo>
                    <a:pt x="5736368" y="3394576"/>
                    <a:pt x="5587644" y="3543300"/>
                    <a:pt x="5404184" y="3543300"/>
                  </a:cubicBezTo>
                  <a:lnTo>
                    <a:pt x="0" y="3543300"/>
                  </a:lnTo>
                  <a:close/>
                </a:path>
              </a:pathLst>
            </a:custGeom>
          </p:spPr>
        </p:pic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9B416CA2-09DF-7938-C33C-A544E6815F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 bwMode="auto">
            <a:xfrm>
              <a:off x="588963" y="1885208"/>
              <a:ext cx="10819266" cy="3087585"/>
            </a:xfrm>
            <a:prstGeom prst="roundRect">
              <a:avLst>
                <a:gd name="adj" fmla="val 7121"/>
              </a:avLst>
            </a:prstGeom>
            <a:solidFill>
              <a:schemeClr val="bg1">
                <a:alpha val="50000"/>
              </a:schemeClr>
            </a:solidFill>
            <a:ln w="6350">
              <a:noFill/>
              <a:headEnd type="none" w="med" len="med"/>
              <a:tailEnd type="none" w="med" len="med"/>
            </a:ln>
            <a:effectLst>
              <a:glow rad="127000">
                <a:schemeClr val="accent1">
                  <a:lumMod val="40000"/>
                  <a:lumOff val="60000"/>
                  <a:alpha val="10000"/>
                </a:schemeClr>
              </a:glo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US" sz="2000" err="1">
                <a:solidFill>
                  <a:srgbClr val="FFFFFF"/>
                </a:solidFill>
                <a:cs typeface="Segoe UI" pitchFamily="34" charset="0"/>
              </a:endParaRPr>
            </a:p>
          </p:txBody>
        </p:sp>
      </p:grpSp>
      <p:sp>
        <p:nvSpPr>
          <p:cNvPr id="5" name="Text 0">
            <a:extLst>
              <a:ext uri="{FF2B5EF4-FFF2-40B4-BE49-F238E27FC236}">
                <a16:creationId xmlns:a16="http://schemas.microsoft.com/office/drawing/2014/main" id="{286673DC-FA07-97E9-8EEC-DB5BCB6D5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8863" y="3124200"/>
            <a:ext cx="9144000" cy="609600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4800" dirty="0"/>
              <a:t>Assigned Roles</a:t>
            </a:r>
          </a:p>
        </p:txBody>
      </p:sp>
    </p:spTree>
    <p:extLst>
      <p:ext uri="{BB962C8B-B14F-4D97-AF65-F5344CB8AC3E}">
        <p14:creationId xmlns:p14="http://schemas.microsoft.com/office/powerpoint/2010/main" val="2309922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2_Microsoft Viva Template">
  <a:themeElements>
    <a:clrScheme name="Viva_v04">
      <a:dk1>
        <a:srgbClr val="000000"/>
      </a:dk1>
      <a:lt1>
        <a:srgbClr val="FFFFFF"/>
      </a:lt1>
      <a:dk2>
        <a:srgbClr val="463668"/>
      </a:dk2>
      <a:lt2>
        <a:srgbClr val="F4F3F5"/>
      </a:lt2>
      <a:accent1>
        <a:srgbClr val="0078D4"/>
      </a:accent1>
      <a:accent2>
        <a:srgbClr val="49C5B1"/>
      </a:accent2>
      <a:accent3>
        <a:srgbClr val="8661C5"/>
      </a:accent3>
      <a:accent4>
        <a:srgbClr val="2A446F"/>
      </a:accent4>
      <a:accent5>
        <a:srgbClr val="225B62"/>
      </a:accent5>
      <a:accent6>
        <a:srgbClr val="F9EBC6"/>
      </a:accent6>
      <a:hlink>
        <a:srgbClr val="0078D4"/>
      </a:hlink>
      <a:folHlink>
        <a:srgbClr val="8661C5"/>
      </a:folHlink>
    </a:clrScheme>
    <a:fontScheme name="xfest_v02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>
          <a:noFill/>
          <a:headEnd type="none" w="med" len="med"/>
          <a:tailEnd type="none" w="med" len="med"/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<a:prstTxWarp prst="textNoShape">
          <a:avLst/>
        </a:prstTxWarp>
        <a:noAutofit/>
      </a:bodyPr>
      <a:lstStyle>
        <a:defPPr algn="l" defTabSz="932472" fontAlgn="base">
          <a:spcBef>
            <a:spcPct val="0"/>
          </a:spcBef>
          <a:spcAft>
            <a:spcPct val="0"/>
          </a:spcAft>
          <a:defRPr sz="2000" dirty="0" err="1" smtClean="0">
            <a:solidFill>
              <a:srgbClr val="FFFFFF"/>
            </a:solidFill>
            <a:ea typeface="Segoe UI" pitchFamily="34" charset="0"/>
            <a:cs typeface="Segoe UI" pitchFamily="34" charset="0"/>
          </a:defRPr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>
        <a:ln w="6350">
          <a:solidFill>
            <a:schemeClr val="bg1">
              <a:lumMod val="75000"/>
            </a:schemeClr>
          </a:solidFill>
          <a:prstDash val="dash"/>
          <a:headEnd type="none" w="lg" len="med"/>
          <a:tailEnd type="none" w="lg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sz="2000" dirty="0" err="1" smtClean="0"/>
        </a:defPPr>
      </a:lstStyle>
    </a:txDef>
  </a:objectDefaults>
  <a:extraClrSchemeLst/>
  <a:custClrLst>
    <a:custClr name="White">
      <a:srgbClr val="FFFFFF"/>
    </a:custClr>
    <a:custClr name="Off-White">
      <a:srgbClr val="F4F3F5"/>
    </a:custClr>
    <a:custClr name="Warm Light">
      <a:srgbClr val="F9EBC6"/>
    </a:custClr>
    <a:custClr name="Rich Black">
      <a:srgbClr val="000000"/>
    </a:custClr>
    <a:custClr name="Blue">
      <a:srgbClr val="0078D4"/>
    </a:custClr>
    <a:custClr name="Teal">
      <a:srgbClr val="49C5B1"/>
    </a:custClr>
    <a:custClr name="Purple">
      <a:srgbClr val="8661C5"/>
    </a:custClr>
    <a:custClr name="Dark Blue">
      <a:srgbClr val="2A446F"/>
    </a:custClr>
    <a:custClr name="Dark Teal">
      <a:srgbClr val="225B62"/>
    </a:custClr>
    <a:custClr name="Dark Purle">
      <a:srgbClr val="463668"/>
    </a:custClr>
    <a:custClr name="Light Gradient Start">
      <a:srgbClr val="F4F3F5"/>
    </a:custClr>
    <a:custClr name="Light Gradient Blue">
      <a:srgbClr val="8CC7E7"/>
    </a:custClr>
    <a:custClr name="Light Gradient Teal">
      <a:srgbClr val="95E3D7"/>
    </a:custClr>
    <a:custClr name="Light Gradient Purple">
      <a:srgbClr val="C5B4E3"/>
    </a:custClr>
    <a:custClr name="Type Gradient Start">
      <a:srgbClr val="FFEF86"/>
    </a:custClr>
    <a:custClr name="Type Gradient Midpoint Blue">
      <a:srgbClr val="75C5A6"/>
    </a:custClr>
    <a:custClr name="Type Gradient Bright Blue">
      <a:srgbClr val="28AFE9"/>
    </a:custClr>
    <a:custClr name="Type Gradient Bright Green">
      <a:srgbClr val="1CD278"/>
    </a:custClr>
    <a:custClr name="Type Gradient Bright Magenta">
      <a:srgbClr val="E535E5"/>
    </a:custClr>
  </a:custClrLst>
  <a:extLst>
    <a:ext uri="{05A4C25C-085E-4340-85A3-A5531E510DB2}">
      <thm15:themeFamily xmlns:thm15="http://schemas.microsoft.com/office/thememl/2012/main" name="MicrosoftViva_Template_v07.potx" id="{AF30887B-360C-44A1-9C8A-F67AA642F696}" vid="{32BDEA9E-A29D-4845-9631-8E328712438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185AA8983AFF044B15CFFE6B905BDF4" ma:contentTypeVersion="25" ma:contentTypeDescription="Create a new document." ma:contentTypeScope="" ma:versionID="d329a804dd46050119908b13953a6ee1">
  <xsd:schema xmlns:xsd="http://www.w3.org/2001/XMLSchema" xmlns:xs="http://www.w3.org/2001/XMLSchema" xmlns:p="http://schemas.microsoft.com/office/2006/metadata/properties" xmlns:ns1="http://schemas.microsoft.com/sharepoint/v3" xmlns:ns2="08163df0-2e4c-4a5d-85aa-1de43dcddd76" xmlns:ns3="c71bdab7-0865-40b1-8ee5-2d89c7c5dfdb" xmlns:ns4="230e9df3-be65-4c73-a93b-d1236ebd677e" targetNamespace="http://schemas.microsoft.com/office/2006/metadata/properties" ma:root="true" ma:fieldsID="dc29a4dabb6b7b41299ec122aa9c084e" ns1:_="" ns2:_="" ns3:_="" ns4:_="">
    <xsd:import namespace="http://schemas.microsoft.com/sharepoint/v3"/>
    <xsd:import namespace="08163df0-2e4c-4a5d-85aa-1de43dcddd76"/>
    <xsd:import namespace="c71bdab7-0865-40b1-8ee5-2d89c7c5dfdb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1:_ip_UnifiedCompliancePolicyProperties" minOccurs="0"/>
                <xsd:element ref="ns1:_ip_UnifiedCompliancePolicyUIAction" minOccurs="0"/>
                <xsd:element ref="ns3:MediaLengthInSeconds" minOccurs="0"/>
                <xsd:element ref="ns3:lcf76f155ced4ddcb4097134ff3c332f" minOccurs="0"/>
                <xsd:element ref="ns4:TaxCatchAll" minOccurs="0"/>
                <xsd:element ref="ns3:MediaServiceSearchProperties" minOccurs="0"/>
                <xsd:element ref="ns3:MediaServiceDocTags" minOccurs="0"/>
                <xsd:element ref="ns3:MediaServiceObjectDetectorVersions" minOccurs="0"/>
                <xsd:element ref="ns3:MediaServiceBillingMetadata" minOccurs="0"/>
                <xsd:element ref="ns3:TranslatedLang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163df0-2e4c-4a5d-85aa-1de43dcddd7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hidden="true" ma:internalName="LastSharedByUser" ma:readOnly="true">
      <xsd:simpleType>
        <xsd:restriction base="dms:Note"/>
      </xsd:simpleType>
    </xsd:element>
    <xsd:element name="LastSharedByTime" ma:index="11" nillable="true" ma:displayName="Last Shared By Time" ma:description="" ma:hidden="true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1bdab7-0865-40b1-8ee5-2d89c7c5dfd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6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7" nillable="true" ma:displayName="MediaServiceOCR" ma:description="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LengthInSeconds" ma:index="24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6" nillable="true" ma:taxonomy="true" ma:internalName="lcf76f155ced4ddcb4097134ff3c332f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29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31" nillable="true" ma:displayName="MediaServiceBillingMetadata" ma:hidden="true" ma:internalName="MediaServiceBillingMetadata" ma:readOnly="true">
      <xsd:simpleType>
        <xsd:restriction base="dms:Text"/>
      </xsd:simpleType>
    </xsd:element>
    <xsd:element name="TranslatedLang" ma:index="32" nillable="true" ma:displayName="Translated Language" ma:internalName="TranslatedLang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7" nillable="true" ma:displayName="Taxonomy Catch All Column" ma:hidden="true" ma:list="{859bfd0f-07a4-41cc-990a-967aa85b145c}" ma:internalName="TaxCatchAll" ma:showField="CatchAllData" ma:web="08163df0-2e4c-4a5d-85aa-1de43dcddd7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SharedWithUsers xmlns="08163df0-2e4c-4a5d-85aa-1de43dcddd76">
      <UserInfo>
        <DisplayName>Dean Andrews (Aquent LLC)</DisplayName>
        <AccountId>573</AccountId>
        <AccountType/>
      </UserInfo>
      <UserInfo>
        <DisplayName>Likith Reddy</DisplayName>
        <AccountId>1626</AccountId>
        <AccountType/>
      </UserInfo>
      <UserInfo>
        <DisplayName>Jenn Wolfe</DisplayName>
        <AccountId>933</AccountId>
        <AccountType/>
      </UserInfo>
    </SharedWithUsers>
    <lcf76f155ced4ddcb4097134ff3c332f xmlns="c71bdab7-0865-40b1-8ee5-2d89c7c5dfdb">
      <Terms xmlns="http://schemas.microsoft.com/office/infopath/2007/PartnerControls"/>
    </lcf76f155ced4ddcb4097134ff3c332f>
    <TaxCatchAll xmlns="230e9df3-be65-4c73-a93b-d1236ebd677e" xsi:nil="true"/>
    <TranslatedLang xmlns="c71bdab7-0865-40b1-8ee5-2d89c7c5dfdb" xsi:nil="true"/>
    <MediaServiceKeyPoints xmlns="c71bdab7-0865-40b1-8ee5-2d89c7c5dfd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417FE7B-C376-4C09-B3E4-EBC31794C51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08163df0-2e4c-4a5d-85aa-1de43dcddd76"/>
    <ds:schemaRef ds:uri="c71bdab7-0865-40b1-8ee5-2d89c7c5dfdb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2003AF4-000D-4DED-89AE-E7F059A4EC3F}">
  <ds:schemaRefs>
    <ds:schemaRef ds:uri="http://purl.org/dc/dcmitype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230e9df3-be65-4c73-a93b-d1236ebd677e"/>
    <ds:schemaRef ds:uri="http://purl.org/dc/terms/"/>
    <ds:schemaRef ds:uri="http://schemas.microsoft.com/office/2006/metadata/properties"/>
    <ds:schemaRef ds:uri="c71bdab7-0865-40b1-8ee5-2d89c7c5dfdb"/>
    <ds:schemaRef ds:uri="08163df0-2e4c-4a5d-85aa-1de43dcddd76"/>
    <ds:schemaRef ds:uri="http://schemas.openxmlformats.org/package/2006/metadata/core-properties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F761086B-9FBA-47A1-9BA2-E9A3BDA2401F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Privilege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CXDUXRUSE</Template>
  <TotalTime>0</TotalTime>
  <Words>1517</Words>
  <Application>Microsoft Office PowerPoint</Application>
  <PresentationFormat>Widescreen</PresentationFormat>
  <Paragraphs>236</Paragraphs>
  <Slides>16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2_Microsoft Viva Template</vt:lpstr>
      <vt:lpstr>Engage User Roles</vt:lpstr>
      <vt:lpstr>Table of  Contents</vt:lpstr>
      <vt:lpstr>Assigned Roles in Engage</vt:lpstr>
      <vt:lpstr>End users  (no assigned roles)</vt:lpstr>
      <vt:lpstr>End users</vt:lpstr>
      <vt:lpstr>End users – Content Consumer</vt:lpstr>
      <vt:lpstr>End users – Content Creator </vt:lpstr>
      <vt:lpstr>Guests (external users)</vt:lpstr>
      <vt:lpstr>Assigned Roles</vt:lpstr>
      <vt:lpstr>Admin roles</vt:lpstr>
      <vt:lpstr>Answers Admin (Knowledge Manager)</vt:lpstr>
      <vt:lpstr>Corporate Communicator</vt:lpstr>
      <vt:lpstr>Leaders</vt:lpstr>
      <vt:lpstr>Delegate Roles</vt:lpstr>
      <vt:lpstr>Community Roles</vt:lpstr>
      <vt:lpstr>Live Event Roles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Engage User Roles</dc:title>
  <dc:subject/>
  <dc:creator>Alyssa King</dc:creator>
  <cp:lastModifiedBy>Laurel Dzneladze (Unify Consulting LLC)</cp:lastModifiedBy>
  <cp:revision>4</cp:revision>
  <dcterms:created xsi:type="dcterms:W3CDTF">2025-06-24T18:09:31Z</dcterms:created>
  <dcterms:modified xsi:type="dcterms:W3CDTF">2026-01-05T20:25:12Z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0x0101003185AA8983AFF044B15CFFE6B905BDF4</vt:lpwstr>
  </property>
  <property fmtid="{D5CDD505-2E9C-101B-9397-08002B2CF9AE}" pid="4" name="collabSessionGuid">
    <vt:lpwstr>bb616e93-d76c-411e-a36c-2dcc2e619458</vt:lpwstr>
  </property>
</Properties>
</file>