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5447" r:id="rId4"/>
  </p:sldMasterIdLst>
  <p:notesMasterIdLst>
    <p:notesMasterId r:id="rId6"/>
  </p:notesMasterIdLst>
  <p:handoutMasterIdLst>
    <p:handoutMasterId r:id="rId7"/>
  </p:handoutMasterIdLst>
  <p:sldIdLst>
    <p:sldId id="257" r:id="rId5"/>
  </p:sldIdLst>
  <p:sldSz cx="6858000" cy="9144000" type="screen4x3"/>
  <p:notesSz cx="6858000" cy="9144000"/>
  <p:defaultTextStyle>
    <a:defPPr>
      <a:defRPr lang="en-US"/>
    </a:defPPr>
    <a:lvl1pPr marL="0" algn="l" defTabSz="914367" rtl="0" eaLnBrk="1" latinLnBrk="0" hangingPunct="1">
      <a:defRPr sz="1765" kern="1200">
        <a:solidFill>
          <a:schemeClr val="tx1"/>
        </a:solidFill>
        <a:latin typeface="+mn-lt"/>
        <a:ea typeface="+mn-ea"/>
        <a:cs typeface="+mn-cs"/>
      </a:defRPr>
    </a:lvl1pPr>
    <a:lvl2pPr marL="457183" algn="l" defTabSz="914367" rtl="0" eaLnBrk="1" latinLnBrk="0" hangingPunct="1">
      <a:defRPr sz="1765" kern="1200">
        <a:solidFill>
          <a:schemeClr val="tx1"/>
        </a:solidFill>
        <a:latin typeface="+mn-lt"/>
        <a:ea typeface="+mn-ea"/>
        <a:cs typeface="+mn-cs"/>
      </a:defRPr>
    </a:lvl2pPr>
    <a:lvl3pPr marL="914367" algn="l" defTabSz="914367" rtl="0" eaLnBrk="1" latinLnBrk="0" hangingPunct="1">
      <a:defRPr sz="1765" kern="1200">
        <a:solidFill>
          <a:schemeClr val="tx1"/>
        </a:solidFill>
        <a:latin typeface="+mn-lt"/>
        <a:ea typeface="+mn-ea"/>
        <a:cs typeface="+mn-cs"/>
      </a:defRPr>
    </a:lvl3pPr>
    <a:lvl4pPr marL="1371550" algn="l" defTabSz="914367" rtl="0" eaLnBrk="1" latinLnBrk="0" hangingPunct="1">
      <a:defRPr sz="1765" kern="1200">
        <a:solidFill>
          <a:schemeClr val="tx1"/>
        </a:solidFill>
        <a:latin typeface="+mn-lt"/>
        <a:ea typeface="+mn-ea"/>
        <a:cs typeface="+mn-cs"/>
      </a:defRPr>
    </a:lvl4pPr>
    <a:lvl5pPr marL="1828734" algn="l" defTabSz="914367" rtl="0" eaLnBrk="1" latinLnBrk="0" hangingPunct="1">
      <a:defRPr sz="1765" kern="1200">
        <a:solidFill>
          <a:schemeClr val="tx1"/>
        </a:solidFill>
        <a:latin typeface="+mn-lt"/>
        <a:ea typeface="+mn-ea"/>
        <a:cs typeface="+mn-cs"/>
      </a:defRPr>
    </a:lvl5pPr>
    <a:lvl6pPr marL="2285918" algn="l" defTabSz="914367" rtl="0" eaLnBrk="1" latinLnBrk="0" hangingPunct="1">
      <a:defRPr sz="1765" kern="1200">
        <a:solidFill>
          <a:schemeClr val="tx1"/>
        </a:solidFill>
        <a:latin typeface="+mn-lt"/>
        <a:ea typeface="+mn-ea"/>
        <a:cs typeface="+mn-cs"/>
      </a:defRPr>
    </a:lvl6pPr>
    <a:lvl7pPr marL="2743101" algn="l" defTabSz="914367" rtl="0" eaLnBrk="1" latinLnBrk="0" hangingPunct="1">
      <a:defRPr sz="1765" kern="1200">
        <a:solidFill>
          <a:schemeClr val="tx1"/>
        </a:solidFill>
        <a:latin typeface="+mn-lt"/>
        <a:ea typeface="+mn-ea"/>
        <a:cs typeface="+mn-cs"/>
      </a:defRPr>
    </a:lvl7pPr>
    <a:lvl8pPr marL="3200284" algn="l" defTabSz="914367" rtl="0" eaLnBrk="1" latinLnBrk="0" hangingPunct="1">
      <a:defRPr sz="1765" kern="1200">
        <a:solidFill>
          <a:schemeClr val="tx1"/>
        </a:solidFill>
        <a:latin typeface="+mn-lt"/>
        <a:ea typeface="+mn-ea"/>
        <a:cs typeface="+mn-cs"/>
      </a:defRPr>
    </a:lvl8pPr>
    <a:lvl9pPr marL="3657469" algn="l" defTabSz="914367" rtl="0" eaLnBrk="1" latinLnBrk="0" hangingPunct="1">
      <a:defRPr sz="1765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B3584E5B-A52C-1FDD-020B-19EFB6530B8D}" name="Stephanie Torres" initials="ST" userId="S::stetorres_microsoft.com#ext#@stinsondesigninc.onmicrosoft.com::27ffd3ac-6f0d-42d3-8df7-da5b59332f52" providerId="AD"/>
  <p188:author id="{6AFA61D8-796F-555E-A395-B33F90AAF99E}" name="Monica Lueder" initials="ML" userId="S::monical@microsoft.com::75969e72-ba9c-4e32-a4ac-c8f3aeff9ba2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aku Uchikawa" initials="SU" lastIdx="11" clrIdx="0"/>
  <p:cmAuthor id="1" name="Mary Feil-Jacobs" initials="MFJ" lastIdx="43" clrIdx="1"/>
  <p:cmAuthor id="2" name="Monica Lueder" initials="ML" lastIdx="22" clrIdx="2">
    <p:extLst>
      <p:ext uri="{19B8F6BF-5375-455C-9EA6-DF929625EA0E}">
        <p15:presenceInfo xmlns:p15="http://schemas.microsoft.com/office/powerpoint/2012/main" userId="S-1-5-21-2127521184-1604012920-1887927527-2598260" providerId="AD"/>
      </p:ext>
    </p:extLst>
  </p:cmAuthor>
  <p:cmAuthor id="3" name="Mary Feil-Jacobs" initials="MF" lastIdx="28" clrIdx="3">
    <p:extLst>
      <p:ext uri="{19B8F6BF-5375-455C-9EA6-DF929625EA0E}">
        <p15:presenceInfo xmlns:p15="http://schemas.microsoft.com/office/powerpoint/2012/main" userId="S-1-5-21-2127521184-1604012920-1887927527-65006" providerId="AD"/>
      </p:ext>
    </p:extLst>
  </p:cmAuthor>
  <p:cmAuthor id="4" name="Tracy Tran" initials="TT" lastIdx="9" clrIdx="4">
    <p:extLst>
      <p:ext uri="{19B8F6BF-5375-455C-9EA6-DF929625EA0E}">
        <p15:presenceInfo xmlns:p15="http://schemas.microsoft.com/office/powerpoint/2012/main" userId="S::tracyt@microsoft.com::7b485f56-8fe8-4efc-a1b3-85e720327ac5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C8279"/>
    <a:srgbClr val="FFB900"/>
    <a:srgbClr val="091F2C"/>
    <a:srgbClr val="2A446F"/>
    <a:srgbClr val="C03BC4"/>
    <a:srgbClr val="702573"/>
    <a:srgbClr val="8661C5"/>
    <a:srgbClr val="0078D4"/>
    <a:srgbClr val="D7D2CB"/>
    <a:srgbClr val="C5B4E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  <p:ext uri="{1BD7E111-0CB8-44D6-8891-C1BB2F81B7CC}">
      <p1710:readonlyRecommended xmlns:p1710="http://schemas.microsoft.com/office/powerpoint/2017/10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DA2B3C6-16D8-4E10-A4AF-EC874F618AE6}" v="1" dt="2024-09-16T06:02:28.452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5" d="100"/>
          <a:sy n="115" d="100"/>
        </p:scale>
        <p:origin x="3234" y="2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ommentAuthors" Target="commentAuthors.xml"/><Relationship Id="rId13" Type="http://schemas.microsoft.com/office/2015/10/relationships/revisionInfo" Target="revisionInfo.xml"/><Relationship Id="rId3" Type="http://schemas.openxmlformats.org/officeDocument/2006/relationships/customXml" Target="../customXml/item3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1.xml"/><Relationship Id="rId10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presProps" Target="presProps.xml"/><Relationship Id="rId14" Type="http://schemas.microsoft.com/office/2018/10/relationships/authors" Target="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Header Placeholder 5"/>
          <p:cNvSpPr>
            <a:spLocks noGrp="1"/>
          </p:cNvSpPr>
          <p:nvPr>
            <p:ph type="hdr" sz="quarter"/>
          </p:nvPr>
        </p:nvSpPr>
        <p:spPr>
          <a:xfrm>
            <a:off x="0" y="-11574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>
              <a:latin typeface="Segoe UI" pitchFamily="34" charset="0"/>
            </a:endParaRPr>
          </a:p>
        </p:txBody>
      </p:sp>
      <p:sp>
        <p:nvSpPr>
          <p:cNvPr id="7" name="Date Placeholder 6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60F9EC6-89FF-47E1-8594-1A32E3B45134}" type="datetime8">
              <a:rPr lang="en-US" smtClean="0">
                <a:latin typeface="Segoe UI" pitchFamily="34" charset="0"/>
              </a:rPr>
              <a:t>1/10/2025 5:21 PM</a:t>
            </a:fld>
            <a:endParaRPr lang="en-US">
              <a:latin typeface="Segoe UI" pitchFamily="34" charset="0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5795010" cy="3324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398463" defTabSz="914099" eaLnBrk="0" hangingPunct="0"/>
            <a:r>
              <a:rPr lang="en-US" sz="40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3"/>
          </p:nvPr>
        </p:nvSpPr>
        <p:spPr>
          <a:xfrm>
            <a:off x="5783579" y="8685213"/>
            <a:ext cx="1072833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C9E9D6-92A0-482B-A603-C9BA7FFB8190}" type="slidenum">
              <a:rPr lang="en-US" smtClean="0">
                <a:latin typeface="Segoe UI" pitchFamily="34" charset="0"/>
              </a:rPr>
              <a:t>‹#›</a:t>
            </a:fld>
            <a:endParaRPr lang="en-US">
              <a:latin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4595630"/>
      </p:ext>
    </p:extLst>
  </p:cSld>
  <p:clrMap bg1="lt1" tx1="dk1" bg2="lt2" tx2="dk2" accent1="accent1" accent2="accent2" accent3="accent3" accent4="accent4" accent5="accent5" accent6="accent6" hlink="hlink" folHlink="folHlink"/>
  <p:hf/>
  <p:extLst>
    <p:ext uri="{56416CCD-93CA-4268-BC5B-53C4BB910035}">
      <p15:sldGuideLst xmlns:p15="http://schemas.microsoft.com/office/powerpoint/2012/main">
        <p15:guide id="1" orient="horz" pos="2880" userDrawn="1">
          <p15:clr>
            <a:srgbClr val="F26B43"/>
          </p15:clr>
        </p15:guide>
        <p15:guide id="2" pos="2160" userDrawn="1">
          <p15:clr>
            <a:srgbClr val="F26B43"/>
          </p15:clr>
        </p15:guide>
      </p15:sldGuideLst>
    </p:ext>
  </p:extLst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Header Placeholder 7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Segoe UI" pitchFamily="34" charset="0"/>
              </a:defRPr>
            </a:lvl1pPr>
          </a:lstStyle>
          <a:p>
            <a:endParaRPr lang="en-US"/>
          </a:p>
        </p:txBody>
      </p:sp>
      <p:sp>
        <p:nvSpPr>
          <p:cNvPr id="9" name="Slide Image Placeholder 8"/>
          <p:cNvSpPr>
            <a:spLocks noGrp="1" noRot="1" noChangeAspect="1"/>
          </p:cNvSpPr>
          <p:nvPr>
            <p:ph type="sldImg" idx="2"/>
          </p:nvPr>
        </p:nvSpPr>
        <p:spPr>
          <a:xfrm>
            <a:off x="2143125" y="685800"/>
            <a:ext cx="257175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4"/>
          </p:nvPr>
        </p:nvSpPr>
        <p:spPr>
          <a:xfrm>
            <a:off x="0" y="8686800"/>
            <a:ext cx="5920740" cy="35596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marL="571500" indent="0" algn="l">
              <a:defRPr sz="1200"/>
            </a:lvl1pPr>
          </a:lstStyle>
          <a:p>
            <a:pPr defTabSz="914099" eaLnBrk="0" hangingPunct="0"/>
            <a:r>
              <a:rPr lang="en-US" sz="40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</a:p>
        </p:txBody>
      </p:sp>
      <p:sp>
        <p:nvSpPr>
          <p:cNvPr id="11" name="Date Placeholder 10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Segoe UI" pitchFamily="34" charset="0"/>
              </a:defRPr>
            </a:lvl1pPr>
          </a:lstStyle>
          <a:p>
            <a:fld id="{386CE63F-9E7F-4C04-9D0D-FCA25A8E9E86}" type="datetime8">
              <a:rPr lang="en-US" smtClean="0"/>
              <a:t>1/10/2025 5:21 PM</a:t>
            </a:fld>
            <a:endParaRPr lang="en-US"/>
          </a:p>
        </p:txBody>
      </p:sp>
      <p:sp>
        <p:nvSpPr>
          <p:cNvPr id="12" name="Notes Placeholder 11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5"/>
          </p:nvPr>
        </p:nvSpPr>
        <p:spPr>
          <a:xfrm>
            <a:off x="5909309" y="8685213"/>
            <a:ext cx="947103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Segoe UI" pitchFamily="34" charset="0"/>
              </a:defRPr>
            </a:lvl1pPr>
          </a:lstStyle>
          <a:p>
            <a:fld id="{B4008EB6-D09E-4580-8CD6-DDB1451194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4648265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marL="0" algn="l" defTabSz="914367" rtl="0" eaLnBrk="1" latinLnBrk="0" hangingPunct="1">
      <a:lnSpc>
        <a:spcPct val="90000"/>
      </a:lnSpc>
      <a:spcAft>
        <a:spcPts val="333"/>
      </a:spcAft>
      <a:defRPr sz="882" kern="1200">
        <a:solidFill>
          <a:schemeClr val="tx1"/>
        </a:solidFill>
        <a:latin typeface="Segoe UI" panose="020B0502040204020203" pitchFamily="34" charset="0"/>
        <a:ea typeface="+mn-ea"/>
        <a:cs typeface="+mn-cs"/>
      </a:defRPr>
    </a:lvl1pPr>
    <a:lvl2pPr marL="212982" indent="-105829" algn="l" defTabSz="914367" rtl="0" eaLnBrk="1" latinLnBrk="0" hangingPunct="1">
      <a:lnSpc>
        <a:spcPct val="90000"/>
      </a:lnSpc>
      <a:spcAft>
        <a:spcPts val="333"/>
      </a:spcAft>
      <a:buFont typeface="Arial" pitchFamily="34" charset="0"/>
      <a:buChar char="•"/>
      <a:defRPr sz="882" kern="1200">
        <a:solidFill>
          <a:schemeClr val="tx1"/>
        </a:solidFill>
        <a:latin typeface="Segoe UI" panose="020B0502040204020203" pitchFamily="34" charset="0"/>
        <a:ea typeface="+mn-ea"/>
        <a:cs typeface="+mn-cs"/>
      </a:defRPr>
    </a:lvl2pPr>
    <a:lvl3pPr marL="328071" indent="-115090" algn="l" defTabSz="914367" rtl="0" eaLnBrk="1" latinLnBrk="0" hangingPunct="1">
      <a:lnSpc>
        <a:spcPct val="90000"/>
      </a:lnSpc>
      <a:spcAft>
        <a:spcPts val="333"/>
      </a:spcAft>
      <a:buFont typeface="Arial" pitchFamily="34" charset="0"/>
      <a:buChar char="•"/>
      <a:defRPr sz="882" kern="1200">
        <a:solidFill>
          <a:schemeClr val="tx1"/>
        </a:solidFill>
        <a:latin typeface="Segoe UI" panose="020B0502040204020203" pitchFamily="34" charset="0"/>
        <a:ea typeface="+mn-ea"/>
        <a:cs typeface="+mn-cs"/>
      </a:defRPr>
    </a:lvl3pPr>
    <a:lvl4pPr marL="482848" indent="-146838" algn="l" defTabSz="914367" rtl="0" eaLnBrk="1" latinLnBrk="0" hangingPunct="1">
      <a:lnSpc>
        <a:spcPct val="90000"/>
      </a:lnSpc>
      <a:spcAft>
        <a:spcPts val="333"/>
      </a:spcAft>
      <a:buFont typeface="Arial" pitchFamily="34" charset="0"/>
      <a:buChar char="•"/>
      <a:defRPr sz="882" kern="1200">
        <a:solidFill>
          <a:schemeClr val="tx1"/>
        </a:solidFill>
        <a:latin typeface="Segoe UI" panose="020B0502040204020203" pitchFamily="34" charset="0"/>
        <a:ea typeface="+mn-ea"/>
        <a:cs typeface="+mn-cs"/>
      </a:defRPr>
    </a:lvl4pPr>
    <a:lvl5pPr marL="615134" indent="-115090" algn="l" defTabSz="914367" rtl="0" eaLnBrk="1" latinLnBrk="0" hangingPunct="1">
      <a:lnSpc>
        <a:spcPct val="90000"/>
      </a:lnSpc>
      <a:spcAft>
        <a:spcPts val="333"/>
      </a:spcAft>
      <a:buFont typeface="Arial" pitchFamily="34" charset="0"/>
      <a:buChar char="•"/>
      <a:defRPr sz="882" kern="1200">
        <a:solidFill>
          <a:schemeClr val="tx1"/>
        </a:solidFill>
        <a:latin typeface="Segoe UI" panose="020B0502040204020203" pitchFamily="34" charset="0"/>
        <a:ea typeface="+mn-ea"/>
        <a:cs typeface="+mn-cs"/>
      </a:defRPr>
    </a:lvl5pPr>
    <a:lvl6pPr marL="2285918" algn="l" defTabSz="914367" rtl="0" eaLnBrk="1" latinLnBrk="0" hangingPunct="1">
      <a:defRPr sz="1176" kern="1200">
        <a:solidFill>
          <a:schemeClr val="tx1"/>
        </a:solidFill>
        <a:latin typeface="+mn-lt"/>
        <a:ea typeface="+mn-ea"/>
        <a:cs typeface="+mn-cs"/>
      </a:defRPr>
    </a:lvl6pPr>
    <a:lvl7pPr marL="2743101" algn="l" defTabSz="914367" rtl="0" eaLnBrk="1" latinLnBrk="0" hangingPunct="1">
      <a:defRPr sz="1176" kern="1200">
        <a:solidFill>
          <a:schemeClr val="tx1"/>
        </a:solidFill>
        <a:latin typeface="+mn-lt"/>
        <a:ea typeface="+mn-ea"/>
        <a:cs typeface="+mn-cs"/>
      </a:defRPr>
    </a:lvl7pPr>
    <a:lvl8pPr marL="3200284" algn="l" defTabSz="914367" rtl="0" eaLnBrk="1" latinLnBrk="0" hangingPunct="1">
      <a:defRPr sz="1176" kern="1200">
        <a:solidFill>
          <a:schemeClr val="tx1"/>
        </a:solidFill>
        <a:latin typeface="+mn-lt"/>
        <a:ea typeface="+mn-ea"/>
        <a:cs typeface="+mn-cs"/>
      </a:defRPr>
    </a:lvl8pPr>
    <a:lvl9pPr marL="3657469" algn="l" defTabSz="914367" rtl="0" eaLnBrk="1" latinLnBrk="0" hangingPunct="1">
      <a:defRPr sz="1176" kern="1200">
        <a:solidFill>
          <a:schemeClr val="tx1"/>
        </a:solidFill>
        <a:latin typeface="+mn-lt"/>
        <a:ea typeface="+mn-ea"/>
        <a:cs typeface="+mn-cs"/>
      </a:defRPr>
    </a:lvl9pPr>
  </p:notesStyle>
  <p:extLst>
    <p:ext uri="{620B2872-D7B9-4A21-9093-7833F8D536E1}">
      <p15:sldGuideLst xmlns:p15="http://schemas.microsoft.com/office/powerpoint/2012/main">
        <p15:guide id="1" orient="horz" pos="2880" userDrawn="1">
          <p15:clr>
            <a:srgbClr val="F26B43"/>
          </p15:clr>
        </p15:guide>
        <p15:guide id="2" pos="2160" userDrawn="1">
          <p15:clr>
            <a:srgbClr val="F26B43"/>
          </p15:clr>
        </p15:guide>
      </p15:sldGuideLst>
    </p:ext>
  </p:extLst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6853595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6" pos="438" userDrawn="1">
          <p15:clr>
            <a:srgbClr val="A4A3A4"/>
          </p15:clr>
        </p15:guide>
        <p15:guide id="7" pos="542" userDrawn="1">
          <p15:clr>
            <a:srgbClr val="A4A3A4"/>
          </p15:clr>
        </p15:guide>
        <p15:guide id="8" pos="773" userDrawn="1">
          <p15:clr>
            <a:srgbClr val="A4A3A4"/>
          </p15:clr>
        </p15:guide>
        <p15:guide id="9" pos="875" userDrawn="1">
          <p15:clr>
            <a:srgbClr val="A4A3A4"/>
          </p15:clr>
        </p15:guide>
        <p15:guide id="10" pos="1106" userDrawn="1">
          <p15:clr>
            <a:srgbClr val="A4A3A4"/>
          </p15:clr>
        </p15:guide>
        <p15:guide id="11" pos="1210" userDrawn="1">
          <p15:clr>
            <a:srgbClr val="A4A3A4"/>
          </p15:clr>
        </p15:guide>
        <p15:guide id="12" pos="1441" userDrawn="1">
          <p15:clr>
            <a:srgbClr val="A4A3A4"/>
          </p15:clr>
        </p15:guide>
        <p15:guide id="13" pos="1544" userDrawn="1">
          <p15:clr>
            <a:srgbClr val="A4A3A4"/>
          </p15:clr>
        </p15:guide>
        <p15:guide id="14" pos="1778" userDrawn="1">
          <p15:clr>
            <a:srgbClr val="A4A3A4"/>
          </p15:clr>
        </p15:guide>
        <p15:guide id="15" pos="1883" userDrawn="1">
          <p15:clr>
            <a:srgbClr val="A4A3A4"/>
          </p15:clr>
        </p15:guide>
        <p15:guide id="16" pos="2112" userDrawn="1">
          <p15:clr>
            <a:srgbClr val="A4A3A4"/>
          </p15:clr>
        </p15:guide>
        <p15:guide id="17" pos="2211" userDrawn="1">
          <p15:clr>
            <a:srgbClr val="A4A3A4"/>
          </p15:clr>
        </p15:guide>
        <p15:guide id="18" pos="2443" userDrawn="1">
          <p15:clr>
            <a:srgbClr val="A4A3A4"/>
          </p15:clr>
        </p15:guide>
        <p15:guide id="19" pos="2549" userDrawn="1">
          <p15:clr>
            <a:srgbClr val="A4A3A4"/>
          </p15:clr>
        </p15:guide>
        <p15:guide id="20" pos="2777" userDrawn="1">
          <p15:clr>
            <a:srgbClr val="A4A3A4"/>
          </p15:clr>
        </p15:guide>
        <p15:guide id="21" pos="2880" userDrawn="1">
          <p15:clr>
            <a:srgbClr val="A4A3A4"/>
          </p15:clr>
        </p15:guide>
        <p15:guide id="22" pos="3110" userDrawn="1">
          <p15:clr>
            <a:srgbClr val="A4A3A4"/>
          </p15:clr>
        </p15:guide>
        <p15:guide id="23" pos="3215" userDrawn="1">
          <p15:clr>
            <a:srgbClr val="A4A3A4"/>
          </p15:clr>
        </p15:guide>
        <p15:guide id="24" pos="3444" userDrawn="1">
          <p15:clr>
            <a:srgbClr val="A4A3A4"/>
          </p15:clr>
        </p15:guide>
        <p15:guide id="25" pos="3548" userDrawn="1">
          <p15:clr>
            <a:srgbClr val="A4A3A4"/>
          </p15:clr>
        </p15:guide>
        <p15:guide id="26" pos="3779" userDrawn="1">
          <p15:clr>
            <a:srgbClr val="A4A3A4"/>
          </p15:clr>
        </p15:guide>
        <p15:guide id="27" pos="3881" userDrawn="1">
          <p15:clr>
            <a:srgbClr val="A4A3A4"/>
          </p15:clr>
        </p15:guide>
        <p15:guide id="28" orient="horz" pos="1207" userDrawn="1">
          <p15:clr>
            <a:srgbClr val="5ACBF0"/>
          </p15:clr>
        </p15:guide>
        <p15:guide id="29" orient="horz" pos="1695" userDrawn="1">
          <p15:clr>
            <a:srgbClr val="5ACBF0"/>
          </p15:clr>
        </p15:guide>
        <p15:guide id="30" orient="horz" pos="384" userDrawn="1">
          <p15:clr>
            <a:srgbClr val="5ACBF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sv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blackWhite"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30898" y="609600"/>
            <a:ext cx="6197918" cy="553997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>
          <a:xfrm>
            <a:off x="328612" y="1914006"/>
            <a:ext cx="6197918" cy="161274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grpSp>
        <p:nvGrpSpPr>
          <p:cNvPr id="47" name="GRID" hidden="1">
            <a:extLst>
              <a:ext uri="{FF2B5EF4-FFF2-40B4-BE49-F238E27FC236}">
                <a16:creationId xmlns:a16="http://schemas.microsoft.com/office/drawing/2014/main" id="{32B5FFBF-552A-4973-B5B3-9EE3A765185F}"/>
              </a:ext>
            </a:extLst>
          </p:cNvPr>
          <p:cNvGrpSpPr/>
          <p:nvPr/>
        </p:nvGrpSpPr>
        <p:grpSpPr>
          <a:xfrm>
            <a:off x="0" y="0"/>
            <a:ext cx="6858000" cy="9144000"/>
            <a:chOff x="0" y="0"/>
            <a:chExt cx="12192000" cy="6858000"/>
          </a:xfrm>
        </p:grpSpPr>
        <p:cxnSp>
          <p:nvCxnSpPr>
            <p:cNvPr id="7" name="Straight Connector 6">
              <a:extLst>
                <a:ext uri="{FF2B5EF4-FFF2-40B4-BE49-F238E27FC236}">
                  <a16:creationId xmlns:a16="http://schemas.microsoft.com/office/drawing/2014/main" id="{5CD412E5-2492-4063-96AB-C451FC39F2B6}"/>
                </a:ext>
              </a:extLst>
            </p:cNvPr>
            <p:cNvCxnSpPr/>
            <p:nvPr/>
          </p:nvCxnSpPr>
          <p:spPr>
            <a:xfrm>
              <a:off x="0" y="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D25E7FAE-6A98-413B-871E-10F8DF6FF1E3}"/>
                </a:ext>
              </a:extLst>
            </p:cNvPr>
            <p:cNvCxnSpPr/>
            <p:nvPr/>
          </p:nvCxnSpPr>
          <p:spPr>
            <a:xfrm>
              <a:off x="0" y="29260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EF42BDE7-00A0-446E-9CEE-23DDF6A13E6E}"/>
                </a:ext>
              </a:extLst>
            </p:cNvPr>
            <p:cNvCxnSpPr/>
            <p:nvPr/>
          </p:nvCxnSpPr>
          <p:spPr>
            <a:xfrm>
              <a:off x="0" y="585216"/>
              <a:ext cx="12188952" cy="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AD48FF31-9C6A-4C0C-AB96-ED556488A1BA}"/>
                </a:ext>
              </a:extLst>
            </p:cNvPr>
            <p:cNvCxnSpPr/>
            <p:nvPr/>
          </p:nvCxnSpPr>
          <p:spPr>
            <a:xfrm>
              <a:off x="0" y="6272784"/>
              <a:ext cx="12188952" cy="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28D811B2-F122-4FF3-A4F6-E7291A5152BB}"/>
                </a:ext>
              </a:extLst>
            </p:cNvPr>
            <p:cNvCxnSpPr/>
            <p:nvPr/>
          </p:nvCxnSpPr>
          <p:spPr>
            <a:xfrm>
              <a:off x="0" y="656539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A2029335-BA6E-4B6F-B752-D02603169DE6}"/>
                </a:ext>
              </a:extLst>
            </p:cNvPr>
            <p:cNvCxnSpPr/>
            <p:nvPr/>
          </p:nvCxnSpPr>
          <p:spPr>
            <a:xfrm>
              <a:off x="0" y="685800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708D55A0-D16C-4191-B9F9-C95B51610B5E}"/>
                </a:ext>
              </a:extLst>
            </p:cNvPr>
            <p:cNvCxnSpPr/>
            <p:nvPr/>
          </p:nvCxnSpPr>
          <p:spPr>
            <a:xfrm>
              <a:off x="0" y="87782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DA3FCB58-9F61-404B-A493-7860A942FCC2}"/>
                </a:ext>
              </a:extLst>
            </p:cNvPr>
            <p:cNvCxnSpPr/>
            <p:nvPr/>
          </p:nvCxnSpPr>
          <p:spPr>
            <a:xfrm>
              <a:off x="0" y="117043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0EFD38DF-4402-499A-B7B2-D5BBF3AD467C}"/>
                </a:ext>
              </a:extLst>
            </p:cNvPr>
            <p:cNvCxnSpPr/>
            <p:nvPr/>
          </p:nvCxnSpPr>
          <p:spPr>
            <a:xfrm>
              <a:off x="0" y="146304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26DFD209-A624-4FEA-8F60-067FBF0CC1E8}"/>
                </a:ext>
              </a:extLst>
            </p:cNvPr>
            <p:cNvCxnSpPr/>
            <p:nvPr/>
          </p:nvCxnSpPr>
          <p:spPr>
            <a:xfrm>
              <a:off x="0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F1B8ED61-88C3-48AA-91A7-BFD779B3B3BA}"/>
                </a:ext>
              </a:extLst>
            </p:cNvPr>
            <p:cNvCxnSpPr/>
            <p:nvPr/>
          </p:nvCxnSpPr>
          <p:spPr>
            <a:xfrm>
              <a:off x="585216" y="0"/>
              <a:ext cx="0" cy="685800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822AC47D-49D2-4B9E-B580-53A7922E5654}"/>
                </a:ext>
              </a:extLst>
            </p:cNvPr>
            <p:cNvCxnSpPr/>
            <p:nvPr/>
          </p:nvCxnSpPr>
          <p:spPr>
            <a:xfrm>
              <a:off x="292608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20D7A2DB-4310-49CD-83F6-55B33BE76665}"/>
                </a:ext>
              </a:extLst>
            </p:cNvPr>
            <p:cNvCxnSpPr/>
            <p:nvPr/>
          </p:nvCxnSpPr>
          <p:spPr>
            <a:xfrm>
              <a:off x="877824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20C40071-7BC6-4682-9CD1-0631E07C9F11}"/>
                </a:ext>
              </a:extLst>
            </p:cNvPr>
            <p:cNvCxnSpPr/>
            <p:nvPr/>
          </p:nvCxnSpPr>
          <p:spPr>
            <a:xfrm>
              <a:off x="1170432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EE0ACFAA-26E9-44D2-BEF0-E02CAE93F397}"/>
                </a:ext>
              </a:extLst>
            </p:cNvPr>
            <p:cNvCxnSpPr/>
            <p:nvPr/>
          </p:nvCxnSpPr>
          <p:spPr>
            <a:xfrm>
              <a:off x="11021568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385D1186-93AE-4B67-8544-763E0B213AAC}"/>
                </a:ext>
              </a:extLst>
            </p:cNvPr>
            <p:cNvCxnSpPr/>
            <p:nvPr/>
          </p:nvCxnSpPr>
          <p:spPr>
            <a:xfrm>
              <a:off x="11606784" y="0"/>
              <a:ext cx="0" cy="685800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CB1D45AE-FC53-4BB4-A9CD-C563C03A1195}"/>
                </a:ext>
              </a:extLst>
            </p:cNvPr>
            <p:cNvCxnSpPr/>
            <p:nvPr/>
          </p:nvCxnSpPr>
          <p:spPr>
            <a:xfrm>
              <a:off x="11314176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8325177A-06D9-4C2A-B7EF-984A90245BF7}"/>
                </a:ext>
              </a:extLst>
            </p:cNvPr>
            <p:cNvCxnSpPr/>
            <p:nvPr/>
          </p:nvCxnSpPr>
          <p:spPr>
            <a:xfrm>
              <a:off x="11899392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>
              <a:extLst>
                <a:ext uri="{FF2B5EF4-FFF2-40B4-BE49-F238E27FC236}">
                  <a16:creationId xmlns:a16="http://schemas.microsoft.com/office/drawing/2014/main" id="{D2B67796-DF72-4C3B-A79D-7534FD3084C9}"/>
                </a:ext>
              </a:extLst>
            </p:cNvPr>
            <p:cNvCxnSpPr/>
            <p:nvPr/>
          </p:nvCxnSpPr>
          <p:spPr>
            <a:xfrm>
              <a:off x="12192000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C8B2C409-2FF7-4120-9E48-02A446B82DD6}"/>
                </a:ext>
              </a:extLst>
            </p:cNvPr>
            <p:cNvCxnSpPr/>
            <p:nvPr/>
          </p:nvCxnSpPr>
          <p:spPr>
            <a:xfrm>
              <a:off x="0" y="175564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F3E0130A-B11A-42AB-8439-3CB0569F1C08}"/>
                </a:ext>
              </a:extLst>
            </p:cNvPr>
            <p:cNvCxnSpPr/>
            <p:nvPr/>
          </p:nvCxnSpPr>
          <p:spPr>
            <a:xfrm>
              <a:off x="0" y="2048256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0840B631-CB23-44B8-823B-56619D54F0E4}"/>
                </a:ext>
              </a:extLst>
            </p:cNvPr>
            <p:cNvCxnSpPr/>
            <p:nvPr/>
          </p:nvCxnSpPr>
          <p:spPr>
            <a:xfrm>
              <a:off x="0" y="234086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C7DD460B-BBE5-43D6-95DF-C1C1CC6239C6}"/>
                </a:ext>
              </a:extLst>
            </p:cNvPr>
            <p:cNvCxnSpPr/>
            <p:nvPr/>
          </p:nvCxnSpPr>
          <p:spPr>
            <a:xfrm>
              <a:off x="0" y="263347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7F5BEEB4-62B8-420A-9489-8319B9432C34}"/>
                </a:ext>
              </a:extLst>
            </p:cNvPr>
            <p:cNvCxnSpPr/>
            <p:nvPr/>
          </p:nvCxnSpPr>
          <p:spPr>
            <a:xfrm>
              <a:off x="0" y="292608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79242164-82A4-4DA9-B78C-33430C241872}"/>
                </a:ext>
              </a:extLst>
            </p:cNvPr>
            <p:cNvCxnSpPr/>
            <p:nvPr/>
          </p:nvCxnSpPr>
          <p:spPr>
            <a:xfrm>
              <a:off x="0" y="321868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1D8767DD-4892-4904-AE72-87087DD9CCC2}"/>
                </a:ext>
              </a:extLst>
            </p:cNvPr>
            <p:cNvCxnSpPr/>
            <p:nvPr/>
          </p:nvCxnSpPr>
          <p:spPr>
            <a:xfrm>
              <a:off x="0" y="3511296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>
              <a:extLst>
                <a:ext uri="{FF2B5EF4-FFF2-40B4-BE49-F238E27FC236}">
                  <a16:creationId xmlns:a16="http://schemas.microsoft.com/office/drawing/2014/main" id="{245FC793-2AD0-4021-B3FB-391EDDE6CB63}"/>
                </a:ext>
              </a:extLst>
            </p:cNvPr>
            <p:cNvCxnSpPr/>
            <p:nvPr/>
          </p:nvCxnSpPr>
          <p:spPr>
            <a:xfrm>
              <a:off x="0" y="380390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>
              <a:extLst>
                <a:ext uri="{FF2B5EF4-FFF2-40B4-BE49-F238E27FC236}">
                  <a16:creationId xmlns:a16="http://schemas.microsoft.com/office/drawing/2014/main" id="{8091C6C8-296D-4AA9-8F03-7DEA5FA7D71A}"/>
                </a:ext>
              </a:extLst>
            </p:cNvPr>
            <p:cNvCxnSpPr/>
            <p:nvPr/>
          </p:nvCxnSpPr>
          <p:spPr>
            <a:xfrm>
              <a:off x="0" y="409651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>
              <a:extLst>
                <a:ext uri="{FF2B5EF4-FFF2-40B4-BE49-F238E27FC236}">
                  <a16:creationId xmlns:a16="http://schemas.microsoft.com/office/drawing/2014/main" id="{71CBDA8A-698A-4B1C-BC41-CD72C2900FE8}"/>
                </a:ext>
              </a:extLst>
            </p:cNvPr>
            <p:cNvCxnSpPr/>
            <p:nvPr/>
          </p:nvCxnSpPr>
          <p:spPr>
            <a:xfrm>
              <a:off x="0" y="438912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>
              <a:extLst>
                <a:ext uri="{FF2B5EF4-FFF2-40B4-BE49-F238E27FC236}">
                  <a16:creationId xmlns:a16="http://schemas.microsoft.com/office/drawing/2014/main" id="{F0780C82-EF19-43A2-BF1B-31FDFBA092CA}"/>
                </a:ext>
              </a:extLst>
            </p:cNvPr>
            <p:cNvCxnSpPr/>
            <p:nvPr/>
          </p:nvCxnSpPr>
          <p:spPr>
            <a:xfrm>
              <a:off x="0" y="468172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>
              <a:extLst>
                <a:ext uri="{FF2B5EF4-FFF2-40B4-BE49-F238E27FC236}">
                  <a16:creationId xmlns:a16="http://schemas.microsoft.com/office/drawing/2014/main" id="{13492339-9370-44E2-8C4D-414393DEB764}"/>
                </a:ext>
              </a:extLst>
            </p:cNvPr>
            <p:cNvCxnSpPr/>
            <p:nvPr/>
          </p:nvCxnSpPr>
          <p:spPr>
            <a:xfrm>
              <a:off x="0" y="4974336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>
              <a:extLst>
                <a:ext uri="{FF2B5EF4-FFF2-40B4-BE49-F238E27FC236}">
                  <a16:creationId xmlns:a16="http://schemas.microsoft.com/office/drawing/2014/main" id="{EBF7CE2A-C0A7-4C6F-88B8-E40107AE34E8}"/>
                </a:ext>
              </a:extLst>
            </p:cNvPr>
            <p:cNvCxnSpPr/>
            <p:nvPr/>
          </p:nvCxnSpPr>
          <p:spPr>
            <a:xfrm>
              <a:off x="0" y="526694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>
              <a:extLst>
                <a:ext uri="{FF2B5EF4-FFF2-40B4-BE49-F238E27FC236}">
                  <a16:creationId xmlns:a16="http://schemas.microsoft.com/office/drawing/2014/main" id="{CCD7A1D0-B060-4037-BFAE-80FAF89CC35F}"/>
                </a:ext>
              </a:extLst>
            </p:cNvPr>
            <p:cNvCxnSpPr/>
            <p:nvPr/>
          </p:nvCxnSpPr>
          <p:spPr>
            <a:xfrm>
              <a:off x="0" y="555955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>
              <a:extLst>
                <a:ext uri="{FF2B5EF4-FFF2-40B4-BE49-F238E27FC236}">
                  <a16:creationId xmlns:a16="http://schemas.microsoft.com/office/drawing/2014/main" id="{2A121C21-7F60-43D7-B9B4-682B9D22E24D}"/>
                </a:ext>
              </a:extLst>
            </p:cNvPr>
            <p:cNvCxnSpPr/>
            <p:nvPr/>
          </p:nvCxnSpPr>
          <p:spPr>
            <a:xfrm>
              <a:off x="0" y="585216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.64 square" hidden="1">
            <a:extLst>
              <a:ext uri="{FF2B5EF4-FFF2-40B4-BE49-F238E27FC236}">
                <a16:creationId xmlns:a16="http://schemas.microsoft.com/office/drawing/2014/main" id="{90E0CE0A-15D7-405F-8DFA-B7F5AF47B03C}"/>
              </a:ext>
            </a:extLst>
          </p:cNvPr>
          <p:cNvSpPr/>
          <p:nvPr/>
        </p:nvSpPr>
        <p:spPr bwMode="auto">
          <a:xfrm>
            <a:off x="0" y="0"/>
            <a:ext cx="329184" cy="780288"/>
          </a:xfrm>
          <a:prstGeom prst="rect">
            <a:avLst/>
          </a:prstGeom>
          <a:solidFill>
            <a:schemeClr val="tx1">
              <a:alpha val="17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49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35" name=".32 square" hidden="1">
            <a:extLst>
              <a:ext uri="{FF2B5EF4-FFF2-40B4-BE49-F238E27FC236}">
                <a16:creationId xmlns:a16="http://schemas.microsoft.com/office/drawing/2014/main" id="{09835393-211C-428D-B22F-51EE7A413599}"/>
              </a:ext>
            </a:extLst>
          </p:cNvPr>
          <p:cNvSpPr/>
          <p:nvPr/>
        </p:nvSpPr>
        <p:spPr bwMode="auto">
          <a:xfrm>
            <a:off x="0" y="0"/>
            <a:ext cx="164592" cy="390144"/>
          </a:xfrm>
          <a:prstGeom prst="rect">
            <a:avLst/>
          </a:prstGeom>
          <a:solidFill>
            <a:schemeClr val="tx1">
              <a:alpha val="17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49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pic>
        <p:nvPicPr>
          <p:cNvPr id="144" name="Graphic 143">
            <a:extLst>
              <a:ext uri="{FF2B5EF4-FFF2-40B4-BE49-F238E27FC236}">
                <a16:creationId xmlns:a16="http://schemas.microsoft.com/office/drawing/2014/main" id="{55FCE7D5-5796-0746-3173-EB75FBE85E4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/>
        </p:blipFill>
        <p:spPr>
          <a:xfrm rot="5400000">
            <a:off x="4212725" y="2743200"/>
            <a:ext cx="6858000" cy="137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86896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493" r:id="rId1"/>
  </p:sldLayoutIdLst>
  <p:transition>
    <p:fade/>
  </p:transition>
  <p:hf sldNum="0" hdr="0" ftr="0" dt="0"/>
  <p:txStyles>
    <p:titleStyle>
      <a:lvl1pPr algn="l" defTabSz="932719" rtl="0" eaLnBrk="1" latinLnBrk="0" hangingPunct="1">
        <a:lnSpc>
          <a:spcPct val="100000"/>
        </a:lnSpc>
        <a:spcBef>
          <a:spcPct val="0"/>
        </a:spcBef>
        <a:buNone/>
        <a:defRPr lang="en-US" sz="3600" b="0" kern="1200" cap="none" spc="-51" baseline="0" dirty="0" smtClean="0">
          <a:ln w="3175">
            <a:noFill/>
          </a:ln>
          <a:solidFill>
            <a:schemeClr val="tx1"/>
          </a:solidFill>
          <a:effectLst/>
          <a:latin typeface="+mj-lt"/>
          <a:ea typeface="+mn-ea"/>
          <a:cs typeface="Segoe UI" pitchFamily="34" charset="0"/>
        </a:defRPr>
      </a:lvl1pPr>
    </p:titleStyle>
    <p:bodyStyle>
      <a:lvl1pPr marL="228594" marR="0" indent="-228594" algn="l" defTabSz="932719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2800" kern="1200" spc="0" baseline="0">
          <a:solidFill>
            <a:schemeClr val="tx1"/>
          </a:solidFill>
          <a:latin typeface="+mn-lt"/>
          <a:ea typeface="+mn-ea"/>
          <a:cs typeface="Segoe UI" panose="020B0502040204020203" pitchFamily="34" charset="0"/>
        </a:defRPr>
      </a:lvl1pPr>
      <a:lvl2pPr marL="457189" marR="0" indent="-228594" algn="l" defTabSz="932719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2000" kern="1200" spc="0" baseline="0">
          <a:solidFill>
            <a:schemeClr val="tx1"/>
          </a:solidFill>
          <a:latin typeface="+mn-lt"/>
          <a:ea typeface="+mn-ea"/>
          <a:cs typeface="+mn-cs"/>
        </a:defRPr>
      </a:lvl2pPr>
      <a:lvl3pPr marL="657209" marR="0" indent="-200020" algn="l" defTabSz="932719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1600" kern="1200" spc="0" baseline="0">
          <a:solidFill>
            <a:schemeClr val="tx1"/>
          </a:solidFill>
          <a:latin typeface="+mn-lt"/>
          <a:ea typeface="+mn-ea"/>
          <a:cs typeface="+mn-cs"/>
        </a:defRPr>
      </a:lvl3pPr>
      <a:lvl4pPr marL="842942" marR="0" indent="-180970" algn="l" defTabSz="932719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1400" kern="1200" spc="0" baseline="0">
          <a:solidFill>
            <a:schemeClr val="tx1"/>
          </a:solidFill>
          <a:latin typeface="+mn-lt"/>
          <a:ea typeface="+mn-ea"/>
          <a:cs typeface="+mn-cs"/>
        </a:defRPr>
      </a:lvl4pPr>
      <a:lvl5pPr marL="1023913" marR="0" indent="-168270" algn="l" defTabSz="932719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1400" kern="1200" spc="0" baseline="0">
          <a:solidFill>
            <a:schemeClr val="tx1"/>
          </a:solidFill>
          <a:latin typeface="+mn-lt"/>
          <a:ea typeface="+mn-ea"/>
          <a:cs typeface="+mn-cs"/>
        </a:defRPr>
      </a:lvl5pPr>
      <a:lvl6pPr marL="2564976" indent="-233181" algn="l" defTabSz="932719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031336" indent="-233181" algn="l" defTabSz="932719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97695" indent="-233181" algn="l" defTabSz="932719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64056" indent="-233181" algn="l" defTabSz="932719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3271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66359" algn="l" defTabSz="93271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32719" algn="l" defTabSz="93271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99078" algn="l" defTabSz="93271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65437" algn="l" defTabSz="93271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331798" algn="l" defTabSz="93271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98157" algn="l" defTabSz="93271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64516" algn="l" defTabSz="93271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730876" algn="l" defTabSz="93271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6" pos="203" userDrawn="1">
          <p15:clr>
            <a:srgbClr val="C35EA4"/>
          </p15:clr>
        </p15:guide>
        <p15:guide id="17" pos="4118" userDrawn="1">
          <p15:clr>
            <a:srgbClr val="C35EA4"/>
          </p15:clr>
        </p15:guide>
        <p15:guide id="25" orient="horz" pos="492" userDrawn="1">
          <p15:clr>
            <a:srgbClr val="C35EA4"/>
          </p15:clr>
        </p15:guide>
        <p15:guide id="26" orient="horz" pos="5265" userDrawn="1">
          <p15:clr>
            <a:srgbClr val="C35EA4"/>
          </p15:clr>
        </p15:guide>
        <p15:guide id="27" orient="horz" pos="245" userDrawn="1">
          <p15:clr>
            <a:srgbClr val="A4A3A4"/>
          </p15:clr>
        </p15:guide>
        <p15:guide id="28" pos="108" userDrawn="1">
          <p15:clr>
            <a:srgbClr val="A4A3A4"/>
          </p15:clr>
        </p15:guide>
        <p15:guide id="29" orient="horz" pos="5513" userDrawn="1">
          <p15:clr>
            <a:srgbClr val="A4A3A4"/>
          </p15:clr>
        </p15:guide>
        <p15:guide id="30" pos="4212" userDrawn="1">
          <p15:clr>
            <a:srgbClr val="A4A3A4"/>
          </p15:clr>
        </p15:guide>
        <p15:guide id="31" orient="horz" pos="5344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4" name="Group 93">
            <a:extLst>
              <a:ext uri="{FF2B5EF4-FFF2-40B4-BE49-F238E27FC236}">
                <a16:creationId xmlns:a16="http://schemas.microsoft.com/office/drawing/2014/main" id="{36C41A20-511B-9194-CFFC-F5D258218D2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322261" y="5787326"/>
            <a:ext cx="6213478" cy="2800267"/>
            <a:chOff x="322261" y="5729683"/>
            <a:chExt cx="6213478" cy="2880000"/>
          </a:xfrm>
        </p:grpSpPr>
        <p:sp>
          <p:nvSpPr>
            <p:cNvPr id="47" name="Rounded Rectangle 46">
              <a:extLst>
                <a:ext uri="{FF2B5EF4-FFF2-40B4-BE49-F238E27FC236}">
                  <a16:creationId xmlns:a16="http://schemas.microsoft.com/office/drawing/2014/main" id="{8F7635DE-7DEB-52DE-57A3-3382E978BA1B}"/>
                </a:ext>
              </a:extLst>
            </p:cNvPr>
            <p:cNvSpPr/>
            <p:nvPr/>
          </p:nvSpPr>
          <p:spPr bwMode="auto">
            <a:xfrm>
              <a:off x="322261" y="5729683"/>
              <a:ext cx="6213478" cy="2880000"/>
            </a:xfrm>
            <a:prstGeom prst="roundRect">
              <a:avLst>
                <a:gd name="adj" fmla="val 2965"/>
              </a:avLst>
            </a:prstGeom>
            <a:solidFill>
              <a:srgbClr val="F4F3F5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 defTabSz="932472" fontAlgn="base">
                <a:spcBef>
                  <a:spcPct val="0"/>
                </a:spcBef>
                <a:spcAft>
                  <a:spcPct val="0"/>
                </a:spcAft>
              </a:pPr>
              <a:endParaRPr lang="en-US" sz="2000" err="1">
                <a:solidFill>
                  <a:srgbClr val="FFFFFF"/>
                </a:solidFill>
                <a:ea typeface="Segoe UI" pitchFamily="34" charset="0"/>
                <a:cs typeface="Segoe UI" pitchFamily="34" charset="0"/>
              </a:endParaRPr>
            </a:p>
          </p:txBody>
        </p:sp>
        <p:cxnSp>
          <p:nvCxnSpPr>
            <p:cNvPr id="92" name="Straight Connector 91">
              <a:extLst>
                <a:ext uri="{FF2B5EF4-FFF2-40B4-BE49-F238E27FC236}">
                  <a16:creationId xmlns:a16="http://schemas.microsoft.com/office/drawing/2014/main" id="{9E240AAE-D6D3-233E-006D-D189F59482A6}"/>
                </a:ext>
              </a:extLst>
            </p:cNvPr>
            <p:cNvCxnSpPr>
              <a:cxnSpLocks/>
            </p:cNvCxnSpPr>
            <p:nvPr/>
          </p:nvCxnSpPr>
          <p:spPr>
            <a:xfrm>
              <a:off x="3423269" y="5729683"/>
              <a:ext cx="11462" cy="2880000"/>
            </a:xfrm>
            <a:prstGeom prst="line">
              <a:avLst/>
            </a:prstGeom>
            <a:ln w="15875">
              <a:solidFill>
                <a:schemeClr val="bg1"/>
              </a:solidFill>
              <a:headEnd type="none" w="lg" len="med"/>
              <a:tailEnd type="none" w="lg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3" name="Group 92">
            <a:extLst>
              <a:ext uri="{FF2B5EF4-FFF2-40B4-BE49-F238E27FC236}">
                <a16:creationId xmlns:a16="http://schemas.microsoft.com/office/drawing/2014/main" id="{256CAE14-16EB-C703-8C7F-B1D0DB0EF47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322261" y="1357488"/>
            <a:ext cx="6213478" cy="4131585"/>
            <a:chOff x="322261" y="1357489"/>
            <a:chExt cx="6213478" cy="3852000"/>
          </a:xfrm>
        </p:grpSpPr>
        <p:sp>
          <p:nvSpPr>
            <p:cNvPr id="22" name="Rounded Rectangle 21">
              <a:extLst>
                <a:ext uri="{FF2B5EF4-FFF2-40B4-BE49-F238E27FC236}">
                  <a16:creationId xmlns:a16="http://schemas.microsoft.com/office/drawing/2014/main" id="{7F7CD6FD-E323-3A2B-A3B5-F5A3D4E1FF1E}"/>
                </a:ext>
              </a:extLst>
            </p:cNvPr>
            <p:cNvSpPr/>
            <p:nvPr/>
          </p:nvSpPr>
          <p:spPr bwMode="auto">
            <a:xfrm>
              <a:off x="322261" y="1357489"/>
              <a:ext cx="6213478" cy="3852000"/>
            </a:xfrm>
            <a:prstGeom prst="roundRect">
              <a:avLst>
                <a:gd name="adj" fmla="val 2083"/>
              </a:avLst>
            </a:prstGeom>
            <a:solidFill>
              <a:srgbClr val="F4F3F5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 defTabSz="932472" fontAlgn="base">
                <a:spcBef>
                  <a:spcPct val="0"/>
                </a:spcBef>
                <a:spcAft>
                  <a:spcPct val="0"/>
                </a:spcAft>
              </a:pPr>
              <a:endParaRPr lang="en-US" sz="2000" err="1">
                <a:solidFill>
                  <a:srgbClr val="FFFFFF"/>
                </a:solidFill>
                <a:ea typeface="Segoe UI" pitchFamily="34" charset="0"/>
                <a:cs typeface="Segoe UI" pitchFamily="34" charset="0"/>
              </a:endParaRPr>
            </a:p>
          </p:txBody>
        </p:sp>
        <p:cxnSp>
          <p:nvCxnSpPr>
            <p:cNvPr id="89" name="Straight Connector 88">
              <a:extLst>
                <a:ext uri="{FF2B5EF4-FFF2-40B4-BE49-F238E27FC236}">
                  <a16:creationId xmlns:a16="http://schemas.microsoft.com/office/drawing/2014/main" id="{E451DBBA-5604-7842-41A1-07ED3A3F2543}"/>
                </a:ext>
              </a:extLst>
            </p:cNvPr>
            <p:cNvCxnSpPr>
              <a:cxnSpLocks/>
            </p:cNvCxnSpPr>
            <p:nvPr/>
          </p:nvCxnSpPr>
          <p:spPr>
            <a:xfrm>
              <a:off x="3423269" y="1357489"/>
              <a:ext cx="11462" cy="3852000"/>
            </a:xfrm>
            <a:prstGeom prst="line">
              <a:avLst/>
            </a:prstGeom>
            <a:ln w="15875">
              <a:solidFill>
                <a:schemeClr val="bg1"/>
              </a:solidFill>
              <a:headEnd type="none" w="lg" len="med"/>
              <a:tailEnd type="none" w="lg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708E9001-E4CA-CA8D-D938-35B8DB307C80}"/>
              </a:ext>
            </a:extLst>
          </p:cNvPr>
          <p:cNvSpPr txBox="1"/>
          <p:nvPr/>
        </p:nvSpPr>
        <p:spPr>
          <a:xfrm>
            <a:off x="305211" y="378718"/>
            <a:ext cx="3595132" cy="58477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>
              <a:lnSpc>
                <a:spcPct val="95000"/>
              </a:lnSpc>
            </a:pPr>
            <a:r>
              <a:rPr lang="en-US" sz="2000" b="1" spc="-30" dirty="0">
                <a:latin typeface="Segoe UI Semibold" panose="020B0502040204020203" pitchFamily="34" charset="0"/>
                <a:cs typeface="Segoe UI Semibold" panose="020B0502040204020203" pitchFamily="34" charset="0"/>
              </a:rPr>
              <a:t>Microsoft 365 Copilot Chat</a:t>
            </a:r>
          </a:p>
          <a:p>
            <a:pPr>
              <a:lnSpc>
                <a:spcPct val="95000"/>
              </a:lnSpc>
            </a:pPr>
            <a:r>
              <a:rPr lang="en-US" sz="2000" spc="-20" dirty="0">
                <a:latin typeface="Segoe UI Light" panose="020B0502040204020203" pitchFamily="34" charset="0"/>
                <a:cs typeface="Segoe UI Light" panose="020B0502040204020203" pitchFamily="34" charset="0"/>
              </a:rPr>
              <a:t>Prompting do’s and don’ts</a:t>
            </a:r>
            <a:endParaRPr lang="en-US" sz="2000" b="1" spc="-30" dirty="0">
              <a:latin typeface="Segoe UI Semibold" panose="020B0502040204020203" pitchFamily="34" charset="0"/>
              <a:cs typeface="Segoe UI Semibold" panose="020B0502040204020203" pitchFamily="34" charset="0"/>
            </a:endParaRPr>
          </a:p>
        </p:txBody>
      </p:sp>
      <p:sp>
        <p:nvSpPr>
          <p:cNvPr id="10" name="Rectangle 1">
            <a:extLst>
              <a:ext uri="{FF2B5EF4-FFF2-40B4-BE49-F238E27FC236}">
                <a16:creationId xmlns:a16="http://schemas.microsoft.com/office/drawing/2014/main" id="{26342821-5694-DFFC-4DE9-776FAAEBA6EB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93802" y="399635"/>
            <a:ext cx="2907963" cy="5539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20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Segoe UI" panose="020B0502040204020203" pitchFamily="34" charset="0"/>
                <a:ea typeface="Times New Roman" panose="02020603050405020304" pitchFamily="18" charset="0"/>
                <a:cs typeface="Segoe UI" panose="020B0502040204020203" pitchFamily="34" charset="0"/>
              </a:rPr>
              <a:t>Get the most out of Copilot</a:t>
            </a:r>
            <a:r>
              <a:rPr kumimoji="0" lang="en-US" altLang="en-US" sz="1200" strike="noStrike" cap="none" normalizeH="0" baseline="0" dirty="0">
                <a:ln>
                  <a:noFill/>
                </a:ln>
                <a:solidFill>
                  <a:srgbClr val="008080"/>
                </a:solidFill>
                <a:effectLst/>
                <a:latin typeface="Segoe UI" panose="020B0502040204020203" pitchFamily="34" charset="0"/>
                <a:ea typeface="Times New Roman" panose="02020603050405020304" pitchFamily="18" charset="0"/>
                <a:cs typeface="Segoe UI" panose="020B0502040204020203" pitchFamily="34" charset="0"/>
              </a:rPr>
              <a:t> </a:t>
            </a:r>
            <a:r>
              <a:rPr kumimoji="0" lang="en-US" altLang="en-US" sz="120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Segoe UI" panose="020B0502040204020203" pitchFamily="34" charset="0"/>
                <a:ea typeface="Times New Roman" panose="02020603050405020304" pitchFamily="18" charset="0"/>
                <a:cs typeface="Segoe UI" panose="020B0502040204020203" pitchFamily="34" charset="0"/>
              </a:rPr>
              <a:t>and avoid common pitfalls by learning </a:t>
            </a:r>
            <a:r>
              <a:rPr kumimoji="0" lang="en-US" altLang="en-US" sz="1200" b="1" u="none" strike="noStrike" cap="none" normalizeH="0" baseline="0" dirty="0">
                <a:ln>
                  <a:noFill/>
                </a:ln>
                <a:solidFill>
                  <a:srgbClr val="0078D4"/>
                </a:solidFill>
                <a:effectLst/>
                <a:latin typeface="Segoe UI Semibold" panose="020B0502040204020203" pitchFamily="34" charset="0"/>
                <a:ea typeface="Times New Roman" panose="02020603050405020304" pitchFamily="18" charset="0"/>
                <a:cs typeface="Segoe UI Semibold" panose="020B0502040204020203" pitchFamily="34" charset="0"/>
              </a:rPr>
              <a:t>what to do </a:t>
            </a:r>
            <a:r>
              <a:rPr kumimoji="0" lang="en-US" altLang="en-US" sz="1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Segoe UI" panose="020B0502040204020203" pitchFamily="34" charset="0"/>
                <a:ea typeface="Times New Roman" panose="02020603050405020304" pitchFamily="18" charset="0"/>
                <a:cs typeface="Segoe UI" panose="020B0502040204020203" pitchFamily="34" charset="0"/>
              </a:rPr>
              <a:t>and </a:t>
            </a:r>
            <a:r>
              <a:rPr kumimoji="0" lang="en-US" altLang="en-US" sz="1200" b="1" u="none" strike="noStrike" cap="none" normalizeH="0" baseline="0" dirty="0">
                <a:ln>
                  <a:noFill/>
                </a:ln>
                <a:solidFill>
                  <a:srgbClr val="C03BC4"/>
                </a:solidFill>
                <a:effectLst/>
                <a:latin typeface="Segoe UI Semibold" panose="020B0502040204020203" pitchFamily="34" charset="0"/>
                <a:ea typeface="Times New Roman" panose="02020603050405020304" pitchFamily="18" charset="0"/>
                <a:cs typeface="Segoe UI Semibold" panose="020B0502040204020203" pitchFamily="34" charset="0"/>
              </a:rPr>
              <a:t>what not to do </a:t>
            </a:r>
            <a:r>
              <a:rPr kumimoji="0" lang="en-US" altLang="en-US" sz="1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Segoe UI" panose="020B0502040204020203" pitchFamily="34" charset="0"/>
                <a:ea typeface="Times New Roman" panose="02020603050405020304" pitchFamily="18" charset="0"/>
                <a:cs typeface="Segoe UI" panose="020B0502040204020203" pitchFamily="34" charset="0"/>
              </a:rPr>
              <a:t>when writing prompts</a:t>
            </a:r>
            <a:r>
              <a:rPr kumimoji="0" lang="en-US" altLang="en-US" sz="1200" b="0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Segoe UI" panose="020B0502040204020203" pitchFamily="34" charset="0"/>
                <a:ea typeface="Times New Roman" panose="02020603050405020304" pitchFamily="18" charset="0"/>
                <a:cs typeface="Segoe UI" panose="020B0502040204020203" pitchFamily="34" charset="0"/>
              </a:rPr>
              <a:t>.</a:t>
            </a:r>
            <a:endParaRPr kumimoji="0" lang="en-US" altLang="en-US" sz="1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8" name="Graphic 13">
            <a:extLst>
              <a:ext uri="{FF2B5EF4-FFF2-40B4-BE49-F238E27FC236}">
                <a16:creationId xmlns:a16="http://schemas.microsoft.com/office/drawing/2014/main" id="{999C4E45-B0A1-30AB-6FA9-844D8EC4E13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spect="1"/>
          </p:cNvSpPr>
          <p:nvPr/>
        </p:nvSpPr>
        <p:spPr>
          <a:xfrm>
            <a:off x="494022" y="1722488"/>
            <a:ext cx="111765" cy="111765"/>
          </a:xfrm>
          <a:custGeom>
            <a:avLst/>
            <a:gdLst>
              <a:gd name="connsiteX0" fmla="*/ 95250 w 190500"/>
              <a:gd name="connsiteY0" fmla="*/ 0 h 190500"/>
              <a:gd name="connsiteX1" fmla="*/ 190500 w 190500"/>
              <a:gd name="connsiteY1" fmla="*/ 95250 h 190500"/>
              <a:gd name="connsiteX2" fmla="*/ 95250 w 190500"/>
              <a:gd name="connsiteY2" fmla="*/ 190500 h 190500"/>
              <a:gd name="connsiteX3" fmla="*/ 0 w 190500"/>
              <a:gd name="connsiteY3" fmla="*/ 95250 h 190500"/>
              <a:gd name="connsiteX4" fmla="*/ 95250 w 190500"/>
              <a:gd name="connsiteY4" fmla="*/ 0 h 190500"/>
              <a:gd name="connsiteX5" fmla="*/ 125918 w 190500"/>
              <a:gd name="connsiteY5" fmla="*/ 66386 h 190500"/>
              <a:gd name="connsiteX6" fmla="*/ 83344 w 190500"/>
              <a:gd name="connsiteY6" fmla="*/ 108959 h 190500"/>
              <a:gd name="connsiteX7" fmla="*/ 64583 w 190500"/>
              <a:gd name="connsiteY7" fmla="*/ 90199 h 190500"/>
              <a:gd name="connsiteX8" fmla="*/ 54480 w 190500"/>
              <a:gd name="connsiteY8" fmla="*/ 90199 h 190500"/>
              <a:gd name="connsiteX9" fmla="*/ 54480 w 190500"/>
              <a:gd name="connsiteY9" fmla="*/ 100301 h 190500"/>
              <a:gd name="connsiteX10" fmla="*/ 78293 w 190500"/>
              <a:gd name="connsiteY10" fmla="*/ 124114 h 190500"/>
              <a:gd name="connsiteX11" fmla="*/ 88395 w 190500"/>
              <a:gd name="connsiteY11" fmla="*/ 124114 h 190500"/>
              <a:gd name="connsiteX12" fmla="*/ 136020 w 190500"/>
              <a:gd name="connsiteY12" fmla="*/ 76489 h 190500"/>
              <a:gd name="connsiteX13" fmla="*/ 136020 w 190500"/>
              <a:gd name="connsiteY13" fmla="*/ 66386 h 190500"/>
              <a:gd name="connsiteX14" fmla="*/ 125918 w 190500"/>
              <a:gd name="connsiteY14" fmla="*/ 66386 h 190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90500" h="190500">
                <a:moveTo>
                  <a:pt x="95250" y="0"/>
                </a:moveTo>
                <a:cubicBezTo>
                  <a:pt x="147855" y="0"/>
                  <a:pt x="190500" y="42645"/>
                  <a:pt x="190500" y="95250"/>
                </a:cubicBezTo>
                <a:cubicBezTo>
                  <a:pt x="190500" y="147855"/>
                  <a:pt x="147855" y="190500"/>
                  <a:pt x="95250" y="190500"/>
                </a:cubicBezTo>
                <a:cubicBezTo>
                  <a:pt x="42645" y="190500"/>
                  <a:pt x="0" y="147855"/>
                  <a:pt x="0" y="95250"/>
                </a:cubicBezTo>
                <a:cubicBezTo>
                  <a:pt x="0" y="42645"/>
                  <a:pt x="42645" y="0"/>
                  <a:pt x="95250" y="0"/>
                </a:cubicBezTo>
                <a:close/>
                <a:moveTo>
                  <a:pt x="125918" y="66386"/>
                </a:moveTo>
                <a:lnTo>
                  <a:pt x="83344" y="108959"/>
                </a:lnTo>
                <a:lnTo>
                  <a:pt x="64583" y="90199"/>
                </a:lnTo>
                <a:cubicBezTo>
                  <a:pt x="61793" y="87409"/>
                  <a:pt x="57270" y="87409"/>
                  <a:pt x="54480" y="90199"/>
                </a:cubicBezTo>
                <a:cubicBezTo>
                  <a:pt x="51690" y="92989"/>
                  <a:pt x="51690" y="97511"/>
                  <a:pt x="54480" y="100301"/>
                </a:cubicBezTo>
                <a:lnTo>
                  <a:pt x="78293" y="124114"/>
                </a:lnTo>
                <a:cubicBezTo>
                  <a:pt x="81083" y="126903"/>
                  <a:pt x="85605" y="126903"/>
                  <a:pt x="88395" y="124114"/>
                </a:cubicBezTo>
                <a:lnTo>
                  <a:pt x="136020" y="76489"/>
                </a:lnTo>
                <a:cubicBezTo>
                  <a:pt x="138810" y="73699"/>
                  <a:pt x="138810" y="69176"/>
                  <a:pt x="136020" y="66386"/>
                </a:cubicBezTo>
                <a:cubicBezTo>
                  <a:pt x="133230" y="63596"/>
                  <a:pt x="128708" y="63596"/>
                  <a:pt x="125918" y="66386"/>
                </a:cubicBezTo>
                <a:close/>
              </a:path>
            </a:pathLst>
          </a:custGeom>
          <a:gradFill flip="none" rotWithShape="1">
            <a:gsLst>
              <a:gs pos="0">
                <a:srgbClr val="49C5B1"/>
              </a:gs>
              <a:gs pos="70000">
                <a:srgbClr val="0078D4"/>
              </a:gs>
            </a:gsLst>
            <a:path path="circle">
              <a:fillToRect l="100000" t="100000"/>
            </a:path>
            <a:tileRect r="-100000" b="-100000"/>
          </a:gradFill>
          <a:ln w="9525" cap="flat">
            <a:noFill/>
            <a:prstDash val="solid"/>
            <a:miter/>
          </a:ln>
          <a:effectLst/>
        </p:spPr>
        <p:txBody>
          <a:bodyPr rtlCol="0" anchor="ctr"/>
          <a:lstStyle/>
          <a:p>
            <a:endParaRPr lang="en-US"/>
          </a:p>
        </p:txBody>
      </p:sp>
      <p:sp>
        <p:nvSpPr>
          <p:cNvPr id="19" name="Rounded Rectangle 18">
            <a:extLst>
              <a:ext uri="{FF2B5EF4-FFF2-40B4-BE49-F238E27FC236}">
                <a16:creationId xmlns:a16="http://schemas.microsoft.com/office/drawing/2014/main" id="{1E0EC693-D519-D5E6-2406-EA9C37802967}"/>
              </a:ext>
            </a:extLst>
          </p:cNvPr>
          <p:cNvSpPr/>
          <p:nvPr/>
        </p:nvSpPr>
        <p:spPr bwMode="auto">
          <a:xfrm>
            <a:off x="494022" y="1215255"/>
            <a:ext cx="627976" cy="28800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49C5B1"/>
              </a:gs>
              <a:gs pos="60000">
                <a:srgbClr val="0078D4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  <a:headEnd type="none" w="med" len="med"/>
            <a:tailEnd type="none" w="med" len="med"/>
          </a:ln>
          <a:effectLst>
            <a:outerShdw blurRad="114300" dist="63500" dir="2700000" algn="tl" rotWithShape="0">
              <a:srgbClr val="454142">
                <a:alpha val="20000"/>
              </a:srgbClr>
            </a:outerShdw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36000" tIns="0" rIns="3600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spcBef>
                <a:spcPct val="0"/>
              </a:spcBef>
              <a:spcAft>
                <a:spcPct val="0"/>
              </a:spcAft>
            </a:pPr>
            <a:r>
              <a:rPr lang="en-US" sz="1200" b="1">
                <a:solidFill>
                  <a:srgbClr val="FFFFFF"/>
                </a:solidFill>
                <a:latin typeface="Segoe UI Semibold" panose="020B0502040204020203" pitchFamily="34" charset="0"/>
                <a:ea typeface="Segoe UI" pitchFamily="34" charset="0"/>
                <a:cs typeface="Segoe UI Semibold" panose="020B0502040204020203" pitchFamily="34" charset="0"/>
              </a:rPr>
              <a:t>Do’s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BA146A70-9960-9089-5CB9-5723FE2820B3}"/>
              </a:ext>
            </a:extLst>
          </p:cNvPr>
          <p:cNvSpPr txBox="1"/>
          <p:nvPr/>
        </p:nvSpPr>
        <p:spPr>
          <a:xfrm>
            <a:off x="700545" y="1687776"/>
            <a:ext cx="2556000" cy="446276"/>
          </a:xfrm>
          <a:prstGeom prst="rect">
            <a:avLst/>
          </a:prstGeom>
          <a:noFill/>
        </p:spPr>
        <p:txBody>
          <a:bodyPr wrap="square" lIns="0" tIns="0" rIns="0" bIns="0" anchor="t" anchorCtr="0">
            <a:spAutoFit/>
          </a:bodyPr>
          <a:lstStyle/>
          <a:p>
            <a:pPr fontAlgn="base">
              <a:spcBef>
                <a:spcPts val="100"/>
              </a:spcBef>
            </a:pPr>
            <a:r>
              <a:rPr lang="en-CA" sz="1100" b="1" kern="0" dirty="0">
                <a:solidFill>
                  <a:srgbClr val="0078D4"/>
                </a:solidFill>
                <a:effectLst/>
                <a:latin typeface="Segoe UI Semibold" panose="020B0502040204020203" pitchFamily="34" charset="0"/>
                <a:ea typeface="Times New Roman" panose="02020603050405020304" pitchFamily="18" charset="0"/>
                <a:cs typeface="Segoe UI Semibold" panose="020B0502040204020203" pitchFamily="34" charset="0"/>
              </a:rPr>
              <a:t>Be clear and specific. </a:t>
            </a:r>
            <a:br>
              <a:rPr lang="en-CA" sz="1000" b="1" kern="0" dirty="0">
                <a:effectLst/>
                <a:latin typeface="Segoe UI" panose="020B0502040204020203" pitchFamily="34" charset="0"/>
                <a:ea typeface="Times New Roman" panose="02020603050405020304" pitchFamily="18" charset="0"/>
                <a:cs typeface="Segoe UI" panose="020B0502040204020203" pitchFamily="34" charset="0"/>
              </a:rPr>
            </a:br>
            <a:r>
              <a:rPr lang="en-CA" sz="900" kern="0" dirty="0">
                <a:solidFill>
                  <a:srgbClr val="000000"/>
                </a:solidFill>
                <a:effectLst/>
                <a:latin typeface="Segoe UI" panose="020B0502040204020203" pitchFamily="34" charset="0"/>
                <a:ea typeface="Times New Roman" panose="02020603050405020304" pitchFamily="18" charset="0"/>
                <a:cs typeface="Segoe UI" panose="020B0502040204020203" pitchFamily="34" charset="0"/>
              </a:rPr>
              <a:t>Provide specific instructions to Copilot, such as topic, purpose, tone, and required length.</a:t>
            </a:r>
            <a:r>
              <a:rPr lang="en-CA" sz="900" kern="0" dirty="0">
                <a:solidFill>
                  <a:srgbClr val="000000"/>
                </a:solidFill>
                <a:latin typeface="Segoe UI" panose="020B0502040204020203" pitchFamily="34" charset="0"/>
                <a:ea typeface="Times New Roman" panose="02020603050405020304" pitchFamily="18" charset="0"/>
                <a:cs typeface="Segoe UI" panose="020B0502040204020203" pitchFamily="34" charset="0"/>
              </a:rPr>
              <a:t> </a:t>
            </a:r>
            <a:endParaRPr lang="en-CA" sz="900" kern="100" dirty="0">
              <a:effectLst/>
              <a:latin typeface="Segoe UI" panose="020B0502040204020203" pitchFamily="34" charset="0"/>
              <a:ea typeface="Calibri" panose="020F0502020204030204" pitchFamily="34" charset="0"/>
              <a:cs typeface="Segoe UI" panose="020B0502040204020203" pitchFamily="34" charset="0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BC8C0DD2-393C-D37C-03AE-0D4A69903315}"/>
              </a:ext>
            </a:extLst>
          </p:cNvPr>
          <p:cNvSpPr txBox="1"/>
          <p:nvPr/>
        </p:nvSpPr>
        <p:spPr>
          <a:xfrm>
            <a:off x="700546" y="2289352"/>
            <a:ext cx="2556000" cy="610424"/>
          </a:xfrm>
          <a:prstGeom prst="rect">
            <a:avLst/>
          </a:prstGeom>
          <a:noFill/>
        </p:spPr>
        <p:txBody>
          <a:bodyPr wrap="square" lIns="0" tIns="0" rIns="0" bIns="0" anchor="t" anchorCtr="0">
            <a:spAutoFit/>
          </a:bodyPr>
          <a:lstStyle/>
          <a:p>
            <a:pPr fontAlgn="base">
              <a:spcBef>
                <a:spcPts val="100"/>
              </a:spcBef>
            </a:pPr>
            <a:r>
              <a:rPr lang="en-CA" sz="1100" b="1" kern="0" dirty="0">
                <a:solidFill>
                  <a:srgbClr val="0078D4"/>
                </a:solidFill>
                <a:latin typeface="Segoe UI Semibold" panose="020B0502040204020203" pitchFamily="34" charset="0"/>
                <a:cs typeface="Segoe UI Semibold" panose="020B0502040204020203" pitchFamily="34" charset="0"/>
              </a:rPr>
              <a:t>Keep it conversational.</a:t>
            </a:r>
          </a:p>
          <a:p>
            <a:pPr fontAlgn="base">
              <a:spcBef>
                <a:spcPts val="100"/>
              </a:spcBef>
            </a:pPr>
            <a:r>
              <a:rPr lang="en-CA" sz="900" kern="0" dirty="0">
                <a:solidFill>
                  <a:srgbClr val="000000"/>
                </a:solidFill>
                <a:effectLst/>
                <a:latin typeface="Segoe UI" panose="020B0502040204020203" pitchFamily="34" charset="0"/>
                <a:ea typeface="Times New Roman" panose="02020603050405020304" pitchFamily="18" charset="0"/>
                <a:cs typeface="Segoe UI" panose="020B0502040204020203" pitchFamily="34" charset="0"/>
              </a:rPr>
              <a:t>Give feedback to Copilot based on the quality of its responses to help the AI learn and match your preferences.</a:t>
            </a:r>
            <a:r>
              <a:rPr lang="en-CA" sz="900" kern="0" dirty="0">
                <a:solidFill>
                  <a:srgbClr val="000000"/>
                </a:solidFill>
                <a:latin typeface="Segoe UI" panose="020B0502040204020203" pitchFamily="34" charset="0"/>
                <a:ea typeface="Times New Roman" panose="02020603050405020304" pitchFamily="18" charset="0"/>
                <a:cs typeface="Segoe UI" panose="020B0502040204020203" pitchFamily="34" charset="0"/>
              </a:rPr>
              <a:t> </a:t>
            </a:r>
            <a:endParaRPr lang="en-CA" sz="900" strike="sngStrike" kern="100" dirty="0">
              <a:effectLst/>
              <a:latin typeface="Segoe UI" panose="020B0502040204020203" pitchFamily="34" charset="0"/>
              <a:ea typeface="Calibri" panose="020F0502020204030204" pitchFamily="34" charset="0"/>
              <a:cs typeface="Segoe UI" panose="020B0502040204020203" pitchFamily="34" charset="0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5F1E0348-58B2-13FE-050C-466469DD41C1}"/>
              </a:ext>
            </a:extLst>
          </p:cNvPr>
          <p:cNvSpPr txBox="1"/>
          <p:nvPr/>
        </p:nvSpPr>
        <p:spPr>
          <a:xfrm>
            <a:off x="700546" y="3055076"/>
            <a:ext cx="2556000" cy="610424"/>
          </a:xfrm>
          <a:prstGeom prst="rect">
            <a:avLst/>
          </a:prstGeom>
          <a:noFill/>
        </p:spPr>
        <p:txBody>
          <a:bodyPr wrap="square" lIns="0" tIns="0" rIns="0" bIns="0" anchor="t" anchorCtr="0">
            <a:spAutoFit/>
          </a:bodyPr>
          <a:lstStyle/>
          <a:p>
            <a:pPr fontAlgn="base">
              <a:spcBef>
                <a:spcPts val="100"/>
              </a:spcBef>
            </a:pPr>
            <a:r>
              <a:rPr lang="en-CA" sz="1100" b="1" kern="0" dirty="0">
                <a:solidFill>
                  <a:srgbClr val="0078D4"/>
                </a:solidFill>
                <a:latin typeface="Segoe UI Semibold" panose="020B0502040204020203" pitchFamily="34" charset="0"/>
                <a:cs typeface="Segoe UI Semibold" panose="020B0502040204020203" pitchFamily="34" charset="0"/>
              </a:rPr>
              <a:t>Give examples.</a:t>
            </a:r>
          </a:p>
          <a:p>
            <a:pPr fontAlgn="base">
              <a:spcBef>
                <a:spcPts val="100"/>
              </a:spcBef>
            </a:pPr>
            <a:r>
              <a:rPr lang="en-CA" sz="900" kern="0" dirty="0">
                <a:solidFill>
                  <a:srgbClr val="000000"/>
                </a:solidFill>
                <a:effectLst/>
                <a:latin typeface="Segoe UI" panose="020B0502040204020203" pitchFamily="34" charset="0"/>
                <a:ea typeface="Times New Roman" panose="02020603050405020304" pitchFamily="18" charset="0"/>
                <a:cs typeface="Segoe UI" panose="020B0502040204020203" pitchFamily="34" charset="0"/>
              </a:rPr>
              <a:t>Use clear and specific keywords or phrases when asking Copilot to write a piece of text for you. This helps it generate more relevant and creative copy.</a:t>
            </a:r>
            <a:endParaRPr lang="en-CA" sz="900" kern="100" dirty="0">
              <a:effectLst/>
              <a:latin typeface="Segoe UI" panose="020B0502040204020203" pitchFamily="34" charset="0"/>
              <a:ea typeface="Calibri" panose="020F0502020204030204" pitchFamily="34" charset="0"/>
              <a:cs typeface="Segoe UI" panose="020B0502040204020203" pitchFamily="34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E4D21DD7-FC7D-9F3C-86F3-E7C9E46D837D}"/>
              </a:ext>
            </a:extLst>
          </p:cNvPr>
          <p:cNvSpPr txBox="1"/>
          <p:nvPr/>
        </p:nvSpPr>
        <p:spPr>
          <a:xfrm>
            <a:off x="700546" y="3820800"/>
            <a:ext cx="2556000" cy="610424"/>
          </a:xfrm>
          <a:prstGeom prst="rect">
            <a:avLst/>
          </a:prstGeom>
          <a:noFill/>
        </p:spPr>
        <p:txBody>
          <a:bodyPr wrap="square" lIns="0" tIns="0" rIns="0" bIns="0" anchor="t" anchorCtr="0">
            <a:spAutoFit/>
          </a:bodyPr>
          <a:lstStyle/>
          <a:p>
            <a:pPr fontAlgn="base">
              <a:spcBef>
                <a:spcPts val="100"/>
              </a:spcBef>
            </a:pPr>
            <a:r>
              <a:rPr lang="en-CA" sz="1100" b="1" kern="0" dirty="0">
                <a:solidFill>
                  <a:srgbClr val="0078D4"/>
                </a:solidFill>
                <a:latin typeface="Segoe UI Semibold" panose="020B0502040204020203" pitchFamily="34" charset="0"/>
                <a:cs typeface="Segoe UI Semibold" panose="020B0502040204020203" pitchFamily="34" charset="0"/>
              </a:rPr>
              <a:t>Ask for feedback.</a:t>
            </a:r>
          </a:p>
          <a:p>
            <a:pPr fontAlgn="base">
              <a:spcBef>
                <a:spcPts val="100"/>
              </a:spcBef>
            </a:pPr>
            <a:r>
              <a:rPr lang="en-CA" sz="900" kern="0" dirty="0">
                <a:solidFill>
                  <a:srgbClr val="000000"/>
                </a:solidFill>
                <a:effectLst/>
                <a:latin typeface="Segoe UI" panose="020B0502040204020203" pitchFamily="34" charset="0"/>
                <a:ea typeface="Times New Roman" panose="02020603050405020304" pitchFamily="18" charset="0"/>
                <a:cs typeface="Segoe UI" panose="020B0502040204020203" pitchFamily="34" charset="0"/>
              </a:rPr>
              <a:t>Requesting feedback from Copilot helps it to understand your needs and preferences, and to provide you with more relevant, helpful responses.</a:t>
            </a:r>
            <a:endParaRPr lang="en-CA" sz="900" kern="100" dirty="0">
              <a:effectLst/>
              <a:latin typeface="Segoe UI" panose="020B0502040204020203" pitchFamily="34" charset="0"/>
              <a:ea typeface="Calibri" panose="020F0502020204030204" pitchFamily="34" charset="0"/>
              <a:cs typeface="Segoe UI" panose="020B0502040204020203" pitchFamily="34" charset="0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20430167-7838-4A71-2601-59F38878B3CE}"/>
              </a:ext>
            </a:extLst>
          </p:cNvPr>
          <p:cNvSpPr txBox="1"/>
          <p:nvPr/>
        </p:nvSpPr>
        <p:spPr>
          <a:xfrm>
            <a:off x="700545" y="4586524"/>
            <a:ext cx="2556000" cy="610424"/>
          </a:xfrm>
          <a:prstGeom prst="rect">
            <a:avLst/>
          </a:prstGeom>
          <a:noFill/>
        </p:spPr>
        <p:txBody>
          <a:bodyPr wrap="square" lIns="0" tIns="0" rIns="0" bIns="0" anchor="t" anchorCtr="0">
            <a:spAutoFit/>
          </a:bodyPr>
          <a:lstStyle/>
          <a:p>
            <a:pPr fontAlgn="base">
              <a:spcBef>
                <a:spcPts val="100"/>
              </a:spcBef>
            </a:pPr>
            <a:r>
              <a:rPr lang="en-CA" sz="1100" b="1" kern="0">
                <a:solidFill>
                  <a:srgbClr val="0078D4"/>
                </a:solidFill>
                <a:latin typeface="Segoe UI Semibold" panose="020B0502040204020203" pitchFamily="34" charset="0"/>
                <a:cs typeface="Segoe UI Semibold" panose="020B0502040204020203" pitchFamily="34" charset="0"/>
              </a:rPr>
              <a:t>Write legibly.</a:t>
            </a:r>
          </a:p>
          <a:p>
            <a:pPr fontAlgn="base">
              <a:spcBef>
                <a:spcPts val="100"/>
              </a:spcBef>
            </a:pPr>
            <a:r>
              <a:rPr lang="en-CA" sz="900" kern="0">
                <a:solidFill>
                  <a:srgbClr val="000000"/>
                </a:solidFill>
                <a:effectLst/>
                <a:latin typeface="Segoe UI" panose="020B0502040204020203" pitchFamily="34" charset="0"/>
                <a:ea typeface="Times New Roman" panose="02020603050405020304" pitchFamily="18" charset="0"/>
                <a:cs typeface="Segoe UI" panose="020B0502040204020203" pitchFamily="34" charset="0"/>
              </a:rPr>
              <a:t>Use correct punctuation, capitalization, and grammar when writing prompts, as this will help the AI produce better quality text and responses.</a:t>
            </a:r>
            <a:endParaRPr lang="en-CA" sz="1000" kern="100">
              <a:effectLst/>
              <a:latin typeface="Segoe UI" panose="020B0502040204020203" pitchFamily="34" charset="0"/>
              <a:ea typeface="Calibri" panose="020F0502020204030204" pitchFamily="34" charset="0"/>
              <a:cs typeface="Segoe UI" panose="020B0502040204020203" pitchFamily="34" charset="0"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EDE11149-277D-93D7-0FAC-4B0EBE408215}"/>
              </a:ext>
            </a:extLst>
          </p:cNvPr>
          <p:cNvSpPr txBox="1"/>
          <p:nvPr/>
        </p:nvSpPr>
        <p:spPr>
          <a:xfrm>
            <a:off x="3764048" y="1687776"/>
            <a:ext cx="2556000" cy="748923"/>
          </a:xfrm>
          <a:prstGeom prst="rect">
            <a:avLst/>
          </a:prstGeom>
          <a:noFill/>
        </p:spPr>
        <p:txBody>
          <a:bodyPr wrap="square" lIns="0" tIns="0" rIns="0" bIns="0" anchor="t" anchorCtr="0">
            <a:spAutoFit/>
          </a:bodyPr>
          <a:lstStyle/>
          <a:p>
            <a:pPr fontAlgn="base">
              <a:spcBef>
                <a:spcPts val="100"/>
              </a:spcBef>
            </a:pPr>
            <a:r>
              <a:rPr lang="en-CA" sz="1100" b="1" kern="0" dirty="0">
                <a:solidFill>
                  <a:srgbClr val="0078D4"/>
                </a:solidFill>
                <a:latin typeface="Segoe UI Semibold" panose="020B0502040204020203" pitchFamily="34" charset="0"/>
                <a:cs typeface="Segoe UI Semibold" panose="020B0502040204020203" pitchFamily="34" charset="0"/>
              </a:rPr>
              <a:t>Check for accuracy.</a:t>
            </a:r>
          </a:p>
          <a:p>
            <a:pPr fontAlgn="base">
              <a:spcBef>
                <a:spcPts val="100"/>
              </a:spcBef>
            </a:pPr>
            <a:r>
              <a:rPr lang="en-CA" sz="900" kern="0" dirty="0">
                <a:solidFill>
                  <a:srgbClr val="000000"/>
                </a:solidFill>
                <a:effectLst/>
                <a:latin typeface="Segoe UI" panose="020B0502040204020203" pitchFamily="34" charset="0"/>
                <a:ea typeface="Times New Roman" panose="02020603050405020304" pitchFamily="18" charset="0"/>
                <a:cs typeface="Segoe UI" panose="020B0502040204020203" pitchFamily="34" charset="0"/>
              </a:rPr>
              <a:t>Occasionally, Copilot may make mistakes. Always check Copilot’s responses for accuracy, grammar, and style, and watch out for irrelevant or inappropriate content.</a:t>
            </a:r>
            <a:endParaRPr lang="en-CA" sz="1000" kern="100" dirty="0">
              <a:effectLst/>
              <a:latin typeface="Segoe UI" panose="020B0502040204020203" pitchFamily="34" charset="0"/>
              <a:ea typeface="Calibri" panose="020F0502020204030204" pitchFamily="34" charset="0"/>
              <a:cs typeface="Segoe UI" panose="020B0502040204020203" pitchFamily="34" charset="0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840DF444-FD87-6E30-15E3-E6F5D45D52C8}"/>
              </a:ext>
            </a:extLst>
          </p:cNvPr>
          <p:cNvSpPr txBox="1"/>
          <p:nvPr/>
        </p:nvSpPr>
        <p:spPr>
          <a:xfrm>
            <a:off x="3764048" y="2587578"/>
            <a:ext cx="2556000" cy="610424"/>
          </a:xfrm>
          <a:prstGeom prst="rect">
            <a:avLst/>
          </a:prstGeom>
          <a:noFill/>
        </p:spPr>
        <p:txBody>
          <a:bodyPr wrap="square" lIns="0" tIns="0" rIns="0" bIns="0" anchor="t" anchorCtr="0">
            <a:spAutoFit/>
          </a:bodyPr>
          <a:lstStyle/>
          <a:p>
            <a:pPr fontAlgn="base">
              <a:spcBef>
                <a:spcPts val="100"/>
              </a:spcBef>
            </a:pPr>
            <a:r>
              <a:rPr lang="en-CA" sz="1100" b="1" kern="0" dirty="0">
                <a:solidFill>
                  <a:srgbClr val="0078D4"/>
                </a:solidFill>
                <a:latin typeface="Segoe UI Semibold" panose="020B0502040204020203" pitchFamily="34" charset="0"/>
                <a:cs typeface="Segoe UI Semibold" panose="020B0502040204020203" pitchFamily="34" charset="0"/>
              </a:rPr>
              <a:t>Provide details.</a:t>
            </a:r>
          </a:p>
          <a:p>
            <a:pPr fontAlgn="base">
              <a:spcBef>
                <a:spcPts val="100"/>
              </a:spcBef>
            </a:pPr>
            <a:r>
              <a:rPr lang="en-CA" sz="900" kern="0" dirty="0">
                <a:solidFill>
                  <a:srgbClr val="000000"/>
                </a:solidFill>
                <a:effectLst/>
                <a:latin typeface="Segoe UI" panose="020B0502040204020203" pitchFamily="34" charset="0"/>
                <a:ea typeface="Times New Roman" panose="02020603050405020304" pitchFamily="18" charset="0"/>
                <a:cs typeface="Segoe UI" panose="020B0502040204020203" pitchFamily="34" charset="0"/>
              </a:rPr>
              <a:t>Provide Copilot with contextual details to help it generate more accurate, consistent responses. For example, the genre, characters, and plot to a story.</a:t>
            </a:r>
            <a:endParaRPr lang="en-CA" sz="900" kern="100" dirty="0">
              <a:effectLst/>
              <a:latin typeface="Segoe UI" panose="020B0502040204020203" pitchFamily="34" charset="0"/>
              <a:ea typeface="Calibri" panose="020F0502020204030204" pitchFamily="34" charset="0"/>
              <a:cs typeface="Segoe UI" panose="020B0502040204020203" pitchFamily="34" charset="0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C399EE82-0C28-FD33-7CC8-AE64FBCBF52E}"/>
              </a:ext>
            </a:extLst>
          </p:cNvPr>
          <p:cNvSpPr txBox="1"/>
          <p:nvPr/>
        </p:nvSpPr>
        <p:spPr>
          <a:xfrm>
            <a:off x="3764048" y="3348881"/>
            <a:ext cx="2556000" cy="736099"/>
          </a:xfrm>
          <a:prstGeom prst="rect">
            <a:avLst/>
          </a:prstGeom>
          <a:noFill/>
        </p:spPr>
        <p:txBody>
          <a:bodyPr wrap="square" lIns="0" tIns="0" rIns="0" bIns="0" anchor="t" anchorCtr="0">
            <a:spAutoFit/>
          </a:bodyPr>
          <a:lstStyle/>
          <a:p>
            <a:pPr fontAlgn="base">
              <a:spcBef>
                <a:spcPts val="100"/>
              </a:spcBef>
            </a:pPr>
            <a:r>
              <a:rPr lang="en-CA" sz="1100" b="1" kern="0" dirty="0">
                <a:solidFill>
                  <a:srgbClr val="0078D4"/>
                </a:solidFill>
                <a:latin typeface="Segoe UI Semibold" panose="020B0502040204020203" pitchFamily="34" charset="0"/>
                <a:cs typeface="Segoe UI Semibold" panose="020B0502040204020203" pitchFamily="34" charset="0"/>
              </a:rPr>
              <a:t>Be polite.</a:t>
            </a:r>
          </a:p>
          <a:p>
            <a:pPr fontAlgn="base">
              <a:spcBef>
                <a:spcPts val="100"/>
              </a:spcBef>
            </a:pPr>
            <a:r>
              <a:rPr lang="en-CA" sz="900" kern="0" dirty="0">
                <a:solidFill>
                  <a:srgbClr val="000000"/>
                </a:solidFill>
                <a:effectLst/>
                <a:latin typeface="Segoe UI" panose="020B0502040204020203" pitchFamily="34" charset="0"/>
                <a:ea typeface="Times New Roman" panose="02020603050405020304" pitchFamily="18" charset="0"/>
                <a:cs typeface="Segoe UI" panose="020B0502040204020203" pitchFamily="34" charset="0"/>
              </a:rPr>
              <a:t>Using kind and respectful language when chatting with Copilot helps foster collaboration and improves the AI's responsiveness and performance.</a:t>
            </a:r>
            <a:endParaRPr lang="en-CA" sz="1000" kern="100" dirty="0">
              <a:effectLst/>
              <a:latin typeface="Segoe UI" panose="020B0502040204020203" pitchFamily="34" charset="0"/>
              <a:ea typeface="Calibri" panose="020F0502020204030204" pitchFamily="34" charset="0"/>
              <a:cs typeface="Segoe UI" panose="020B0502040204020203" pitchFamily="34" charset="0"/>
            </a:endParaRPr>
          </a:p>
        </p:txBody>
      </p:sp>
      <p:sp>
        <p:nvSpPr>
          <p:cNvPr id="68" name="Graphic 66">
            <a:extLst>
              <a:ext uri="{FF2B5EF4-FFF2-40B4-BE49-F238E27FC236}">
                <a16:creationId xmlns:a16="http://schemas.microsoft.com/office/drawing/2014/main" id="{91312A91-4A5E-2220-098B-0B9C9111B58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spect="1"/>
          </p:cNvSpPr>
          <p:nvPr/>
        </p:nvSpPr>
        <p:spPr>
          <a:xfrm>
            <a:off x="494022" y="6153025"/>
            <a:ext cx="111600" cy="111600"/>
          </a:xfrm>
          <a:custGeom>
            <a:avLst/>
            <a:gdLst>
              <a:gd name="connsiteX0" fmla="*/ 95250 w 190500"/>
              <a:gd name="connsiteY0" fmla="*/ 0 h 190500"/>
              <a:gd name="connsiteX1" fmla="*/ 190500 w 190500"/>
              <a:gd name="connsiteY1" fmla="*/ 95250 h 190500"/>
              <a:gd name="connsiteX2" fmla="*/ 95250 w 190500"/>
              <a:gd name="connsiteY2" fmla="*/ 190500 h 190500"/>
              <a:gd name="connsiteX3" fmla="*/ 0 w 190500"/>
              <a:gd name="connsiteY3" fmla="*/ 95250 h 190500"/>
              <a:gd name="connsiteX4" fmla="*/ 95250 w 190500"/>
              <a:gd name="connsiteY4" fmla="*/ 0 h 190500"/>
              <a:gd name="connsiteX5" fmla="*/ 128876 w 190500"/>
              <a:gd name="connsiteY5" fmla="*/ 61624 h 190500"/>
              <a:gd name="connsiteX6" fmla="*/ 128075 w 190500"/>
              <a:gd name="connsiteY6" fmla="*/ 60932 h 190500"/>
              <a:gd name="connsiteX7" fmla="*/ 119668 w 190500"/>
              <a:gd name="connsiteY7" fmla="*/ 60864 h 190500"/>
              <a:gd name="connsiteX8" fmla="*/ 118774 w 190500"/>
              <a:gd name="connsiteY8" fmla="*/ 61624 h 190500"/>
              <a:gd name="connsiteX9" fmla="*/ 95250 w 190500"/>
              <a:gd name="connsiteY9" fmla="*/ 85144 h 190500"/>
              <a:gd name="connsiteX10" fmla="*/ 71726 w 190500"/>
              <a:gd name="connsiteY10" fmla="*/ 61624 h 190500"/>
              <a:gd name="connsiteX11" fmla="*/ 70925 w 190500"/>
              <a:gd name="connsiteY11" fmla="*/ 60932 h 190500"/>
              <a:gd name="connsiteX12" fmla="*/ 62518 w 190500"/>
              <a:gd name="connsiteY12" fmla="*/ 60864 h 190500"/>
              <a:gd name="connsiteX13" fmla="*/ 61624 w 190500"/>
              <a:gd name="connsiteY13" fmla="*/ 61624 h 190500"/>
              <a:gd name="connsiteX14" fmla="*/ 60932 w 190500"/>
              <a:gd name="connsiteY14" fmla="*/ 62425 h 190500"/>
              <a:gd name="connsiteX15" fmla="*/ 60864 w 190500"/>
              <a:gd name="connsiteY15" fmla="*/ 70832 h 190500"/>
              <a:gd name="connsiteX16" fmla="*/ 61624 w 190500"/>
              <a:gd name="connsiteY16" fmla="*/ 71726 h 190500"/>
              <a:gd name="connsiteX17" fmla="*/ 85144 w 190500"/>
              <a:gd name="connsiteY17" fmla="*/ 95250 h 190500"/>
              <a:gd name="connsiteX18" fmla="*/ 61624 w 190500"/>
              <a:gd name="connsiteY18" fmla="*/ 118774 h 190500"/>
              <a:gd name="connsiteX19" fmla="*/ 60932 w 190500"/>
              <a:gd name="connsiteY19" fmla="*/ 119575 h 190500"/>
              <a:gd name="connsiteX20" fmla="*/ 60864 w 190500"/>
              <a:gd name="connsiteY20" fmla="*/ 127982 h 190500"/>
              <a:gd name="connsiteX21" fmla="*/ 61624 w 190500"/>
              <a:gd name="connsiteY21" fmla="*/ 128876 h 190500"/>
              <a:gd name="connsiteX22" fmla="*/ 62425 w 190500"/>
              <a:gd name="connsiteY22" fmla="*/ 129568 h 190500"/>
              <a:gd name="connsiteX23" fmla="*/ 70832 w 190500"/>
              <a:gd name="connsiteY23" fmla="*/ 129636 h 190500"/>
              <a:gd name="connsiteX24" fmla="*/ 71726 w 190500"/>
              <a:gd name="connsiteY24" fmla="*/ 128876 h 190500"/>
              <a:gd name="connsiteX25" fmla="*/ 95250 w 190500"/>
              <a:gd name="connsiteY25" fmla="*/ 105356 h 190500"/>
              <a:gd name="connsiteX26" fmla="*/ 118774 w 190500"/>
              <a:gd name="connsiteY26" fmla="*/ 128876 h 190500"/>
              <a:gd name="connsiteX27" fmla="*/ 119575 w 190500"/>
              <a:gd name="connsiteY27" fmla="*/ 129568 h 190500"/>
              <a:gd name="connsiteX28" fmla="*/ 127982 w 190500"/>
              <a:gd name="connsiteY28" fmla="*/ 129636 h 190500"/>
              <a:gd name="connsiteX29" fmla="*/ 128876 w 190500"/>
              <a:gd name="connsiteY29" fmla="*/ 128876 h 190500"/>
              <a:gd name="connsiteX30" fmla="*/ 129568 w 190500"/>
              <a:gd name="connsiteY30" fmla="*/ 128075 h 190500"/>
              <a:gd name="connsiteX31" fmla="*/ 129636 w 190500"/>
              <a:gd name="connsiteY31" fmla="*/ 119668 h 190500"/>
              <a:gd name="connsiteX32" fmla="*/ 128876 w 190500"/>
              <a:gd name="connsiteY32" fmla="*/ 118774 h 190500"/>
              <a:gd name="connsiteX33" fmla="*/ 105356 w 190500"/>
              <a:gd name="connsiteY33" fmla="*/ 95250 h 190500"/>
              <a:gd name="connsiteX34" fmla="*/ 128876 w 190500"/>
              <a:gd name="connsiteY34" fmla="*/ 71726 h 190500"/>
              <a:gd name="connsiteX35" fmla="*/ 129568 w 190500"/>
              <a:gd name="connsiteY35" fmla="*/ 70925 h 190500"/>
              <a:gd name="connsiteX36" fmla="*/ 129636 w 190500"/>
              <a:gd name="connsiteY36" fmla="*/ 62518 h 190500"/>
              <a:gd name="connsiteX37" fmla="*/ 128876 w 190500"/>
              <a:gd name="connsiteY37" fmla="*/ 61624 h 190500"/>
              <a:gd name="connsiteX38" fmla="*/ 128075 w 190500"/>
              <a:gd name="connsiteY38" fmla="*/ 60932 h 190500"/>
              <a:gd name="connsiteX39" fmla="*/ 128876 w 190500"/>
              <a:gd name="connsiteY39" fmla="*/ 61624 h 190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190500" h="190500">
                <a:moveTo>
                  <a:pt x="95250" y="0"/>
                </a:moveTo>
                <a:cubicBezTo>
                  <a:pt x="147855" y="0"/>
                  <a:pt x="190500" y="42645"/>
                  <a:pt x="190500" y="95250"/>
                </a:cubicBezTo>
                <a:cubicBezTo>
                  <a:pt x="190500" y="147855"/>
                  <a:pt x="147855" y="190500"/>
                  <a:pt x="95250" y="190500"/>
                </a:cubicBezTo>
                <a:cubicBezTo>
                  <a:pt x="42645" y="190500"/>
                  <a:pt x="0" y="147855"/>
                  <a:pt x="0" y="95250"/>
                </a:cubicBezTo>
                <a:cubicBezTo>
                  <a:pt x="0" y="42645"/>
                  <a:pt x="42645" y="0"/>
                  <a:pt x="95250" y="0"/>
                </a:cubicBezTo>
                <a:close/>
                <a:moveTo>
                  <a:pt x="128876" y="61624"/>
                </a:moveTo>
                <a:lnTo>
                  <a:pt x="128075" y="60932"/>
                </a:lnTo>
                <a:cubicBezTo>
                  <a:pt x="125589" y="59087"/>
                  <a:pt x="122177" y="59065"/>
                  <a:pt x="119668" y="60864"/>
                </a:cubicBezTo>
                <a:lnTo>
                  <a:pt x="118774" y="61624"/>
                </a:lnTo>
                <a:lnTo>
                  <a:pt x="95250" y="85144"/>
                </a:lnTo>
                <a:lnTo>
                  <a:pt x="71726" y="61624"/>
                </a:lnTo>
                <a:lnTo>
                  <a:pt x="70925" y="60932"/>
                </a:lnTo>
                <a:cubicBezTo>
                  <a:pt x="68439" y="59087"/>
                  <a:pt x="65027" y="59065"/>
                  <a:pt x="62518" y="60864"/>
                </a:cubicBezTo>
                <a:lnTo>
                  <a:pt x="61624" y="61624"/>
                </a:lnTo>
                <a:lnTo>
                  <a:pt x="60932" y="62425"/>
                </a:lnTo>
                <a:cubicBezTo>
                  <a:pt x="59087" y="64911"/>
                  <a:pt x="59065" y="68323"/>
                  <a:pt x="60864" y="70832"/>
                </a:cubicBezTo>
                <a:lnTo>
                  <a:pt x="61624" y="71726"/>
                </a:lnTo>
                <a:lnTo>
                  <a:pt x="85144" y="95250"/>
                </a:lnTo>
                <a:lnTo>
                  <a:pt x="61624" y="118774"/>
                </a:lnTo>
                <a:lnTo>
                  <a:pt x="60932" y="119575"/>
                </a:lnTo>
                <a:cubicBezTo>
                  <a:pt x="59087" y="122061"/>
                  <a:pt x="59065" y="125473"/>
                  <a:pt x="60864" y="127982"/>
                </a:cubicBezTo>
                <a:lnTo>
                  <a:pt x="61624" y="128876"/>
                </a:lnTo>
                <a:lnTo>
                  <a:pt x="62425" y="129568"/>
                </a:lnTo>
                <a:cubicBezTo>
                  <a:pt x="64911" y="131413"/>
                  <a:pt x="68323" y="131435"/>
                  <a:pt x="70832" y="129636"/>
                </a:cubicBezTo>
                <a:lnTo>
                  <a:pt x="71726" y="128876"/>
                </a:lnTo>
                <a:lnTo>
                  <a:pt x="95250" y="105356"/>
                </a:lnTo>
                <a:lnTo>
                  <a:pt x="118774" y="128876"/>
                </a:lnTo>
                <a:lnTo>
                  <a:pt x="119575" y="129568"/>
                </a:lnTo>
                <a:cubicBezTo>
                  <a:pt x="122061" y="131413"/>
                  <a:pt x="125473" y="131435"/>
                  <a:pt x="127982" y="129636"/>
                </a:cubicBezTo>
                <a:lnTo>
                  <a:pt x="128876" y="128876"/>
                </a:lnTo>
                <a:lnTo>
                  <a:pt x="129568" y="128075"/>
                </a:lnTo>
                <a:cubicBezTo>
                  <a:pt x="131413" y="125589"/>
                  <a:pt x="131435" y="122177"/>
                  <a:pt x="129636" y="119668"/>
                </a:cubicBezTo>
                <a:lnTo>
                  <a:pt x="128876" y="118774"/>
                </a:lnTo>
                <a:lnTo>
                  <a:pt x="105356" y="95250"/>
                </a:lnTo>
                <a:lnTo>
                  <a:pt x="128876" y="71726"/>
                </a:lnTo>
                <a:lnTo>
                  <a:pt x="129568" y="70925"/>
                </a:lnTo>
                <a:cubicBezTo>
                  <a:pt x="131413" y="68439"/>
                  <a:pt x="131435" y="65027"/>
                  <a:pt x="129636" y="62518"/>
                </a:cubicBezTo>
                <a:lnTo>
                  <a:pt x="128876" y="61624"/>
                </a:lnTo>
                <a:lnTo>
                  <a:pt x="128075" y="60932"/>
                </a:lnTo>
                <a:lnTo>
                  <a:pt x="128876" y="61624"/>
                </a:lnTo>
                <a:close/>
              </a:path>
            </a:pathLst>
          </a:custGeom>
          <a:gradFill flip="none" rotWithShape="1">
            <a:gsLst>
              <a:gs pos="8000">
                <a:srgbClr val="C03BC4"/>
              </a:gs>
              <a:gs pos="95000">
                <a:srgbClr val="F4364C"/>
              </a:gs>
            </a:gsLst>
            <a:path path="circle">
              <a:fillToRect r="100000" b="100000"/>
            </a:path>
            <a:tileRect l="-100000" t="-10000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E5A24797-580F-DBFD-0D45-1A259ECAD43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3429000" y="406634"/>
            <a:ext cx="0" cy="540000"/>
          </a:xfrm>
          <a:prstGeom prst="line">
            <a:avLst/>
          </a:prstGeom>
          <a:ln>
            <a:solidFill>
              <a:srgbClr val="B1B3B3"/>
            </a:solidFill>
            <a:headEnd type="none" w="lg" len="med"/>
            <a:tailEnd type="non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Rounded Rectangle 19">
            <a:extLst>
              <a:ext uri="{FF2B5EF4-FFF2-40B4-BE49-F238E27FC236}">
                <a16:creationId xmlns:a16="http://schemas.microsoft.com/office/drawing/2014/main" id="{91CAD266-F62B-7050-88BC-71C7B1DA8A3E}"/>
              </a:ext>
            </a:extLst>
          </p:cNvPr>
          <p:cNvSpPr/>
          <p:nvPr/>
        </p:nvSpPr>
        <p:spPr bwMode="auto">
          <a:xfrm>
            <a:off x="494022" y="5652916"/>
            <a:ext cx="744135" cy="28800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40000">
                <a:srgbClr val="C03BC4"/>
              </a:gs>
              <a:gs pos="100000">
                <a:srgbClr val="F4364C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  <a:headEnd type="none" w="med" len="med"/>
            <a:tailEnd type="none" w="med" len="med"/>
          </a:ln>
          <a:effectLst>
            <a:outerShdw blurRad="114300" dist="63500" dir="2700000" algn="tl" rotWithShape="0">
              <a:srgbClr val="454142">
                <a:alpha val="20000"/>
              </a:srgbClr>
            </a:outerShdw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36000" tIns="0" rIns="3600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spcBef>
                <a:spcPct val="0"/>
              </a:spcBef>
              <a:spcAft>
                <a:spcPct val="0"/>
              </a:spcAft>
            </a:pPr>
            <a:r>
              <a:rPr lang="en-US" sz="1200" b="1">
                <a:solidFill>
                  <a:srgbClr val="FFFFFF"/>
                </a:solidFill>
                <a:latin typeface="Segoe UI Semibold" panose="020B0502040204020203" pitchFamily="34" charset="0"/>
                <a:ea typeface="Segoe UI" pitchFamily="34" charset="0"/>
                <a:cs typeface="Segoe UI Semibold" panose="020B0502040204020203" pitchFamily="34" charset="0"/>
              </a:rPr>
              <a:t>Don’ts</a:t>
            </a:r>
          </a:p>
        </p:txBody>
      </p:sp>
      <p:sp>
        <p:nvSpPr>
          <p:cNvPr id="82" name="Graphic 13">
            <a:extLst>
              <a:ext uri="{FF2B5EF4-FFF2-40B4-BE49-F238E27FC236}">
                <a16:creationId xmlns:a16="http://schemas.microsoft.com/office/drawing/2014/main" id="{E9C312DE-7638-C2B8-8CE7-E91C82A20C1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spect="1"/>
          </p:cNvSpPr>
          <p:nvPr/>
        </p:nvSpPr>
        <p:spPr>
          <a:xfrm>
            <a:off x="494022" y="2316625"/>
            <a:ext cx="111765" cy="111765"/>
          </a:xfrm>
          <a:custGeom>
            <a:avLst/>
            <a:gdLst>
              <a:gd name="connsiteX0" fmla="*/ 95250 w 190500"/>
              <a:gd name="connsiteY0" fmla="*/ 0 h 190500"/>
              <a:gd name="connsiteX1" fmla="*/ 190500 w 190500"/>
              <a:gd name="connsiteY1" fmla="*/ 95250 h 190500"/>
              <a:gd name="connsiteX2" fmla="*/ 95250 w 190500"/>
              <a:gd name="connsiteY2" fmla="*/ 190500 h 190500"/>
              <a:gd name="connsiteX3" fmla="*/ 0 w 190500"/>
              <a:gd name="connsiteY3" fmla="*/ 95250 h 190500"/>
              <a:gd name="connsiteX4" fmla="*/ 95250 w 190500"/>
              <a:gd name="connsiteY4" fmla="*/ 0 h 190500"/>
              <a:gd name="connsiteX5" fmla="*/ 125918 w 190500"/>
              <a:gd name="connsiteY5" fmla="*/ 66386 h 190500"/>
              <a:gd name="connsiteX6" fmla="*/ 83344 w 190500"/>
              <a:gd name="connsiteY6" fmla="*/ 108959 h 190500"/>
              <a:gd name="connsiteX7" fmla="*/ 64583 w 190500"/>
              <a:gd name="connsiteY7" fmla="*/ 90199 h 190500"/>
              <a:gd name="connsiteX8" fmla="*/ 54480 w 190500"/>
              <a:gd name="connsiteY8" fmla="*/ 90199 h 190500"/>
              <a:gd name="connsiteX9" fmla="*/ 54480 w 190500"/>
              <a:gd name="connsiteY9" fmla="*/ 100301 h 190500"/>
              <a:gd name="connsiteX10" fmla="*/ 78293 w 190500"/>
              <a:gd name="connsiteY10" fmla="*/ 124114 h 190500"/>
              <a:gd name="connsiteX11" fmla="*/ 88395 w 190500"/>
              <a:gd name="connsiteY11" fmla="*/ 124114 h 190500"/>
              <a:gd name="connsiteX12" fmla="*/ 136020 w 190500"/>
              <a:gd name="connsiteY12" fmla="*/ 76489 h 190500"/>
              <a:gd name="connsiteX13" fmla="*/ 136020 w 190500"/>
              <a:gd name="connsiteY13" fmla="*/ 66386 h 190500"/>
              <a:gd name="connsiteX14" fmla="*/ 125918 w 190500"/>
              <a:gd name="connsiteY14" fmla="*/ 66386 h 190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90500" h="190500">
                <a:moveTo>
                  <a:pt x="95250" y="0"/>
                </a:moveTo>
                <a:cubicBezTo>
                  <a:pt x="147855" y="0"/>
                  <a:pt x="190500" y="42645"/>
                  <a:pt x="190500" y="95250"/>
                </a:cubicBezTo>
                <a:cubicBezTo>
                  <a:pt x="190500" y="147855"/>
                  <a:pt x="147855" y="190500"/>
                  <a:pt x="95250" y="190500"/>
                </a:cubicBezTo>
                <a:cubicBezTo>
                  <a:pt x="42645" y="190500"/>
                  <a:pt x="0" y="147855"/>
                  <a:pt x="0" y="95250"/>
                </a:cubicBezTo>
                <a:cubicBezTo>
                  <a:pt x="0" y="42645"/>
                  <a:pt x="42645" y="0"/>
                  <a:pt x="95250" y="0"/>
                </a:cubicBezTo>
                <a:close/>
                <a:moveTo>
                  <a:pt x="125918" y="66386"/>
                </a:moveTo>
                <a:lnTo>
                  <a:pt x="83344" y="108959"/>
                </a:lnTo>
                <a:lnTo>
                  <a:pt x="64583" y="90199"/>
                </a:lnTo>
                <a:cubicBezTo>
                  <a:pt x="61793" y="87409"/>
                  <a:pt x="57270" y="87409"/>
                  <a:pt x="54480" y="90199"/>
                </a:cubicBezTo>
                <a:cubicBezTo>
                  <a:pt x="51690" y="92989"/>
                  <a:pt x="51690" y="97511"/>
                  <a:pt x="54480" y="100301"/>
                </a:cubicBezTo>
                <a:lnTo>
                  <a:pt x="78293" y="124114"/>
                </a:lnTo>
                <a:cubicBezTo>
                  <a:pt x="81083" y="126903"/>
                  <a:pt x="85605" y="126903"/>
                  <a:pt x="88395" y="124114"/>
                </a:cubicBezTo>
                <a:lnTo>
                  <a:pt x="136020" y="76489"/>
                </a:lnTo>
                <a:cubicBezTo>
                  <a:pt x="138810" y="73699"/>
                  <a:pt x="138810" y="69176"/>
                  <a:pt x="136020" y="66386"/>
                </a:cubicBezTo>
                <a:cubicBezTo>
                  <a:pt x="133230" y="63596"/>
                  <a:pt x="128708" y="63596"/>
                  <a:pt x="125918" y="66386"/>
                </a:cubicBezTo>
                <a:close/>
              </a:path>
            </a:pathLst>
          </a:custGeom>
          <a:gradFill flip="none" rotWithShape="1">
            <a:gsLst>
              <a:gs pos="0">
                <a:srgbClr val="49C5B1"/>
              </a:gs>
              <a:gs pos="70000">
                <a:srgbClr val="0078D4"/>
              </a:gs>
            </a:gsLst>
            <a:path path="circle">
              <a:fillToRect l="100000" t="100000"/>
            </a:path>
            <a:tileRect r="-100000" b="-100000"/>
          </a:gradFill>
          <a:ln w="9525" cap="flat">
            <a:noFill/>
            <a:prstDash val="solid"/>
            <a:miter/>
          </a:ln>
          <a:effectLst/>
        </p:spPr>
        <p:txBody>
          <a:bodyPr rtlCol="0" anchor="ctr"/>
          <a:lstStyle/>
          <a:p>
            <a:endParaRPr lang="en-US"/>
          </a:p>
        </p:txBody>
      </p:sp>
      <p:sp>
        <p:nvSpPr>
          <p:cNvPr id="83" name="Graphic 13">
            <a:extLst>
              <a:ext uri="{FF2B5EF4-FFF2-40B4-BE49-F238E27FC236}">
                <a16:creationId xmlns:a16="http://schemas.microsoft.com/office/drawing/2014/main" id="{28D5A8D5-EDB7-022A-FFE7-D79E699F39F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spect="1"/>
          </p:cNvSpPr>
          <p:nvPr/>
        </p:nvSpPr>
        <p:spPr>
          <a:xfrm>
            <a:off x="494022" y="3082621"/>
            <a:ext cx="111765" cy="111765"/>
          </a:xfrm>
          <a:custGeom>
            <a:avLst/>
            <a:gdLst>
              <a:gd name="connsiteX0" fmla="*/ 95250 w 190500"/>
              <a:gd name="connsiteY0" fmla="*/ 0 h 190500"/>
              <a:gd name="connsiteX1" fmla="*/ 190500 w 190500"/>
              <a:gd name="connsiteY1" fmla="*/ 95250 h 190500"/>
              <a:gd name="connsiteX2" fmla="*/ 95250 w 190500"/>
              <a:gd name="connsiteY2" fmla="*/ 190500 h 190500"/>
              <a:gd name="connsiteX3" fmla="*/ 0 w 190500"/>
              <a:gd name="connsiteY3" fmla="*/ 95250 h 190500"/>
              <a:gd name="connsiteX4" fmla="*/ 95250 w 190500"/>
              <a:gd name="connsiteY4" fmla="*/ 0 h 190500"/>
              <a:gd name="connsiteX5" fmla="*/ 125918 w 190500"/>
              <a:gd name="connsiteY5" fmla="*/ 66386 h 190500"/>
              <a:gd name="connsiteX6" fmla="*/ 83344 w 190500"/>
              <a:gd name="connsiteY6" fmla="*/ 108959 h 190500"/>
              <a:gd name="connsiteX7" fmla="*/ 64583 w 190500"/>
              <a:gd name="connsiteY7" fmla="*/ 90199 h 190500"/>
              <a:gd name="connsiteX8" fmla="*/ 54480 w 190500"/>
              <a:gd name="connsiteY8" fmla="*/ 90199 h 190500"/>
              <a:gd name="connsiteX9" fmla="*/ 54480 w 190500"/>
              <a:gd name="connsiteY9" fmla="*/ 100301 h 190500"/>
              <a:gd name="connsiteX10" fmla="*/ 78293 w 190500"/>
              <a:gd name="connsiteY10" fmla="*/ 124114 h 190500"/>
              <a:gd name="connsiteX11" fmla="*/ 88395 w 190500"/>
              <a:gd name="connsiteY11" fmla="*/ 124114 h 190500"/>
              <a:gd name="connsiteX12" fmla="*/ 136020 w 190500"/>
              <a:gd name="connsiteY12" fmla="*/ 76489 h 190500"/>
              <a:gd name="connsiteX13" fmla="*/ 136020 w 190500"/>
              <a:gd name="connsiteY13" fmla="*/ 66386 h 190500"/>
              <a:gd name="connsiteX14" fmla="*/ 125918 w 190500"/>
              <a:gd name="connsiteY14" fmla="*/ 66386 h 190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90500" h="190500">
                <a:moveTo>
                  <a:pt x="95250" y="0"/>
                </a:moveTo>
                <a:cubicBezTo>
                  <a:pt x="147855" y="0"/>
                  <a:pt x="190500" y="42645"/>
                  <a:pt x="190500" y="95250"/>
                </a:cubicBezTo>
                <a:cubicBezTo>
                  <a:pt x="190500" y="147855"/>
                  <a:pt x="147855" y="190500"/>
                  <a:pt x="95250" y="190500"/>
                </a:cubicBezTo>
                <a:cubicBezTo>
                  <a:pt x="42645" y="190500"/>
                  <a:pt x="0" y="147855"/>
                  <a:pt x="0" y="95250"/>
                </a:cubicBezTo>
                <a:cubicBezTo>
                  <a:pt x="0" y="42645"/>
                  <a:pt x="42645" y="0"/>
                  <a:pt x="95250" y="0"/>
                </a:cubicBezTo>
                <a:close/>
                <a:moveTo>
                  <a:pt x="125918" y="66386"/>
                </a:moveTo>
                <a:lnTo>
                  <a:pt x="83344" y="108959"/>
                </a:lnTo>
                <a:lnTo>
                  <a:pt x="64583" y="90199"/>
                </a:lnTo>
                <a:cubicBezTo>
                  <a:pt x="61793" y="87409"/>
                  <a:pt x="57270" y="87409"/>
                  <a:pt x="54480" y="90199"/>
                </a:cubicBezTo>
                <a:cubicBezTo>
                  <a:pt x="51690" y="92989"/>
                  <a:pt x="51690" y="97511"/>
                  <a:pt x="54480" y="100301"/>
                </a:cubicBezTo>
                <a:lnTo>
                  <a:pt x="78293" y="124114"/>
                </a:lnTo>
                <a:cubicBezTo>
                  <a:pt x="81083" y="126903"/>
                  <a:pt x="85605" y="126903"/>
                  <a:pt x="88395" y="124114"/>
                </a:cubicBezTo>
                <a:lnTo>
                  <a:pt x="136020" y="76489"/>
                </a:lnTo>
                <a:cubicBezTo>
                  <a:pt x="138810" y="73699"/>
                  <a:pt x="138810" y="69176"/>
                  <a:pt x="136020" y="66386"/>
                </a:cubicBezTo>
                <a:cubicBezTo>
                  <a:pt x="133230" y="63596"/>
                  <a:pt x="128708" y="63596"/>
                  <a:pt x="125918" y="66386"/>
                </a:cubicBezTo>
                <a:close/>
              </a:path>
            </a:pathLst>
          </a:custGeom>
          <a:gradFill flip="none" rotWithShape="1">
            <a:gsLst>
              <a:gs pos="0">
                <a:srgbClr val="49C5B1"/>
              </a:gs>
              <a:gs pos="70000">
                <a:srgbClr val="0078D4"/>
              </a:gs>
            </a:gsLst>
            <a:path path="circle">
              <a:fillToRect l="100000" t="100000"/>
            </a:path>
            <a:tileRect r="-100000" b="-100000"/>
          </a:gradFill>
          <a:ln w="9525" cap="flat">
            <a:noFill/>
            <a:prstDash val="solid"/>
            <a:miter/>
          </a:ln>
          <a:effectLst/>
        </p:spPr>
        <p:txBody>
          <a:bodyPr rtlCol="0" anchor="ctr"/>
          <a:lstStyle/>
          <a:p>
            <a:endParaRPr lang="en-US"/>
          </a:p>
        </p:txBody>
      </p:sp>
      <p:sp>
        <p:nvSpPr>
          <p:cNvPr id="84" name="Graphic 13">
            <a:extLst>
              <a:ext uri="{FF2B5EF4-FFF2-40B4-BE49-F238E27FC236}">
                <a16:creationId xmlns:a16="http://schemas.microsoft.com/office/drawing/2014/main" id="{3FF669A5-4E05-A61B-1133-195A7D91C6F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spect="1"/>
          </p:cNvSpPr>
          <p:nvPr/>
        </p:nvSpPr>
        <p:spPr>
          <a:xfrm>
            <a:off x="494022" y="3855291"/>
            <a:ext cx="111765" cy="111765"/>
          </a:xfrm>
          <a:custGeom>
            <a:avLst/>
            <a:gdLst>
              <a:gd name="connsiteX0" fmla="*/ 95250 w 190500"/>
              <a:gd name="connsiteY0" fmla="*/ 0 h 190500"/>
              <a:gd name="connsiteX1" fmla="*/ 190500 w 190500"/>
              <a:gd name="connsiteY1" fmla="*/ 95250 h 190500"/>
              <a:gd name="connsiteX2" fmla="*/ 95250 w 190500"/>
              <a:gd name="connsiteY2" fmla="*/ 190500 h 190500"/>
              <a:gd name="connsiteX3" fmla="*/ 0 w 190500"/>
              <a:gd name="connsiteY3" fmla="*/ 95250 h 190500"/>
              <a:gd name="connsiteX4" fmla="*/ 95250 w 190500"/>
              <a:gd name="connsiteY4" fmla="*/ 0 h 190500"/>
              <a:gd name="connsiteX5" fmla="*/ 125918 w 190500"/>
              <a:gd name="connsiteY5" fmla="*/ 66386 h 190500"/>
              <a:gd name="connsiteX6" fmla="*/ 83344 w 190500"/>
              <a:gd name="connsiteY6" fmla="*/ 108959 h 190500"/>
              <a:gd name="connsiteX7" fmla="*/ 64583 w 190500"/>
              <a:gd name="connsiteY7" fmla="*/ 90199 h 190500"/>
              <a:gd name="connsiteX8" fmla="*/ 54480 w 190500"/>
              <a:gd name="connsiteY8" fmla="*/ 90199 h 190500"/>
              <a:gd name="connsiteX9" fmla="*/ 54480 w 190500"/>
              <a:gd name="connsiteY9" fmla="*/ 100301 h 190500"/>
              <a:gd name="connsiteX10" fmla="*/ 78293 w 190500"/>
              <a:gd name="connsiteY10" fmla="*/ 124114 h 190500"/>
              <a:gd name="connsiteX11" fmla="*/ 88395 w 190500"/>
              <a:gd name="connsiteY11" fmla="*/ 124114 h 190500"/>
              <a:gd name="connsiteX12" fmla="*/ 136020 w 190500"/>
              <a:gd name="connsiteY12" fmla="*/ 76489 h 190500"/>
              <a:gd name="connsiteX13" fmla="*/ 136020 w 190500"/>
              <a:gd name="connsiteY13" fmla="*/ 66386 h 190500"/>
              <a:gd name="connsiteX14" fmla="*/ 125918 w 190500"/>
              <a:gd name="connsiteY14" fmla="*/ 66386 h 190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90500" h="190500">
                <a:moveTo>
                  <a:pt x="95250" y="0"/>
                </a:moveTo>
                <a:cubicBezTo>
                  <a:pt x="147855" y="0"/>
                  <a:pt x="190500" y="42645"/>
                  <a:pt x="190500" y="95250"/>
                </a:cubicBezTo>
                <a:cubicBezTo>
                  <a:pt x="190500" y="147855"/>
                  <a:pt x="147855" y="190500"/>
                  <a:pt x="95250" y="190500"/>
                </a:cubicBezTo>
                <a:cubicBezTo>
                  <a:pt x="42645" y="190500"/>
                  <a:pt x="0" y="147855"/>
                  <a:pt x="0" y="95250"/>
                </a:cubicBezTo>
                <a:cubicBezTo>
                  <a:pt x="0" y="42645"/>
                  <a:pt x="42645" y="0"/>
                  <a:pt x="95250" y="0"/>
                </a:cubicBezTo>
                <a:close/>
                <a:moveTo>
                  <a:pt x="125918" y="66386"/>
                </a:moveTo>
                <a:lnTo>
                  <a:pt x="83344" y="108959"/>
                </a:lnTo>
                <a:lnTo>
                  <a:pt x="64583" y="90199"/>
                </a:lnTo>
                <a:cubicBezTo>
                  <a:pt x="61793" y="87409"/>
                  <a:pt x="57270" y="87409"/>
                  <a:pt x="54480" y="90199"/>
                </a:cubicBezTo>
                <a:cubicBezTo>
                  <a:pt x="51690" y="92989"/>
                  <a:pt x="51690" y="97511"/>
                  <a:pt x="54480" y="100301"/>
                </a:cubicBezTo>
                <a:lnTo>
                  <a:pt x="78293" y="124114"/>
                </a:lnTo>
                <a:cubicBezTo>
                  <a:pt x="81083" y="126903"/>
                  <a:pt x="85605" y="126903"/>
                  <a:pt x="88395" y="124114"/>
                </a:cubicBezTo>
                <a:lnTo>
                  <a:pt x="136020" y="76489"/>
                </a:lnTo>
                <a:cubicBezTo>
                  <a:pt x="138810" y="73699"/>
                  <a:pt x="138810" y="69176"/>
                  <a:pt x="136020" y="66386"/>
                </a:cubicBezTo>
                <a:cubicBezTo>
                  <a:pt x="133230" y="63596"/>
                  <a:pt x="128708" y="63596"/>
                  <a:pt x="125918" y="66386"/>
                </a:cubicBezTo>
                <a:close/>
              </a:path>
            </a:pathLst>
          </a:custGeom>
          <a:gradFill flip="none" rotWithShape="1">
            <a:gsLst>
              <a:gs pos="0">
                <a:srgbClr val="49C5B1"/>
              </a:gs>
              <a:gs pos="70000">
                <a:srgbClr val="0078D4"/>
              </a:gs>
            </a:gsLst>
            <a:path path="circle">
              <a:fillToRect l="100000" t="100000"/>
            </a:path>
            <a:tileRect r="-100000" b="-100000"/>
          </a:gradFill>
          <a:ln w="9525" cap="flat">
            <a:noFill/>
            <a:prstDash val="solid"/>
            <a:miter/>
          </a:ln>
          <a:effectLst/>
        </p:spPr>
        <p:txBody>
          <a:bodyPr rtlCol="0" anchor="ctr"/>
          <a:lstStyle/>
          <a:p>
            <a:endParaRPr lang="en-US"/>
          </a:p>
        </p:txBody>
      </p:sp>
      <p:sp>
        <p:nvSpPr>
          <p:cNvPr id="85" name="Graphic 13">
            <a:extLst>
              <a:ext uri="{FF2B5EF4-FFF2-40B4-BE49-F238E27FC236}">
                <a16:creationId xmlns:a16="http://schemas.microsoft.com/office/drawing/2014/main" id="{5D26B658-4D3D-EB35-5F35-5E1E828B33C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spect="1"/>
          </p:cNvSpPr>
          <p:nvPr/>
        </p:nvSpPr>
        <p:spPr>
          <a:xfrm>
            <a:off x="494022" y="4613220"/>
            <a:ext cx="111765" cy="111765"/>
          </a:xfrm>
          <a:custGeom>
            <a:avLst/>
            <a:gdLst>
              <a:gd name="connsiteX0" fmla="*/ 95250 w 190500"/>
              <a:gd name="connsiteY0" fmla="*/ 0 h 190500"/>
              <a:gd name="connsiteX1" fmla="*/ 190500 w 190500"/>
              <a:gd name="connsiteY1" fmla="*/ 95250 h 190500"/>
              <a:gd name="connsiteX2" fmla="*/ 95250 w 190500"/>
              <a:gd name="connsiteY2" fmla="*/ 190500 h 190500"/>
              <a:gd name="connsiteX3" fmla="*/ 0 w 190500"/>
              <a:gd name="connsiteY3" fmla="*/ 95250 h 190500"/>
              <a:gd name="connsiteX4" fmla="*/ 95250 w 190500"/>
              <a:gd name="connsiteY4" fmla="*/ 0 h 190500"/>
              <a:gd name="connsiteX5" fmla="*/ 125918 w 190500"/>
              <a:gd name="connsiteY5" fmla="*/ 66386 h 190500"/>
              <a:gd name="connsiteX6" fmla="*/ 83344 w 190500"/>
              <a:gd name="connsiteY6" fmla="*/ 108959 h 190500"/>
              <a:gd name="connsiteX7" fmla="*/ 64583 w 190500"/>
              <a:gd name="connsiteY7" fmla="*/ 90199 h 190500"/>
              <a:gd name="connsiteX8" fmla="*/ 54480 w 190500"/>
              <a:gd name="connsiteY8" fmla="*/ 90199 h 190500"/>
              <a:gd name="connsiteX9" fmla="*/ 54480 w 190500"/>
              <a:gd name="connsiteY9" fmla="*/ 100301 h 190500"/>
              <a:gd name="connsiteX10" fmla="*/ 78293 w 190500"/>
              <a:gd name="connsiteY10" fmla="*/ 124114 h 190500"/>
              <a:gd name="connsiteX11" fmla="*/ 88395 w 190500"/>
              <a:gd name="connsiteY11" fmla="*/ 124114 h 190500"/>
              <a:gd name="connsiteX12" fmla="*/ 136020 w 190500"/>
              <a:gd name="connsiteY12" fmla="*/ 76489 h 190500"/>
              <a:gd name="connsiteX13" fmla="*/ 136020 w 190500"/>
              <a:gd name="connsiteY13" fmla="*/ 66386 h 190500"/>
              <a:gd name="connsiteX14" fmla="*/ 125918 w 190500"/>
              <a:gd name="connsiteY14" fmla="*/ 66386 h 190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90500" h="190500">
                <a:moveTo>
                  <a:pt x="95250" y="0"/>
                </a:moveTo>
                <a:cubicBezTo>
                  <a:pt x="147855" y="0"/>
                  <a:pt x="190500" y="42645"/>
                  <a:pt x="190500" y="95250"/>
                </a:cubicBezTo>
                <a:cubicBezTo>
                  <a:pt x="190500" y="147855"/>
                  <a:pt x="147855" y="190500"/>
                  <a:pt x="95250" y="190500"/>
                </a:cubicBezTo>
                <a:cubicBezTo>
                  <a:pt x="42645" y="190500"/>
                  <a:pt x="0" y="147855"/>
                  <a:pt x="0" y="95250"/>
                </a:cubicBezTo>
                <a:cubicBezTo>
                  <a:pt x="0" y="42645"/>
                  <a:pt x="42645" y="0"/>
                  <a:pt x="95250" y="0"/>
                </a:cubicBezTo>
                <a:close/>
                <a:moveTo>
                  <a:pt x="125918" y="66386"/>
                </a:moveTo>
                <a:lnTo>
                  <a:pt x="83344" y="108959"/>
                </a:lnTo>
                <a:lnTo>
                  <a:pt x="64583" y="90199"/>
                </a:lnTo>
                <a:cubicBezTo>
                  <a:pt x="61793" y="87409"/>
                  <a:pt x="57270" y="87409"/>
                  <a:pt x="54480" y="90199"/>
                </a:cubicBezTo>
                <a:cubicBezTo>
                  <a:pt x="51690" y="92989"/>
                  <a:pt x="51690" y="97511"/>
                  <a:pt x="54480" y="100301"/>
                </a:cubicBezTo>
                <a:lnTo>
                  <a:pt x="78293" y="124114"/>
                </a:lnTo>
                <a:cubicBezTo>
                  <a:pt x="81083" y="126903"/>
                  <a:pt x="85605" y="126903"/>
                  <a:pt x="88395" y="124114"/>
                </a:cubicBezTo>
                <a:lnTo>
                  <a:pt x="136020" y="76489"/>
                </a:lnTo>
                <a:cubicBezTo>
                  <a:pt x="138810" y="73699"/>
                  <a:pt x="138810" y="69176"/>
                  <a:pt x="136020" y="66386"/>
                </a:cubicBezTo>
                <a:cubicBezTo>
                  <a:pt x="133230" y="63596"/>
                  <a:pt x="128708" y="63596"/>
                  <a:pt x="125918" y="66386"/>
                </a:cubicBezTo>
                <a:close/>
              </a:path>
            </a:pathLst>
          </a:custGeom>
          <a:gradFill flip="none" rotWithShape="1">
            <a:gsLst>
              <a:gs pos="0">
                <a:srgbClr val="49C5B1"/>
              </a:gs>
              <a:gs pos="70000">
                <a:srgbClr val="0078D4"/>
              </a:gs>
            </a:gsLst>
            <a:path path="circle">
              <a:fillToRect l="100000" t="100000"/>
            </a:path>
            <a:tileRect r="-100000" b="-100000"/>
          </a:gradFill>
          <a:ln w="9525" cap="flat">
            <a:noFill/>
            <a:prstDash val="solid"/>
            <a:miter/>
          </a:ln>
          <a:effectLst/>
        </p:spPr>
        <p:txBody>
          <a:bodyPr rtlCol="0" anchor="ctr"/>
          <a:lstStyle/>
          <a:p>
            <a:endParaRPr lang="en-US"/>
          </a:p>
        </p:txBody>
      </p:sp>
      <p:sp>
        <p:nvSpPr>
          <p:cNvPr id="86" name="Graphic 13">
            <a:extLst>
              <a:ext uri="{FF2B5EF4-FFF2-40B4-BE49-F238E27FC236}">
                <a16:creationId xmlns:a16="http://schemas.microsoft.com/office/drawing/2014/main" id="{0E1319C2-1130-8D9F-D7C3-360BA97A200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spect="1"/>
          </p:cNvSpPr>
          <p:nvPr/>
        </p:nvSpPr>
        <p:spPr>
          <a:xfrm>
            <a:off x="3568079" y="1722488"/>
            <a:ext cx="111765" cy="111765"/>
          </a:xfrm>
          <a:custGeom>
            <a:avLst/>
            <a:gdLst>
              <a:gd name="connsiteX0" fmla="*/ 95250 w 190500"/>
              <a:gd name="connsiteY0" fmla="*/ 0 h 190500"/>
              <a:gd name="connsiteX1" fmla="*/ 190500 w 190500"/>
              <a:gd name="connsiteY1" fmla="*/ 95250 h 190500"/>
              <a:gd name="connsiteX2" fmla="*/ 95250 w 190500"/>
              <a:gd name="connsiteY2" fmla="*/ 190500 h 190500"/>
              <a:gd name="connsiteX3" fmla="*/ 0 w 190500"/>
              <a:gd name="connsiteY3" fmla="*/ 95250 h 190500"/>
              <a:gd name="connsiteX4" fmla="*/ 95250 w 190500"/>
              <a:gd name="connsiteY4" fmla="*/ 0 h 190500"/>
              <a:gd name="connsiteX5" fmla="*/ 125918 w 190500"/>
              <a:gd name="connsiteY5" fmla="*/ 66386 h 190500"/>
              <a:gd name="connsiteX6" fmla="*/ 83344 w 190500"/>
              <a:gd name="connsiteY6" fmla="*/ 108959 h 190500"/>
              <a:gd name="connsiteX7" fmla="*/ 64583 w 190500"/>
              <a:gd name="connsiteY7" fmla="*/ 90199 h 190500"/>
              <a:gd name="connsiteX8" fmla="*/ 54480 w 190500"/>
              <a:gd name="connsiteY8" fmla="*/ 90199 h 190500"/>
              <a:gd name="connsiteX9" fmla="*/ 54480 w 190500"/>
              <a:gd name="connsiteY9" fmla="*/ 100301 h 190500"/>
              <a:gd name="connsiteX10" fmla="*/ 78293 w 190500"/>
              <a:gd name="connsiteY10" fmla="*/ 124114 h 190500"/>
              <a:gd name="connsiteX11" fmla="*/ 88395 w 190500"/>
              <a:gd name="connsiteY11" fmla="*/ 124114 h 190500"/>
              <a:gd name="connsiteX12" fmla="*/ 136020 w 190500"/>
              <a:gd name="connsiteY12" fmla="*/ 76489 h 190500"/>
              <a:gd name="connsiteX13" fmla="*/ 136020 w 190500"/>
              <a:gd name="connsiteY13" fmla="*/ 66386 h 190500"/>
              <a:gd name="connsiteX14" fmla="*/ 125918 w 190500"/>
              <a:gd name="connsiteY14" fmla="*/ 66386 h 190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90500" h="190500">
                <a:moveTo>
                  <a:pt x="95250" y="0"/>
                </a:moveTo>
                <a:cubicBezTo>
                  <a:pt x="147855" y="0"/>
                  <a:pt x="190500" y="42645"/>
                  <a:pt x="190500" y="95250"/>
                </a:cubicBezTo>
                <a:cubicBezTo>
                  <a:pt x="190500" y="147855"/>
                  <a:pt x="147855" y="190500"/>
                  <a:pt x="95250" y="190500"/>
                </a:cubicBezTo>
                <a:cubicBezTo>
                  <a:pt x="42645" y="190500"/>
                  <a:pt x="0" y="147855"/>
                  <a:pt x="0" y="95250"/>
                </a:cubicBezTo>
                <a:cubicBezTo>
                  <a:pt x="0" y="42645"/>
                  <a:pt x="42645" y="0"/>
                  <a:pt x="95250" y="0"/>
                </a:cubicBezTo>
                <a:close/>
                <a:moveTo>
                  <a:pt x="125918" y="66386"/>
                </a:moveTo>
                <a:lnTo>
                  <a:pt x="83344" y="108959"/>
                </a:lnTo>
                <a:lnTo>
                  <a:pt x="64583" y="90199"/>
                </a:lnTo>
                <a:cubicBezTo>
                  <a:pt x="61793" y="87409"/>
                  <a:pt x="57270" y="87409"/>
                  <a:pt x="54480" y="90199"/>
                </a:cubicBezTo>
                <a:cubicBezTo>
                  <a:pt x="51690" y="92989"/>
                  <a:pt x="51690" y="97511"/>
                  <a:pt x="54480" y="100301"/>
                </a:cubicBezTo>
                <a:lnTo>
                  <a:pt x="78293" y="124114"/>
                </a:lnTo>
                <a:cubicBezTo>
                  <a:pt x="81083" y="126903"/>
                  <a:pt x="85605" y="126903"/>
                  <a:pt x="88395" y="124114"/>
                </a:cubicBezTo>
                <a:lnTo>
                  <a:pt x="136020" y="76489"/>
                </a:lnTo>
                <a:cubicBezTo>
                  <a:pt x="138810" y="73699"/>
                  <a:pt x="138810" y="69176"/>
                  <a:pt x="136020" y="66386"/>
                </a:cubicBezTo>
                <a:cubicBezTo>
                  <a:pt x="133230" y="63596"/>
                  <a:pt x="128708" y="63596"/>
                  <a:pt x="125918" y="66386"/>
                </a:cubicBezTo>
                <a:close/>
              </a:path>
            </a:pathLst>
          </a:custGeom>
          <a:gradFill flip="none" rotWithShape="1">
            <a:gsLst>
              <a:gs pos="0">
                <a:srgbClr val="49C5B1"/>
              </a:gs>
              <a:gs pos="70000">
                <a:srgbClr val="0078D4"/>
              </a:gs>
            </a:gsLst>
            <a:path path="circle">
              <a:fillToRect l="100000" t="100000"/>
            </a:path>
            <a:tileRect r="-100000" b="-100000"/>
          </a:gradFill>
          <a:ln w="9525" cap="flat">
            <a:noFill/>
            <a:prstDash val="solid"/>
            <a:miter/>
          </a:ln>
          <a:effectLst/>
        </p:spPr>
        <p:txBody>
          <a:bodyPr rtlCol="0" anchor="ctr"/>
          <a:lstStyle/>
          <a:p>
            <a:endParaRPr lang="en-US"/>
          </a:p>
        </p:txBody>
      </p:sp>
      <p:sp>
        <p:nvSpPr>
          <p:cNvPr id="87" name="Graphic 13">
            <a:extLst>
              <a:ext uri="{FF2B5EF4-FFF2-40B4-BE49-F238E27FC236}">
                <a16:creationId xmlns:a16="http://schemas.microsoft.com/office/drawing/2014/main" id="{AF2CC2C2-0D60-42CE-596C-4C2038D8FDD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spect="1"/>
          </p:cNvSpPr>
          <p:nvPr/>
        </p:nvSpPr>
        <p:spPr>
          <a:xfrm>
            <a:off x="3568079" y="2607709"/>
            <a:ext cx="111765" cy="111765"/>
          </a:xfrm>
          <a:custGeom>
            <a:avLst/>
            <a:gdLst>
              <a:gd name="connsiteX0" fmla="*/ 95250 w 190500"/>
              <a:gd name="connsiteY0" fmla="*/ 0 h 190500"/>
              <a:gd name="connsiteX1" fmla="*/ 190500 w 190500"/>
              <a:gd name="connsiteY1" fmla="*/ 95250 h 190500"/>
              <a:gd name="connsiteX2" fmla="*/ 95250 w 190500"/>
              <a:gd name="connsiteY2" fmla="*/ 190500 h 190500"/>
              <a:gd name="connsiteX3" fmla="*/ 0 w 190500"/>
              <a:gd name="connsiteY3" fmla="*/ 95250 h 190500"/>
              <a:gd name="connsiteX4" fmla="*/ 95250 w 190500"/>
              <a:gd name="connsiteY4" fmla="*/ 0 h 190500"/>
              <a:gd name="connsiteX5" fmla="*/ 125918 w 190500"/>
              <a:gd name="connsiteY5" fmla="*/ 66386 h 190500"/>
              <a:gd name="connsiteX6" fmla="*/ 83344 w 190500"/>
              <a:gd name="connsiteY6" fmla="*/ 108959 h 190500"/>
              <a:gd name="connsiteX7" fmla="*/ 64583 w 190500"/>
              <a:gd name="connsiteY7" fmla="*/ 90199 h 190500"/>
              <a:gd name="connsiteX8" fmla="*/ 54480 w 190500"/>
              <a:gd name="connsiteY8" fmla="*/ 90199 h 190500"/>
              <a:gd name="connsiteX9" fmla="*/ 54480 w 190500"/>
              <a:gd name="connsiteY9" fmla="*/ 100301 h 190500"/>
              <a:gd name="connsiteX10" fmla="*/ 78293 w 190500"/>
              <a:gd name="connsiteY10" fmla="*/ 124114 h 190500"/>
              <a:gd name="connsiteX11" fmla="*/ 88395 w 190500"/>
              <a:gd name="connsiteY11" fmla="*/ 124114 h 190500"/>
              <a:gd name="connsiteX12" fmla="*/ 136020 w 190500"/>
              <a:gd name="connsiteY12" fmla="*/ 76489 h 190500"/>
              <a:gd name="connsiteX13" fmla="*/ 136020 w 190500"/>
              <a:gd name="connsiteY13" fmla="*/ 66386 h 190500"/>
              <a:gd name="connsiteX14" fmla="*/ 125918 w 190500"/>
              <a:gd name="connsiteY14" fmla="*/ 66386 h 190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90500" h="190500">
                <a:moveTo>
                  <a:pt x="95250" y="0"/>
                </a:moveTo>
                <a:cubicBezTo>
                  <a:pt x="147855" y="0"/>
                  <a:pt x="190500" y="42645"/>
                  <a:pt x="190500" y="95250"/>
                </a:cubicBezTo>
                <a:cubicBezTo>
                  <a:pt x="190500" y="147855"/>
                  <a:pt x="147855" y="190500"/>
                  <a:pt x="95250" y="190500"/>
                </a:cubicBezTo>
                <a:cubicBezTo>
                  <a:pt x="42645" y="190500"/>
                  <a:pt x="0" y="147855"/>
                  <a:pt x="0" y="95250"/>
                </a:cubicBezTo>
                <a:cubicBezTo>
                  <a:pt x="0" y="42645"/>
                  <a:pt x="42645" y="0"/>
                  <a:pt x="95250" y="0"/>
                </a:cubicBezTo>
                <a:close/>
                <a:moveTo>
                  <a:pt x="125918" y="66386"/>
                </a:moveTo>
                <a:lnTo>
                  <a:pt x="83344" y="108959"/>
                </a:lnTo>
                <a:lnTo>
                  <a:pt x="64583" y="90199"/>
                </a:lnTo>
                <a:cubicBezTo>
                  <a:pt x="61793" y="87409"/>
                  <a:pt x="57270" y="87409"/>
                  <a:pt x="54480" y="90199"/>
                </a:cubicBezTo>
                <a:cubicBezTo>
                  <a:pt x="51690" y="92989"/>
                  <a:pt x="51690" y="97511"/>
                  <a:pt x="54480" y="100301"/>
                </a:cubicBezTo>
                <a:lnTo>
                  <a:pt x="78293" y="124114"/>
                </a:lnTo>
                <a:cubicBezTo>
                  <a:pt x="81083" y="126903"/>
                  <a:pt x="85605" y="126903"/>
                  <a:pt x="88395" y="124114"/>
                </a:cubicBezTo>
                <a:lnTo>
                  <a:pt x="136020" y="76489"/>
                </a:lnTo>
                <a:cubicBezTo>
                  <a:pt x="138810" y="73699"/>
                  <a:pt x="138810" y="69176"/>
                  <a:pt x="136020" y="66386"/>
                </a:cubicBezTo>
                <a:cubicBezTo>
                  <a:pt x="133230" y="63596"/>
                  <a:pt x="128708" y="63596"/>
                  <a:pt x="125918" y="66386"/>
                </a:cubicBezTo>
                <a:close/>
              </a:path>
            </a:pathLst>
          </a:custGeom>
          <a:gradFill flip="none" rotWithShape="1">
            <a:gsLst>
              <a:gs pos="0">
                <a:srgbClr val="49C5B1"/>
              </a:gs>
              <a:gs pos="70000">
                <a:srgbClr val="0078D4"/>
              </a:gs>
            </a:gsLst>
            <a:path path="circle">
              <a:fillToRect l="100000" t="100000"/>
            </a:path>
            <a:tileRect r="-100000" b="-100000"/>
          </a:gradFill>
          <a:ln w="9525" cap="flat">
            <a:noFill/>
            <a:prstDash val="solid"/>
            <a:miter/>
          </a:ln>
          <a:effectLst/>
        </p:spPr>
        <p:txBody>
          <a:bodyPr rtlCol="0" anchor="ctr"/>
          <a:lstStyle/>
          <a:p>
            <a:endParaRPr lang="en-US"/>
          </a:p>
        </p:txBody>
      </p:sp>
      <p:sp>
        <p:nvSpPr>
          <p:cNvPr id="88" name="Graphic 13">
            <a:extLst>
              <a:ext uri="{FF2B5EF4-FFF2-40B4-BE49-F238E27FC236}">
                <a16:creationId xmlns:a16="http://schemas.microsoft.com/office/drawing/2014/main" id="{C1EDBF36-A114-020B-FEAD-0EC749FAFE2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spect="1"/>
          </p:cNvSpPr>
          <p:nvPr/>
        </p:nvSpPr>
        <p:spPr>
          <a:xfrm>
            <a:off x="3568079" y="3377752"/>
            <a:ext cx="111765" cy="111765"/>
          </a:xfrm>
          <a:custGeom>
            <a:avLst/>
            <a:gdLst>
              <a:gd name="connsiteX0" fmla="*/ 95250 w 190500"/>
              <a:gd name="connsiteY0" fmla="*/ 0 h 190500"/>
              <a:gd name="connsiteX1" fmla="*/ 190500 w 190500"/>
              <a:gd name="connsiteY1" fmla="*/ 95250 h 190500"/>
              <a:gd name="connsiteX2" fmla="*/ 95250 w 190500"/>
              <a:gd name="connsiteY2" fmla="*/ 190500 h 190500"/>
              <a:gd name="connsiteX3" fmla="*/ 0 w 190500"/>
              <a:gd name="connsiteY3" fmla="*/ 95250 h 190500"/>
              <a:gd name="connsiteX4" fmla="*/ 95250 w 190500"/>
              <a:gd name="connsiteY4" fmla="*/ 0 h 190500"/>
              <a:gd name="connsiteX5" fmla="*/ 125918 w 190500"/>
              <a:gd name="connsiteY5" fmla="*/ 66386 h 190500"/>
              <a:gd name="connsiteX6" fmla="*/ 83344 w 190500"/>
              <a:gd name="connsiteY6" fmla="*/ 108959 h 190500"/>
              <a:gd name="connsiteX7" fmla="*/ 64583 w 190500"/>
              <a:gd name="connsiteY7" fmla="*/ 90199 h 190500"/>
              <a:gd name="connsiteX8" fmla="*/ 54480 w 190500"/>
              <a:gd name="connsiteY8" fmla="*/ 90199 h 190500"/>
              <a:gd name="connsiteX9" fmla="*/ 54480 w 190500"/>
              <a:gd name="connsiteY9" fmla="*/ 100301 h 190500"/>
              <a:gd name="connsiteX10" fmla="*/ 78293 w 190500"/>
              <a:gd name="connsiteY10" fmla="*/ 124114 h 190500"/>
              <a:gd name="connsiteX11" fmla="*/ 88395 w 190500"/>
              <a:gd name="connsiteY11" fmla="*/ 124114 h 190500"/>
              <a:gd name="connsiteX12" fmla="*/ 136020 w 190500"/>
              <a:gd name="connsiteY12" fmla="*/ 76489 h 190500"/>
              <a:gd name="connsiteX13" fmla="*/ 136020 w 190500"/>
              <a:gd name="connsiteY13" fmla="*/ 66386 h 190500"/>
              <a:gd name="connsiteX14" fmla="*/ 125918 w 190500"/>
              <a:gd name="connsiteY14" fmla="*/ 66386 h 190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90500" h="190500">
                <a:moveTo>
                  <a:pt x="95250" y="0"/>
                </a:moveTo>
                <a:cubicBezTo>
                  <a:pt x="147855" y="0"/>
                  <a:pt x="190500" y="42645"/>
                  <a:pt x="190500" y="95250"/>
                </a:cubicBezTo>
                <a:cubicBezTo>
                  <a:pt x="190500" y="147855"/>
                  <a:pt x="147855" y="190500"/>
                  <a:pt x="95250" y="190500"/>
                </a:cubicBezTo>
                <a:cubicBezTo>
                  <a:pt x="42645" y="190500"/>
                  <a:pt x="0" y="147855"/>
                  <a:pt x="0" y="95250"/>
                </a:cubicBezTo>
                <a:cubicBezTo>
                  <a:pt x="0" y="42645"/>
                  <a:pt x="42645" y="0"/>
                  <a:pt x="95250" y="0"/>
                </a:cubicBezTo>
                <a:close/>
                <a:moveTo>
                  <a:pt x="125918" y="66386"/>
                </a:moveTo>
                <a:lnTo>
                  <a:pt x="83344" y="108959"/>
                </a:lnTo>
                <a:lnTo>
                  <a:pt x="64583" y="90199"/>
                </a:lnTo>
                <a:cubicBezTo>
                  <a:pt x="61793" y="87409"/>
                  <a:pt x="57270" y="87409"/>
                  <a:pt x="54480" y="90199"/>
                </a:cubicBezTo>
                <a:cubicBezTo>
                  <a:pt x="51690" y="92989"/>
                  <a:pt x="51690" y="97511"/>
                  <a:pt x="54480" y="100301"/>
                </a:cubicBezTo>
                <a:lnTo>
                  <a:pt x="78293" y="124114"/>
                </a:lnTo>
                <a:cubicBezTo>
                  <a:pt x="81083" y="126903"/>
                  <a:pt x="85605" y="126903"/>
                  <a:pt x="88395" y="124114"/>
                </a:cubicBezTo>
                <a:lnTo>
                  <a:pt x="136020" y="76489"/>
                </a:lnTo>
                <a:cubicBezTo>
                  <a:pt x="138810" y="73699"/>
                  <a:pt x="138810" y="69176"/>
                  <a:pt x="136020" y="66386"/>
                </a:cubicBezTo>
                <a:cubicBezTo>
                  <a:pt x="133230" y="63596"/>
                  <a:pt x="128708" y="63596"/>
                  <a:pt x="125918" y="66386"/>
                </a:cubicBezTo>
                <a:close/>
              </a:path>
            </a:pathLst>
          </a:custGeom>
          <a:gradFill flip="none" rotWithShape="1">
            <a:gsLst>
              <a:gs pos="0">
                <a:srgbClr val="49C5B1"/>
              </a:gs>
              <a:gs pos="70000">
                <a:srgbClr val="0078D4"/>
              </a:gs>
            </a:gsLst>
            <a:path path="circle">
              <a:fillToRect l="100000" t="100000"/>
            </a:path>
            <a:tileRect r="-100000" b="-100000"/>
          </a:gradFill>
          <a:ln w="9525" cap="flat">
            <a:noFill/>
            <a:prstDash val="solid"/>
            <a:miter/>
          </a:ln>
          <a:effectLst/>
        </p:spPr>
        <p:txBody>
          <a:bodyPr rtlCol="0" anchor="ctr"/>
          <a:lstStyle/>
          <a:p>
            <a:endParaRPr lang="en-US"/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1835D7BB-DA35-CE5C-3926-9D1C10BCB7AB}"/>
              </a:ext>
            </a:extLst>
          </p:cNvPr>
          <p:cNvSpPr txBox="1"/>
          <p:nvPr/>
        </p:nvSpPr>
        <p:spPr>
          <a:xfrm>
            <a:off x="700545" y="6119472"/>
            <a:ext cx="2556000" cy="610424"/>
          </a:xfrm>
          <a:prstGeom prst="rect">
            <a:avLst/>
          </a:prstGeom>
          <a:noFill/>
        </p:spPr>
        <p:txBody>
          <a:bodyPr wrap="square" lIns="0" tIns="0" rIns="0" bIns="0" anchor="t" anchorCtr="0">
            <a:spAutoFit/>
          </a:bodyPr>
          <a:lstStyle/>
          <a:p>
            <a:pPr fontAlgn="base">
              <a:spcBef>
                <a:spcPts val="200"/>
              </a:spcBef>
            </a:pPr>
            <a:r>
              <a:rPr lang="en-CA" sz="1100" b="1" kern="0">
                <a:solidFill>
                  <a:srgbClr val="C03BC4"/>
                </a:solidFill>
                <a:latin typeface="Segoe UI Semibold" panose="020B0502040204020203" pitchFamily="34" charset="0"/>
                <a:cs typeface="Segoe UI Semibold" panose="020B0502040204020203" pitchFamily="34" charset="0"/>
              </a:rPr>
              <a:t>Be vague.</a:t>
            </a:r>
          </a:p>
          <a:p>
            <a:pPr fontAlgn="base">
              <a:spcBef>
                <a:spcPts val="200"/>
              </a:spcBef>
            </a:pPr>
            <a:r>
              <a:rPr kumimoji="0" lang="en-US" altLang="en-US" sz="9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Segoe UI" panose="020B0502040204020203" pitchFamily="34" charset="0"/>
                <a:ea typeface="Times New Roman" panose="02020603050405020304" pitchFamily="18" charset="0"/>
                <a:cs typeface="Segoe UI" panose="020B0502040204020203" pitchFamily="34" charset="0"/>
              </a:rPr>
              <a:t>When prompting Copilot, avoid using vague language, and be as clear as possible to receive </a:t>
            </a:r>
            <a:br>
              <a:rPr kumimoji="0" lang="en-US" altLang="en-US" sz="9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Segoe UI" panose="020B0502040204020203" pitchFamily="34" charset="0"/>
                <a:ea typeface="Times New Roman" panose="02020603050405020304" pitchFamily="18" charset="0"/>
                <a:cs typeface="Segoe UI" panose="020B0502040204020203" pitchFamily="34" charset="0"/>
              </a:rPr>
            </a:br>
            <a:r>
              <a:rPr kumimoji="0" lang="en-US" altLang="en-US" sz="9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Segoe UI" panose="020B0502040204020203" pitchFamily="34" charset="0"/>
                <a:ea typeface="Times New Roman" panose="02020603050405020304" pitchFamily="18" charset="0"/>
                <a:cs typeface="Segoe UI" panose="020B0502040204020203" pitchFamily="34" charset="0"/>
              </a:rPr>
              <a:t>better-quality responses.</a:t>
            </a:r>
            <a:endParaRPr lang="en-CA" sz="900" kern="100">
              <a:effectLst/>
              <a:latin typeface="Segoe UI" panose="020B0502040204020203" pitchFamily="34" charset="0"/>
              <a:ea typeface="Calibri" panose="020F0502020204030204" pitchFamily="34" charset="0"/>
              <a:cs typeface="Segoe UI" panose="020B0502040204020203" pitchFamily="34" charset="0"/>
            </a:endParaRP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3D9E6A43-8CEE-C687-3E49-811DA68F8124}"/>
              </a:ext>
            </a:extLst>
          </p:cNvPr>
          <p:cNvSpPr txBox="1"/>
          <p:nvPr/>
        </p:nvSpPr>
        <p:spPr>
          <a:xfrm>
            <a:off x="700545" y="6886518"/>
            <a:ext cx="2556000" cy="779701"/>
          </a:xfrm>
          <a:prstGeom prst="rect">
            <a:avLst/>
          </a:prstGeom>
          <a:noFill/>
        </p:spPr>
        <p:txBody>
          <a:bodyPr wrap="square" lIns="0" tIns="0" rIns="0" bIns="0" anchor="t" anchorCtr="0">
            <a:spAutoFit/>
          </a:bodyPr>
          <a:lstStyle/>
          <a:p>
            <a:pPr fontAlgn="base">
              <a:spcBef>
                <a:spcPts val="200"/>
              </a:spcBef>
              <a:spcAft>
                <a:spcPct val="0"/>
              </a:spcAft>
            </a:pPr>
            <a:r>
              <a:rPr lang="en-US" altLang="en-US" sz="1100" b="1" kern="0">
                <a:solidFill>
                  <a:srgbClr val="C03BC4"/>
                </a:solidFill>
                <a:latin typeface="Segoe UI Semibold" panose="020B0502040204020203" pitchFamily="34" charset="0"/>
                <a:cs typeface="Segoe UI Semibold" panose="020B0502040204020203" pitchFamily="34" charset="0"/>
              </a:rPr>
              <a:t>Request inappropriate or </a:t>
            </a:r>
            <a:br>
              <a:rPr lang="en-US" altLang="en-US" sz="1100" b="1" kern="0">
                <a:solidFill>
                  <a:srgbClr val="C03BC4"/>
                </a:solidFill>
                <a:latin typeface="Segoe UI Semibold" panose="020B0502040204020203" pitchFamily="34" charset="0"/>
                <a:cs typeface="Segoe UI Semibold" panose="020B0502040204020203" pitchFamily="34" charset="0"/>
              </a:rPr>
            </a:br>
            <a:r>
              <a:rPr lang="en-US" altLang="en-US" sz="1100" b="1" kern="0">
                <a:solidFill>
                  <a:srgbClr val="C03BC4"/>
                </a:solidFill>
                <a:latin typeface="Segoe UI Semibold" panose="020B0502040204020203" pitchFamily="34" charset="0"/>
                <a:cs typeface="Segoe UI Semibold" panose="020B0502040204020203" pitchFamily="34" charset="0"/>
              </a:rPr>
              <a:t>unethical content.</a:t>
            </a:r>
            <a:endParaRPr lang="en-CA" altLang="en-US" sz="1100" b="1" kern="0">
              <a:solidFill>
                <a:srgbClr val="C03BC4"/>
              </a:solidFill>
              <a:latin typeface="Segoe UI Semibold" panose="020B0502040204020203" pitchFamily="34" charset="0"/>
              <a:cs typeface="Segoe UI Semibold" panose="020B0502040204020203" pitchFamily="34" charset="0"/>
            </a:endParaRPr>
          </a:p>
          <a:p>
            <a:pPr fontAlgn="base">
              <a:spcBef>
                <a:spcPts val="200"/>
              </a:spcBef>
              <a:spcAft>
                <a:spcPct val="0"/>
              </a:spcAft>
            </a:pPr>
            <a:r>
              <a:rPr lang="en-US" altLang="en-US" sz="900">
                <a:solidFill>
                  <a:srgbClr val="0000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Copilot is not responsible for the content or the consequences of your writing. You should respect local laws, rules, and the rights of others. </a:t>
            </a: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16C1F5C7-349E-E2E1-0A74-F9970D1A19E6}"/>
              </a:ext>
            </a:extLst>
          </p:cNvPr>
          <p:cNvSpPr txBox="1"/>
          <p:nvPr/>
        </p:nvSpPr>
        <p:spPr>
          <a:xfrm>
            <a:off x="700545" y="7822842"/>
            <a:ext cx="2556000" cy="471924"/>
          </a:xfrm>
          <a:prstGeom prst="rect">
            <a:avLst/>
          </a:prstGeom>
          <a:noFill/>
        </p:spPr>
        <p:txBody>
          <a:bodyPr wrap="square" lIns="0" tIns="0" rIns="0" bIns="0" anchor="t" anchorCtr="0">
            <a:spAutoFit/>
          </a:bodyPr>
          <a:lstStyle/>
          <a:p>
            <a:pPr marR="0" lvl="0" indent="0" fontAlgn="base">
              <a:spcBef>
                <a:spcPts val="2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en-US" sz="1100" b="1" kern="0">
                <a:solidFill>
                  <a:srgbClr val="C03BC4"/>
                </a:solidFill>
                <a:latin typeface="Segoe UI Semibold" panose="020B0502040204020203" pitchFamily="34" charset="0"/>
                <a:cs typeface="Segoe UI Semibold" panose="020B0502040204020203" pitchFamily="34" charset="0"/>
              </a:rPr>
              <a:t>Use slang, jargon, or informal language.</a:t>
            </a:r>
            <a:endParaRPr lang="en-CA" altLang="en-US" sz="1100" b="1" kern="0">
              <a:solidFill>
                <a:srgbClr val="C03BC4"/>
              </a:solidFill>
              <a:latin typeface="Segoe UI Semibold" panose="020B0502040204020203" pitchFamily="34" charset="0"/>
              <a:cs typeface="Segoe UI Semibold" panose="020B0502040204020203" pitchFamily="34" charset="0"/>
            </a:endParaRPr>
          </a:p>
          <a:p>
            <a:pPr marR="0" lvl="0" indent="0" fontAlgn="base">
              <a:spcBef>
                <a:spcPts val="2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en-US" sz="900">
                <a:solidFill>
                  <a:srgbClr val="0000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This may cause Copilot to give low-quality, inappropriate or unprofessional responses.</a:t>
            </a: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180E3905-E7EE-0A69-E818-BE3DB6E4A4D7}"/>
              </a:ext>
            </a:extLst>
          </p:cNvPr>
          <p:cNvSpPr txBox="1"/>
          <p:nvPr/>
        </p:nvSpPr>
        <p:spPr>
          <a:xfrm>
            <a:off x="3764048" y="6119472"/>
            <a:ext cx="2556000" cy="748923"/>
          </a:xfrm>
          <a:prstGeom prst="rect">
            <a:avLst/>
          </a:prstGeom>
          <a:noFill/>
        </p:spPr>
        <p:txBody>
          <a:bodyPr wrap="square" lIns="0" tIns="0" rIns="0" bIns="0" anchor="t" anchorCtr="0">
            <a:spAutoFit/>
          </a:bodyPr>
          <a:lstStyle/>
          <a:p>
            <a:pPr fontAlgn="base">
              <a:spcBef>
                <a:spcPts val="200"/>
              </a:spcBef>
              <a:spcAft>
                <a:spcPct val="0"/>
              </a:spcAft>
            </a:pPr>
            <a:r>
              <a:rPr lang="en-CA" sz="1100" b="1" kern="0">
                <a:solidFill>
                  <a:srgbClr val="C03BC4"/>
                </a:solidFill>
                <a:latin typeface="Segoe UI Semibold" panose="020B0502040204020203" pitchFamily="34" charset="0"/>
                <a:cs typeface="Segoe UI Semibold" panose="020B0502040204020203" pitchFamily="34" charset="0"/>
              </a:rPr>
              <a:t>Give conflicting instructions.</a:t>
            </a:r>
          </a:p>
          <a:p>
            <a:pPr fontAlgn="base">
              <a:spcBef>
                <a:spcPts val="200"/>
              </a:spcBef>
              <a:spcAft>
                <a:spcPct val="0"/>
              </a:spcAft>
            </a:pPr>
            <a:r>
              <a:rPr lang="en-US" altLang="en-US" sz="900">
                <a:solidFill>
                  <a:srgbClr val="0000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Prompting Copilot to perform a task that includes multiple or conflicting pieces of information in the same request can confuse the AI and result in lower quality responses. </a:t>
            </a: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ADB9366E-A8FE-86C9-4A5E-74DCC210C7B4}"/>
              </a:ext>
            </a:extLst>
          </p:cNvPr>
          <p:cNvSpPr txBox="1"/>
          <p:nvPr/>
        </p:nvSpPr>
        <p:spPr>
          <a:xfrm>
            <a:off x="3764048" y="7026259"/>
            <a:ext cx="2556000" cy="610424"/>
          </a:xfrm>
          <a:prstGeom prst="rect">
            <a:avLst/>
          </a:prstGeom>
          <a:noFill/>
        </p:spPr>
        <p:txBody>
          <a:bodyPr wrap="square" lIns="0" tIns="0" rIns="0" bIns="0" anchor="t" anchorCtr="0">
            <a:spAutoFit/>
          </a:bodyPr>
          <a:lstStyle/>
          <a:p>
            <a:pPr fontAlgn="base">
              <a:spcBef>
                <a:spcPts val="200"/>
              </a:spcBef>
            </a:pPr>
            <a:r>
              <a:rPr lang="en-CA" sz="1100" b="1" kern="0">
                <a:solidFill>
                  <a:srgbClr val="C03BC4"/>
                </a:solidFill>
                <a:latin typeface="Segoe UI Semibold" panose="020B0502040204020203" pitchFamily="34" charset="0"/>
                <a:cs typeface="Segoe UI Semibold" panose="020B0502040204020203" pitchFamily="34" charset="0"/>
              </a:rPr>
              <a:t>Interrupt or change topics abruptly.</a:t>
            </a:r>
          </a:p>
          <a:p>
            <a:pPr fontAlgn="base">
              <a:spcBef>
                <a:spcPts val="200"/>
              </a:spcBef>
            </a:pPr>
            <a:r>
              <a:rPr kumimoji="0" lang="en-US" altLang="en-US" sz="9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Segoe UI" panose="020B0502040204020203" pitchFamily="34" charset="0"/>
                <a:ea typeface="Times New Roman" panose="02020603050405020304" pitchFamily="18" charset="0"/>
                <a:cs typeface="Segoe UI" panose="020B0502040204020203" pitchFamily="34" charset="0"/>
              </a:rPr>
              <a:t>This could disrupt Copilot’s writing process. Always close or finish a task before starting a new one. When starting a new task, write “New task.” </a:t>
            </a:r>
            <a:endParaRPr kumimoji="0" lang="en-US" altLang="en-US" sz="9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95" name="Graphic 66">
            <a:extLst>
              <a:ext uri="{FF2B5EF4-FFF2-40B4-BE49-F238E27FC236}">
                <a16:creationId xmlns:a16="http://schemas.microsoft.com/office/drawing/2014/main" id="{F4DF5D64-0296-97E7-2D6D-92155A98486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spect="1"/>
          </p:cNvSpPr>
          <p:nvPr/>
        </p:nvSpPr>
        <p:spPr>
          <a:xfrm>
            <a:off x="3568244" y="6153025"/>
            <a:ext cx="111600" cy="111600"/>
          </a:xfrm>
          <a:custGeom>
            <a:avLst/>
            <a:gdLst>
              <a:gd name="connsiteX0" fmla="*/ 95250 w 190500"/>
              <a:gd name="connsiteY0" fmla="*/ 0 h 190500"/>
              <a:gd name="connsiteX1" fmla="*/ 190500 w 190500"/>
              <a:gd name="connsiteY1" fmla="*/ 95250 h 190500"/>
              <a:gd name="connsiteX2" fmla="*/ 95250 w 190500"/>
              <a:gd name="connsiteY2" fmla="*/ 190500 h 190500"/>
              <a:gd name="connsiteX3" fmla="*/ 0 w 190500"/>
              <a:gd name="connsiteY3" fmla="*/ 95250 h 190500"/>
              <a:gd name="connsiteX4" fmla="*/ 95250 w 190500"/>
              <a:gd name="connsiteY4" fmla="*/ 0 h 190500"/>
              <a:gd name="connsiteX5" fmla="*/ 128876 w 190500"/>
              <a:gd name="connsiteY5" fmla="*/ 61624 h 190500"/>
              <a:gd name="connsiteX6" fmla="*/ 128075 w 190500"/>
              <a:gd name="connsiteY6" fmla="*/ 60932 h 190500"/>
              <a:gd name="connsiteX7" fmla="*/ 119668 w 190500"/>
              <a:gd name="connsiteY7" fmla="*/ 60864 h 190500"/>
              <a:gd name="connsiteX8" fmla="*/ 118774 w 190500"/>
              <a:gd name="connsiteY8" fmla="*/ 61624 h 190500"/>
              <a:gd name="connsiteX9" fmla="*/ 95250 w 190500"/>
              <a:gd name="connsiteY9" fmla="*/ 85144 h 190500"/>
              <a:gd name="connsiteX10" fmla="*/ 71726 w 190500"/>
              <a:gd name="connsiteY10" fmla="*/ 61624 h 190500"/>
              <a:gd name="connsiteX11" fmla="*/ 70925 w 190500"/>
              <a:gd name="connsiteY11" fmla="*/ 60932 h 190500"/>
              <a:gd name="connsiteX12" fmla="*/ 62518 w 190500"/>
              <a:gd name="connsiteY12" fmla="*/ 60864 h 190500"/>
              <a:gd name="connsiteX13" fmla="*/ 61624 w 190500"/>
              <a:gd name="connsiteY13" fmla="*/ 61624 h 190500"/>
              <a:gd name="connsiteX14" fmla="*/ 60932 w 190500"/>
              <a:gd name="connsiteY14" fmla="*/ 62425 h 190500"/>
              <a:gd name="connsiteX15" fmla="*/ 60864 w 190500"/>
              <a:gd name="connsiteY15" fmla="*/ 70832 h 190500"/>
              <a:gd name="connsiteX16" fmla="*/ 61624 w 190500"/>
              <a:gd name="connsiteY16" fmla="*/ 71726 h 190500"/>
              <a:gd name="connsiteX17" fmla="*/ 85144 w 190500"/>
              <a:gd name="connsiteY17" fmla="*/ 95250 h 190500"/>
              <a:gd name="connsiteX18" fmla="*/ 61624 w 190500"/>
              <a:gd name="connsiteY18" fmla="*/ 118774 h 190500"/>
              <a:gd name="connsiteX19" fmla="*/ 60932 w 190500"/>
              <a:gd name="connsiteY19" fmla="*/ 119575 h 190500"/>
              <a:gd name="connsiteX20" fmla="*/ 60864 w 190500"/>
              <a:gd name="connsiteY20" fmla="*/ 127982 h 190500"/>
              <a:gd name="connsiteX21" fmla="*/ 61624 w 190500"/>
              <a:gd name="connsiteY21" fmla="*/ 128876 h 190500"/>
              <a:gd name="connsiteX22" fmla="*/ 62425 w 190500"/>
              <a:gd name="connsiteY22" fmla="*/ 129568 h 190500"/>
              <a:gd name="connsiteX23" fmla="*/ 70832 w 190500"/>
              <a:gd name="connsiteY23" fmla="*/ 129636 h 190500"/>
              <a:gd name="connsiteX24" fmla="*/ 71726 w 190500"/>
              <a:gd name="connsiteY24" fmla="*/ 128876 h 190500"/>
              <a:gd name="connsiteX25" fmla="*/ 95250 w 190500"/>
              <a:gd name="connsiteY25" fmla="*/ 105356 h 190500"/>
              <a:gd name="connsiteX26" fmla="*/ 118774 w 190500"/>
              <a:gd name="connsiteY26" fmla="*/ 128876 h 190500"/>
              <a:gd name="connsiteX27" fmla="*/ 119575 w 190500"/>
              <a:gd name="connsiteY27" fmla="*/ 129568 h 190500"/>
              <a:gd name="connsiteX28" fmla="*/ 127982 w 190500"/>
              <a:gd name="connsiteY28" fmla="*/ 129636 h 190500"/>
              <a:gd name="connsiteX29" fmla="*/ 128876 w 190500"/>
              <a:gd name="connsiteY29" fmla="*/ 128876 h 190500"/>
              <a:gd name="connsiteX30" fmla="*/ 129568 w 190500"/>
              <a:gd name="connsiteY30" fmla="*/ 128075 h 190500"/>
              <a:gd name="connsiteX31" fmla="*/ 129636 w 190500"/>
              <a:gd name="connsiteY31" fmla="*/ 119668 h 190500"/>
              <a:gd name="connsiteX32" fmla="*/ 128876 w 190500"/>
              <a:gd name="connsiteY32" fmla="*/ 118774 h 190500"/>
              <a:gd name="connsiteX33" fmla="*/ 105356 w 190500"/>
              <a:gd name="connsiteY33" fmla="*/ 95250 h 190500"/>
              <a:gd name="connsiteX34" fmla="*/ 128876 w 190500"/>
              <a:gd name="connsiteY34" fmla="*/ 71726 h 190500"/>
              <a:gd name="connsiteX35" fmla="*/ 129568 w 190500"/>
              <a:gd name="connsiteY35" fmla="*/ 70925 h 190500"/>
              <a:gd name="connsiteX36" fmla="*/ 129636 w 190500"/>
              <a:gd name="connsiteY36" fmla="*/ 62518 h 190500"/>
              <a:gd name="connsiteX37" fmla="*/ 128876 w 190500"/>
              <a:gd name="connsiteY37" fmla="*/ 61624 h 190500"/>
              <a:gd name="connsiteX38" fmla="*/ 128075 w 190500"/>
              <a:gd name="connsiteY38" fmla="*/ 60932 h 190500"/>
              <a:gd name="connsiteX39" fmla="*/ 128876 w 190500"/>
              <a:gd name="connsiteY39" fmla="*/ 61624 h 190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190500" h="190500">
                <a:moveTo>
                  <a:pt x="95250" y="0"/>
                </a:moveTo>
                <a:cubicBezTo>
                  <a:pt x="147855" y="0"/>
                  <a:pt x="190500" y="42645"/>
                  <a:pt x="190500" y="95250"/>
                </a:cubicBezTo>
                <a:cubicBezTo>
                  <a:pt x="190500" y="147855"/>
                  <a:pt x="147855" y="190500"/>
                  <a:pt x="95250" y="190500"/>
                </a:cubicBezTo>
                <a:cubicBezTo>
                  <a:pt x="42645" y="190500"/>
                  <a:pt x="0" y="147855"/>
                  <a:pt x="0" y="95250"/>
                </a:cubicBezTo>
                <a:cubicBezTo>
                  <a:pt x="0" y="42645"/>
                  <a:pt x="42645" y="0"/>
                  <a:pt x="95250" y="0"/>
                </a:cubicBezTo>
                <a:close/>
                <a:moveTo>
                  <a:pt x="128876" y="61624"/>
                </a:moveTo>
                <a:lnTo>
                  <a:pt x="128075" y="60932"/>
                </a:lnTo>
                <a:cubicBezTo>
                  <a:pt x="125589" y="59087"/>
                  <a:pt x="122177" y="59065"/>
                  <a:pt x="119668" y="60864"/>
                </a:cubicBezTo>
                <a:lnTo>
                  <a:pt x="118774" y="61624"/>
                </a:lnTo>
                <a:lnTo>
                  <a:pt x="95250" y="85144"/>
                </a:lnTo>
                <a:lnTo>
                  <a:pt x="71726" y="61624"/>
                </a:lnTo>
                <a:lnTo>
                  <a:pt x="70925" y="60932"/>
                </a:lnTo>
                <a:cubicBezTo>
                  <a:pt x="68439" y="59087"/>
                  <a:pt x="65027" y="59065"/>
                  <a:pt x="62518" y="60864"/>
                </a:cubicBezTo>
                <a:lnTo>
                  <a:pt x="61624" y="61624"/>
                </a:lnTo>
                <a:lnTo>
                  <a:pt x="60932" y="62425"/>
                </a:lnTo>
                <a:cubicBezTo>
                  <a:pt x="59087" y="64911"/>
                  <a:pt x="59065" y="68323"/>
                  <a:pt x="60864" y="70832"/>
                </a:cubicBezTo>
                <a:lnTo>
                  <a:pt x="61624" y="71726"/>
                </a:lnTo>
                <a:lnTo>
                  <a:pt x="85144" y="95250"/>
                </a:lnTo>
                <a:lnTo>
                  <a:pt x="61624" y="118774"/>
                </a:lnTo>
                <a:lnTo>
                  <a:pt x="60932" y="119575"/>
                </a:lnTo>
                <a:cubicBezTo>
                  <a:pt x="59087" y="122061"/>
                  <a:pt x="59065" y="125473"/>
                  <a:pt x="60864" y="127982"/>
                </a:cubicBezTo>
                <a:lnTo>
                  <a:pt x="61624" y="128876"/>
                </a:lnTo>
                <a:lnTo>
                  <a:pt x="62425" y="129568"/>
                </a:lnTo>
                <a:cubicBezTo>
                  <a:pt x="64911" y="131413"/>
                  <a:pt x="68323" y="131435"/>
                  <a:pt x="70832" y="129636"/>
                </a:cubicBezTo>
                <a:lnTo>
                  <a:pt x="71726" y="128876"/>
                </a:lnTo>
                <a:lnTo>
                  <a:pt x="95250" y="105356"/>
                </a:lnTo>
                <a:lnTo>
                  <a:pt x="118774" y="128876"/>
                </a:lnTo>
                <a:lnTo>
                  <a:pt x="119575" y="129568"/>
                </a:lnTo>
                <a:cubicBezTo>
                  <a:pt x="122061" y="131413"/>
                  <a:pt x="125473" y="131435"/>
                  <a:pt x="127982" y="129636"/>
                </a:cubicBezTo>
                <a:lnTo>
                  <a:pt x="128876" y="128876"/>
                </a:lnTo>
                <a:lnTo>
                  <a:pt x="129568" y="128075"/>
                </a:lnTo>
                <a:cubicBezTo>
                  <a:pt x="131413" y="125589"/>
                  <a:pt x="131435" y="122177"/>
                  <a:pt x="129636" y="119668"/>
                </a:cubicBezTo>
                <a:lnTo>
                  <a:pt x="128876" y="118774"/>
                </a:lnTo>
                <a:lnTo>
                  <a:pt x="105356" y="95250"/>
                </a:lnTo>
                <a:lnTo>
                  <a:pt x="128876" y="71726"/>
                </a:lnTo>
                <a:lnTo>
                  <a:pt x="129568" y="70925"/>
                </a:lnTo>
                <a:cubicBezTo>
                  <a:pt x="131413" y="68439"/>
                  <a:pt x="131435" y="65027"/>
                  <a:pt x="129636" y="62518"/>
                </a:cubicBezTo>
                <a:lnTo>
                  <a:pt x="128876" y="61624"/>
                </a:lnTo>
                <a:lnTo>
                  <a:pt x="128075" y="60932"/>
                </a:lnTo>
                <a:lnTo>
                  <a:pt x="128876" y="61624"/>
                </a:lnTo>
                <a:close/>
              </a:path>
            </a:pathLst>
          </a:custGeom>
          <a:gradFill flip="none" rotWithShape="1">
            <a:gsLst>
              <a:gs pos="8000">
                <a:srgbClr val="C03BC4"/>
              </a:gs>
              <a:gs pos="95000">
                <a:srgbClr val="F4364C"/>
              </a:gs>
            </a:gsLst>
            <a:path path="circle">
              <a:fillToRect r="100000" b="100000"/>
            </a:path>
            <a:tileRect l="-100000" t="-10000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96" name="Graphic 66">
            <a:extLst>
              <a:ext uri="{FF2B5EF4-FFF2-40B4-BE49-F238E27FC236}">
                <a16:creationId xmlns:a16="http://schemas.microsoft.com/office/drawing/2014/main" id="{1BA5400E-2F72-5AF9-07D4-FD3EE46824C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spect="1"/>
          </p:cNvSpPr>
          <p:nvPr/>
        </p:nvSpPr>
        <p:spPr>
          <a:xfrm>
            <a:off x="494022" y="6920588"/>
            <a:ext cx="111600" cy="111600"/>
          </a:xfrm>
          <a:custGeom>
            <a:avLst/>
            <a:gdLst>
              <a:gd name="connsiteX0" fmla="*/ 95250 w 190500"/>
              <a:gd name="connsiteY0" fmla="*/ 0 h 190500"/>
              <a:gd name="connsiteX1" fmla="*/ 190500 w 190500"/>
              <a:gd name="connsiteY1" fmla="*/ 95250 h 190500"/>
              <a:gd name="connsiteX2" fmla="*/ 95250 w 190500"/>
              <a:gd name="connsiteY2" fmla="*/ 190500 h 190500"/>
              <a:gd name="connsiteX3" fmla="*/ 0 w 190500"/>
              <a:gd name="connsiteY3" fmla="*/ 95250 h 190500"/>
              <a:gd name="connsiteX4" fmla="*/ 95250 w 190500"/>
              <a:gd name="connsiteY4" fmla="*/ 0 h 190500"/>
              <a:gd name="connsiteX5" fmla="*/ 128876 w 190500"/>
              <a:gd name="connsiteY5" fmla="*/ 61624 h 190500"/>
              <a:gd name="connsiteX6" fmla="*/ 128075 w 190500"/>
              <a:gd name="connsiteY6" fmla="*/ 60932 h 190500"/>
              <a:gd name="connsiteX7" fmla="*/ 119668 w 190500"/>
              <a:gd name="connsiteY7" fmla="*/ 60864 h 190500"/>
              <a:gd name="connsiteX8" fmla="*/ 118774 w 190500"/>
              <a:gd name="connsiteY8" fmla="*/ 61624 h 190500"/>
              <a:gd name="connsiteX9" fmla="*/ 95250 w 190500"/>
              <a:gd name="connsiteY9" fmla="*/ 85144 h 190500"/>
              <a:gd name="connsiteX10" fmla="*/ 71726 w 190500"/>
              <a:gd name="connsiteY10" fmla="*/ 61624 h 190500"/>
              <a:gd name="connsiteX11" fmla="*/ 70925 w 190500"/>
              <a:gd name="connsiteY11" fmla="*/ 60932 h 190500"/>
              <a:gd name="connsiteX12" fmla="*/ 62518 w 190500"/>
              <a:gd name="connsiteY12" fmla="*/ 60864 h 190500"/>
              <a:gd name="connsiteX13" fmla="*/ 61624 w 190500"/>
              <a:gd name="connsiteY13" fmla="*/ 61624 h 190500"/>
              <a:gd name="connsiteX14" fmla="*/ 60932 w 190500"/>
              <a:gd name="connsiteY14" fmla="*/ 62425 h 190500"/>
              <a:gd name="connsiteX15" fmla="*/ 60864 w 190500"/>
              <a:gd name="connsiteY15" fmla="*/ 70832 h 190500"/>
              <a:gd name="connsiteX16" fmla="*/ 61624 w 190500"/>
              <a:gd name="connsiteY16" fmla="*/ 71726 h 190500"/>
              <a:gd name="connsiteX17" fmla="*/ 85144 w 190500"/>
              <a:gd name="connsiteY17" fmla="*/ 95250 h 190500"/>
              <a:gd name="connsiteX18" fmla="*/ 61624 w 190500"/>
              <a:gd name="connsiteY18" fmla="*/ 118774 h 190500"/>
              <a:gd name="connsiteX19" fmla="*/ 60932 w 190500"/>
              <a:gd name="connsiteY19" fmla="*/ 119575 h 190500"/>
              <a:gd name="connsiteX20" fmla="*/ 60864 w 190500"/>
              <a:gd name="connsiteY20" fmla="*/ 127982 h 190500"/>
              <a:gd name="connsiteX21" fmla="*/ 61624 w 190500"/>
              <a:gd name="connsiteY21" fmla="*/ 128876 h 190500"/>
              <a:gd name="connsiteX22" fmla="*/ 62425 w 190500"/>
              <a:gd name="connsiteY22" fmla="*/ 129568 h 190500"/>
              <a:gd name="connsiteX23" fmla="*/ 70832 w 190500"/>
              <a:gd name="connsiteY23" fmla="*/ 129636 h 190500"/>
              <a:gd name="connsiteX24" fmla="*/ 71726 w 190500"/>
              <a:gd name="connsiteY24" fmla="*/ 128876 h 190500"/>
              <a:gd name="connsiteX25" fmla="*/ 95250 w 190500"/>
              <a:gd name="connsiteY25" fmla="*/ 105356 h 190500"/>
              <a:gd name="connsiteX26" fmla="*/ 118774 w 190500"/>
              <a:gd name="connsiteY26" fmla="*/ 128876 h 190500"/>
              <a:gd name="connsiteX27" fmla="*/ 119575 w 190500"/>
              <a:gd name="connsiteY27" fmla="*/ 129568 h 190500"/>
              <a:gd name="connsiteX28" fmla="*/ 127982 w 190500"/>
              <a:gd name="connsiteY28" fmla="*/ 129636 h 190500"/>
              <a:gd name="connsiteX29" fmla="*/ 128876 w 190500"/>
              <a:gd name="connsiteY29" fmla="*/ 128876 h 190500"/>
              <a:gd name="connsiteX30" fmla="*/ 129568 w 190500"/>
              <a:gd name="connsiteY30" fmla="*/ 128075 h 190500"/>
              <a:gd name="connsiteX31" fmla="*/ 129636 w 190500"/>
              <a:gd name="connsiteY31" fmla="*/ 119668 h 190500"/>
              <a:gd name="connsiteX32" fmla="*/ 128876 w 190500"/>
              <a:gd name="connsiteY32" fmla="*/ 118774 h 190500"/>
              <a:gd name="connsiteX33" fmla="*/ 105356 w 190500"/>
              <a:gd name="connsiteY33" fmla="*/ 95250 h 190500"/>
              <a:gd name="connsiteX34" fmla="*/ 128876 w 190500"/>
              <a:gd name="connsiteY34" fmla="*/ 71726 h 190500"/>
              <a:gd name="connsiteX35" fmla="*/ 129568 w 190500"/>
              <a:gd name="connsiteY35" fmla="*/ 70925 h 190500"/>
              <a:gd name="connsiteX36" fmla="*/ 129636 w 190500"/>
              <a:gd name="connsiteY36" fmla="*/ 62518 h 190500"/>
              <a:gd name="connsiteX37" fmla="*/ 128876 w 190500"/>
              <a:gd name="connsiteY37" fmla="*/ 61624 h 190500"/>
              <a:gd name="connsiteX38" fmla="*/ 128075 w 190500"/>
              <a:gd name="connsiteY38" fmla="*/ 60932 h 190500"/>
              <a:gd name="connsiteX39" fmla="*/ 128876 w 190500"/>
              <a:gd name="connsiteY39" fmla="*/ 61624 h 190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190500" h="190500">
                <a:moveTo>
                  <a:pt x="95250" y="0"/>
                </a:moveTo>
                <a:cubicBezTo>
                  <a:pt x="147855" y="0"/>
                  <a:pt x="190500" y="42645"/>
                  <a:pt x="190500" y="95250"/>
                </a:cubicBezTo>
                <a:cubicBezTo>
                  <a:pt x="190500" y="147855"/>
                  <a:pt x="147855" y="190500"/>
                  <a:pt x="95250" y="190500"/>
                </a:cubicBezTo>
                <a:cubicBezTo>
                  <a:pt x="42645" y="190500"/>
                  <a:pt x="0" y="147855"/>
                  <a:pt x="0" y="95250"/>
                </a:cubicBezTo>
                <a:cubicBezTo>
                  <a:pt x="0" y="42645"/>
                  <a:pt x="42645" y="0"/>
                  <a:pt x="95250" y="0"/>
                </a:cubicBezTo>
                <a:close/>
                <a:moveTo>
                  <a:pt x="128876" y="61624"/>
                </a:moveTo>
                <a:lnTo>
                  <a:pt x="128075" y="60932"/>
                </a:lnTo>
                <a:cubicBezTo>
                  <a:pt x="125589" y="59087"/>
                  <a:pt x="122177" y="59065"/>
                  <a:pt x="119668" y="60864"/>
                </a:cubicBezTo>
                <a:lnTo>
                  <a:pt x="118774" y="61624"/>
                </a:lnTo>
                <a:lnTo>
                  <a:pt x="95250" y="85144"/>
                </a:lnTo>
                <a:lnTo>
                  <a:pt x="71726" y="61624"/>
                </a:lnTo>
                <a:lnTo>
                  <a:pt x="70925" y="60932"/>
                </a:lnTo>
                <a:cubicBezTo>
                  <a:pt x="68439" y="59087"/>
                  <a:pt x="65027" y="59065"/>
                  <a:pt x="62518" y="60864"/>
                </a:cubicBezTo>
                <a:lnTo>
                  <a:pt x="61624" y="61624"/>
                </a:lnTo>
                <a:lnTo>
                  <a:pt x="60932" y="62425"/>
                </a:lnTo>
                <a:cubicBezTo>
                  <a:pt x="59087" y="64911"/>
                  <a:pt x="59065" y="68323"/>
                  <a:pt x="60864" y="70832"/>
                </a:cubicBezTo>
                <a:lnTo>
                  <a:pt x="61624" y="71726"/>
                </a:lnTo>
                <a:lnTo>
                  <a:pt x="85144" y="95250"/>
                </a:lnTo>
                <a:lnTo>
                  <a:pt x="61624" y="118774"/>
                </a:lnTo>
                <a:lnTo>
                  <a:pt x="60932" y="119575"/>
                </a:lnTo>
                <a:cubicBezTo>
                  <a:pt x="59087" y="122061"/>
                  <a:pt x="59065" y="125473"/>
                  <a:pt x="60864" y="127982"/>
                </a:cubicBezTo>
                <a:lnTo>
                  <a:pt x="61624" y="128876"/>
                </a:lnTo>
                <a:lnTo>
                  <a:pt x="62425" y="129568"/>
                </a:lnTo>
                <a:cubicBezTo>
                  <a:pt x="64911" y="131413"/>
                  <a:pt x="68323" y="131435"/>
                  <a:pt x="70832" y="129636"/>
                </a:cubicBezTo>
                <a:lnTo>
                  <a:pt x="71726" y="128876"/>
                </a:lnTo>
                <a:lnTo>
                  <a:pt x="95250" y="105356"/>
                </a:lnTo>
                <a:lnTo>
                  <a:pt x="118774" y="128876"/>
                </a:lnTo>
                <a:lnTo>
                  <a:pt x="119575" y="129568"/>
                </a:lnTo>
                <a:cubicBezTo>
                  <a:pt x="122061" y="131413"/>
                  <a:pt x="125473" y="131435"/>
                  <a:pt x="127982" y="129636"/>
                </a:cubicBezTo>
                <a:lnTo>
                  <a:pt x="128876" y="128876"/>
                </a:lnTo>
                <a:lnTo>
                  <a:pt x="129568" y="128075"/>
                </a:lnTo>
                <a:cubicBezTo>
                  <a:pt x="131413" y="125589"/>
                  <a:pt x="131435" y="122177"/>
                  <a:pt x="129636" y="119668"/>
                </a:cubicBezTo>
                <a:lnTo>
                  <a:pt x="128876" y="118774"/>
                </a:lnTo>
                <a:lnTo>
                  <a:pt x="105356" y="95250"/>
                </a:lnTo>
                <a:lnTo>
                  <a:pt x="128876" y="71726"/>
                </a:lnTo>
                <a:lnTo>
                  <a:pt x="129568" y="70925"/>
                </a:lnTo>
                <a:cubicBezTo>
                  <a:pt x="131413" y="68439"/>
                  <a:pt x="131435" y="65027"/>
                  <a:pt x="129636" y="62518"/>
                </a:cubicBezTo>
                <a:lnTo>
                  <a:pt x="128876" y="61624"/>
                </a:lnTo>
                <a:lnTo>
                  <a:pt x="128075" y="60932"/>
                </a:lnTo>
                <a:lnTo>
                  <a:pt x="128876" y="61624"/>
                </a:lnTo>
                <a:close/>
              </a:path>
            </a:pathLst>
          </a:custGeom>
          <a:gradFill flip="none" rotWithShape="1">
            <a:gsLst>
              <a:gs pos="8000">
                <a:srgbClr val="C03BC4"/>
              </a:gs>
              <a:gs pos="95000">
                <a:srgbClr val="F4364C"/>
              </a:gs>
            </a:gsLst>
            <a:path path="circle">
              <a:fillToRect r="100000" b="100000"/>
            </a:path>
            <a:tileRect l="-100000" t="-10000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97" name="Graphic 66">
            <a:extLst>
              <a:ext uri="{FF2B5EF4-FFF2-40B4-BE49-F238E27FC236}">
                <a16:creationId xmlns:a16="http://schemas.microsoft.com/office/drawing/2014/main" id="{7E6471AF-784F-1440-90D3-58CFC3419D4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spect="1"/>
          </p:cNvSpPr>
          <p:nvPr/>
        </p:nvSpPr>
        <p:spPr>
          <a:xfrm>
            <a:off x="494022" y="7852923"/>
            <a:ext cx="111600" cy="111600"/>
          </a:xfrm>
          <a:custGeom>
            <a:avLst/>
            <a:gdLst>
              <a:gd name="connsiteX0" fmla="*/ 95250 w 190500"/>
              <a:gd name="connsiteY0" fmla="*/ 0 h 190500"/>
              <a:gd name="connsiteX1" fmla="*/ 190500 w 190500"/>
              <a:gd name="connsiteY1" fmla="*/ 95250 h 190500"/>
              <a:gd name="connsiteX2" fmla="*/ 95250 w 190500"/>
              <a:gd name="connsiteY2" fmla="*/ 190500 h 190500"/>
              <a:gd name="connsiteX3" fmla="*/ 0 w 190500"/>
              <a:gd name="connsiteY3" fmla="*/ 95250 h 190500"/>
              <a:gd name="connsiteX4" fmla="*/ 95250 w 190500"/>
              <a:gd name="connsiteY4" fmla="*/ 0 h 190500"/>
              <a:gd name="connsiteX5" fmla="*/ 128876 w 190500"/>
              <a:gd name="connsiteY5" fmla="*/ 61624 h 190500"/>
              <a:gd name="connsiteX6" fmla="*/ 128075 w 190500"/>
              <a:gd name="connsiteY6" fmla="*/ 60932 h 190500"/>
              <a:gd name="connsiteX7" fmla="*/ 119668 w 190500"/>
              <a:gd name="connsiteY7" fmla="*/ 60864 h 190500"/>
              <a:gd name="connsiteX8" fmla="*/ 118774 w 190500"/>
              <a:gd name="connsiteY8" fmla="*/ 61624 h 190500"/>
              <a:gd name="connsiteX9" fmla="*/ 95250 w 190500"/>
              <a:gd name="connsiteY9" fmla="*/ 85144 h 190500"/>
              <a:gd name="connsiteX10" fmla="*/ 71726 w 190500"/>
              <a:gd name="connsiteY10" fmla="*/ 61624 h 190500"/>
              <a:gd name="connsiteX11" fmla="*/ 70925 w 190500"/>
              <a:gd name="connsiteY11" fmla="*/ 60932 h 190500"/>
              <a:gd name="connsiteX12" fmla="*/ 62518 w 190500"/>
              <a:gd name="connsiteY12" fmla="*/ 60864 h 190500"/>
              <a:gd name="connsiteX13" fmla="*/ 61624 w 190500"/>
              <a:gd name="connsiteY13" fmla="*/ 61624 h 190500"/>
              <a:gd name="connsiteX14" fmla="*/ 60932 w 190500"/>
              <a:gd name="connsiteY14" fmla="*/ 62425 h 190500"/>
              <a:gd name="connsiteX15" fmla="*/ 60864 w 190500"/>
              <a:gd name="connsiteY15" fmla="*/ 70832 h 190500"/>
              <a:gd name="connsiteX16" fmla="*/ 61624 w 190500"/>
              <a:gd name="connsiteY16" fmla="*/ 71726 h 190500"/>
              <a:gd name="connsiteX17" fmla="*/ 85144 w 190500"/>
              <a:gd name="connsiteY17" fmla="*/ 95250 h 190500"/>
              <a:gd name="connsiteX18" fmla="*/ 61624 w 190500"/>
              <a:gd name="connsiteY18" fmla="*/ 118774 h 190500"/>
              <a:gd name="connsiteX19" fmla="*/ 60932 w 190500"/>
              <a:gd name="connsiteY19" fmla="*/ 119575 h 190500"/>
              <a:gd name="connsiteX20" fmla="*/ 60864 w 190500"/>
              <a:gd name="connsiteY20" fmla="*/ 127982 h 190500"/>
              <a:gd name="connsiteX21" fmla="*/ 61624 w 190500"/>
              <a:gd name="connsiteY21" fmla="*/ 128876 h 190500"/>
              <a:gd name="connsiteX22" fmla="*/ 62425 w 190500"/>
              <a:gd name="connsiteY22" fmla="*/ 129568 h 190500"/>
              <a:gd name="connsiteX23" fmla="*/ 70832 w 190500"/>
              <a:gd name="connsiteY23" fmla="*/ 129636 h 190500"/>
              <a:gd name="connsiteX24" fmla="*/ 71726 w 190500"/>
              <a:gd name="connsiteY24" fmla="*/ 128876 h 190500"/>
              <a:gd name="connsiteX25" fmla="*/ 95250 w 190500"/>
              <a:gd name="connsiteY25" fmla="*/ 105356 h 190500"/>
              <a:gd name="connsiteX26" fmla="*/ 118774 w 190500"/>
              <a:gd name="connsiteY26" fmla="*/ 128876 h 190500"/>
              <a:gd name="connsiteX27" fmla="*/ 119575 w 190500"/>
              <a:gd name="connsiteY27" fmla="*/ 129568 h 190500"/>
              <a:gd name="connsiteX28" fmla="*/ 127982 w 190500"/>
              <a:gd name="connsiteY28" fmla="*/ 129636 h 190500"/>
              <a:gd name="connsiteX29" fmla="*/ 128876 w 190500"/>
              <a:gd name="connsiteY29" fmla="*/ 128876 h 190500"/>
              <a:gd name="connsiteX30" fmla="*/ 129568 w 190500"/>
              <a:gd name="connsiteY30" fmla="*/ 128075 h 190500"/>
              <a:gd name="connsiteX31" fmla="*/ 129636 w 190500"/>
              <a:gd name="connsiteY31" fmla="*/ 119668 h 190500"/>
              <a:gd name="connsiteX32" fmla="*/ 128876 w 190500"/>
              <a:gd name="connsiteY32" fmla="*/ 118774 h 190500"/>
              <a:gd name="connsiteX33" fmla="*/ 105356 w 190500"/>
              <a:gd name="connsiteY33" fmla="*/ 95250 h 190500"/>
              <a:gd name="connsiteX34" fmla="*/ 128876 w 190500"/>
              <a:gd name="connsiteY34" fmla="*/ 71726 h 190500"/>
              <a:gd name="connsiteX35" fmla="*/ 129568 w 190500"/>
              <a:gd name="connsiteY35" fmla="*/ 70925 h 190500"/>
              <a:gd name="connsiteX36" fmla="*/ 129636 w 190500"/>
              <a:gd name="connsiteY36" fmla="*/ 62518 h 190500"/>
              <a:gd name="connsiteX37" fmla="*/ 128876 w 190500"/>
              <a:gd name="connsiteY37" fmla="*/ 61624 h 190500"/>
              <a:gd name="connsiteX38" fmla="*/ 128075 w 190500"/>
              <a:gd name="connsiteY38" fmla="*/ 60932 h 190500"/>
              <a:gd name="connsiteX39" fmla="*/ 128876 w 190500"/>
              <a:gd name="connsiteY39" fmla="*/ 61624 h 190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190500" h="190500">
                <a:moveTo>
                  <a:pt x="95250" y="0"/>
                </a:moveTo>
                <a:cubicBezTo>
                  <a:pt x="147855" y="0"/>
                  <a:pt x="190500" y="42645"/>
                  <a:pt x="190500" y="95250"/>
                </a:cubicBezTo>
                <a:cubicBezTo>
                  <a:pt x="190500" y="147855"/>
                  <a:pt x="147855" y="190500"/>
                  <a:pt x="95250" y="190500"/>
                </a:cubicBezTo>
                <a:cubicBezTo>
                  <a:pt x="42645" y="190500"/>
                  <a:pt x="0" y="147855"/>
                  <a:pt x="0" y="95250"/>
                </a:cubicBezTo>
                <a:cubicBezTo>
                  <a:pt x="0" y="42645"/>
                  <a:pt x="42645" y="0"/>
                  <a:pt x="95250" y="0"/>
                </a:cubicBezTo>
                <a:close/>
                <a:moveTo>
                  <a:pt x="128876" y="61624"/>
                </a:moveTo>
                <a:lnTo>
                  <a:pt x="128075" y="60932"/>
                </a:lnTo>
                <a:cubicBezTo>
                  <a:pt x="125589" y="59087"/>
                  <a:pt x="122177" y="59065"/>
                  <a:pt x="119668" y="60864"/>
                </a:cubicBezTo>
                <a:lnTo>
                  <a:pt x="118774" y="61624"/>
                </a:lnTo>
                <a:lnTo>
                  <a:pt x="95250" y="85144"/>
                </a:lnTo>
                <a:lnTo>
                  <a:pt x="71726" y="61624"/>
                </a:lnTo>
                <a:lnTo>
                  <a:pt x="70925" y="60932"/>
                </a:lnTo>
                <a:cubicBezTo>
                  <a:pt x="68439" y="59087"/>
                  <a:pt x="65027" y="59065"/>
                  <a:pt x="62518" y="60864"/>
                </a:cubicBezTo>
                <a:lnTo>
                  <a:pt x="61624" y="61624"/>
                </a:lnTo>
                <a:lnTo>
                  <a:pt x="60932" y="62425"/>
                </a:lnTo>
                <a:cubicBezTo>
                  <a:pt x="59087" y="64911"/>
                  <a:pt x="59065" y="68323"/>
                  <a:pt x="60864" y="70832"/>
                </a:cubicBezTo>
                <a:lnTo>
                  <a:pt x="61624" y="71726"/>
                </a:lnTo>
                <a:lnTo>
                  <a:pt x="85144" y="95250"/>
                </a:lnTo>
                <a:lnTo>
                  <a:pt x="61624" y="118774"/>
                </a:lnTo>
                <a:lnTo>
                  <a:pt x="60932" y="119575"/>
                </a:lnTo>
                <a:cubicBezTo>
                  <a:pt x="59087" y="122061"/>
                  <a:pt x="59065" y="125473"/>
                  <a:pt x="60864" y="127982"/>
                </a:cubicBezTo>
                <a:lnTo>
                  <a:pt x="61624" y="128876"/>
                </a:lnTo>
                <a:lnTo>
                  <a:pt x="62425" y="129568"/>
                </a:lnTo>
                <a:cubicBezTo>
                  <a:pt x="64911" y="131413"/>
                  <a:pt x="68323" y="131435"/>
                  <a:pt x="70832" y="129636"/>
                </a:cubicBezTo>
                <a:lnTo>
                  <a:pt x="71726" y="128876"/>
                </a:lnTo>
                <a:lnTo>
                  <a:pt x="95250" y="105356"/>
                </a:lnTo>
                <a:lnTo>
                  <a:pt x="118774" y="128876"/>
                </a:lnTo>
                <a:lnTo>
                  <a:pt x="119575" y="129568"/>
                </a:lnTo>
                <a:cubicBezTo>
                  <a:pt x="122061" y="131413"/>
                  <a:pt x="125473" y="131435"/>
                  <a:pt x="127982" y="129636"/>
                </a:cubicBezTo>
                <a:lnTo>
                  <a:pt x="128876" y="128876"/>
                </a:lnTo>
                <a:lnTo>
                  <a:pt x="129568" y="128075"/>
                </a:lnTo>
                <a:cubicBezTo>
                  <a:pt x="131413" y="125589"/>
                  <a:pt x="131435" y="122177"/>
                  <a:pt x="129636" y="119668"/>
                </a:cubicBezTo>
                <a:lnTo>
                  <a:pt x="128876" y="118774"/>
                </a:lnTo>
                <a:lnTo>
                  <a:pt x="105356" y="95250"/>
                </a:lnTo>
                <a:lnTo>
                  <a:pt x="128876" y="71726"/>
                </a:lnTo>
                <a:lnTo>
                  <a:pt x="129568" y="70925"/>
                </a:lnTo>
                <a:cubicBezTo>
                  <a:pt x="131413" y="68439"/>
                  <a:pt x="131435" y="65027"/>
                  <a:pt x="129636" y="62518"/>
                </a:cubicBezTo>
                <a:lnTo>
                  <a:pt x="128876" y="61624"/>
                </a:lnTo>
                <a:lnTo>
                  <a:pt x="128075" y="60932"/>
                </a:lnTo>
                <a:lnTo>
                  <a:pt x="128876" y="61624"/>
                </a:lnTo>
                <a:close/>
              </a:path>
            </a:pathLst>
          </a:custGeom>
          <a:gradFill flip="none" rotWithShape="1">
            <a:gsLst>
              <a:gs pos="8000">
                <a:srgbClr val="C03BC4"/>
              </a:gs>
              <a:gs pos="95000">
                <a:srgbClr val="F4364C"/>
              </a:gs>
            </a:gsLst>
            <a:path path="circle">
              <a:fillToRect r="100000" b="100000"/>
            </a:path>
            <a:tileRect l="-100000" t="-10000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98" name="Graphic 66">
            <a:extLst>
              <a:ext uri="{FF2B5EF4-FFF2-40B4-BE49-F238E27FC236}">
                <a16:creationId xmlns:a16="http://schemas.microsoft.com/office/drawing/2014/main" id="{C0DFD3C3-AE58-F039-CDEC-2AA75067952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spect="1"/>
          </p:cNvSpPr>
          <p:nvPr/>
        </p:nvSpPr>
        <p:spPr>
          <a:xfrm>
            <a:off x="3568244" y="7060751"/>
            <a:ext cx="111600" cy="111600"/>
          </a:xfrm>
          <a:custGeom>
            <a:avLst/>
            <a:gdLst>
              <a:gd name="connsiteX0" fmla="*/ 95250 w 190500"/>
              <a:gd name="connsiteY0" fmla="*/ 0 h 190500"/>
              <a:gd name="connsiteX1" fmla="*/ 190500 w 190500"/>
              <a:gd name="connsiteY1" fmla="*/ 95250 h 190500"/>
              <a:gd name="connsiteX2" fmla="*/ 95250 w 190500"/>
              <a:gd name="connsiteY2" fmla="*/ 190500 h 190500"/>
              <a:gd name="connsiteX3" fmla="*/ 0 w 190500"/>
              <a:gd name="connsiteY3" fmla="*/ 95250 h 190500"/>
              <a:gd name="connsiteX4" fmla="*/ 95250 w 190500"/>
              <a:gd name="connsiteY4" fmla="*/ 0 h 190500"/>
              <a:gd name="connsiteX5" fmla="*/ 128876 w 190500"/>
              <a:gd name="connsiteY5" fmla="*/ 61624 h 190500"/>
              <a:gd name="connsiteX6" fmla="*/ 128075 w 190500"/>
              <a:gd name="connsiteY6" fmla="*/ 60932 h 190500"/>
              <a:gd name="connsiteX7" fmla="*/ 119668 w 190500"/>
              <a:gd name="connsiteY7" fmla="*/ 60864 h 190500"/>
              <a:gd name="connsiteX8" fmla="*/ 118774 w 190500"/>
              <a:gd name="connsiteY8" fmla="*/ 61624 h 190500"/>
              <a:gd name="connsiteX9" fmla="*/ 95250 w 190500"/>
              <a:gd name="connsiteY9" fmla="*/ 85144 h 190500"/>
              <a:gd name="connsiteX10" fmla="*/ 71726 w 190500"/>
              <a:gd name="connsiteY10" fmla="*/ 61624 h 190500"/>
              <a:gd name="connsiteX11" fmla="*/ 70925 w 190500"/>
              <a:gd name="connsiteY11" fmla="*/ 60932 h 190500"/>
              <a:gd name="connsiteX12" fmla="*/ 62518 w 190500"/>
              <a:gd name="connsiteY12" fmla="*/ 60864 h 190500"/>
              <a:gd name="connsiteX13" fmla="*/ 61624 w 190500"/>
              <a:gd name="connsiteY13" fmla="*/ 61624 h 190500"/>
              <a:gd name="connsiteX14" fmla="*/ 60932 w 190500"/>
              <a:gd name="connsiteY14" fmla="*/ 62425 h 190500"/>
              <a:gd name="connsiteX15" fmla="*/ 60864 w 190500"/>
              <a:gd name="connsiteY15" fmla="*/ 70832 h 190500"/>
              <a:gd name="connsiteX16" fmla="*/ 61624 w 190500"/>
              <a:gd name="connsiteY16" fmla="*/ 71726 h 190500"/>
              <a:gd name="connsiteX17" fmla="*/ 85144 w 190500"/>
              <a:gd name="connsiteY17" fmla="*/ 95250 h 190500"/>
              <a:gd name="connsiteX18" fmla="*/ 61624 w 190500"/>
              <a:gd name="connsiteY18" fmla="*/ 118774 h 190500"/>
              <a:gd name="connsiteX19" fmla="*/ 60932 w 190500"/>
              <a:gd name="connsiteY19" fmla="*/ 119575 h 190500"/>
              <a:gd name="connsiteX20" fmla="*/ 60864 w 190500"/>
              <a:gd name="connsiteY20" fmla="*/ 127982 h 190500"/>
              <a:gd name="connsiteX21" fmla="*/ 61624 w 190500"/>
              <a:gd name="connsiteY21" fmla="*/ 128876 h 190500"/>
              <a:gd name="connsiteX22" fmla="*/ 62425 w 190500"/>
              <a:gd name="connsiteY22" fmla="*/ 129568 h 190500"/>
              <a:gd name="connsiteX23" fmla="*/ 70832 w 190500"/>
              <a:gd name="connsiteY23" fmla="*/ 129636 h 190500"/>
              <a:gd name="connsiteX24" fmla="*/ 71726 w 190500"/>
              <a:gd name="connsiteY24" fmla="*/ 128876 h 190500"/>
              <a:gd name="connsiteX25" fmla="*/ 95250 w 190500"/>
              <a:gd name="connsiteY25" fmla="*/ 105356 h 190500"/>
              <a:gd name="connsiteX26" fmla="*/ 118774 w 190500"/>
              <a:gd name="connsiteY26" fmla="*/ 128876 h 190500"/>
              <a:gd name="connsiteX27" fmla="*/ 119575 w 190500"/>
              <a:gd name="connsiteY27" fmla="*/ 129568 h 190500"/>
              <a:gd name="connsiteX28" fmla="*/ 127982 w 190500"/>
              <a:gd name="connsiteY28" fmla="*/ 129636 h 190500"/>
              <a:gd name="connsiteX29" fmla="*/ 128876 w 190500"/>
              <a:gd name="connsiteY29" fmla="*/ 128876 h 190500"/>
              <a:gd name="connsiteX30" fmla="*/ 129568 w 190500"/>
              <a:gd name="connsiteY30" fmla="*/ 128075 h 190500"/>
              <a:gd name="connsiteX31" fmla="*/ 129636 w 190500"/>
              <a:gd name="connsiteY31" fmla="*/ 119668 h 190500"/>
              <a:gd name="connsiteX32" fmla="*/ 128876 w 190500"/>
              <a:gd name="connsiteY32" fmla="*/ 118774 h 190500"/>
              <a:gd name="connsiteX33" fmla="*/ 105356 w 190500"/>
              <a:gd name="connsiteY33" fmla="*/ 95250 h 190500"/>
              <a:gd name="connsiteX34" fmla="*/ 128876 w 190500"/>
              <a:gd name="connsiteY34" fmla="*/ 71726 h 190500"/>
              <a:gd name="connsiteX35" fmla="*/ 129568 w 190500"/>
              <a:gd name="connsiteY35" fmla="*/ 70925 h 190500"/>
              <a:gd name="connsiteX36" fmla="*/ 129636 w 190500"/>
              <a:gd name="connsiteY36" fmla="*/ 62518 h 190500"/>
              <a:gd name="connsiteX37" fmla="*/ 128876 w 190500"/>
              <a:gd name="connsiteY37" fmla="*/ 61624 h 190500"/>
              <a:gd name="connsiteX38" fmla="*/ 128075 w 190500"/>
              <a:gd name="connsiteY38" fmla="*/ 60932 h 190500"/>
              <a:gd name="connsiteX39" fmla="*/ 128876 w 190500"/>
              <a:gd name="connsiteY39" fmla="*/ 61624 h 190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190500" h="190500">
                <a:moveTo>
                  <a:pt x="95250" y="0"/>
                </a:moveTo>
                <a:cubicBezTo>
                  <a:pt x="147855" y="0"/>
                  <a:pt x="190500" y="42645"/>
                  <a:pt x="190500" y="95250"/>
                </a:cubicBezTo>
                <a:cubicBezTo>
                  <a:pt x="190500" y="147855"/>
                  <a:pt x="147855" y="190500"/>
                  <a:pt x="95250" y="190500"/>
                </a:cubicBezTo>
                <a:cubicBezTo>
                  <a:pt x="42645" y="190500"/>
                  <a:pt x="0" y="147855"/>
                  <a:pt x="0" y="95250"/>
                </a:cubicBezTo>
                <a:cubicBezTo>
                  <a:pt x="0" y="42645"/>
                  <a:pt x="42645" y="0"/>
                  <a:pt x="95250" y="0"/>
                </a:cubicBezTo>
                <a:close/>
                <a:moveTo>
                  <a:pt x="128876" y="61624"/>
                </a:moveTo>
                <a:lnTo>
                  <a:pt x="128075" y="60932"/>
                </a:lnTo>
                <a:cubicBezTo>
                  <a:pt x="125589" y="59087"/>
                  <a:pt x="122177" y="59065"/>
                  <a:pt x="119668" y="60864"/>
                </a:cubicBezTo>
                <a:lnTo>
                  <a:pt x="118774" y="61624"/>
                </a:lnTo>
                <a:lnTo>
                  <a:pt x="95250" y="85144"/>
                </a:lnTo>
                <a:lnTo>
                  <a:pt x="71726" y="61624"/>
                </a:lnTo>
                <a:lnTo>
                  <a:pt x="70925" y="60932"/>
                </a:lnTo>
                <a:cubicBezTo>
                  <a:pt x="68439" y="59087"/>
                  <a:pt x="65027" y="59065"/>
                  <a:pt x="62518" y="60864"/>
                </a:cubicBezTo>
                <a:lnTo>
                  <a:pt x="61624" y="61624"/>
                </a:lnTo>
                <a:lnTo>
                  <a:pt x="60932" y="62425"/>
                </a:lnTo>
                <a:cubicBezTo>
                  <a:pt x="59087" y="64911"/>
                  <a:pt x="59065" y="68323"/>
                  <a:pt x="60864" y="70832"/>
                </a:cubicBezTo>
                <a:lnTo>
                  <a:pt x="61624" y="71726"/>
                </a:lnTo>
                <a:lnTo>
                  <a:pt x="85144" y="95250"/>
                </a:lnTo>
                <a:lnTo>
                  <a:pt x="61624" y="118774"/>
                </a:lnTo>
                <a:lnTo>
                  <a:pt x="60932" y="119575"/>
                </a:lnTo>
                <a:cubicBezTo>
                  <a:pt x="59087" y="122061"/>
                  <a:pt x="59065" y="125473"/>
                  <a:pt x="60864" y="127982"/>
                </a:cubicBezTo>
                <a:lnTo>
                  <a:pt x="61624" y="128876"/>
                </a:lnTo>
                <a:lnTo>
                  <a:pt x="62425" y="129568"/>
                </a:lnTo>
                <a:cubicBezTo>
                  <a:pt x="64911" y="131413"/>
                  <a:pt x="68323" y="131435"/>
                  <a:pt x="70832" y="129636"/>
                </a:cubicBezTo>
                <a:lnTo>
                  <a:pt x="71726" y="128876"/>
                </a:lnTo>
                <a:lnTo>
                  <a:pt x="95250" y="105356"/>
                </a:lnTo>
                <a:lnTo>
                  <a:pt x="118774" y="128876"/>
                </a:lnTo>
                <a:lnTo>
                  <a:pt x="119575" y="129568"/>
                </a:lnTo>
                <a:cubicBezTo>
                  <a:pt x="122061" y="131413"/>
                  <a:pt x="125473" y="131435"/>
                  <a:pt x="127982" y="129636"/>
                </a:cubicBezTo>
                <a:lnTo>
                  <a:pt x="128876" y="128876"/>
                </a:lnTo>
                <a:lnTo>
                  <a:pt x="129568" y="128075"/>
                </a:lnTo>
                <a:cubicBezTo>
                  <a:pt x="131413" y="125589"/>
                  <a:pt x="131435" y="122177"/>
                  <a:pt x="129636" y="119668"/>
                </a:cubicBezTo>
                <a:lnTo>
                  <a:pt x="128876" y="118774"/>
                </a:lnTo>
                <a:lnTo>
                  <a:pt x="105356" y="95250"/>
                </a:lnTo>
                <a:lnTo>
                  <a:pt x="128876" y="71726"/>
                </a:lnTo>
                <a:lnTo>
                  <a:pt x="129568" y="70925"/>
                </a:lnTo>
                <a:cubicBezTo>
                  <a:pt x="131413" y="68439"/>
                  <a:pt x="131435" y="65027"/>
                  <a:pt x="129636" y="62518"/>
                </a:cubicBezTo>
                <a:lnTo>
                  <a:pt x="128876" y="61624"/>
                </a:lnTo>
                <a:lnTo>
                  <a:pt x="128075" y="60932"/>
                </a:lnTo>
                <a:lnTo>
                  <a:pt x="128876" y="61624"/>
                </a:lnTo>
                <a:close/>
              </a:path>
            </a:pathLst>
          </a:custGeom>
          <a:gradFill flip="none" rotWithShape="1">
            <a:gsLst>
              <a:gs pos="8000">
                <a:srgbClr val="C03BC4"/>
              </a:gs>
              <a:gs pos="95000">
                <a:srgbClr val="F4364C"/>
              </a:gs>
            </a:gsLst>
            <a:path path="circle">
              <a:fillToRect r="100000" b="100000"/>
            </a:path>
            <a:tileRect l="-100000" t="-10000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pic>
        <p:nvPicPr>
          <p:cNvPr id="3" name="!Copilot">
            <a:extLst>
              <a:ext uri="{FF2B5EF4-FFF2-40B4-BE49-F238E27FC236}">
                <a16:creationId xmlns:a16="http://schemas.microsoft.com/office/drawing/2014/main" id="{48F03895-FE91-D612-ADBA-034EF8E60A1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60203" y="8708940"/>
            <a:ext cx="300544" cy="300544"/>
          </a:xfrm>
          <a:prstGeom prst="rect">
            <a:avLst/>
          </a:prstGeom>
          <a:noFill/>
          <a:ln>
            <a:noFill/>
            <a:headEnd type="none" w="med" len="med"/>
            <a:tailEnd type="none" w="med" len="med"/>
          </a:ln>
          <a:effectLst/>
        </p:spPr>
      </p:pic>
    </p:spTree>
    <p:extLst>
      <p:ext uri="{BB962C8B-B14F-4D97-AF65-F5344CB8AC3E}">
        <p14:creationId xmlns:p14="http://schemas.microsoft.com/office/powerpoint/2010/main" val="66398988"/>
      </p:ext>
    </p:extLst>
  </p:cSld>
  <p:clrMapOvr>
    <a:masterClrMapping/>
  </p:clrMapOvr>
  <p:transition>
    <p:fade/>
  </p:transition>
</p:sld>
</file>

<file path=ppt/theme/theme1.xml><?xml version="1.0" encoding="utf-8"?>
<a:theme xmlns:a="http://schemas.openxmlformats.org/drawingml/2006/main" name="Light 16x9">
  <a:themeElements>
    <a:clrScheme name="Theme Colors Light">
      <a:dk1>
        <a:srgbClr val="000000"/>
      </a:dk1>
      <a:lt1>
        <a:srgbClr val="FFFFFF"/>
      </a:lt1>
      <a:dk2>
        <a:srgbClr val="463668"/>
      </a:dk2>
      <a:lt2>
        <a:srgbClr val="E8E6DF"/>
      </a:lt2>
      <a:accent1>
        <a:srgbClr val="463668"/>
      </a:accent1>
      <a:accent2>
        <a:srgbClr val="C5B4E3"/>
      </a:accent2>
      <a:accent3>
        <a:srgbClr val="C03BC4"/>
      </a:accent3>
      <a:accent4>
        <a:srgbClr val="8C8279"/>
      </a:accent4>
      <a:accent5>
        <a:srgbClr val="D59ED7"/>
      </a:accent5>
      <a:accent6>
        <a:srgbClr val="D7D2CB"/>
      </a:accent6>
      <a:hlink>
        <a:srgbClr val="8661C5"/>
      </a:hlink>
      <a:folHlink>
        <a:srgbClr val="8661C5"/>
      </a:folHlink>
    </a:clrScheme>
    <a:fontScheme name="Microsoft 2019 Brand Templates">
      <a:majorFont>
        <a:latin typeface="Segoe UI Semibold"/>
        <a:ea typeface=""/>
        <a:cs typeface=""/>
      </a:majorFont>
      <a:minorFont>
        <a:latin typeface="Segoe UI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>
          <a:noFill/>
          <a:headEnd type="none" w="med" len="med"/>
          <a:tailEnd type="none" w="med" len="med"/>
        </a:ln>
        <a:effectLst/>
      </a:spPr>
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<a:prstTxWarp prst="textNoShape">
          <a:avLst/>
        </a:prstTxWarp>
        <a:noAutofit/>
      </a:bodyPr>
      <a:lstStyle>
        <a:defPPr algn="l" defTabSz="932472" fontAlgn="base">
          <a:spcBef>
            <a:spcPct val="0"/>
          </a:spcBef>
          <a:spcAft>
            <a:spcPct val="0"/>
          </a:spcAft>
          <a:defRPr sz="2000" dirty="0" err="1" smtClean="0">
            <a:solidFill>
              <a:srgbClr val="FFFFFF"/>
            </a:solidFill>
            <a:ea typeface="Segoe UI" pitchFamily="34" charset="0"/>
            <a:cs typeface="Segoe UI" pitchFamily="34" charset="0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  <a:lnDef>
      <a:spPr>
        <a:ln>
          <a:solidFill>
            <a:schemeClr val="tx1"/>
          </a:solidFill>
          <a:headEnd type="none" w="lg" len="med"/>
          <a:tailEnd type="none" w="lg" len="med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spAutoFit/>
      </a:bodyPr>
      <a:lstStyle>
        <a:defPPr algn="l">
          <a:defRPr sz="2000" dirty="0" err="1" smtClean="0"/>
        </a:defPPr>
      </a:lstStyle>
    </a:txDef>
  </a:objectDefaults>
  <a:extraClrSchemeLst/>
  <a:custClrLst>
    <a:custClr name="Light Brown">
      <a:srgbClr val="E1D3C7"/>
    </a:custClr>
    <a:custClr name="Light Yellow">
      <a:srgbClr val="FFE399"/>
    </a:custClr>
    <a:custClr name="Light Orange">
      <a:srgbClr val="FFA38B"/>
    </a:custClr>
    <a:custClr name="Light Red">
      <a:srgbClr val="FFB3BB"/>
    </a:custClr>
    <a:custClr name="Light Magenta">
      <a:srgbClr val="D59ED7"/>
    </a:custClr>
    <a:custClr name="Light Purple">
      <a:srgbClr val="C5B4E3"/>
    </a:custClr>
    <a:custClr name="Light Blue">
      <a:srgbClr val="8DC8E8"/>
    </a:custClr>
    <a:custClr name="Light Teal">
      <a:srgbClr val="B9DCD2"/>
    </a:custClr>
    <a:custClr name="Light Green">
      <a:srgbClr val="D4EC8E"/>
    </a:custClr>
    <a:custClr name="Blue Black">
      <a:srgbClr val="091F2C"/>
    </a:custClr>
    <a:custClr name="Brown">
      <a:srgbClr val="BF9474"/>
    </a:custClr>
    <a:custClr name="Yellow">
      <a:srgbClr val="FFB900"/>
    </a:custClr>
    <a:custClr name="Orange">
      <a:srgbClr val="FF5C39"/>
    </a:custClr>
    <a:custClr name="Red">
      <a:srgbClr val="F4364C"/>
    </a:custClr>
    <a:custClr name="Magenta">
      <a:srgbClr val="C03BC4"/>
    </a:custClr>
    <a:custClr name="Purple">
      <a:srgbClr val="8661C5"/>
    </a:custClr>
    <a:custClr name="Blue">
      <a:srgbClr val="0078D4"/>
    </a:custClr>
    <a:custClr name="Teal">
      <a:srgbClr val="49C5B1"/>
    </a:custClr>
    <a:custClr name="Green">
      <a:srgbClr val="8DE971"/>
    </a:custClr>
    <a:custClr name="Rich Black">
      <a:srgbClr val="000000"/>
    </a:custClr>
    <a:custClr name="Dark Brown">
      <a:srgbClr val="5C4738"/>
    </a:custClr>
    <a:custClr name="Dark Yellow">
      <a:srgbClr val="7F5A1A"/>
    </a:custClr>
    <a:custClr name="Dark Orange">
      <a:srgbClr val="73391D"/>
    </a:custClr>
    <a:custClr name="Dark Red">
      <a:srgbClr val="73262F"/>
    </a:custClr>
    <a:custClr name="Dark Magenta">
      <a:srgbClr val="702573"/>
    </a:custClr>
    <a:custClr name="Dark Purple">
      <a:srgbClr val="463668"/>
    </a:custClr>
    <a:custClr name="Dark Blue">
      <a:srgbClr val="2A446F"/>
    </a:custClr>
    <a:custClr name="Dark Teal">
      <a:srgbClr val="225B62"/>
    </a:custClr>
    <a:custClr name="Dark Green">
      <a:srgbClr val="07641D"/>
    </a:custClr>
    <a:custClr name="Brown Black">
      <a:srgbClr val="291817"/>
    </a:custClr>
    <a:custClr name="Pure White">
      <a:srgbClr val="FFFFFF"/>
    </a:custClr>
    <a:custClr name="Off White">
      <a:srgbClr val="F4F3F5"/>
    </a:custClr>
    <a:custClr name="Warm White">
      <a:srgbClr val="FFF8F3"/>
    </a:custClr>
    <a:custClr name="Warm Light Gray">
      <a:srgbClr val="E8E6DF"/>
    </a:custClr>
    <a:custClr name="Mid Gray">
      <a:srgbClr val="D7D2CB"/>
    </a:custClr>
    <a:custClr name="Warm Gray">
      <a:srgbClr val="8C8279"/>
    </a:custClr>
    <a:custClr name="Light Gray">
      <a:srgbClr val="D9D9D6"/>
    </a:custClr>
    <a:custClr name="Cool Gray">
      <a:srgbClr val="B1B3B3"/>
    </a:custClr>
    <a:custClr name="Dark Gray">
      <a:srgbClr val="454142"/>
    </a:custClr>
    <a:custClr name="Pure White">
      <a:srgbClr val="FFFFFF"/>
    </a:custClr>
    <a:custClr name="Blank">
      <a:srgbClr val="F0F0F0"/>
    </a:custClr>
    <a:custClr name="Blank">
      <a:srgbClr val="F0F0F0"/>
    </a:custClr>
    <a:custClr name="Blank">
      <a:srgbClr val="F0F0F0"/>
    </a:custClr>
    <a:custClr name="Blank">
      <a:srgbClr val="F0F0F0"/>
    </a:custClr>
    <a:custClr name="Blank">
      <a:srgbClr val="F0F0F0"/>
    </a:custClr>
    <a:custClr name="Blank">
      <a:srgbClr val="F0F0F0"/>
    </a:custClr>
    <a:custClr name="Blank">
      <a:srgbClr val="F0F0F0"/>
    </a:custClr>
    <a:custClr name="Blank">
      <a:srgbClr val="F0F0F0"/>
    </a:custClr>
  </a:custClrLst>
  <a:extLst>
    <a:ext uri="{05A4C25C-085E-4340-85A3-A5531E510DB2}">
      <thm15:themeFamily xmlns:thm15="http://schemas.microsoft.com/office/thememl/2012/main" name="Microsoft brand template starter - 16x9 v02.potx" id="{9DE343BB-684C-4E39-9ABE-CA20EBB6B8E9}" vid="{9935AA06-83FC-4F49-986F-263BF3DDCCF2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custClrLst>
    <a:custClr name="Light Orange">
      <a:srgbClr val="FF9349"/>
    </a:custClr>
    <a:custClr name="Light Yellow">
      <a:srgbClr val="FEF000"/>
    </a:custClr>
    <a:custClr name="Light Green">
      <a:srgbClr val="9BF00B"/>
    </a:custClr>
    <a:custClr name="Light Teal">
      <a:srgbClr val="30E5D0"/>
    </a:custClr>
    <a:custClr name="Light Blue">
      <a:srgbClr val="50E6FF"/>
    </a:custClr>
    <a:custClr name="Light Purple">
      <a:srgbClr val="D59DFF"/>
    </a:custClr>
    <a:custClr name="White">
      <a:srgbClr val="FFFFFF"/>
    </a:custClr>
    <a:custClr name="Extra Light Gray">
      <a:srgbClr val="F2F2F2"/>
    </a:custClr>
    <a:custClr name="Light Gray">
      <a:srgbClr val="E6E6E6"/>
    </a:custClr>
    <a:custClr name="Gray">
      <a:srgbClr val="D2D2D2"/>
    </a:custClr>
    <a:custClr name="Orange">
      <a:srgbClr val="D83B01"/>
    </a:custClr>
    <a:custClr name="Yellow">
      <a:srgbClr val="FFB900"/>
    </a:custClr>
    <a:custClr name="Green">
      <a:srgbClr val="107C10"/>
    </a:custClr>
    <a:custClr name="Teal">
      <a:srgbClr val="008575"/>
    </a:custClr>
    <a:custClr name="Blue">
      <a:srgbClr val="0078D4"/>
    </a:custClr>
    <a:custClr name="Purple">
      <a:srgbClr val="8661C5"/>
    </a:custClr>
    <a:custClr name="Mid Gray">
      <a:srgbClr val="737373"/>
    </a:custClr>
    <a:custClr name="Dark Gray">
      <a:srgbClr val="505050"/>
    </a:custClr>
    <a:custClr name="Extra Dark Gray">
      <a:srgbClr val="2F2F2F"/>
    </a:custClr>
    <a:custClr name="Rick Black">
      <a:srgbClr val="000000"/>
    </a:custClr>
    <a:custClr name="Dark Orange">
      <a:srgbClr val="6B2929"/>
    </a:custClr>
    <a:custClr name="Dark Yellow">
      <a:srgbClr val="6A4B16"/>
    </a:custClr>
    <a:custClr name="Dark Green">
      <a:srgbClr val="054B16"/>
    </a:custClr>
    <a:custClr name="Dark Teal">
      <a:srgbClr val="274B47"/>
    </a:custClr>
    <a:custClr name="Dark Blue">
      <a:srgbClr val="243A5E"/>
    </a:custClr>
    <a:custClr name="Dark Purple">
      <a:srgbClr val="3B2E58"/>
    </a:custClr>
  </a:custClr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custClrLst>
    <a:custClr name="Light Orange">
      <a:srgbClr val="FF9349"/>
    </a:custClr>
    <a:custClr name="Light Yellow">
      <a:srgbClr val="FEF000"/>
    </a:custClr>
    <a:custClr name="Light Green">
      <a:srgbClr val="9BF00B"/>
    </a:custClr>
    <a:custClr name="Light Teal">
      <a:srgbClr val="30E5D0"/>
    </a:custClr>
    <a:custClr name="Light Blue">
      <a:srgbClr val="50E6FF"/>
    </a:custClr>
    <a:custClr name="Light Purple">
      <a:srgbClr val="D59DFF"/>
    </a:custClr>
    <a:custClr name="White">
      <a:srgbClr val="FFFFFF"/>
    </a:custClr>
    <a:custClr name="Extra Light Gray">
      <a:srgbClr val="F2F2F2"/>
    </a:custClr>
    <a:custClr name="Light Gray">
      <a:srgbClr val="E6E6E6"/>
    </a:custClr>
    <a:custClr name="Gray">
      <a:srgbClr val="D2D2D2"/>
    </a:custClr>
    <a:custClr name="Orange">
      <a:srgbClr val="D83B01"/>
    </a:custClr>
    <a:custClr name="Yellow">
      <a:srgbClr val="FFB900"/>
    </a:custClr>
    <a:custClr name="Green">
      <a:srgbClr val="107C10"/>
    </a:custClr>
    <a:custClr name="Teal">
      <a:srgbClr val="008575"/>
    </a:custClr>
    <a:custClr name="Blue">
      <a:srgbClr val="0078D4"/>
    </a:custClr>
    <a:custClr name="Purple">
      <a:srgbClr val="8661C5"/>
    </a:custClr>
    <a:custClr name="Mid Gray">
      <a:srgbClr val="737373"/>
    </a:custClr>
    <a:custClr name="Dark Gray">
      <a:srgbClr val="505050"/>
    </a:custClr>
    <a:custClr name="Extra Dark Gray">
      <a:srgbClr val="2F2F2F"/>
    </a:custClr>
    <a:custClr name="Rick Black">
      <a:srgbClr val="000000"/>
    </a:custClr>
    <a:custClr name="Dark Orange">
      <a:srgbClr val="6B2929"/>
    </a:custClr>
    <a:custClr name="Dark Yellow">
      <a:srgbClr val="6A4B16"/>
    </a:custClr>
    <a:custClr name="Dark Green">
      <a:srgbClr val="054B16"/>
    </a:custClr>
    <a:custClr name="Dark Teal">
      <a:srgbClr val="274B47"/>
    </a:custClr>
    <a:custClr name="Dark Blue">
      <a:srgbClr val="243A5E"/>
    </a:custClr>
    <a:custClr name="Dark Purple">
      <a:srgbClr val="3B2E58"/>
    </a:custClr>
  </a:custClr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98E4635F6FDE443B4932A463991D546" ma:contentTypeVersion="15" ma:contentTypeDescription="Create a new document." ma:contentTypeScope="" ma:versionID="57954eea12f700a053fd51ff20e9ca5b">
  <xsd:schema xmlns:xsd="http://www.w3.org/2001/XMLSchema" xmlns:xs="http://www.w3.org/2001/XMLSchema" xmlns:p="http://schemas.microsoft.com/office/2006/metadata/properties" xmlns:ns1="http://schemas.microsoft.com/sharepoint/v3" xmlns:ns2="9f999e54-2bb7-4d3e-98ea-4d068e0776c8" xmlns:ns3="81b978aa-f708-4b9a-bb08-4a0c5682ef61" targetNamespace="http://schemas.microsoft.com/office/2006/metadata/properties" ma:root="true" ma:fieldsID="e4fa65b32ef6345f1de864de5c2df3bb" ns1:_="" ns2:_="" ns3:_="">
    <xsd:import namespace="http://schemas.microsoft.com/sharepoint/v3"/>
    <xsd:import namespace="9f999e54-2bb7-4d3e-98ea-4d068e0776c8"/>
    <xsd:import namespace="81b978aa-f708-4b9a-bb08-4a0c5682ef6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1:_ip_UnifiedCompliancePolicyProperties" minOccurs="0"/>
                <xsd:element ref="ns1:_ip_UnifiedCompliancePolicyUIAction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12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13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f999e54-2bb7-4d3e-98ea-4d068e0776c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5" nillable="true" ma:taxonomy="true" ma:internalName="lcf76f155ced4ddcb4097134ff3c332f" ma:taxonomyFieldName="MediaServiceImageTags" ma:displayName="Image Tags" ma:readOnly="false" ma:fieldId="{5cf76f15-5ced-4ddc-b409-7134ff3c332f}" ma:taxonomyMulti="true" ma:sspId="e385fb40-52d4-4fae-9c5b-3e8ff8a5878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7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9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0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21" nillable="true" ma:displayName="MediaLengthInSeconds" ma:hidden="true" ma:internalName="MediaLengthInSeconds" ma:readOnly="true">
      <xsd:simpleType>
        <xsd:restriction base="dms:Unknown"/>
      </xsd:simpleType>
    </xsd:element>
    <xsd:element name="MediaServiceBillingMetadata" ma:index="22" nillable="true" ma:displayName="MediaServiceBillingMetadata" ma:hidden="true" ma:internalName="MediaServiceBillingMetadata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1b978aa-f708-4b9a-bb08-4a0c5682ef61" elementFormDefault="qualified">
    <xsd:import namespace="http://schemas.microsoft.com/office/2006/documentManagement/types"/>
    <xsd:import namespace="http://schemas.microsoft.com/office/infopath/2007/PartnerControls"/>
    <xsd:element name="TaxCatchAll" ma:index="16" nillable="true" ma:displayName="Taxonomy Catch All Column" ma:hidden="true" ma:list="{c3d9b0ef-f47e-49c2-ab2e-e36ac6c1e459}" ma:internalName="TaxCatchAll" ma:showField="CatchAllData" ma:web="81b978aa-f708-4b9a-bb08-4a0c5682ef61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_ip_UnifiedCompliancePolicyProperties xmlns="http://schemas.microsoft.com/sharepoint/v3" xsi:nil="true"/>
    <lcf76f155ced4ddcb4097134ff3c332f xmlns="9f999e54-2bb7-4d3e-98ea-4d068e0776c8">
      <Terms xmlns="http://schemas.microsoft.com/office/infopath/2007/PartnerControls"/>
    </lcf76f155ced4ddcb4097134ff3c332f>
    <TaxCatchAll xmlns="81b978aa-f708-4b9a-bb08-4a0c5682ef61"/>
  </documentManagement>
</p:properties>
</file>

<file path=customXml/itemProps1.xml><?xml version="1.0" encoding="utf-8"?>
<ds:datastoreItem xmlns:ds="http://schemas.openxmlformats.org/officeDocument/2006/customXml" ds:itemID="{B702BB3B-2109-420C-8E80-4222DDB693A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9f999e54-2bb7-4d3e-98ea-4d068e0776c8"/>
    <ds:schemaRef ds:uri="81b978aa-f708-4b9a-bb08-4a0c5682ef6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758FDAC0-319D-4A54-8D8E-1D42CB1F8004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F990F116-B58F-4255-B05B-DA3808E0E5C6}">
  <ds:schemaRefs>
    <ds:schemaRef ds:uri="http://purl.org/dc/terms/"/>
    <ds:schemaRef ds:uri="http://purl.org/dc/dcmitype/"/>
    <ds:schemaRef ds:uri="http://schemas.microsoft.com/office/infopath/2007/PartnerControls"/>
    <ds:schemaRef ds:uri="http://purl.org/dc/elements/1.1/"/>
    <ds:schemaRef ds:uri="http://schemas.microsoft.com/office/2006/documentManagement/types"/>
    <ds:schemaRef ds:uri="http://schemas.openxmlformats.org/package/2006/metadata/core-properties"/>
    <ds:schemaRef ds:uri="http://www.w3.org/XML/1998/namespace"/>
    <ds:schemaRef ds:uri="9f999e54-2bb7-4d3e-98ea-4d068e0776c8"/>
    <ds:schemaRef ds:uri="81b978aa-f708-4b9a-bb08-4a0c5682ef61"/>
    <ds:schemaRef ds:uri="http://schemas.microsoft.com/sharepoint/v3"/>
    <ds:schemaRef ds:uri="http://schemas.microsoft.com/office/2006/metadata/properties"/>
  </ds:schemaRefs>
</ds:datastoreItem>
</file>

<file path=docMetadata/LabelInfo.xml><?xml version="1.0" encoding="utf-8"?>
<clbl:labelList xmlns:clbl="http://schemas.microsoft.com/office/2020/mipLabelMetadata">
  <clbl:label id="{87867195-f2b8-4ac2-b0b6-6bb73cb33afc}" enabled="1" method="Privileged" siteId="{72f988bf-86f1-41af-91ab-2d7cd011db47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Light 16x9</Template>
  <TotalTime>25</TotalTime>
  <Words>408</Words>
  <Application>Microsoft Office PowerPoint</Application>
  <PresentationFormat>On-screen Show (4:3)</PresentationFormat>
  <Paragraphs>30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Arial</vt:lpstr>
      <vt:lpstr>Segoe UI</vt:lpstr>
      <vt:lpstr>Segoe UI Light</vt:lpstr>
      <vt:lpstr>Segoe UI Semibold</vt:lpstr>
      <vt:lpstr>Wingdings</vt:lpstr>
      <vt:lpstr>Light 16x9</vt:lpstr>
      <vt:lpstr>PowerPoint Presentation</vt:lpstr>
    </vt:vector>
  </TitlesOfParts>
  <Manager>&lt;Comms manager name here&gt;</Manager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subject>&lt;Event name&gt;</dc:subject>
  <dc:creator/>
  <cp:keywords/>
  <dc:description/>
  <cp:lastModifiedBy>Lauren Ryland (Aditi Consulting LLC)</cp:lastModifiedBy>
  <cp:revision>14</cp:revision>
  <cp:lastPrinted>2023-02-15T20:48:24Z</cp:lastPrinted>
  <dcterms:created xsi:type="dcterms:W3CDTF">2023-09-18T14:10:10Z</dcterms:created>
  <dcterms:modified xsi:type="dcterms:W3CDTF">2025-01-11T01:38:16Z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0x010100198E4635F6FDE443B4932A463991D546</vt:lpwstr>
  </property>
  <property fmtid="{D5CDD505-2E9C-101B-9397-08002B2CF9AE}" pid="3" name="Product">
    <vt:lpwstr/>
  </property>
  <property fmtid="{D5CDD505-2E9C-101B-9397-08002B2CF9AE}" pid="4" name="Event1">
    <vt:lpwstr>622;#Unassigned|2c8af875-f38a-40b8-a0a9-056aed3fc8c0</vt:lpwstr>
  </property>
  <property fmtid="{D5CDD505-2E9C-101B-9397-08002B2CF9AE}" pid="5" name="Audience">
    <vt:lpwstr/>
  </property>
  <property fmtid="{D5CDD505-2E9C-101B-9397-08002B2CF9AE}" pid="6" name="Event Venue">
    <vt:lpwstr/>
  </property>
  <property fmtid="{D5CDD505-2E9C-101B-9397-08002B2CF9AE}" pid="7" name="Track">
    <vt:lpwstr/>
  </property>
  <property fmtid="{D5CDD505-2E9C-101B-9397-08002B2CF9AE}" pid="8" name="Event Location">
    <vt:lpwstr/>
  </property>
  <property fmtid="{D5CDD505-2E9C-101B-9397-08002B2CF9AE}" pid="9" name="Campaign">
    <vt:lpwstr/>
  </property>
  <property fmtid="{D5CDD505-2E9C-101B-9397-08002B2CF9AE}" pid="10" name="IsMyDocuments">
    <vt:bool>true</vt:bool>
  </property>
  <property fmtid="{D5CDD505-2E9C-101B-9397-08002B2CF9AE}" pid="11" name="MSIP_Label_f42aa342-8706-4288-bd11-ebb85995028c_Enabled">
    <vt:lpwstr>True</vt:lpwstr>
  </property>
  <property fmtid="{D5CDD505-2E9C-101B-9397-08002B2CF9AE}" pid="12" name="MSIP_Label_f42aa342-8706-4288-bd11-ebb85995028c_SiteId">
    <vt:lpwstr>72f988bf-86f1-41af-91ab-2d7cd011db47</vt:lpwstr>
  </property>
  <property fmtid="{D5CDD505-2E9C-101B-9397-08002B2CF9AE}" pid="13" name="MSIP_Label_f42aa342-8706-4288-bd11-ebb85995028c_Ref">
    <vt:lpwstr>https://api.informationprotection.azure.com/api/72f988bf-86f1-41af-91ab-2d7cd011db47</vt:lpwstr>
  </property>
  <property fmtid="{D5CDD505-2E9C-101B-9397-08002B2CF9AE}" pid="14" name="MSIP_Label_f42aa342-8706-4288-bd11-ebb85995028c_SetDate">
    <vt:lpwstr>2017-08-29T14:27:20.8568347-07:00</vt:lpwstr>
  </property>
  <property fmtid="{D5CDD505-2E9C-101B-9397-08002B2CF9AE}" pid="15" name="MSIP_Label_f42aa342-8706-4288-bd11-ebb85995028c_Name">
    <vt:lpwstr>General</vt:lpwstr>
  </property>
  <property fmtid="{D5CDD505-2E9C-101B-9397-08002B2CF9AE}" pid="16" name="MSIP_Label_f42aa342-8706-4288-bd11-ebb85995028c_Extended_MSFT_Method">
    <vt:lpwstr>Automatic</vt:lpwstr>
  </property>
  <property fmtid="{D5CDD505-2E9C-101B-9397-08002B2CF9AE}" pid="17" name="Sensitivity">
    <vt:lpwstr>General</vt:lpwstr>
  </property>
  <property fmtid="{D5CDD505-2E9C-101B-9397-08002B2CF9AE}" pid="18" name="j7ed6b1749d644c580569ee38d7710d7">
    <vt:lpwstr/>
  </property>
  <property fmtid="{D5CDD505-2E9C-101B-9397-08002B2CF9AE}" pid="19" name="e93e2550f0ac4199ae3cf1406d72085e">
    <vt:lpwstr/>
  </property>
  <property fmtid="{D5CDD505-2E9C-101B-9397-08002B2CF9AE}" pid="20" name="o92d4232daec467abb08246282070aa9">
    <vt:lpwstr/>
  </property>
  <property fmtid="{D5CDD505-2E9C-101B-9397-08002B2CF9AE}" pid="21" name="bc8cca776fa8455c8c00307ee3c527ad">
    <vt:lpwstr/>
  </property>
  <property fmtid="{D5CDD505-2E9C-101B-9397-08002B2CF9AE}" pid="22" name="_dlc_DocIdItemGuid">
    <vt:lpwstr>4230617f-e31b-4f22-8a5a-7761a22ded76</vt:lpwstr>
  </property>
  <property fmtid="{D5CDD505-2E9C-101B-9397-08002B2CF9AE}" pid="23" name="o1dbacbd0e564fc293d11b6c4775302e">
    <vt:lpwstr/>
  </property>
  <property fmtid="{D5CDD505-2E9C-101B-9397-08002B2CF9AE}" pid="24" name="MediaServiceImageTags">
    <vt:lpwstr/>
  </property>
  <property fmtid="{D5CDD505-2E9C-101B-9397-08002B2CF9AE}" pid="25" name="epPlatforms">
    <vt:lpwstr/>
  </property>
</Properties>
</file>