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5.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theme/themeOverride16.xml" ContentType="application/vnd.openxmlformats-officedocument.themeOverr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4"/>
    <p:sldMasterId id="2147483783" r:id="rId5"/>
    <p:sldMasterId id="2147483810" r:id="rId6"/>
    <p:sldMasterId id="2147483837" r:id="rId7"/>
    <p:sldMasterId id="2147483856" r:id="rId8"/>
    <p:sldMasterId id="2147483947" r:id="rId9"/>
  </p:sldMasterIdLst>
  <p:notesMasterIdLst>
    <p:notesMasterId r:id="rId32"/>
  </p:notesMasterIdLst>
  <p:sldIdLst>
    <p:sldId id="2147480496" r:id="rId10"/>
    <p:sldId id="2147482483" r:id="rId11"/>
    <p:sldId id="2147482473" r:id="rId12"/>
    <p:sldId id="2147482484" r:id="rId13"/>
    <p:sldId id="2147482474" r:id="rId14"/>
    <p:sldId id="2147482485" r:id="rId15"/>
    <p:sldId id="2147482487" r:id="rId16"/>
    <p:sldId id="2147482506" r:id="rId17"/>
    <p:sldId id="2147482507" r:id="rId18"/>
    <p:sldId id="2147482491" r:id="rId19"/>
    <p:sldId id="2147482492" r:id="rId20"/>
    <p:sldId id="2147482493" r:id="rId21"/>
    <p:sldId id="2147482495" r:id="rId22"/>
    <p:sldId id="2147482496" r:id="rId23"/>
    <p:sldId id="2147482497" r:id="rId24"/>
    <p:sldId id="2147482498" r:id="rId25"/>
    <p:sldId id="2147482499" r:id="rId26"/>
    <p:sldId id="2147482500" r:id="rId27"/>
    <p:sldId id="2147482501" r:id="rId28"/>
    <p:sldId id="2147482508" r:id="rId29"/>
    <p:sldId id="2147482504" r:id="rId30"/>
    <p:sldId id="214748250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8ECBAF73-39B7-4570-B008-088310FA5B54}">
          <p14:sldIdLst>
            <p14:sldId id="2147480496"/>
            <p14:sldId id="2147482483"/>
          </p14:sldIdLst>
        </p14:section>
        <p14:section name="Start your day with Copilot Chat" id="{8576DB54-66CE-4023-87F5-E37392AB0809}">
          <p14:sldIdLst>
            <p14:sldId id="2147482473"/>
          </p14:sldIdLst>
        </p14:section>
        <p14:section name="Bookmark Prompts" id="{BB76D1AC-F38A-44E0-9ED2-67EE4D65EACF}">
          <p14:sldIdLst>
            <p14:sldId id="2147482484"/>
            <p14:sldId id="2147482474"/>
            <p14:sldId id="2147482485"/>
            <p14:sldId id="2147482487"/>
          </p14:sldIdLst>
        </p14:section>
        <p14:section name="Summarize yesterday with Copilot Chat" id="{4208C975-C278-4333-9C99-07C19003007A}">
          <p14:sldIdLst>
            <p14:sldId id="2147482506"/>
          </p14:sldIdLst>
        </p14:section>
        <p14:section name="Search for files in Copilot Chat" id="{21904859-302B-4B0E-8AC9-886AB2230423}">
          <p14:sldIdLst>
            <p14:sldId id="2147482507"/>
          </p14:sldIdLst>
        </p14:section>
        <p14:section name="Summarize what was said in Copilot Chat" id="{6DF09BEC-7C7D-4878-8A94-D82AA48E7A11}">
          <p14:sldIdLst>
            <p14:sldId id="2147482491"/>
          </p14:sldIdLst>
        </p14:section>
        <p14:section name="Generate meeting notes in Teams" id="{C51E1A06-1067-4AB9-890B-34D88EA0A6EC}">
          <p14:sldIdLst>
            <p14:sldId id="2147482492"/>
          </p14:sldIdLst>
        </p14:section>
        <p14:section name="Summarize the beginning of a meeting with Meeting Recap in Teams" id="{FA26F73F-C834-4F1F-BCB5-320992E7130B}">
          <p14:sldIdLst>
            <p14:sldId id="2147482493"/>
          </p14:sldIdLst>
        </p14:section>
        <p14:section name="Summarize the last 2 minutes with Meeting Recap in Teams" id="{E389DA11-1755-4857-8AED-4F59AD8BFB52}">
          <p14:sldIdLst>
            <p14:sldId id="2147482495"/>
          </p14:sldIdLst>
        </p14:section>
        <p14:section name="Summarize and email in Outlook" id="{D472CE54-3C58-4590-9CDA-A90EF90D0E35}">
          <p14:sldIdLst>
            <p14:sldId id="2147482496"/>
          </p14:sldIdLst>
        </p14:section>
        <p14:section name="Draft emails in Outlook" id="{FD7612F5-1D52-487A-9EC5-CD42F8ABF5D6}">
          <p14:sldIdLst>
            <p14:sldId id="2147482497"/>
            <p14:sldId id="2147482498"/>
            <p14:sldId id="2147482499"/>
          </p14:sldIdLst>
        </p14:section>
        <p14:section name="Use Copilot Coaching in Outlook" id="{C53B460D-A72F-4AE4-9E12-115727727B99}">
          <p14:sldIdLst>
            <p14:sldId id="2147482500"/>
            <p14:sldId id="2147482501"/>
          </p14:sldIdLst>
        </p14:section>
        <p14:section name="Create with files in Copilot Chat" id="{93DEAAB5-90C1-47D8-953C-F01DA1C20B01}">
          <p14:sldIdLst>
            <p14:sldId id="2147482508"/>
          </p14:sldIdLst>
        </p14:section>
        <p14:section name="Thank you" id="{2DAB2F59-A994-4A27-AA45-C057B709E0AD}">
          <p14:sldIdLst>
            <p14:sldId id="2147482504"/>
            <p14:sldId id="214748250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9C276B-7A03-20A1-37C0-1B2E3092C086}" name="Tom Heath" initials="TH" userId="S::theath@microsoft.com::bb98cde5-fc3f-447f-9438-28f77bc172e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2C0"/>
    <a:srgbClr val="BEAFC7"/>
    <a:srgbClr val="E6ABA4"/>
    <a:srgbClr val="9ABFE0"/>
    <a:srgbClr val="F6EADC"/>
    <a:srgbClr val="339966"/>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6CAE7D-A066-4114-904F-39FA4DA43AAE}" v="152" dt="2025-03-25T20:15:06.8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879" autoAdjust="0"/>
  </p:normalViewPr>
  <p:slideViewPr>
    <p:cSldViewPr snapToGrid="0">
      <p:cViewPr varScale="1">
        <p:scale>
          <a:sx n="80" d="100"/>
          <a:sy n="80" d="100"/>
        </p:scale>
        <p:origin x="960"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microsoft.com/office/2018/10/relationships/authors" Target="authors.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die Kneip" userId="97fc7e73-7d70-49fc-b17a-740f3f92f80e" providerId="ADAL" clId="{C96CAE7D-A066-4114-904F-39FA4DA43AAE}"/>
    <pc:docChg chg="undo custSel addSld delSld modSld modMainMaster addSection modSection">
      <pc:chgData name="Cadie Kneip" userId="97fc7e73-7d70-49fc-b17a-740f3f92f80e" providerId="ADAL" clId="{C96CAE7D-A066-4114-904F-39FA4DA43AAE}" dt="2025-03-25T20:15:06.867" v="1114"/>
      <pc:docMkLst>
        <pc:docMk/>
      </pc:docMkLst>
      <pc:sldChg chg="modSp mod">
        <pc:chgData name="Cadie Kneip" userId="97fc7e73-7d70-49fc-b17a-740f3f92f80e" providerId="ADAL" clId="{C96CAE7D-A066-4114-904F-39FA4DA43AAE}" dt="2025-03-25T19:40:11.304" v="326" actId="14100"/>
        <pc:sldMkLst>
          <pc:docMk/>
          <pc:sldMk cId="1963356042" sldId="2147480496"/>
        </pc:sldMkLst>
        <pc:spChg chg="mod">
          <ac:chgData name="Cadie Kneip" userId="97fc7e73-7d70-49fc-b17a-740f3f92f80e" providerId="ADAL" clId="{C96CAE7D-A066-4114-904F-39FA4DA43AAE}" dt="2025-03-25T19:40:11.304" v="326" actId="14100"/>
          <ac:spMkLst>
            <pc:docMk/>
            <pc:sldMk cId="1963356042" sldId="2147480496"/>
            <ac:spMk id="4" creationId="{411C32F6-1F41-A785-8F4D-09CC1722C248}"/>
          </ac:spMkLst>
        </pc:spChg>
        <pc:grpChg chg="mod">
          <ac:chgData name="Cadie Kneip" userId="97fc7e73-7d70-49fc-b17a-740f3f92f80e" providerId="ADAL" clId="{C96CAE7D-A066-4114-904F-39FA4DA43AAE}" dt="2025-03-18T21:26:43.553" v="6" actId="962"/>
          <ac:grpSpMkLst>
            <pc:docMk/>
            <pc:sldMk cId="1963356042" sldId="2147480496"/>
            <ac:grpSpMk id="2" creationId="{7C42E5EE-BA78-ED5F-5402-34E7D59484F4}"/>
          </ac:grpSpMkLst>
        </pc:grpChg>
      </pc:sldChg>
      <pc:sldChg chg="addSp delSp modSp mod modClrScheme chgLayout">
        <pc:chgData name="Cadie Kneip" userId="97fc7e73-7d70-49fc-b17a-740f3f92f80e" providerId="ADAL" clId="{C96CAE7D-A066-4114-904F-39FA4DA43AAE}" dt="2025-03-25T19:56:24.267" v="643" actId="255"/>
        <pc:sldMkLst>
          <pc:docMk/>
          <pc:sldMk cId="684972467" sldId="2147482473"/>
        </pc:sldMkLst>
        <pc:spChg chg="mod">
          <ac:chgData name="Cadie Kneip" userId="97fc7e73-7d70-49fc-b17a-740f3f92f80e" providerId="ADAL" clId="{C96CAE7D-A066-4114-904F-39FA4DA43AAE}" dt="2025-03-25T19:39:09.533" v="321" actId="14100"/>
          <ac:spMkLst>
            <pc:docMk/>
            <pc:sldMk cId="684972467" sldId="2147482473"/>
            <ac:spMk id="2" creationId="{899F5A28-C3B5-8F6A-8FE6-4B54AF195711}"/>
          </ac:spMkLst>
        </pc:spChg>
        <pc:spChg chg="add del mod ord">
          <ac:chgData name="Cadie Kneip" userId="97fc7e73-7d70-49fc-b17a-740f3f92f80e" providerId="ADAL" clId="{C96CAE7D-A066-4114-904F-39FA4DA43AAE}" dt="2025-03-25T19:44:35.103" v="395" actId="6549"/>
          <ac:spMkLst>
            <pc:docMk/>
            <pc:sldMk cId="684972467" sldId="2147482473"/>
            <ac:spMk id="3" creationId="{F530F5CB-BE29-A9B7-CEFC-4A77806C7D8A}"/>
          </ac:spMkLst>
        </pc:spChg>
        <pc:spChg chg="add mod ord">
          <ac:chgData name="Cadie Kneip" userId="97fc7e73-7d70-49fc-b17a-740f3f92f80e" providerId="ADAL" clId="{C96CAE7D-A066-4114-904F-39FA4DA43AAE}" dt="2025-03-25T19:56:24.267" v="643" actId="255"/>
          <ac:spMkLst>
            <pc:docMk/>
            <pc:sldMk cId="684972467" sldId="2147482473"/>
            <ac:spMk id="4" creationId="{DD7D8F98-45C5-77C7-96D2-E2F764753FB5}"/>
          </ac:spMkLst>
        </pc:spChg>
        <pc:spChg chg="del mod">
          <ac:chgData name="Cadie Kneip" userId="97fc7e73-7d70-49fc-b17a-740f3f92f80e" providerId="ADAL" clId="{C96CAE7D-A066-4114-904F-39FA4DA43AAE}" dt="2025-03-25T19:41:43.080" v="332" actId="478"/>
          <ac:spMkLst>
            <pc:docMk/>
            <pc:sldMk cId="684972467" sldId="2147482473"/>
            <ac:spMk id="5" creationId="{3647CFAB-1DB5-A536-7A2D-D54E9F58BCE5}"/>
          </ac:spMkLst>
        </pc:spChg>
        <pc:spChg chg="add mod ord">
          <ac:chgData name="Cadie Kneip" userId="97fc7e73-7d70-49fc-b17a-740f3f92f80e" providerId="ADAL" clId="{C96CAE7D-A066-4114-904F-39FA4DA43AAE}" dt="2025-03-25T19:41:32.091" v="330" actId="700"/>
          <ac:spMkLst>
            <pc:docMk/>
            <pc:sldMk cId="684972467" sldId="2147482473"/>
            <ac:spMk id="6" creationId="{3E2B2AEA-9258-8702-2378-7B8B649CB8E1}"/>
          </ac:spMkLst>
        </pc:spChg>
        <pc:spChg chg="add del mod ord">
          <ac:chgData name="Cadie Kneip" userId="97fc7e73-7d70-49fc-b17a-740f3f92f80e" providerId="ADAL" clId="{C96CAE7D-A066-4114-904F-39FA4DA43AAE}" dt="2025-03-25T19:42:37.252" v="344" actId="478"/>
          <ac:spMkLst>
            <pc:docMk/>
            <pc:sldMk cId="684972467" sldId="2147482473"/>
            <ac:spMk id="7" creationId="{F54C5DBA-5E88-BED7-4A29-A0C4750F4FE2}"/>
          </ac:spMkLst>
        </pc:spChg>
        <pc:grpChg chg="mod ord">
          <ac:chgData name="Cadie Kneip" userId="97fc7e73-7d70-49fc-b17a-740f3f92f80e" providerId="ADAL" clId="{C96CAE7D-A066-4114-904F-39FA4DA43AAE}" dt="2025-03-25T19:42:47.337" v="346" actId="14861"/>
          <ac:grpSpMkLst>
            <pc:docMk/>
            <pc:sldMk cId="684972467" sldId="2147482473"/>
            <ac:grpSpMk id="14" creationId="{6DEFD526-B00A-22CE-6373-70890F5A57E1}"/>
          </ac:grpSpMkLst>
        </pc:grpChg>
        <pc:picChg chg="mod modCrop">
          <ac:chgData name="Cadie Kneip" userId="97fc7e73-7d70-49fc-b17a-740f3f92f80e" providerId="ADAL" clId="{C96CAE7D-A066-4114-904F-39FA4DA43AAE}" dt="2025-03-25T19:38:55.426" v="319" actId="732"/>
          <ac:picMkLst>
            <pc:docMk/>
            <pc:sldMk cId="684972467" sldId="2147482473"/>
            <ac:picMk id="13" creationId="{077E8F62-9BD3-B13F-1354-6A0883678837}"/>
          </ac:picMkLst>
        </pc:picChg>
      </pc:sldChg>
      <pc:sldChg chg="addSp modSp mod setBg">
        <pc:chgData name="Cadie Kneip" userId="97fc7e73-7d70-49fc-b17a-740f3f92f80e" providerId="ADAL" clId="{C96CAE7D-A066-4114-904F-39FA4DA43AAE}" dt="2025-03-25T20:15:06.867" v="1114"/>
        <pc:sldMkLst>
          <pc:docMk/>
          <pc:sldMk cId="3833913335" sldId="2147482474"/>
        </pc:sldMkLst>
        <pc:spChg chg="add mod">
          <ac:chgData name="Cadie Kneip" userId="97fc7e73-7d70-49fc-b17a-740f3f92f80e" providerId="ADAL" clId="{C96CAE7D-A066-4114-904F-39FA4DA43AAE}" dt="2025-03-25T20:15:06.867" v="1114"/>
          <ac:spMkLst>
            <pc:docMk/>
            <pc:sldMk cId="3833913335" sldId="2147482474"/>
            <ac:spMk id="2" creationId="{8BC37732-A864-423A-852E-9F7A08AB6BFE}"/>
          </ac:spMkLst>
        </pc:spChg>
        <pc:spChg chg="mod ord">
          <ac:chgData name="Cadie Kneip" userId="97fc7e73-7d70-49fc-b17a-740f3f92f80e" providerId="ADAL" clId="{C96CAE7D-A066-4114-904F-39FA4DA43AAE}" dt="2025-03-25T19:53:17.107" v="597" actId="404"/>
          <ac:spMkLst>
            <pc:docMk/>
            <pc:sldMk cId="3833913335" sldId="2147482474"/>
            <ac:spMk id="12" creationId="{CC4C8326-8842-47EA-478B-A550AFA6FCD4}"/>
          </ac:spMkLst>
        </pc:spChg>
        <pc:spChg chg="mod">
          <ac:chgData name="Cadie Kneip" userId="97fc7e73-7d70-49fc-b17a-740f3f92f80e" providerId="ADAL" clId="{C96CAE7D-A066-4114-904F-39FA4DA43AAE}" dt="2025-03-18T21:52:51.355" v="282" actId="207"/>
          <ac:spMkLst>
            <pc:docMk/>
            <pc:sldMk cId="3833913335" sldId="2147482474"/>
            <ac:spMk id="28" creationId="{2575172D-6AF5-EFE9-854B-E591FD77D78F}"/>
          </ac:spMkLst>
        </pc:spChg>
        <pc:spChg chg="mod ord">
          <ac:chgData name="Cadie Kneip" userId="97fc7e73-7d70-49fc-b17a-740f3f92f80e" providerId="ADAL" clId="{C96CAE7D-A066-4114-904F-39FA4DA43AAE}" dt="2025-03-18T21:52:51.355" v="282" actId="207"/>
          <ac:spMkLst>
            <pc:docMk/>
            <pc:sldMk cId="3833913335" sldId="2147482474"/>
            <ac:spMk id="29" creationId="{178E1C64-7829-2CF1-43A0-55C9DF8F328A}"/>
          </ac:spMkLst>
        </pc:spChg>
        <pc:spChg chg="mod">
          <ac:chgData name="Cadie Kneip" userId="97fc7e73-7d70-49fc-b17a-740f3f92f80e" providerId="ADAL" clId="{C96CAE7D-A066-4114-904F-39FA4DA43AAE}" dt="2025-03-18T21:26:26.134" v="1" actId="962"/>
          <ac:spMkLst>
            <pc:docMk/>
            <pc:sldMk cId="3833913335" sldId="2147482474"/>
            <ac:spMk id="30" creationId="{D08FE4DC-56EA-1C0A-87D9-B02EBBD9F3D2}"/>
          </ac:spMkLst>
        </pc:spChg>
        <pc:picChg chg="mod">
          <ac:chgData name="Cadie Kneip" userId="97fc7e73-7d70-49fc-b17a-740f3f92f80e" providerId="ADAL" clId="{C96CAE7D-A066-4114-904F-39FA4DA43AAE}" dt="2025-03-25T19:48:45.224" v="437" actId="14861"/>
          <ac:picMkLst>
            <pc:docMk/>
            <pc:sldMk cId="3833913335" sldId="2147482474"/>
            <ac:picMk id="22" creationId="{CCD1122E-EADA-4AEC-712E-F61724CE59C7}"/>
          </ac:picMkLst>
        </pc:picChg>
        <pc:picChg chg="mod">
          <ac:chgData name="Cadie Kneip" userId="97fc7e73-7d70-49fc-b17a-740f3f92f80e" providerId="ADAL" clId="{C96CAE7D-A066-4114-904F-39FA4DA43AAE}" dt="2025-03-18T21:27:40.531" v="15" actId="962"/>
          <ac:picMkLst>
            <pc:docMk/>
            <pc:sldMk cId="3833913335" sldId="2147482474"/>
            <ac:picMk id="27" creationId="{BCB3FE61-4B25-3CE0-BE63-3800ECCACB05}"/>
          </ac:picMkLst>
        </pc:picChg>
      </pc:sldChg>
      <pc:sldChg chg="modSp mod setBg">
        <pc:chgData name="Cadie Kneip" userId="97fc7e73-7d70-49fc-b17a-740f3f92f80e" providerId="ADAL" clId="{C96CAE7D-A066-4114-904F-39FA4DA43AAE}" dt="2025-03-25T20:15:06.867" v="1114"/>
        <pc:sldMkLst>
          <pc:docMk/>
          <pc:sldMk cId="3553427127" sldId="2147482484"/>
        </pc:sldMkLst>
        <pc:spChg chg="mod ord">
          <ac:chgData name="Cadie Kneip" userId="97fc7e73-7d70-49fc-b17a-740f3f92f80e" providerId="ADAL" clId="{C96CAE7D-A066-4114-904F-39FA4DA43AAE}" dt="2025-03-25T20:15:06.867" v="1114"/>
          <ac:spMkLst>
            <pc:docMk/>
            <pc:sldMk cId="3553427127" sldId="2147482484"/>
            <ac:spMk id="2" creationId="{A3C5CEA6-1905-3809-7804-A579C3BB93E6}"/>
          </ac:spMkLst>
        </pc:spChg>
        <pc:spChg chg="mod">
          <ac:chgData name="Cadie Kneip" userId="97fc7e73-7d70-49fc-b17a-740f3f92f80e" providerId="ADAL" clId="{C96CAE7D-A066-4114-904F-39FA4DA43AAE}" dt="2025-03-18T21:26:26.086" v="0" actId="962"/>
          <ac:spMkLst>
            <pc:docMk/>
            <pc:sldMk cId="3553427127" sldId="2147482484"/>
            <ac:spMk id="4" creationId="{B27FE74E-884E-BC70-C8F2-BB7370DB656A}"/>
          </ac:spMkLst>
        </pc:spChg>
        <pc:spChg chg="mod ord">
          <ac:chgData name="Cadie Kneip" userId="97fc7e73-7d70-49fc-b17a-740f3f92f80e" providerId="ADAL" clId="{C96CAE7D-A066-4114-904F-39FA4DA43AAE}" dt="2025-03-25T19:52:16.582" v="579" actId="20577"/>
          <ac:spMkLst>
            <pc:docMk/>
            <pc:sldMk cId="3553427127" sldId="2147482484"/>
            <ac:spMk id="7" creationId="{CFBE02EA-3F54-71E7-9ED9-6D205AAA73D5}"/>
          </ac:spMkLst>
        </pc:spChg>
        <pc:spChg chg="mod ord">
          <ac:chgData name="Cadie Kneip" userId="97fc7e73-7d70-49fc-b17a-740f3f92f80e" providerId="ADAL" clId="{C96CAE7D-A066-4114-904F-39FA4DA43AAE}" dt="2025-03-25T19:53:13.058" v="596" actId="404"/>
          <ac:spMkLst>
            <pc:docMk/>
            <pc:sldMk cId="3553427127" sldId="2147482484"/>
            <ac:spMk id="12" creationId="{D8018782-AACF-D7E1-EDE8-7555921ECB37}"/>
          </ac:spMkLst>
        </pc:spChg>
        <pc:picChg chg="mod">
          <ac:chgData name="Cadie Kneip" userId="97fc7e73-7d70-49fc-b17a-740f3f92f80e" providerId="ADAL" clId="{C96CAE7D-A066-4114-904F-39FA4DA43AAE}" dt="2025-03-25T19:46:11.747" v="398" actId="14861"/>
          <ac:picMkLst>
            <pc:docMk/>
            <pc:sldMk cId="3553427127" sldId="2147482484"/>
            <ac:picMk id="22" creationId="{92FE16DA-0DA7-683A-2A00-02C30C22FA28}"/>
          </ac:picMkLst>
        </pc:picChg>
        <pc:picChg chg="mod">
          <ac:chgData name="Cadie Kneip" userId="97fc7e73-7d70-49fc-b17a-740f3f92f80e" providerId="ADAL" clId="{C96CAE7D-A066-4114-904F-39FA4DA43AAE}" dt="2025-03-18T21:27:32.734" v="11" actId="962"/>
          <ac:picMkLst>
            <pc:docMk/>
            <pc:sldMk cId="3553427127" sldId="2147482484"/>
            <ac:picMk id="23" creationId="{73C7C278-A660-7461-196E-EB551BDD0523}"/>
          </ac:picMkLst>
        </pc:picChg>
      </pc:sldChg>
      <pc:sldChg chg="addSp modSp mod setBg">
        <pc:chgData name="Cadie Kneip" userId="97fc7e73-7d70-49fc-b17a-740f3f92f80e" providerId="ADAL" clId="{C96CAE7D-A066-4114-904F-39FA4DA43AAE}" dt="2025-03-25T20:15:06.867" v="1114"/>
        <pc:sldMkLst>
          <pc:docMk/>
          <pc:sldMk cId="382374706" sldId="2147482485"/>
        </pc:sldMkLst>
        <pc:spChg chg="add mod">
          <ac:chgData name="Cadie Kneip" userId="97fc7e73-7d70-49fc-b17a-740f3f92f80e" providerId="ADAL" clId="{C96CAE7D-A066-4114-904F-39FA4DA43AAE}" dt="2025-03-25T20:15:06.867" v="1114"/>
          <ac:spMkLst>
            <pc:docMk/>
            <pc:sldMk cId="382374706" sldId="2147482485"/>
            <ac:spMk id="2" creationId="{81A03AEE-485D-5BBA-C2C4-BC974220211A}"/>
          </ac:spMkLst>
        </pc:spChg>
        <pc:spChg chg="mod">
          <ac:chgData name="Cadie Kneip" userId="97fc7e73-7d70-49fc-b17a-740f3f92f80e" providerId="ADAL" clId="{C96CAE7D-A066-4114-904F-39FA4DA43AAE}" dt="2025-03-25T19:49:49.978" v="530" actId="1038"/>
          <ac:spMkLst>
            <pc:docMk/>
            <pc:sldMk cId="382374706" sldId="2147482485"/>
            <ac:spMk id="4" creationId="{623728B7-B692-0157-C5C3-CE4EC8B41B36}"/>
          </ac:spMkLst>
        </pc:spChg>
        <pc:spChg chg="mod ord">
          <ac:chgData name="Cadie Kneip" userId="97fc7e73-7d70-49fc-b17a-740f3f92f80e" providerId="ADAL" clId="{C96CAE7D-A066-4114-904F-39FA4DA43AAE}" dt="2025-03-25T19:49:49.978" v="530" actId="1038"/>
          <ac:spMkLst>
            <pc:docMk/>
            <pc:sldMk cId="382374706" sldId="2147482485"/>
            <ac:spMk id="5" creationId="{BFD64CB0-895B-A205-6A21-4B2368E8AF60}"/>
          </ac:spMkLst>
        </pc:spChg>
        <pc:spChg chg="mod">
          <ac:chgData name="Cadie Kneip" userId="97fc7e73-7d70-49fc-b17a-740f3f92f80e" providerId="ADAL" clId="{C96CAE7D-A066-4114-904F-39FA4DA43AAE}" dt="2025-03-25T19:49:49.978" v="530" actId="1038"/>
          <ac:spMkLst>
            <pc:docMk/>
            <pc:sldMk cId="382374706" sldId="2147482485"/>
            <ac:spMk id="6" creationId="{64510412-38F5-0565-6F23-43EC75CF63F4}"/>
          </ac:spMkLst>
        </pc:spChg>
        <pc:spChg chg="mod">
          <ac:chgData name="Cadie Kneip" userId="97fc7e73-7d70-49fc-b17a-740f3f92f80e" providerId="ADAL" clId="{C96CAE7D-A066-4114-904F-39FA4DA43AAE}" dt="2025-03-25T19:49:49.978" v="530" actId="1038"/>
          <ac:spMkLst>
            <pc:docMk/>
            <pc:sldMk cId="382374706" sldId="2147482485"/>
            <ac:spMk id="7" creationId="{93D3E52E-0610-1638-87E4-780E27C45DF0}"/>
          </ac:spMkLst>
        </pc:spChg>
        <pc:spChg chg="mod ord">
          <ac:chgData name="Cadie Kneip" userId="97fc7e73-7d70-49fc-b17a-740f3f92f80e" providerId="ADAL" clId="{C96CAE7D-A066-4114-904F-39FA4DA43AAE}" dt="2025-03-25T19:53:21.906" v="598" actId="404"/>
          <ac:spMkLst>
            <pc:docMk/>
            <pc:sldMk cId="382374706" sldId="2147482485"/>
            <ac:spMk id="12" creationId="{1C23A90E-7603-B0C7-B3C6-13A71526E094}"/>
          </ac:spMkLst>
        </pc:spChg>
        <pc:picChg chg="mod">
          <ac:chgData name="Cadie Kneip" userId="97fc7e73-7d70-49fc-b17a-740f3f92f80e" providerId="ADAL" clId="{C96CAE7D-A066-4114-904F-39FA4DA43AAE}" dt="2025-03-25T19:49:49.978" v="530" actId="1038"/>
          <ac:picMkLst>
            <pc:docMk/>
            <pc:sldMk cId="382374706" sldId="2147482485"/>
            <ac:picMk id="3" creationId="{BFAC06E2-5FD2-728D-D866-7236128B7312}"/>
          </ac:picMkLst>
        </pc:picChg>
        <pc:picChg chg="mod">
          <ac:chgData name="Cadie Kneip" userId="97fc7e73-7d70-49fc-b17a-740f3f92f80e" providerId="ADAL" clId="{C96CAE7D-A066-4114-904F-39FA4DA43AAE}" dt="2025-03-25T19:49:58.580" v="531" actId="14861"/>
          <ac:picMkLst>
            <pc:docMk/>
            <pc:sldMk cId="382374706" sldId="2147482485"/>
            <ac:picMk id="11" creationId="{BD2CFB23-40FC-AD9E-A006-C4EE0F14F167}"/>
          </ac:picMkLst>
        </pc:picChg>
        <pc:picChg chg="mod">
          <ac:chgData name="Cadie Kneip" userId="97fc7e73-7d70-49fc-b17a-740f3f92f80e" providerId="ADAL" clId="{C96CAE7D-A066-4114-904F-39FA4DA43AAE}" dt="2025-03-25T19:49:49.978" v="530" actId="1038"/>
          <ac:picMkLst>
            <pc:docMk/>
            <pc:sldMk cId="382374706" sldId="2147482485"/>
            <ac:picMk id="16" creationId="{820BC9E8-067D-42CF-0727-E1B6445E9839}"/>
          </ac:picMkLst>
        </pc:picChg>
        <pc:picChg chg="mod">
          <ac:chgData name="Cadie Kneip" userId="97fc7e73-7d70-49fc-b17a-740f3f92f80e" providerId="ADAL" clId="{C96CAE7D-A066-4114-904F-39FA4DA43AAE}" dt="2025-03-25T19:49:49.978" v="530" actId="1038"/>
          <ac:picMkLst>
            <pc:docMk/>
            <pc:sldMk cId="382374706" sldId="2147482485"/>
            <ac:picMk id="19" creationId="{C2403D9C-25F0-C503-5FA8-76791961061D}"/>
          </ac:picMkLst>
        </pc:picChg>
        <pc:picChg chg="mod ord">
          <ac:chgData name="Cadie Kneip" userId="97fc7e73-7d70-49fc-b17a-740f3f92f80e" providerId="ADAL" clId="{C96CAE7D-A066-4114-904F-39FA4DA43AAE}" dt="2025-03-25T19:49:58.580" v="531" actId="14861"/>
          <ac:picMkLst>
            <pc:docMk/>
            <pc:sldMk cId="382374706" sldId="2147482485"/>
            <ac:picMk id="22" creationId="{B69F6A02-9084-0740-6405-71CD664CA7A5}"/>
          </ac:picMkLst>
        </pc:picChg>
      </pc:sldChg>
      <pc:sldChg chg="addSp modSp mod setBg">
        <pc:chgData name="Cadie Kneip" userId="97fc7e73-7d70-49fc-b17a-740f3f92f80e" providerId="ADAL" clId="{C96CAE7D-A066-4114-904F-39FA4DA43AAE}" dt="2025-03-25T20:15:06.867" v="1114"/>
        <pc:sldMkLst>
          <pc:docMk/>
          <pc:sldMk cId="8600440" sldId="2147482487"/>
        </pc:sldMkLst>
        <pc:spChg chg="mod">
          <ac:chgData name="Cadie Kneip" userId="97fc7e73-7d70-49fc-b17a-740f3f92f80e" providerId="ADAL" clId="{C96CAE7D-A066-4114-904F-39FA4DA43AAE}" dt="2025-03-25T19:51:08.271" v="540" actId="20577"/>
          <ac:spMkLst>
            <pc:docMk/>
            <pc:sldMk cId="8600440" sldId="2147482487"/>
            <ac:spMk id="3" creationId="{E49DD3B8-848F-9E67-D5B7-6BB279891060}"/>
          </ac:spMkLst>
        </pc:spChg>
        <pc:spChg chg="mod">
          <ac:chgData name="Cadie Kneip" userId="97fc7e73-7d70-49fc-b17a-740f3f92f80e" providerId="ADAL" clId="{C96CAE7D-A066-4114-904F-39FA4DA43AAE}" dt="2025-03-18T21:26:26.236" v="3" actId="962"/>
          <ac:spMkLst>
            <pc:docMk/>
            <pc:sldMk cId="8600440" sldId="2147482487"/>
            <ac:spMk id="4" creationId="{77035A85-BF53-7B70-EA87-9D198387CEB6}"/>
          </ac:spMkLst>
        </pc:spChg>
        <pc:spChg chg="add mod">
          <ac:chgData name="Cadie Kneip" userId="97fc7e73-7d70-49fc-b17a-740f3f92f80e" providerId="ADAL" clId="{C96CAE7D-A066-4114-904F-39FA4DA43AAE}" dt="2025-03-25T20:15:06.867" v="1114"/>
          <ac:spMkLst>
            <pc:docMk/>
            <pc:sldMk cId="8600440" sldId="2147482487"/>
            <ac:spMk id="5" creationId="{D4FDDA12-7359-C09A-6D03-C29D6C601EEE}"/>
          </ac:spMkLst>
        </pc:spChg>
        <pc:spChg chg="mod ord">
          <ac:chgData name="Cadie Kneip" userId="97fc7e73-7d70-49fc-b17a-740f3f92f80e" providerId="ADAL" clId="{C96CAE7D-A066-4114-904F-39FA4DA43AAE}" dt="2025-03-25T20:03:19.133" v="770" actId="404"/>
          <ac:spMkLst>
            <pc:docMk/>
            <pc:sldMk cId="8600440" sldId="2147482487"/>
            <ac:spMk id="12" creationId="{2AF25890-3EAD-BD27-BC37-732C6FEC5660}"/>
          </ac:spMkLst>
        </pc:spChg>
        <pc:picChg chg="mod">
          <ac:chgData name="Cadie Kneip" userId="97fc7e73-7d70-49fc-b17a-740f3f92f80e" providerId="ADAL" clId="{C96CAE7D-A066-4114-904F-39FA4DA43AAE}" dt="2025-03-18T21:42:09.083" v="206" actId="962"/>
          <ac:picMkLst>
            <pc:docMk/>
            <pc:sldMk cId="8600440" sldId="2147482487"/>
            <ac:picMk id="2" creationId="{3293CF8C-DF99-6E9B-5379-3143442C3572}"/>
          </ac:picMkLst>
        </pc:picChg>
        <pc:picChg chg="mod">
          <ac:chgData name="Cadie Kneip" userId="97fc7e73-7d70-49fc-b17a-740f3f92f80e" providerId="ADAL" clId="{C96CAE7D-A066-4114-904F-39FA4DA43AAE}" dt="2025-03-25T20:02:28.635" v="769" actId="14861"/>
          <ac:picMkLst>
            <pc:docMk/>
            <pc:sldMk cId="8600440" sldId="2147482487"/>
            <ac:picMk id="22" creationId="{51852CB7-520E-841E-B41D-A5D859E29A22}"/>
          </ac:picMkLst>
        </pc:picChg>
      </pc:sldChg>
      <pc:sldChg chg="modSp del mod setBg">
        <pc:chgData name="Cadie Kneip" userId="97fc7e73-7d70-49fc-b17a-740f3f92f80e" providerId="ADAL" clId="{C96CAE7D-A066-4114-904F-39FA4DA43AAE}" dt="2025-03-25T19:56:51.652" v="648" actId="47"/>
        <pc:sldMkLst>
          <pc:docMk/>
          <pc:sldMk cId="3052405155" sldId="2147482488"/>
        </pc:sldMkLst>
        <pc:picChg chg="mod">
          <ac:chgData name="Cadie Kneip" userId="97fc7e73-7d70-49fc-b17a-740f3f92f80e" providerId="ADAL" clId="{C96CAE7D-A066-4114-904F-39FA4DA43AAE}" dt="2025-03-25T19:55:04.708" v="614" actId="1076"/>
          <ac:picMkLst>
            <pc:docMk/>
            <pc:sldMk cId="3052405155" sldId="2147482488"/>
            <ac:picMk id="7" creationId="{A4B603D2-5ABA-1BAC-C412-4A4511083ABF}"/>
          </ac:picMkLst>
        </pc:picChg>
      </pc:sldChg>
      <pc:sldChg chg="modSp del mod setBg">
        <pc:chgData name="Cadie Kneip" userId="97fc7e73-7d70-49fc-b17a-740f3f92f80e" providerId="ADAL" clId="{C96CAE7D-A066-4114-904F-39FA4DA43AAE}" dt="2025-03-25T19:58:54.639" v="715" actId="47"/>
        <pc:sldMkLst>
          <pc:docMk/>
          <pc:sldMk cId="2954370933" sldId="2147482490"/>
        </pc:sldMkLst>
      </pc:sldChg>
      <pc:sldChg chg="addSp modSp mod setBg">
        <pc:chgData name="Cadie Kneip" userId="97fc7e73-7d70-49fc-b17a-740f3f92f80e" providerId="ADAL" clId="{C96CAE7D-A066-4114-904F-39FA4DA43AAE}" dt="2025-03-25T20:05:40.913" v="818" actId="14861"/>
        <pc:sldMkLst>
          <pc:docMk/>
          <pc:sldMk cId="4078613291" sldId="2147482491"/>
        </pc:sldMkLst>
        <pc:spChg chg="add mod">
          <ac:chgData name="Cadie Kneip" userId="97fc7e73-7d70-49fc-b17a-740f3f92f80e" providerId="ADAL" clId="{C96CAE7D-A066-4114-904F-39FA4DA43AAE}" dt="2025-03-25T19:59:40.247" v="759" actId="20577"/>
          <ac:spMkLst>
            <pc:docMk/>
            <pc:sldMk cId="4078613291" sldId="2147482491"/>
            <ac:spMk id="2" creationId="{29300567-FA44-96EB-BACB-8108F22F28F1}"/>
          </ac:spMkLst>
        </pc:spChg>
        <pc:spChg chg="mod ord">
          <ac:chgData name="Cadie Kneip" userId="97fc7e73-7d70-49fc-b17a-740f3f92f80e" providerId="ADAL" clId="{C96CAE7D-A066-4114-904F-39FA4DA43AAE}" dt="2025-03-25T20:00:01.838" v="766" actId="948"/>
          <ac:spMkLst>
            <pc:docMk/>
            <pc:sldMk cId="4078613291" sldId="2147482491"/>
            <ac:spMk id="12" creationId="{F19C3F80-4107-3DEB-F04A-19C4661F7015}"/>
          </ac:spMkLst>
        </pc:spChg>
        <pc:picChg chg="mod">
          <ac:chgData name="Cadie Kneip" userId="97fc7e73-7d70-49fc-b17a-740f3f92f80e" providerId="ADAL" clId="{C96CAE7D-A066-4114-904F-39FA4DA43AAE}" dt="2025-03-25T20:05:40.913" v="818" actId="14861"/>
          <ac:picMkLst>
            <pc:docMk/>
            <pc:sldMk cId="4078613291" sldId="2147482491"/>
            <ac:picMk id="22" creationId="{19384602-222F-CE98-5B9F-478CA5ADB52D}"/>
          </ac:picMkLst>
        </pc:picChg>
      </pc:sldChg>
      <pc:sldChg chg="modSp mod setBg">
        <pc:chgData name="Cadie Kneip" userId="97fc7e73-7d70-49fc-b17a-740f3f92f80e" providerId="ADAL" clId="{C96CAE7D-A066-4114-904F-39FA4DA43AAE}" dt="2025-03-25T20:04:54.842" v="810" actId="20577"/>
        <pc:sldMkLst>
          <pc:docMk/>
          <pc:sldMk cId="1568722687" sldId="2147482492"/>
        </pc:sldMkLst>
        <pc:spChg chg="mod">
          <ac:chgData name="Cadie Kneip" userId="97fc7e73-7d70-49fc-b17a-740f3f92f80e" providerId="ADAL" clId="{C96CAE7D-A066-4114-904F-39FA4DA43AAE}" dt="2025-03-25T20:04:54.842" v="810" actId="20577"/>
          <ac:spMkLst>
            <pc:docMk/>
            <pc:sldMk cId="1568722687" sldId="2147482492"/>
            <ac:spMk id="4" creationId="{607B0440-7B3D-590E-CD98-4A8FA0E1A2FC}"/>
          </ac:spMkLst>
        </pc:spChg>
        <pc:spChg chg="mod">
          <ac:chgData name="Cadie Kneip" userId="97fc7e73-7d70-49fc-b17a-740f3f92f80e" providerId="ADAL" clId="{C96CAE7D-A066-4114-904F-39FA4DA43AAE}" dt="2025-03-25T20:04:10.443" v="777" actId="113"/>
          <ac:spMkLst>
            <pc:docMk/>
            <pc:sldMk cId="1568722687" sldId="2147482492"/>
            <ac:spMk id="5" creationId="{D321BF6E-4E14-993E-CADA-1BE5EA8D676F}"/>
          </ac:spMkLst>
        </pc:spChg>
        <pc:spChg chg="mod">
          <ac:chgData name="Cadie Kneip" userId="97fc7e73-7d70-49fc-b17a-740f3f92f80e" providerId="ADAL" clId="{C96CAE7D-A066-4114-904F-39FA4DA43AAE}" dt="2025-03-18T21:53:36.815" v="288" actId="207"/>
          <ac:spMkLst>
            <pc:docMk/>
            <pc:sldMk cId="1568722687" sldId="2147482492"/>
            <ac:spMk id="8" creationId="{9C8FE7B7-9782-2039-527B-26B890EB3439}"/>
          </ac:spMkLst>
        </pc:spChg>
        <pc:spChg chg="mod">
          <ac:chgData name="Cadie Kneip" userId="97fc7e73-7d70-49fc-b17a-740f3f92f80e" providerId="ADAL" clId="{C96CAE7D-A066-4114-904F-39FA4DA43AAE}" dt="2025-03-18T21:53:36.815" v="288" actId="207"/>
          <ac:spMkLst>
            <pc:docMk/>
            <pc:sldMk cId="1568722687" sldId="2147482492"/>
            <ac:spMk id="9" creationId="{2E2D0EEF-3296-2A8E-D1C0-24E9ABEB90D6}"/>
          </ac:spMkLst>
        </pc:spChg>
        <pc:spChg chg="mod">
          <ac:chgData name="Cadie Kneip" userId="97fc7e73-7d70-49fc-b17a-740f3f92f80e" providerId="ADAL" clId="{C96CAE7D-A066-4114-904F-39FA4DA43AAE}" dt="2025-03-18T21:53:36.815" v="288" actId="207"/>
          <ac:spMkLst>
            <pc:docMk/>
            <pc:sldMk cId="1568722687" sldId="2147482492"/>
            <ac:spMk id="10" creationId="{A9DD19C3-1BDC-D69F-D8AD-6C2BD4995763}"/>
          </ac:spMkLst>
        </pc:spChg>
        <pc:spChg chg="mod">
          <ac:chgData name="Cadie Kneip" userId="97fc7e73-7d70-49fc-b17a-740f3f92f80e" providerId="ADAL" clId="{C96CAE7D-A066-4114-904F-39FA4DA43AAE}" dt="2025-03-18T21:53:36.815" v="288" actId="207"/>
          <ac:spMkLst>
            <pc:docMk/>
            <pc:sldMk cId="1568722687" sldId="2147482492"/>
            <ac:spMk id="18" creationId="{B3257C2A-5C49-C46B-340B-47D06B306B29}"/>
          </ac:spMkLst>
        </pc:spChg>
        <pc:picChg chg="mod">
          <ac:chgData name="Cadie Kneip" userId="97fc7e73-7d70-49fc-b17a-740f3f92f80e" providerId="ADAL" clId="{C96CAE7D-A066-4114-904F-39FA4DA43AAE}" dt="2025-03-18T21:44:18.051" v="222" actId="962"/>
          <ac:picMkLst>
            <pc:docMk/>
            <pc:sldMk cId="1568722687" sldId="2147482492"/>
            <ac:picMk id="6" creationId="{99ABDD6D-2A90-4562-EDE9-C415F2BB1F34}"/>
          </ac:picMkLst>
        </pc:picChg>
        <pc:picChg chg="mod">
          <ac:chgData name="Cadie Kneip" userId="97fc7e73-7d70-49fc-b17a-740f3f92f80e" providerId="ADAL" clId="{C96CAE7D-A066-4114-904F-39FA4DA43AAE}" dt="2025-03-18T21:28:28.155" v="35" actId="962"/>
          <ac:picMkLst>
            <pc:docMk/>
            <pc:sldMk cId="1568722687" sldId="2147482492"/>
            <ac:picMk id="15" creationId="{E1EB1C4B-767B-54D7-9F80-417DDEB20002}"/>
          </ac:picMkLst>
        </pc:picChg>
        <pc:picChg chg="mod">
          <ac:chgData name="Cadie Kneip" userId="97fc7e73-7d70-49fc-b17a-740f3f92f80e" providerId="ADAL" clId="{C96CAE7D-A066-4114-904F-39FA4DA43AAE}" dt="2025-03-18T21:28:29.888" v="36" actId="962"/>
          <ac:picMkLst>
            <pc:docMk/>
            <pc:sldMk cId="1568722687" sldId="2147482492"/>
            <ac:picMk id="16" creationId="{10BF6903-77AC-11E8-C124-88188AF3F865}"/>
          </ac:picMkLst>
        </pc:picChg>
        <pc:picChg chg="mod">
          <ac:chgData name="Cadie Kneip" userId="97fc7e73-7d70-49fc-b17a-740f3f92f80e" providerId="ADAL" clId="{C96CAE7D-A066-4114-904F-39FA4DA43AAE}" dt="2025-03-18T21:28:30.809" v="37" actId="962"/>
          <ac:picMkLst>
            <pc:docMk/>
            <pc:sldMk cId="1568722687" sldId="2147482492"/>
            <ac:picMk id="17" creationId="{F4FF6707-36F2-F89E-9B42-21A146A94AEA}"/>
          </ac:picMkLst>
        </pc:picChg>
      </pc:sldChg>
      <pc:sldChg chg="modSp mod setBg">
        <pc:chgData name="Cadie Kneip" userId="97fc7e73-7d70-49fc-b17a-740f3f92f80e" providerId="ADAL" clId="{C96CAE7D-A066-4114-904F-39FA4DA43AAE}" dt="2025-03-25T20:07:13.499" v="891" actId="14861"/>
        <pc:sldMkLst>
          <pc:docMk/>
          <pc:sldMk cId="3497170501" sldId="2147482493"/>
        </pc:sldMkLst>
        <pc:spChg chg="mod">
          <ac:chgData name="Cadie Kneip" userId="97fc7e73-7d70-49fc-b17a-740f3f92f80e" providerId="ADAL" clId="{C96CAE7D-A066-4114-904F-39FA4DA43AAE}" dt="2025-03-25T20:07:03.864" v="890" actId="14100"/>
          <ac:spMkLst>
            <pc:docMk/>
            <pc:sldMk cId="3497170501" sldId="2147482493"/>
            <ac:spMk id="4" creationId="{67BC68D4-9ECB-4F15-7BA5-4B003D502668}"/>
          </ac:spMkLst>
        </pc:spChg>
        <pc:spChg chg="mod">
          <ac:chgData name="Cadie Kneip" userId="97fc7e73-7d70-49fc-b17a-740f3f92f80e" providerId="ADAL" clId="{C96CAE7D-A066-4114-904F-39FA4DA43AAE}" dt="2025-03-25T20:05:17.073" v="816" actId="113"/>
          <ac:spMkLst>
            <pc:docMk/>
            <pc:sldMk cId="3497170501" sldId="2147482493"/>
            <ac:spMk id="5" creationId="{7A04EC55-912E-4053-36D9-EB3471252D4F}"/>
          </ac:spMkLst>
        </pc:spChg>
        <pc:spChg chg="mod">
          <ac:chgData name="Cadie Kneip" userId="97fc7e73-7d70-49fc-b17a-740f3f92f80e" providerId="ADAL" clId="{C96CAE7D-A066-4114-904F-39FA4DA43AAE}" dt="2025-03-18T21:53:52.304" v="290" actId="207"/>
          <ac:spMkLst>
            <pc:docMk/>
            <pc:sldMk cId="3497170501" sldId="2147482493"/>
            <ac:spMk id="13" creationId="{FC3A9C6F-C004-DAB9-71F9-B0AC3F2BFFD8}"/>
          </ac:spMkLst>
        </pc:spChg>
        <pc:spChg chg="mod">
          <ac:chgData name="Cadie Kneip" userId="97fc7e73-7d70-49fc-b17a-740f3f92f80e" providerId="ADAL" clId="{C96CAE7D-A066-4114-904F-39FA4DA43AAE}" dt="2025-03-18T21:53:52.304" v="290" actId="207"/>
          <ac:spMkLst>
            <pc:docMk/>
            <pc:sldMk cId="3497170501" sldId="2147482493"/>
            <ac:spMk id="14" creationId="{B4C3BD89-1D33-82EA-3812-989B1704CA24}"/>
          </ac:spMkLst>
        </pc:spChg>
        <pc:picChg chg="mod">
          <ac:chgData name="Cadie Kneip" userId="97fc7e73-7d70-49fc-b17a-740f3f92f80e" providerId="ADAL" clId="{C96CAE7D-A066-4114-904F-39FA4DA43AAE}" dt="2025-03-25T20:07:13.499" v="891" actId="14861"/>
          <ac:picMkLst>
            <pc:docMk/>
            <pc:sldMk cId="3497170501" sldId="2147482493"/>
            <ac:picMk id="6" creationId="{3ED7381F-0232-BE84-85C9-8A1FFAA61706}"/>
          </ac:picMkLst>
        </pc:picChg>
        <pc:picChg chg="mod">
          <ac:chgData name="Cadie Kneip" userId="97fc7e73-7d70-49fc-b17a-740f3f92f80e" providerId="ADAL" clId="{C96CAE7D-A066-4114-904F-39FA4DA43AAE}" dt="2025-03-18T21:28:39.948" v="40" actId="962"/>
          <ac:picMkLst>
            <pc:docMk/>
            <pc:sldMk cId="3497170501" sldId="2147482493"/>
            <ac:picMk id="7" creationId="{ADB7A804-C5A3-5899-942C-8C673CD7088C}"/>
          </ac:picMkLst>
        </pc:picChg>
        <pc:picChg chg="mod">
          <ac:chgData name="Cadie Kneip" userId="97fc7e73-7d70-49fc-b17a-740f3f92f80e" providerId="ADAL" clId="{C96CAE7D-A066-4114-904F-39FA4DA43AAE}" dt="2025-03-18T21:28:41.762" v="41" actId="962"/>
          <ac:picMkLst>
            <pc:docMk/>
            <pc:sldMk cId="3497170501" sldId="2147482493"/>
            <ac:picMk id="11" creationId="{DD34831D-6E1E-C83A-FA6D-D3AEE3FFBACF}"/>
          </ac:picMkLst>
        </pc:picChg>
        <pc:picChg chg="mod">
          <ac:chgData name="Cadie Kneip" userId="97fc7e73-7d70-49fc-b17a-740f3f92f80e" providerId="ADAL" clId="{C96CAE7D-A066-4114-904F-39FA4DA43AAE}" dt="2025-03-18T21:28:42.441" v="42" actId="962"/>
          <ac:picMkLst>
            <pc:docMk/>
            <pc:sldMk cId="3497170501" sldId="2147482493"/>
            <ac:picMk id="19" creationId="{F820BD10-247B-5EFF-CD89-867592CF5955}"/>
          </ac:picMkLst>
        </pc:picChg>
      </pc:sldChg>
      <pc:sldChg chg="modSp mod setBg">
        <pc:chgData name="Cadie Kneip" userId="97fc7e73-7d70-49fc-b17a-740f3f92f80e" providerId="ADAL" clId="{C96CAE7D-A066-4114-904F-39FA4DA43AAE}" dt="2025-03-25T20:08:39.236" v="953"/>
        <pc:sldMkLst>
          <pc:docMk/>
          <pc:sldMk cId="2583498911" sldId="2147482495"/>
        </pc:sldMkLst>
        <pc:spChg chg="mod">
          <ac:chgData name="Cadie Kneip" userId="97fc7e73-7d70-49fc-b17a-740f3f92f80e" providerId="ADAL" clId="{C96CAE7D-A066-4114-904F-39FA4DA43AAE}" dt="2025-03-18T21:54:01.785" v="292" actId="207"/>
          <ac:spMkLst>
            <pc:docMk/>
            <pc:sldMk cId="2583498911" sldId="2147482495"/>
            <ac:spMk id="3" creationId="{B46A7687-2011-97C3-304D-1D1797F0018D}"/>
          </ac:spMkLst>
        </pc:spChg>
        <pc:spChg chg="mod">
          <ac:chgData name="Cadie Kneip" userId="97fc7e73-7d70-49fc-b17a-740f3f92f80e" providerId="ADAL" clId="{C96CAE7D-A066-4114-904F-39FA4DA43AAE}" dt="2025-03-25T20:08:25.756" v="951" actId="14100"/>
          <ac:spMkLst>
            <pc:docMk/>
            <pc:sldMk cId="2583498911" sldId="2147482495"/>
            <ac:spMk id="4" creationId="{7DEC5EE4-F351-A759-F758-22D0E2EEE182}"/>
          </ac:spMkLst>
        </pc:spChg>
        <pc:spChg chg="ord">
          <ac:chgData name="Cadie Kneip" userId="97fc7e73-7d70-49fc-b17a-740f3f92f80e" providerId="ADAL" clId="{C96CAE7D-A066-4114-904F-39FA4DA43AAE}" dt="2025-03-18T21:49:45.729" v="264"/>
          <ac:spMkLst>
            <pc:docMk/>
            <pc:sldMk cId="2583498911" sldId="2147482495"/>
            <ac:spMk id="5" creationId="{C8DD0FF1-291A-F96F-F85F-885D5CEA7E97}"/>
          </ac:spMkLst>
        </pc:spChg>
        <pc:spChg chg="mod">
          <ac:chgData name="Cadie Kneip" userId="97fc7e73-7d70-49fc-b17a-740f3f92f80e" providerId="ADAL" clId="{C96CAE7D-A066-4114-904F-39FA4DA43AAE}" dt="2025-03-18T21:54:01.785" v="292" actId="207"/>
          <ac:spMkLst>
            <pc:docMk/>
            <pc:sldMk cId="2583498911" sldId="2147482495"/>
            <ac:spMk id="8" creationId="{DDB160D3-1445-D147-AC34-2603B1028E24}"/>
          </ac:spMkLst>
        </pc:spChg>
        <pc:spChg chg="mod">
          <ac:chgData name="Cadie Kneip" userId="97fc7e73-7d70-49fc-b17a-740f3f92f80e" providerId="ADAL" clId="{C96CAE7D-A066-4114-904F-39FA4DA43AAE}" dt="2025-03-18T21:26:26.306" v="4" actId="962"/>
          <ac:spMkLst>
            <pc:docMk/>
            <pc:sldMk cId="2583498911" sldId="2147482495"/>
            <ac:spMk id="9" creationId="{89F3E949-7293-BA62-5A29-9B2519CC35A4}"/>
          </ac:spMkLst>
        </pc:spChg>
        <pc:spChg chg="mod">
          <ac:chgData name="Cadie Kneip" userId="97fc7e73-7d70-49fc-b17a-740f3f92f80e" providerId="ADAL" clId="{C96CAE7D-A066-4114-904F-39FA4DA43AAE}" dt="2025-03-18T21:26:26.320" v="5" actId="962"/>
          <ac:spMkLst>
            <pc:docMk/>
            <pc:sldMk cId="2583498911" sldId="2147482495"/>
            <ac:spMk id="10" creationId="{1E3BEF27-358D-DC92-899B-88076A85CE86}"/>
          </ac:spMkLst>
        </pc:spChg>
        <pc:picChg chg="mod">
          <ac:chgData name="Cadie Kneip" userId="97fc7e73-7d70-49fc-b17a-740f3f92f80e" providerId="ADAL" clId="{C96CAE7D-A066-4114-904F-39FA4DA43AAE}" dt="2025-03-18T21:28:48.465" v="45" actId="962"/>
          <ac:picMkLst>
            <pc:docMk/>
            <pc:sldMk cId="2583498911" sldId="2147482495"/>
            <ac:picMk id="2" creationId="{DE970857-B625-7269-B1D9-DB23B970899D}"/>
          </ac:picMkLst>
        </pc:picChg>
        <pc:picChg chg="mod">
          <ac:chgData name="Cadie Kneip" userId="97fc7e73-7d70-49fc-b17a-740f3f92f80e" providerId="ADAL" clId="{C96CAE7D-A066-4114-904F-39FA4DA43AAE}" dt="2025-03-25T20:08:36.383" v="952" actId="14861"/>
          <ac:picMkLst>
            <pc:docMk/>
            <pc:sldMk cId="2583498911" sldId="2147482495"/>
            <ac:picMk id="6" creationId="{32B5D4D7-2F2C-5F16-65A9-3DA7BAD6F9B5}"/>
          </ac:picMkLst>
        </pc:picChg>
      </pc:sldChg>
      <pc:sldChg chg="modSp mod setBg">
        <pc:chgData name="Cadie Kneip" userId="97fc7e73-7d70-49fc-b17a-740f3f92f80e" providerId="ADAL" clId="{C96CAE7D-A066-4114-904F-39FA4DA43AAE}" dt="2025-03-25T20:09:29.058" v="989" actId="14861"/>
        <pc:sldMkLst>
          <pc:docMk/>
          <pc:sldMk cId="3422943021" sldId="2147482496"/>
        </pc:sldMkLst>
        <pc:spChg chg="mod">
          <ac:chgData name="Cadie Kneip" userId="97fc7e73-7d70-49fc-b17a-740f3f92f80e" providerId="ADAL" clId="{C96CAE7D-A066-4114-904F-39FA4DA43AAE}" dt="2025-03-25T20:09:14.541" v="987" actId="20577"/>
          <ac:spMkLst>
            <pc:docMk/>
            <pc:sldMk cId="3422943021" sldId="2147482496"/>
            <ac:spMk id="4" creationId="{B8230A54-7B65-0DDF-D553-CBB99048364F}"/>
          </ac:spMkLst>
        </pc:spChg>
        <pc:spChg chg="mod">
          <ac:chgData name="Cadie Kneip" userId="97fc7e73-7d70-49fc-b17a-740f3f92f80e" providerId="ADAL" clId="{C96CAE7D-A066-4114-904F-39FA4DA43AAE}" dt="2025-03-18T21:54:15.004" v="294" actId="207"/>
          <ac:spMkLst>
            <pc:docMk/>
            <pc:sldMk cId="3422943021" sldId="2147482496"/>
            <ac:spMk id="14" creationId="{82F4A02C-2AB6-EA11-DC58-603653616ADF}"/>
          </ac:spMkLst>
        </pc:spChg>
        <pc:spChg chg="mod">
          <ac:chgData name="Cadie Kneip" userId="97fc7e73-7d70-49fc-b17a-740f3f92f80e" providerId="ADAL" clId="{C96CAE7D-A066-4114-904F-39FA4DA43AAE}" dt="2025-03-18T21:54:15.004" v="294" actId="207"/>
          <ac:spMkLst>
            <pc:docMk/>
            <pc:sldMk cId="3422943021" sldId="2147482496"/>
            <ac:spMk id="15" creationId="{CC347083-C85D-3A1D-1D35-CD983631D0F2}"/>
          </ac:spMkLst>
        </pc:spChg>
        <pc:spChg chg="mod">
          <ac:chgData name="Cadie Kneip" userId="97fc7e73-7d70-49fc-b17a-740f3f92f80e" providerId="ADAL" clId="{C96CAE7D-A066-4114-904F-39FA4DA43AAE}" dt="2025-03-18T21:54:15.004" v="294" actId="207"/>
          <ac:spMkLst>
            <pc:docMk/>
            <pc:sldMk cId="3422943021" sldId="2147482496"/>
            <ac:spMk id="19" creationId="{2642A125-4EEE-5306-A362-1F3BB2710472}"/>
          </ac:spMkLst>
        </pc:spChg>
        <pc:grpChg chg="mod">
          <ac:chgData name="Cadie Kneip" userId="97fc7e73-7d70-49fc-b17a-740f3f92f80e" providerId="ADAL" clId="{C96CAE7D-A066-4114-904F-39FA4DA43AAE}" dt="2025-03-25T20:09:29.058" v="989" actId="14861"/>
          <ac:grpSpMkLst>
            <pc:docMk/>
            <pc:sldMk cId="3422943021" sldId="2147482496"/>
            <ac:grpSpMk id="11" creationId="{0C61377F-DFEE-87BB-6FAD-99866A452931}"/>
          </ac:grpSpMkLst>
        </pc:grpChg>
        <pc:picChg chg="mod">
          <ac:chgData name="Cadie Kneip" userId="97fc7e73-7d70-49fc-b17a-740f3f92f80e" providerId="ADAL" clId="{C96CAE7D-A066-4114-904F-39FA4DA43AAE}" dt="2025-03-18T21:28:50.817" v="47" actId="962"/>
          <ac:picMkLst>
            <pc:docMk/>
            <pc:sldMk cId="3422943021" sldId="2147482496"/>
            <ac:picMk id="17" creationId="{3C334B83-1825-A6FB-58AE-688531C5461F}"/>
          </ac:picMkLst>
        </pc:picChg>
        <pc:picChg chg="mod">
          <ac:chgData name="Cadie Kneip" userId="97fc7e73-7d70-49fc-b17a-740f3f92f80e" providerId="ADAL" clId="{C96CAE7D-A066-4114-904F-39FA4DA43AAE}" dt="2025-03-18T21:51:29.189" v="275" actId="962"/>
          <ac:picMkLst>
            <pc:docMk/>
            <pc:sldMk cId="3422943021" sldId="2147482496"/>
            <ac:picMk id="18" creationId="{CBF587D5-10D3-22D5-334F-2C3326C7DA01}"/>
          </ac:picMkLst>
        </pc:picChg>
      </pc:sldChg>
      <pc:sldChg chg="modSp mod setBg">
        <pc:chgData name="Cadie Kneip" userId="97fc7e73-7d70-49fc-b17a-740f3f92f80e" providerId="ADAL" clId="{C96CAE7D-A066-4114-904F-39FA4DA43AAE}" dt="2025-03-25T20:15:06.867" v="1114"/>
        <pc:sldMkLst>
          <pc:docMk/>
          <pc:sldMk cId="18503437" sldId="2147482497"/>
        </pc:sldMkLst>
        <pc:spChg chg="mod ord">
          <ac:chgData name="Cadie Kneip" userId="97fc7e73-7d70-49fc-b17a-740f3f92f80e" providerId="ADAL" clId="{C96CAE7D-A066-4114-904F-39FA4DA43AAE}" dt="2025-03-25T20:15:06.867" v="1114"/>
          <ac:spMkLst>
            <pc:docMk/>
            <pc:sldMk cId="18503437" sldId="2147482497"/>
            <ac:spMk id="4" creationId="{A3E32346-D8CC-6E14-1996-B3719CBBE8F7}"/>
          </ac:spMkLst>
        </pc:spChg>
        <pc:spChg chg="mod">
          <ac:chgData name="Cadie Kneip" userId="97fc7e73-7d70-49fc-b17a-740f3f92f80e" providerId="ADAL" clId="{C96CAE7D-A066-4114-904F-39FA4DA43AAE}" dt="2025-03-18T21:54:23.715" v="296" actId="207"/>
          <ac:spMkLst>
            <pc:docMk/>
            <pc:sldMk cId="18503437" sldId="2147482497"/>
            <ac:spMk id="6" creationId="{6FE6DADF-4648-6AF9-5322-347296C7AD05}"/>
          </ac:spMkLst>
        </pc:spChg>
        <pc:picChg chg="mod">
          <ac:chgData name="Cadie Kneip" userId="97fc7e73-7d70-49fc-b17a-740f3f92f80e" providerId="ADAL" clId="{C96CAE7D-A066-4114-904F-39FA4DA43AAE}" dt="2025-03-25T20:10:10.144" v="998" actId="14861"/>
          <ac:picMkLst>
            <pc:docMk/>
            <pc:sldMk cId="18503437" sldId="2147482497"/>
            <ac:picMk id="3" creationId="{A419DC80-735A-011C-D736-665368E24289}"/>
          </ac:picMkLst>
        </pc:picChg>
        <pc:picChg chg="mod">
          <ac:chgData name="Cadie Kneip" userId="97fc7e73-7d70-49fc-b17a-740f3f92f80e" providerId="ADAL" clId="{C96CAE7D-A066-4114-904F-39FA4DA43AAE}" dt="2025-03-18T21:33:45.853" v="54" actId="962"/>
          <ac:picMkLst>
            <pc:docMk/>
            <pc:sldMk cId="18503437" sldId="2147482497"/>
            <ac:picMk id="5" creationId="{41BC3790-84CA-F0C8-8D7C-8E00DBF0F516}"/>
          </ac:picMkLst>
        </pc:picChg>
      </pc:sldChg>
      <pc:sldChg chg="modSp mod setBg">
        <pc:chgData name="Cadie Kneip" userId="97fc7e73-7d70-49fc-b17a-740f3f92f80e" providerId="ADAL" clId="{C96CAE7D-A066-4114-904F-39FA4DA43AAE}" dt="2025-03-25T20:15:06.867" v="1114"/>
        <pc:sldMkLst>
          <pc:docMk/>
          <pc:sldMk cId="2096278531" sldId="2147482498"/>
        </pc:sldMkLst>
        <pc:spChg chg="mod">
          <ac:chgData name="Cadie Kneip" userId="97fc7e73-7d70-49fc-b17a-740f3f92f80e" providerId="ADAL" clId="{C96CAE7D-A066-4114-904F-39FA4DA43AAE}" dt="2025-03-18T21:54:30.842" v="298" actId="207"/>
          <ac:spMkLst>
            <pc:docMk/>
            <pc:sldMk cId="2096278531" sldId="2147482498"/>
            <ac:spMk id="2" creationId="{9D006888-0C32-4C60-39DE-EFDD60646C60}"/>
          </ac:spMkLst>
        </pc:spChg>
        <pc:spChg chg="mod ord">
          <ac:chgData name="Cadie Kneip" userId="97fc7e73-7d70-49fc-b17a-740f3f92f80e" providerId="ADAL" clId="{C96CAE7D-A066-4114-904F-39FA4DA43AAE}" dt="2025-03-25T20:15:06.867" v="1114"/>
          <ac:spMkLst>
            <pc:docMk/>
            <pc:sldMk cId="2096278531" sldId="2147482498"/>
            <ac:spMk id="4" creationId="{E2EDB0D0-1274-E609-B188-AB070AB72010}"/>
          </ac:spMkLst>
        </pc:spChg>
        <pc:spChg chg="mod">
          <ac:chgData name="Cadie Kneip" userId="97fc7e73-7d70-49fc-b17a-740f3f92f80e" providerId="ADAL" clId="{C96CAE7D-A066-4114-904F-39FA4DA43AAE}" dt="2025-03-18T21:54:30.842" v="298" actId="207"/>
          <ac:spMkLst>
            <pc:docMk/>
            <pc:sldMk cId="2096278531" sldId="2147482498"/>
            <ac:spMk id="7" creationId="{9EE14632-0766-CDA9-F44D-8102A5DBED4D}"/>
          </ac:spMkLst>
        </pc:spChg>
        <pc:spChg chg="ord">
          <ac:chgData name="Cadie Kneip" userId="97fc7e73-7d70-49fc-b17a-740f3f92f80e" providerId="ADAL" clId="{C96CAE7D-A066-4114-904F-39FA4DA43AAE}" dt="2025-03-18T21:45:11.840" v="227" actId="13244"/>
          <ac:spMkLst>
            <pc:docMk/>
            <pc:sldMk cId="2096278531" sldId="2147482498"/>
            <ac:spMk id="10" creationId="{99515B58-8955-1486-2B0B-925DE402B041}"/>
          </ac:spMkLst>
        </pc:spChg>
        <pc:picChg chg="mod">
          <ac:chgData name="Cadie Kneip" userId="97fc7e73-7d70-49fc-b17a-740f3f92f80e" providerId="ADAL" clId="{C96CAE7D-A066-4114-904F-39FA4DA43AAE}" dt="2025-03-25T20:10:23.607" v="999" actId="14861"/>
          <ac:picMkLst>
            <pc:docMk/>
            <pc:sldMk cId="2096278531" sldId="2147482498"/>
            <ac:picMk id="3" creationId="{099C2602-D42C-4A45-30CD-EF32D51D4180}"/>
          </ac:picMkLst>
        </pc:picChg>
        <pc:picChg chg="mod">
          <ac:chgData name="Cadie Kneip" userId="97fc7e73-7d70-49fc-b17a-740f3f92f80e" providerId="ADAL" clId="{C96CAE7D-A066-4114-904F-39FA4DA43AAE}" dt="2025-03-18T21:34:14.557" v="57" actId="962"/>
          <ac:picMkLst>
            <pc:docMk/>
            <pc:sldMk cId="2096278531" sldId="2147482498"/>
            <ac:picMk id="9" creationId="{DA9DC4CE-394B-61A8-5093-1DB7D0759B77}"/>
          </ac:picMkLst>
        </pc:picChg>
      </pc:sldChg>
      <pc:sldChg chg="modSp mod setBg">
        <pc:chgData name="Cadie Kneip" userId="97fc7e73-7d70-49fc-b17a-740f3f92f80e" providerId="ADAL" clId="{C96CAE7D-A066-4114-904F-39FA4DA43AAE}" dt="2025-03-25T20:15:06.867" v="1114"/>
        <pc:sldMkLst>
          <pc:docMk/>
          <pc:sldMk cId="2593079707" sldId="2147482499"/>
        </pc:sldMkLst>
        <pc:spChg chg="mod">
          <ac:chgData name="Cadie Kneip" userId="97fc7e73-7d70-49fc-b17a-740f3f92f80e" providerId="ADAL" clId="{C96CAE7D-A066-4114-904F-39FA4DA43AAE}" dt="2025-03-25T20:15:06.867" v="1114"/>
          <ac:spMkLst>
            <pc:docMk/>
            <pc:sldMk cId="2593079707" sldId="2147482499"/>
            <ac:spMk id="4" creationId="{82609C84-4602-8433-1A8A-AFE85241166A}"/>
          </ac:spMkLst>
        </pc:spChg>
        <pc:spChg chg="mod">
          <ac:chgData name="Cadie Kneip" userId="97fc7e73-7d70-49fc-b17a-740f3f92f80e" providerId="ADAL" clId="{C96CAE7D-A066-4114-904F-39FA4DA43AAE}" dt="2025-03-18T21:54:40.730" v="300" actId="207"/>
          <ac:spMkLst>
            <pc:docMk/>
            <pc:sldMk cId="2593079707" sldId="2147482499"/>
            <ac:spMk id="5" creationId="{F06FE0DD-093A-6D78-31B9-CDCCECA38C8A}"/>
          </ac:spMkLst>
        </pc:spChg>
        <pc:spChg chg="mod">
          <ac:chgData name="Cadie Kneip" userId="97fc7e73-7d70-49fc-b17a-740f3f92f80e" providerId="ADAL" clId="{C96CAE7D-A066-4114-904F-39FA4DA43AAE}" dt="2025-03-18T21:54:40.730" v="300" actId="207"/>
          <ac:spMkLst>
            <pc:docMk/>
            <pc:sldMk cId="2593079707" sldId="2147482499"/>
            <ac:spMk id="6" creationId="{6699D7C9-F650-B0C9-783E-2FECF334E105}"/>
          </ac:spMkLst>
        </pc:spChg>
        <pc:picChg chg="mod">
          <ac:chgData name="Cadie Kneip" userId="97fc7e73-7d70-49fc-b17a-740f3f92f80e" providerId="ADAL" clId="{C96CAE7D-A066-4114-904F-39FA4DA43AAE}" dt="2025-03-25T20:10:46.117" v="1011" actId="14861"/>
          <ac:picMkLst>
            <pc:docMk/>
            <pc:sldMk cId="2593079707" sldId="2147482499"/>
            <ac:picMk id="3" creationId="{0492B0EE-081D-854D-9AB2-B4D61429A740}"/>
          </ac:picMkLst>
        </pc:picChg>
        <pc:picChg chg="mod">
          <ac:chgData name="Cadie Kneip" userId="97fc7e73-7d70-49fc-b17a-740f3f92f80e" providerId="ADAL" clId="{C96CAE7D-A066-4114-904F-39FA4DA43AAE}" dt="2025-03-18T21:34:18.421" v="59" actId="962"/>
          <ac:picMkLst>
            <pc:docMk/>
            <pc:sldMk cId="2593079707" sldId="2147482499"/>
            <ac:picMk id="11" creationId="{79C90462-B2CF-8FE2-3FEC-35C50A584DDA}"/>
          </ac:picMkLst>
        </pc:picChg>
      </pc:sldChg>
      <pc:sldChg chg="modSp mod setBg">
        <pc:chgData name="Cadie Kneip" userId="97fc7e73-7d70-49fc-b17a-740f3f92f80e" providerId="ADAL" clId="{C96CAE7D-A066-4114-904F-39FA4DA43AAE}" dt="2025-03-25T20:14:55.832" v="1113" actId="20577"/>
        <pc:sldMkLst>
          <pc:docMk/>
          <pc:sldMk cId="348203203" sldId="2147482500"/>
        </pc:sldMkLst>
        <pc:spChg chg="mod ord">
          <ac:chgData name="Cadie Kneip" userId="97fc7e73-7d70-49fc-b17a-740f3f92f80e" providerId="ADAL" clId="{C96CAE7D-A066-4114-904F-39FA4DA43AAE}" dt="2025-03-25T20:14:55.832" v="1113" actId="20577"/>
          <ac:spMkLst>
            <pc:docMk/>
            <pc:sldMk cId="348203203" sldId="2147482500"/>
            <ac:spMk id="4" creationId="{F5F28D82-04E5-6752-2F47-D66C99A39387}"/>
          </ac:spMkLst>
        </pc:spChg>
        <pc:spChg chg="mod">
          <ac:chgData name="Cadie Kneip" userId="97fc7e73-7d70-49fc-b17a-740f3f92f80e" providerId="ADAL" clId="{C96CAE7D-A066-4114-904F-39FA4DA43AAE}" dt="2025-03-18T21:54:52.245" v="302" actId="207"/>
          <ac:spMkLst>
            <pc:docMk/>
            <pc:sldMk cId="348203203" sldId="2147482500"/>
            <ac:spMk id="8" creationId="{8B5B9517-A757-EEC5-C347-ACB3E5CF671A}"/>
          </ac:spMkLst>
        </pc:spChg>
        <pc:picChg chg="mod">
          <ac:chgData name="Cadie Kneip" userId="97fc7e73-7d70-49fc-b17a-740f3f92f80e" providerId="ADAL" clId="{C96CAE7D-A066-4114-904F-39FA4DA43AAE}" dt="2025-03-25T20:11:45.132" v="1043" actId="14861"/>
          <ac:picMkLst>
            <pc:docMk/>
            <pc:sldMk cId="348203203" sldId="2147482500"/>
            <ac:picMk id="3" creationId="{303628D3-AE19-144F-FE6F-90A48D3A11F7}"/>
          </ac:picMkLst>
        </pc:picChg>
        <pc:picChg chg="mod">
          <ac:chgData name="Cadie Kneip" userId="97fc7e73-7d70-49fc-b17a-740f3f92f80e" providerId="ADAL" clId="{C96CAE7D-A066-4114-904F-39FA4DA43AAE}" dt="2025-03-18T21:34:36.758" v="62" actId="962"/>
          <ac:picMkLst>
            <pc:docMk/>
            <pc:sldMk cId="348203203" sldId="2147482500"/>
            <ac:picMk id="7" creationId="{860F84D0-9F8F-0D54-B261-94E42FBADA8E}"/>
          </ac:picMkLst>
        </pc:picChg>
      </pc:sldChg>
      <pc:sldChg chg="modSp mod setBg">
        <pc:chgData name="Cadie Kneip" userId="97fc7e73-7d70-49fc-b17a-740f3f92f80e" providerId="ADAL" clId="{C96CAE7D-A066-4114-904F-39FA4DA43AAE}" dt="2025-03-25T20:14:49.208" v="1111" actId="20577"/>
        <pc:sldMkLst>
          <pc:docMk/>
          <pc:sldMk cId="2151515693" sldId="2147482501"/>
        </pc:sldMkLst>
        <pc:spChg chg="mod ord">
          <ac:chgData name="Cadie Kneip" userId="97fc7e73-7d70-49fc-b17a-740f3f92f80e" providerId="ADAL" clId="{C96CAE7D-A066-4114-904F-39FA4DA43AAE}" dt="2025-03-25T20:14:49.208" v="1111" actId="20577"/>
          <ac:spMkLst>
            <pc:docMk/>
            <pc:sldMk cId="2151515693" sldId="2147482501"/>
            <ac:spMk id="4" creationId="{DE22CA41-AC64-965B-8E54-80445660BCAE}"/>
          </ac:spMkLst>
        </pc:spChg>
        <pc:spChg chg="mod ord">
          <ac:chgData name="Cadie Kneip" userId="97fc7e73-7d70-49fc-b17a-740f3f92f80e" providerId="ADAL" clId="{C96CAE7D-A066-4114-904F-39FA4DA43AAE}" dt="2025-03-25T20:14:43.245" v="1109" actId="20577"/>
          <ac:spMkLst>
            <pc:docMk/>
            <pc:sldMk cId="2151515693" sldId="2147482501"/>
            <ac:spMk id="6" creationId="{53A45E3E-0F68-973A-7F3D-B003D855AA90}"/>
          </ac:spMkLst>
        </pc:spChg>
        <pc:picChg chg="mod">
          <ac:chgData name="Cadie Kneip" userId="97fc7e73-7d70-49fc-b17a-740f3f92f80e" providerId="ADAL" clId="{C96CAE7D-A066-4114-904F-39FA4DA43AAE}" dt="2025-03-25T20:11:59.162" v="1048" actId="14861"/>
          <ac:picMkLst>
            <pc:docMk/>
            <pc:sldMk cId="2151515693" sldId="2147482501"/>
            <ac:picMk id="3" creationId="{D056C946-E220-9235-03DB-547140B7AB32}"/>
          </ac:picMkLst>
        </pc:picChg>
        <pc:picChg chg="mod">
          <ac:chgData name="Cadie Kneip" userId="97fc7e73-7d70-49fc-b17a-740f3f92f80e" providerId="ADAL" clId="{C96CAE7D-A066-4114-904F-39FA4DA43AAE}" dt="2025-03-18T21:34:54.191" v="65" actId="962"/>
          <ac:picMkLst>
            <pc:docMk/>
            <pc:sldMk cId="2151515693" sldId="2147482501"/>
            <ac:picMk id="5" creationId="{98788901-C930-9C0E-B8DD-B7F332FC95EC}"/>
          </ac:picMkLst>
        </pc:picChg>
      </pc:sldChg>
      <pc:sldChg chg="modSp del mod">
        <pc:chgData name="Cadie Kneip" userId="97fc7e73-7d70-49fc-b17a-740f3f92f80e" providerId="ADAL" clId="{C96CAE7D-A066-4114-904F-39FA4DA43AAE}" dt="2025-03-25T20:14:10.506" v="1099" actId="47"/>
        <pc:sldMkLst>
          <pc:docMk/>
          <pc:sldMk cId="1884502289" sldId="2147482502"/>
        </pc:sldMkLst>
        <pc:spChg chg="mod">
          <ac:chgData name="Cadie Kneip" userId="97fc7e73-7d70-49fc-b17a-740f3f92f80e" providerId="ADAL" clId="{C96CAE7D-A066-4114-904F-39FA4DA43AAE}" dt="2025-03-25T20:12:54.486" v="1083" actId="20577"/>
          <ac:spMkLst>
            <pc:docMk/>
            <pc:sldMk cId="1884502289" sldId="2147482502"/>
            <ac:spMk id="3" creationId="{B69B6E80-04DD-95EA-67CB-4DF2D72F9F31}"/>
          </ac:spMkLst>
        </pc:spChg>
        <pc:picChg chg="mod ord">
          <ac:chgData name="Cadie Kneip" userId="97fc7e73-7d70-49fc-b17a-740f3f92f80e" providerId="ADAL" clId="{C96CAE7D-A066-4114-904F-39FA4DA43AAE}" dt="2025-03-18T21:40:29.254" v="193"/>
          <ac:picMkLst>
            <pc:docMk/>
            <pc:sldMk cId="1884502289" sldId="2147482502"/>
            <ac:picMk id="7" creationId="{754FECBE-3688-382B-F902-E9C656717230}"/>
          </ac:picMkLst>
        </pc:picChg>
      </pc:sldChg>
      <pc:sldChg chg="addSp modSp mod">
        <pc:chgData name="Cadie Kneip" userId="97fc7e73-7d70-49fc-b17a-740f3f92f80e" providerId="ADAL" clId="{C96CAE7D-A066-4114-904F-39FA4DA43AAE}" dt="2025-03-18T21:36:26.371" v="92" actId="20577"/>
        <pc:sldMkLst>
          <pc:docMk/>
          <pc:sldMk cId="106030806" sldId="2147482505"/>
        </pc:sldMkLst>
        <pc:spChg chg="add mod">
          <ac:chgData name="Cadie Kneip" userId="97fc7e73-7d70-49fc-b17a-740f3f92f80e" providerId="ADAL" clId="{C96CAE7D-A066-4114-904F-39FA4DA43AAE}" dt="2025-03-18T21:36:26.371" v="92" actId="20577"/>
          <ac:spMkLst>
            <pc:docMk/>
            <pc:sldMk cId="106030806" sldId="2147482505"/>
            <ac:spMk id="2" creationId="{6205CCDF-D93A-70AD-0685-3AF1247EE2B7}"/>
          </ac:spMkLst>
        </pc:spChg>
      </pc:sldChg>
      <pc:sldChg chg="modSp add mod modNotesTx">
        <pc:chgData name="Cadie Kneip" userId="97fc7e73-7d70-49fc-b17a-740f3f92f80e" providerId="ADAL" clId="{C96CAE7D-A066-4114-904F-39FA4DA43AAE}" dt="2025-03-25T19:56:49.080" v="647"/>
        <pc:sldMkLst>
          <pc:docMk/>
          <pc:sldMk cId="1548141207" sldId="2147482506"/>
        </pc:sldMkLst>
        <pc:spChg chg="mod">
          <ac:chgData name="Cadie Kneip" userId="97fc7e73-7d70-49fc-b17a-740f3f92f80e" providerId="ADAL" clId="{C96CAE7D-A066-4114-904F-39FA4DA43AAE}" dt="2025-03-25T19:55:49.103" v="638" actId="20577"/>
          <ac:spMkLst>
            <pc:docMk/>
            <pc:sldMk cId="1548141207" sldId="2147482506"/>
            <ac:spMk id="3" creationId="{4CABC958-1D64-E998-1FE0-8CE61A18AA7B}"/>
          </ac:spMkLst>
        </pc:spChg>
        <pc:spChg chg="mod">
          <ac:chgData name="Cadie Kneip" userId="97fc7e73-7d70-49fc-b17a-740f3f92f80e" providerId="ADAL" clId="{C96CAE7D-A066-4114-904F-39FA4DA43AAE}" dt="2025-03-25T19:56:41.665" v="646" actId="33524"/>
          <ac:spMkLst>
            <pc:docMk/>
            <pc:sldMk cId="1548141207" sldId="2147482506"/>
            <ac:spMk id="4" creationId="{1730999F-82ED-895C-0482-66B7EA236E03}"/>
          </ac:spMkLst>
        </pc:spChg>
        <pc:picChg chg="mod modCrop">
          <ac:chgData name="Cadie Kneip" userId="97fc7e73-7d70-49fc-b17a-740f3f92f80e" providerId="ADAL" clId="{C96CAE7D-A066-4114-904F-39FA4DA43AAE}" dt="2025-03-25T19:55:36.441" v="619" actId="18131"/>
          <ac:picMkLst>
            <pc:docMk/>
            <pc:sldMk cId="1548141207" sldId="2147482506"/>
            <ac:picMk id="13" creationId="{F6D15381-14A6-6D7E-B7A1-16D760FD78E9}"/>
          </ac:picMkLst>
        </pc:picChg>
      </pc:sldChg>
      <pc:sldChg chg="new del">
        <pc:chgData name="Cadie Kneip" userId="97fc7e73-7d70-49fc-b17a-740f3f92f80e" providerId="ADAL" clId="{C96CAE7D-A066-4114-904F-39FA4DA43AAE}" dt="2025-03-25T19:40:54.678" v="328" actId="47"/>
        <pc:sldMkLst>
          <pc:docMk/>
          <pc:sldMk cId="2585105206" sldId="2147482506"/>
        </pc:sldMkLst>
      </pc:sldChg>
      <pc:sldChg chg="add del">
        <pc:chgData name="Cadie Kneip" userId="97fc7e73-7d70-49fc-b17a-740f3f92f80e" providerId="ADAL" clId="{C96CAE7D-A066-4114-904F-39FA4DA43AAE}" dt="2025-03-25T19:43:24.999" v="347" actId="47"/>
        <pc:sldMkLst>
          <pc:docMk/>
          <pc:sldMk cId="2618561212" sldId="2147482506"/>
        </pc:sldMkLst>
      </pc:sldChg>
      <pc:sldChg chg="addSp delSp modSp add mod modNotesTx">
        <pc:chgData name="Cadie Kneip" userId="97fc7e73-7d70-49fc-b17a-740f3f92f80e" providerId="ADAL" clId="{C96CAE7D-A066-4114-904F-39FA4DA43AAE}" dt="2025-03-25T19:58:51.225" v="714"/>
        <pc:sldMkLst>
          <pc:docMk/>
          <pc:sldMk cId="2552935007" sldId="2147482507"/>
        </pc:sldMkLst>
        <pc:spChg chg="mod">
          <ac:chgData name="Cadie Kneip" userId="97fc7e73-7d70-49fc-b17a-740f3f92f80e" providerId="ADAL" clId="{C96CAE7D-A066-4114-904F-39FA4DA43AAE}" dt="2025-03-25T19:57:37.797" v="684" actId="20577"/>
          <ac:spMkLst>
            <pc:docMk/>
            <pc:sldMk cId="2552935007" sldId="2147482507"/>
            <ac:spMk id="2" creationId="{19DE0FE8-C882-89B6-A215-B9194CB50587}"/>
          </ac:spMkLst>
        </pc:spChg>
        <pc:spChg chg="add mod">
          <ac:chgData name="Cadie Kneip" userId="97fc7e73-7d70-49fc-b17a-740f3f92f80e" providerId="ADAL" clId="{C96CAE7D-A066-4114-904F-39FA4DA43AAE}" dt="2025-03-25T19:58:37.229" v="713" actId="20577"/>
          <ac:spMkLst>
            <pc:docMk/>
            <pc:sldMk cId="2552935007" sldId="2147482507"/>
            <ac:spMk id="3" creationId="{A0DBCD15-A955-2F43-4E01-8E22DE433005}"/>
          </ac:spMkLst>
        </pc:spChg>
        <pc:spChg chg="add del mod">
          <ac:chgData name="Cadie Kneip" userId="97fc7e73-7d70-49fc-b17a-740f3f92f80e" providerId="ADAL" clId="{C96CAE7D-A066-4114-904F-39FA4DA43AAE}" dt="2025-03-25T19:58:15.778" v="691" actId="478"/>
          <ac:spMkLst>
            <pc:docMk/>
            <pc:sldMk cId="2552935007" sldId="2147482507"/>
            <ac:spMk id="5" creationId="{2B0FA0AD-B5FF-7F79-FB08-A4806C275A03}"/>
          </ac:spMkLst>
        </pc:spChg>
        <pc:spChg chg="del">
          <ac:chgData name="Cadie Kneip" userId="97fc7e73-7d70-49fc-b17a-740f3f92f80e" providerId="ADAL" clId="{C96CAE7D-A066-4114-904F-39FA4DA43AAE}" dt="2025-03-25T19:58:13.602" v="690" actId="478"/>
          <ac:spMkLst>
            <pc:docMk/>
            <pc:sldMk cId="2552935007" sldId="2147482507"/>
            <ac:spMk id="12" creationId="{B37066C5-22FE-F6B0-B8AF-BCF984EF0FFD}"/>
          </ac:spMkLst>
        </pc:spChg>
        <pc:spChg chg="del">
          <ac:chgData name="Cadie Kneip" userId="97fc7e73-7d70-49fc-b17a-740f3f92f80e" providerId="ADAL" clId="{C96CAE7D-A066-4114-904F-39FA4DA43AAE}" dt="2025-03-25T19:57:44.273" v="685" actId="478"/>
          <ac:spMkLst>
            <pc:docMk/>
            <pc:sldMk cId="2552935007" sldId="2147482507"/>
            <ac:spMk id="28" creationId="{AFF64792-3BEC-E6CB-3805-8822492CDE99}"/>
          </ac:spMkLst>
        </pc:spChg>
        <pc:spChg chg="del">
          <ac:chgData name="Cadie Kneip" userId="97fc7e73-7d70-49fc-b17a-740f3f92f80e" providerId="ADAL" clId="{C96CAE7D-A066-4114-904F-39FA4DA43AAE}" dt="2025-03-25T19:57:56.968" v="687" actId="478"/>
          <ac:spMkLst>
            <pc:docMk/>
            <pc:sldMk cId="2552935007" sldId="2147482507"/>
            <ac:spMk id="29" creationId="{CD650AB7-2E5A-EA59-D07F-1517D405045B}"/>
          </ac:spMkLst>
        </pc:spChg>
        <pc:spChg chg="del">
          <ac:chgData name="Cadie Kneip" userId="97fc7e73-7d70-49fc-b17a-740f3f92f80e" providerId="ADAL" clId="{C96CAE7D-A066-4114-904F-39FA4DA43AAE}" dt="2025-03-25T19:57:56.968" v="687" actId="478"/>
          <ac:spMkLst>
            <pc:docMk/>
            <pc:sldMk cId="2552935007" sldId="2147482507"/>
            <ac:spMk id="30" creationId="{D8127B84-EE9B-6FDD-499A-C78B0565DCCF}"/>
          </ac:spMkLst>
        </pc:spChg>
        <pc:picChg chg="mod">
          <ac:chgData name="Cadie Kneip" userId="97fc7e73-7d70-49fc-b17a-740f3f92f80e" providerId="ADAL" clId="{C96CAE7D-A066-4114-904F-39FA4DA43AAE}" dt="2025-03-25T19:57:53.808" v="686" actId="14826"/>
          <ac:picMkLst>
            <pc:docMk/>
            <pc:sldMk cId="2552935007" sldId="2147482507"/>
            <ac:picMk id="22" creationId="{51ACF0A4-362A-E369-1A76-CBD2DFD73A33}"/>
          </ac:picMkLst>
        </pc:picChg>
        <pc:picChg chg="del">
          <ac:chgData name="Cadie Kneip" userId="97fc7e73-7d70-49fc-b17a-740f3f92f80e" providerId="ADAL" clId="{C96CAE7D-A066-4114-904F-39FA4DA43AAE}" dt="2025-03-25T19:57:56.968" v="687" actId="478"/>
          <ac:picMkLst>
            <pc:docMk/>
            <pc:sldMk cId="2552935007" sldId="2147482507"/>
            <ac:picMk id="27" creationId="{E8185824-E172-6DD3-8677-632F7918ADB7}"/>
          </ac:picMkLst>
        </pc:picChg>
      </pc:sldChg>
      <pc:sldChg chg="add del setBg">
        <pc:chgData name="Cadie Kneip" userId="97fc7e73-7d70-49fc-b17a-740f3f92f80e" providerId="ADAL" clId="{C96CAE7D-A066-4114-904F-39FA4DA43AAE}" dt="2025-03-25T19:57:25.191" v="651"/>
        <pc:sldMkLst>
          <pc:docMk/>
          <pc:sldMk cId="3534603438" sldId="2147482507"/>
        </pc:sldMkLst>
      </pc:sldChg>
      <pc:sldChg chg="addSp delSp modSp add mod modNotesTx">
        <pc:chgData name="Cadie Kneip" userId="97fc7e73-7d70-49fc-b17a-740f3f92f80e" providerId="ADAL" clId="{C96CAE7D-A066-4114-904F-39FA4DA43AAE}" dt="2025-03-25T20:14:08.581" v="1098"/>
        <pc:sldMkLst>
          <pc:docMk/>
          <pc:sldMk cId="3375909961" sldId="2147482508"/>
        </pc:sldMkLst>
        <pc:spChg chg="add mod">
          <ac:chgData name="Cadie Kneip" userId="97fc7e73-7d70-49fc-b17a-740f3f92f80e" providerId="ADAL" clId="{C96CAE7D-A066-4114-904F-39FA4DA43AAE}" dt="2025-03-25T20:13:58.638" v="1097" actId="27107"/>
          <ac:spMkLst>
            <pc:docMk/>
            <pc:sldMk cId="3375909961" sldId="2147482508"/>
            <ac:spMk id="2" creationId="{B81C61D7-72D7-A9DE-B885-EA219CE4FBB2}"/>
          </ac:spMkLst>
        </pc:spChg>
        <pc:spChg chg="mod">
          <ac:chgData name="Cadie Kneip" userId="97fc7e73-7d70-49fc-b17a-740f3f92f80e" providerId="ADAL" clId="{C96CAE7D-A066-4114-904F-39FA4DA43AAE}" dt="2025-03-25T20:13:10.363" v="1086" actId="27636"/>
          <ac:spMkLst>
            <pc:docMk/>
            <pc:sldMk cId="3375909961" sldId="2147482508"/>
            <ac:spMk id="4" creationId="{947A06A1-C1EB-E567-CF6C-935E45DD988F}"/>
          </ac:spMkLst>
        </pc:spChg>
        <pc:spChg chg="del">
          <ac:chgData name="Cadie Kneip" userId="97fc7e73-7d70-49fc-b17a-740f3f92f80e" providerId="ADAL" clId="{C96CAE7D-A066-4114-904F-39FA4DA43AAE}" dt="2025-03-25T20:13:25.304" v="1088" actId="478"/>
          <ac:spMkLst>
            <pc:docMk/>
            <pc:sldMk cId="3375909961" sldId="2147482508"/>
            <ac:spMk id="6" creationId="{D16AEA21-1B61-3777-5419-00732A58F5C8}"/>
          </ac:spMkLst>
        </pc:spChg>
        <pc:picChg chg="mod">
          <ac:chgData name="Cadie Kneip" userId="97fc7e73-7d70-49fc-b17a-740f3f92f80e" providerId="ADAL" clId="{C96CAE7D-A066-4114-904F-39FA4DA43AAE}" dt="2025-03-25T20:13:35.092" v="1091" actId="1076"/>
          <ac:picMkLst>
            <pc:docMk/>
            <pc:sldMk cId="3375909961" sldId="2147482508"/>
            <ac:picMk id="3" creationId="{6259945A-440C-0B6D-3E9F-C5042899EE78}"/>
          </ac:picMkLst>
        </pc:picChg>
        <pc:picChg chg="del">
          <ac:chgData name="Cadie Kneip" userId="97fc7e73-7d70-49fc-b17a-740f3f92f80e" providerId="ADAL" clId="{C96CAE7D-A066-4114-904F-39FA4DA43AAE}" dt="2025-03-25T20:13:26.231" v="1089" actId="478"/>
          <ac:picMkLst>
            <pc:docMk/>
            <pc:sldMk cId="3375909961" sldId="2147482508"/>
            <ac:picMk id="5" creationId="{A0FD9224-5AFA-B434-7BC0-1BC0B59BE08D}"/>
          </ac:picMkLst>
        </pc:picChg>
      </pc:sldChg>
      <pc:sldMasterChg chg="setBg modSldLayout">
        <pc:chgData name="Cadie Kneip" userId="97fc7e73-7d70-49fc-b17a-740f3f92f80e" providerId="ADAL" clId="{C96CAE7D-A066-4114-904F-39FA4DA43AAE}" dt="2025-03-25T19:47:49.622" v="423"/>
        <pc:sldMasterMkLst>
          <pc:docMk/>
          <pc:sldMasterMk cId="548462417" sldId="2147483752"/>
        </pc:sldMasterMkLst>
        <pc:sldLayoutChg chg="setBg">
          <pc:chgData name="Cadie Kneip" userId="97fc7e73-7d70-49fc-b17a-740f3f92f80e" providerId="ADAL" clId="{C96CAE7D-A066-4114-904F-39FA4DA43AAE}" dt="2025-03-25T19:47:49.622" v="423"/>
          <pc:sldLayoutMkLst>
            <pc:docMk/>
            <pc:sldMasterMk cId="548462417" sldId="2147483752"/>
            <pc:sldLayoutMk cId="3451278392" sldId="2147483753"/>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343641347" sldId="2147483754"/>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924711608" sldId="2147483755"/>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78905966" sldId="2147483756"/>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768482027" sldId="2147483757"/>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706577504" sldId="2147483758"/>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489009863" sldId="2147483759"/>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748872240" sldId="2147483760"/>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309678494" sldId="2147483761"/>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277059108" sldId="2147483762"/>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36110556" sldId="2147483763"/>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626763372" sldId="2147483764"/>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613492812" sldId="2147483765"/>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484752628" sldId="2147483766"/>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557822860" sldId="2147483767"/>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85940681" sldId="2147483768"/>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638785782" sldId="2147483769"/>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954375464" sldId="2147483770"/>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559828079" sldId="2147483771"/>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977443062" sldId="2147483772"/>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3801377459" sldId="2147483773"/>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327195524" sldId="2147483774"/>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682005745" sldId="2147483775"/>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603617223" sldId="2147483776"/>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3610998422" sldId="2147483777"/>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12363060" sldId="2147483778"/>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919171251" sldId="2147483779"/>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755287572" sldId="2147483780"/>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2939742194" sldId="2147483781"/>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3667470537" sldId="2147483782"/>
          </pc:sldLayoutMkLst>
        </pc:sldLayoutChg>
        <pc:sldLayoutChg chg="setBg">
          <pc:chgData name="Cadie Kneip" userId="97fc7e73-7d70-49fc-b17a-740f3f92f80e" providerId="ADAL" clId="{C96CAE7D-A066-4114-904F-39FA4DA43AAE}" dt="2025-03-25T19:47:49.622" v="423"/>
          <pc:sldLayoutMkLst>
            <pc:docMk/>
            <pc:sldMasterMk cId="548462417" sldId="2147483752"/>
            <pc:sldLayoutMk cId="1674552046" sldId="2147483946"/>
          </pc:sldLayoutMkLst>
        </pc:sldLayoutChg>
      </pc:sldMasterChg>
      <pc:sldMasterChg chg="setBg modSldLayout">
        <pc:chgData name="Cadie Kneip" userId="97fc7e73-7d70-49fc-b17a-740f3f92f80e" providerId="ADAL" clId="{C96CAE7D-A066-4114-904F-39FA4DA43AAE}" dt="2025-03-25T19:47:49.622" v="423"/>
        <pc:sldMasterMkLst>
          <pc:docMk/>
          <pc:sldMasterMk cId="80363192" sldId="2147483783"/>
        </pc:sldMasterMkLst>
        <pc:sldLayoutChg chg="setBg">
          <pc:chgData name="Cadie Kneip" userId="97fc7e73-7d70-49fc-b17a-740f3f92f80e" providerId="ADAL" clId="{C96CAE7D-A066-4114-904F-39FA4DA43AAE}" dt="2025-03-25T19:47:49.622" v="423"/>
          <pc:sldLayoutMkLst>
            <pc:docMk/>
            <pc:sldMasterMk cId="80363192" sldId="2147483783"/>
            <pc:sldLayoutMk cId="719662262" sldId="2147483784"/>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223464895" sldId="2147483785"/>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303856468" sldId="2147483786"/>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266755704" sldId="2147483787"/>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675174364" sldId="2147483788"/>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3054227587" sldId="2147483789"/>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244355047" sldId="2147483790"/>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752062436" sldId="2147483791"/>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491521126" sldId="2147483792"/>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994852694" sldId="2147483793"/>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142498676" sldId="2147483794"/>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264564063" sldId="2147483795"/>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48806320" sldId="2147483796"/>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247536691" sldId="2147483797"/>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258509789" sldId="2147483798"/>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809516255" sldId="2147483799"/>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632482062" sldId="2147483800"/>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703373440" sldId="2147483801"/>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843633540" sldId="2147483802"/>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364157933" sldId="2147483803"/>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784446182" sldId="2147483804"/>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583556467" sldId="2147483805"/>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451896788" sldId="2147483806"/>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1967298766" sldId="2147483807"/>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2434127230" sldId="2147483808"/>
          </pc:sldLayoutMkLst>
        </pc:sldLayoutChg>
        <pc:sldLayoutChg chg="setBg">
          <pc:chgData name="Cadie Kneip" userId="97fc7e73-7d70-49fc-b17a-740f3f92f80e" providerId="ADAL" clId="{C96CAE7D-A066-4114-904F-39FA4DA43AAE}" dt="2025-03-25T19:47:49.622" v="423"/>
          <pc:sldLayoutMkLst>
            <pc:docMk/>
            <pc:sldMasterMk cId="80363192" sldId="2147483783"/>
            <pc:sldLayoutMk cId="4069577353" sldId="2147483809"/>
          </pc:sldLayoutMkLst>
        </pc:sldLayoutChg>
      </pc:sldMasterChg>
      <pc:sldMasterChg chg="setBg modSldLayout">
        <pc:chgData name="Cadie Kneip" userId="97fc7e73-7d70-49fc-b17a-740f3f92f80e" providerId="ADAL" clId="{C96CAE7D-A066-4114-904F-39FA4DA43AAE}" dt="2025-03-25T19:47:49.622" v="423"/>
        <pc:sldMasterMkLst>
          <pc:docMk/>
          <pc:sldMasterMk cId="2264687756" sldId="2147483810"/>
        </pc:sldMasterMkLst>
        <pc:sldLayoutChg chg="setBg">
          <pc:chgData name="Cadie Kneip" userId="97fc7e73-7d70-49fc-b17a-740f3f92f80e" providerId="ADAL" clId="{C96CAE7D-A066-4114-904F-39FA4DA43AAE}" dt="2025-03-25T19:47:49.622" v="423"/>
          <pc:sldLayoutMkLst>
            <pc:docMk/>
            <pc:sldMasterMk cId="2264687756" sldId="2147483810"/>
            <pc:sldLayoutMk cId="1692491319" sldId="2147483811"/>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505672769" sldId="2147483812"/>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928152803" sldId="2147483813"/>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2266918455" sldId="2147483814"/>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880236982" sldId="2147483815"/>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30872644" sldId="2147483816"/>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4142920351" sldId="2147483817"/>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846418559" sldId="2147483818"/>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470255122" sldId="2147483819"/>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262208011" sldId="2147483820"/>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2330074259" sldId="2147483821"/>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2397978815" sldId="2147483822"/>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135791684" sldId="2147483823"/>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676222140" sldId="2147483824"/>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023226225" sldId="2147483825"/>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100807080" sldId="2147483826"/>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955748495" sldId="2147483827"/>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683349474" sldId="2147483828"/>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540267862" sldId="2147483829"/>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797205921" sldId="2147483830"/>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809862200" sldId="2147483831"/>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4060264178" sldId="2147483832"/>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482020662" sldId="2147483833"/>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831888459" sldId="2147483834"/>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3218849884" sldId="2147483835"/>
          </pc:sldLayoutMkLst>
        </pc:sldLayoutChg>
        <pc:sldLayoutChg chg="setBg">
          <pc:chgData name="Cadie Kneip" userId="97fc7e73-7d70-49fc-b17a-740f3f92f80e" providerId="ADAL" clId="{C96CAE7D-A066-4114-904F-39FA4DA43AAE}" dt="2025-03-25T19:47:49.622" v="423"/>
          <pc:sldLayoutMkLst>
            <pc:docMk/>
            <pc:sldMasterMk cId="2264687756" sldId="2147483810"/>
            <pc:sldLayoutMk cId="1286355912" sldId="2147483836"/>
          </pc:sldLayoutMkLst>
        </pc:sldLayoutChg>
      </pc:sldMasterChg>
      <pc:sldMasterChg chg="setBg modSldLayout">
        <pc:chgData name="Cadie Kneip" userId="97fc7e73-7d70-49fc-b17a-740f3f92f80e" providerId="ADAL" clId="{C96CAE7D-A066-4114-904F-39FA4DA43AAE}" dt="2025-03-25T19:47:49.622" v="423"/>
        <pc:sldMasterMkLst>
          <pc:docMk/>
          <pc:sldMasterMk cId="3176177415" sldId="2147483837"/>
        </pc:sldMasterMkLst>
        <pc:sldLayoutChg chg="setBg">
          <pc:chgData name="Cadie Kneip" userId="97fc7e73-7d70-49fc-b17a-740f3f92f80e" providerId="ADAL" clId="{C96CAE7D-A066-4114-904F-39FA4DA43AAE}" dt="2025-03-25T19:47:49.622" v="423"/>
          <pc:sldLayoutMkLst>
            <pc:docMk/>
            <pc:sldMasterMk cId="3176177415" sldId="2147483837"/>
            <pc:sldLayoutMk cId="737773501" sldId="2147483838"/>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1311613133" sldId="2147483839"/>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1983613282" sldId="2147483840"/>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1507562822" sldId="2147483841"/>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1627486466" sldId="2147483842"/>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560162113" sldId="2147483843"/>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208253215" sldId="2147483844"/>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015746260" sldId="2147483845"/>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927713203" sldId="2147483846"/>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994872984" sldId="2147483847"/>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913395776" sldId="2147483848"/>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107701260" sldId="2147483849"/>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418646995" sldId="2147483850"/>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2402444476" sldId="2147483852"/>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2194841477" sldId="2147483853"/>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3401671678" sldId="2147483854"/>
          </pc:sldLayoutMkLst>
        </pc:sldLayoutChg>
        <pc:sldLayoutChg chg="setBg">
          <pc:chgData name="Cadie Kneip" userId="97fc7e73-7d70-49fc-b17a-740f3f92f80e" providerId="ADAL" clId="{C96CAE7D-A066-4114-904F-39FA4DA43AAE}" dt="2025-03-25T19:47:49.622" v="423"/>
          <pc:sldLayoutMkLst>
            <pc:docMk/>
            <pc:sldMasterMk cId="3176177415" sldId="2147483837"/>
            <pc:sldLayoutMk cId="91735986" sldId="2147483855"/>
          </pc:sldLayoutMkLst>
        </pc:sldLayoutChg>
      </pc:sldMasterChg>
      <pc:sldMasterChg chg="setBg modSldLayout">
        <pc:chgData name="Cadie Kneip" userId="97fc7e73-7d70-49fc-b17a-740f3f92f80e" providerId="ADAL" clId="{C96CAE7D-A066-4114-904F-39FA4DA43AAE}" dt="2025-03-25T19:47:49.622" v="423"/>
        <pc:sldMasterMkLst>
          <pc:docMk/>
          <pc:sldMasterMk cId="3167322509" sldId="2147483856"/>
        </pc:sldMasterMkLst>
        <pc:sldLayoutChg chg="setBg">
          <pc:chgData name="Cadie Kneip" userId="97fc7e73-7d70-49fc-b17a-740f3f92f80e" providerId="ADAL" clId="{C96CAE7D-A066-4114-904F-39FA4DA43AAE}" dt="2025-03-25T19:47:49.622" v="423"/>
          <pc:sldLayoutMkLst>
            <pc:docMk/>
            <pc:sldMasterMk cId="3167322509" sldId="2147483856"/>
            <pc:sldLayoutMk cId="492288409" sldId="214748385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698060745" sldId="214748385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11766537" sldId="214748385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36861499" sldId="214748386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205159417" sldId="214748386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769009630" sldId="214748386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971065421" sldId="214748386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09914669" sldId="214748386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862768371" sldId="214748386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81403015" sldId="214748386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848194565" sldId="214748386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620783827" sldId="214748386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226008419" sldId="214748386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484432687" sldId="214748387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586516223" sldId="214748387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739704217" sldId="214748387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551742427" sldId="214748387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84561497" sldId="214748387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86316194" sldId="214748387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099470897" sldId="214748387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066189365" sldId="214748387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016346717" sldId="214748387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060021743" sldId="214748387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651024919" sldId="214748388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760185112" sldId="214748388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13486477" sldId="214748388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371510785" sldId="214748388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653766864" sldId="214748388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812471437" sldId="214748388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19911381" sldId="214748388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191661897" sldId="214748388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764343850" sldId="214748388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82588589" sldId="214748388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957176971" sldId="214748389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916057828" sldId="214748389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99510294" sldId="214748389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165168801" sldId="214748389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814570692" sldId="214748389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22542751" sldId="214748389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520150160" sldId="214748389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555419398" sldId="214748389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78015831" sldId="214748389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81365684" sldId="214748389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7764457" sldId="214748390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00602562" sldId="214748390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813023910" sldId="214748390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19357187" sldId="214748390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634169281" sldId="214748390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952011303" sldId="214748390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622847029" sldId="214748390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908724108" sldId="214748390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863357571" sldId="214748390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106431152" sldId="214748390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042726596" sldId="214748391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014155932" sldId="214748391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54567191" sldId="214748391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494594168" sldId="214748391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706927774" sldId="214748391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571941519" sldId="214748391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385158199" sldId="214748391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788854573" sldId="214748391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422124461" sldId="214748391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625068300" sldId="214748391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285811887" sldId="214748392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705239133" sldId="214748392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104984440" sldId="214748392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886997372" sldId="214748392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33127628" sldId="214748392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77461182" sldId="214748392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729199336" sldId="214748392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500723638" sldId="214748392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468444824" sldId="214748392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621921594" sldId="214748392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83722539" sldId="2147483930"/>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562785103" sldId="214748393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156508681" sldId="214748393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967647427" sldId="214748393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028312311" sldId="2147483934"/>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253575381" sldId="2147483935"/>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492195869" sldId="2147483936"/>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629895164" sldId="2147483937"/>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857722251" sldId="2147483938"/>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2277775861" sldId="2147483939"/>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4141729963" sldId="2147483941"/>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888019628" sldId="2147483942"/>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1562564238" sldId="2147483943"/>
          </pc:sldLayoutMkLst>
        </pc:sldLayoutChg>
        <pc:sldLayoutChg chg="setBg">
          <pc:chgData name="Cadie Kneip" userId="97fc7e73-7d70-49fc-b17a-740f3f92f80e" providerId="ADAL" clId="{C96CAE7D-A066-4114-904F-39FA4DA43AAE}" dt="2025-03-25T19:47:49.622" v="423"/>
          <pc:sldLayoutMkLst>
            <pc:docMk/>
            <pc:sldMasterMk cId="3167322509" sldId="2147483856"/>
            <pc:sldLayoutMk cId="3296579722" sldId="2147483944"/>
          </pc:sldLayoutMkLst>
        </pc:sldLayoutChg>
      </pc:sldMasterChg>
      <pc:sldMasterChg chg="setBg modSldLayout">
        <pc:chgData name="Cadie Kneip" userId="97fc7e73-7d70-49fc-b17a-740f3f92f80e" providerId="ADAL" clId="{C96CAE7D-A066-4114-904F-39FA4DA43AAE}" dt="2025-03-25T19:47:49.622" v="423"/>
        <pc:sldMasterMkLst>
          <pc:docMk/>
          <pc:sldMasterMk cId="1531840408" sldId="2147483947"/>
        </pc:sldMasterMkLst>
        <pc:sldLayoutChg chg="setBg">
          <pc:chgData name="Cadie Kneip" userId="97fc7e73-7d70-49fc-b17a-740f3f92f80e" providerId="ADAL" clId="{C96CAE7D-A066-4114-904F-39FA4DA43AAE}" dt="2025-03-25T19:47:49.622" v="423"/>
          <pc:sldLayoutMkLst>
            <pc:docMk/>
            <pc:sldMasterMk cId="1531840408" sldId="2147483947"/>
            <pc:sldLayoutMk cId="894746109" sldId="214748394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268350399" sldId="214748394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801509225" sldId="214748395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566681363" sldId="214748395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635795916" sldId="214748395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395364957" sldId="214748395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688266023" sldId="214748395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598008295" sldId="214748395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621669924" sldId="214748395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072559488" sldId="214748395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908734465" sldId="214748395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938820181" sldId="214748395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244191957" sldId="214748396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903163083" sldId="214748396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500311743" sldId="214748396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269305954" sldId="214748396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983501448" sldId="214748396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421052880" sldId="214748396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40990791" sldId="214748396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442703561" sldId="214748396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016486501" sldId="214748396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53715902" sldId="214748396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16030563" sldId="214748397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041471351" sldId="214748397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738489025" sldId="214748397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548830966" sldId="214748397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091539458" sldId="214748397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009430549" sldId="214748397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589939806" sldId="214748397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191030398" sldId="214748397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865852093" sldId="214748397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633853586" sldId="214748397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518434824" sldId="214748398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977947657" sldId="214748398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106998628" sldId="214748398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065031939" sldId="214748398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78458485" sldId="214748398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55579952" sldId="214748398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3385683" sldId="214748398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064320175" sldId="214748398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350934502" sldId="214748398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180446260" sldId="214748398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955807762" sldId="214748399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367159464" sldId="214748399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312207959" sldId="214748399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38409558" sldId="214748399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211702498" sldId="214748399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842815546" sldId="214748399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243943431" sldId="214748399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361444478" sldId="214748399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4256664788" sldId="214748399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697245807" sldId="214748399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428403416" sldId="214748400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871722996" sldId="214748400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066691058" sldId="214748400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868579386" sldId="214748400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495429771" sldId="214748400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247763183" sldId="214748400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501950458" sldId="214748400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77089850" sldId="2147484007"/>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719460205" sldId="2147484008"/>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990712592" sldId="2147484009"/>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322551239" sldId="2147484010"/>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821217992" sldId="2147484011"/>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93034332" sldId="2147484012"/>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275090983" sldId="2147484013"/>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1921890927" sldId="2147484014"/>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877728863" sldId="2147484015"/>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2354723496" sldId="2147484016"/>
          </pc:sldLayoutMkLst>
        </pc:sldLayoutChg>
        <pc:sldLayoutChg chg="setBg">
          <pc:chgData name="Cadie Kneip" userId="97fc7e73-7d70-49fc-b17a-740f3f92f80e" providerId="ADAL" clId="{C96CAE7D-A066-4114-904F-39FA4DA43AAE}" dt="2025-03-25T19:47:49.622" v="423"/>
          <pc:sldLayoutMkLst>
            <pc:docMk/>
            <pc:sldMasterMk cId="1531840408" sldId="2147483947"/>
            <pc:sldLayoutMk cId="314573624" sldId="2147484017"/>
          </pc:sldLayoutMkLst>
        </pc:sldLayoutChg>
      </pc:sldMasterChg>
    </pc:docChg>
  </pc:docChgLst>
  <pc:docChgLst>
    <pc:chgData name="Cadie Kneip" userId="97fc7e73-7d70-49fc-b17a-740f3f92f80e" providerId="ADAL" clId="{C820576B-FC4D-4031-B614-D769ED07D34D}"/>
    <pc:docChg chg="custSel addSld delSld modSld modMainMaster delSection modSection">
      <pc:chgData name="Cadie Kneip" userId="97fc7e73-7d70-49fc-b17a-740f3f92f80e" providerId="ADAL" clId="{C820576B-FC4D-4031-B614-D769ED07D34D}" dt="2025-02-04T03:02:29.964" v="18" actId="1076"/>
      <pc:docMkLst>
        <pc:docMk/>
      </pc:docMkLst>
      <pc:sldChg chg="del">
        <pc:chgData name="Cadie Kneip" userId="97fc7e73-7d70-49fc-b17a-740f3f92f80e" providerId="ADAL" clId="{C820576B-FC4D-4031-B614-D769ED07D34D}" dt="2025-02-04T03:01:55.824" v="14" actId="47"/>
        <pc:sldMkLst>
          <pc:docMk/>
          <pc:sldMk cId="1008824314" sldId="2147482437"/>
        </pc:sldMkLst>
      </pc:sldChg>
      <pc:sldChg chg="delSp new del mod modClrScheme chgLayout">
        <pc:chgData name="Cadie Kneip" userId="97fc7e73-7d70-49fc-b17a-740f3f92f80e" providerId="ADAL" clId="{C820576B-FC4D-4031-B614-D769ED07D34D}" dt="2025-02-04T03:01:54.907" v="13" actId="47"/>
        <pc:sldMkLst>
          <pc:docMk/>
          <pc:sldMk cId="3751986991" sldId="2147482503"/>
        </pc:sldMkLst>
      </pc:sldChg>
      <pc:sldChg chg="addSp delSp modSp new mod chgLayout">
        <pc:chgData name="Cadie Kneip" userId="97fc7e73-7d70-49fc-b17a-740f3f92f80e" providerId="ADAL" clId="{C820576B-FC4D-4031-B614-D769ED07D34D}" dt="2025-02-04T03:01:27.059" v="11" actId="20577"/>
        <pc:sldMkLst>
          <pc:docMk/>
          <pc:sldMk cId="2215092400" sldId="2147482504"/>
        </pc:sldMkLst>
        <pc:spChg chg="add mod ord">
          <ac:chgData name="Cadie Kneip" userId="97fc7e73-7d70-49fc-b17a-740f3f92f80e" providerId="ADAL" clId="{C820576B-FC4D-4031-B614-D769ED07D34D}" dt="2025-02-04T03:01:27.059" v="11" actId="20577"/>
          <ac:spMkLst>
            <pc:docMk/>
            <pc:sldMk cId="2215092400" sldId="2147482504"/>
            <ac:spMk id="5" creationId="{8A3EE3EF-86D6-CE0E-5728-D94C40484CFC}"/>
          </ac:spMkLst>
        </pc:spChg>
      </pc:sldChg>
      <pc:sldChg chg="delSp new mod modClrScheme chgLayout">
        <pc:chgData name="Cadie Kneip" userId="97fc7e73-7d70-49fc-b17a-740f3f92f80e" providerId="ADAL" clId="{C820576B-FC4D-4031-B614-D769ED07D34D}" dt="2025-02-04T03:02:11.444" v="17" actId="700"/>
        <pc:sldMkLst>
          <pc:docMk/>
          <pc:sldMk cId="106030806" sldId="2147482505"/>
        </pc:sldMkLst>
      </pc:sldChg>
      <pc:sldMasterChg chg="delSldLayout modSldLayout">
        <pc:chgData name="Cadie Kneip" userId="97fc7e73-7d70-49fc-b17a-740f3f92f80e" providerId="ADAL" clId="{C820576B-FC4D-4031-B614-D769ED07D34D}" dt="2025-02-04T03:02:29.964" v="18" actId="1076"/>
        <pc:sldMasterMkLst>
          <pc:docMk/>
          <pc:sldMasterMk cId="1531840408" sldId="2147483947"/>
        </pc:sldMasterMkLst>
        <pc:sldLayoutChg chg="modSp mod">
          <pc:chgData name="Cadie Kneip" userId="97fc7e73-7d70-49fc-b17a-740f3f92f80e" providerId="ADAL" clId="{C820576B-FC4D-4031-B614-D769ED07D34D}" dt="2025-02-04T03:02:29.964" v="18" actId="1076"/>
          <pc:sldLayoutMkLst>
            <pc:docMk/>
            <pc:sldMasterMk cId="1531840408" sldId="2147483947"/>
            <pc:sldLayoutMk cId="2354723496" sldId="2147484016"/>
          </pc:sldLayoutMkLst>
          <pc:picChg chg="mod">
            <ac:chgData name="Cadie Kneip" userId="97fc7e73-7d70-49fc-b17a-740f3f92f80e" providerId="ADAL" clId="{C820576B-FC4D-4031-B614-D769ED07D34D}" dt="2025-02-04T03:02:29.964" v="18" actId="1076"/>
            <ac:picMkLst>
              <pc:docMk/>
              <pc:sldMasterMk cId="1531840408" sldId="2147483947"/>
              <pc:sldLayoutMk cId="2354723496" sldId="2147484016"/>
              <ac:picMk id="5" creationId="{612BA3C2-3F82-4962-49E7-B066B04A0805}"/>
            </ac:picMkLst>
          </pc:picChg>
        </pc:sldLayoutChg>
        <pc:sldLayoutChg chg="del">
          <pc:chgData name="Cadie Kneip" userId="97fc7e73-7d70-49fc-b17a-740f3f92f80e" providerId="ADAL" clId="{C820576B-FC4D-4031-B614-D769ED07D34D}" dt="2025-02-04T03:01:55.824" v="14" actId="47"/>
          <pc:sldLayoutMkLst>
            <pc:docMk/>
            <pc:sldMasterMk cId="1531840408" sldId="2147483947"/>
            <pc:sldLayoutMk cId="1555876267" sldId="214748401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A03729-E39C-4C61-A650-6543128BD4C3}" type="datetimeFigureOut">
              <a:rPr lang="en-US" smtClean="0"/>
              <a:t>3/25/2025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A38F2-4CB3-423D-98E9-6E201E284ABE}" type="slidenum">
              <a:rPr lang="en-US" smtClean="0"/>
              <a:t>‹#›</a:t>
            </a:fld>
            <a:endParaRPr lang="en-US"/>
          </a:p>
        </p:txBody>
      </p:sp>
    </p:spTree>
    <p:extLst>
      <p:ext uri="{BB962C8B-B14F-4D97-AF65-F5344CB8AC3E}">
        <p14:creationId xmlns:p14="http://schemas.microsoft.com/office/powerpoint/2010/main" val="670238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Times New Roman" panose="02020603050405020304" pitchFamily="18" charset="0"/>
              </a:rPr>
              <a:t>Welcome to the Copilot Daily Habits training</a:t>
            </a:r>
            <a:endParaRPr lang="en-GB" dirty="0"/>
          </a:p>
        </p:txBody>
      </p:sp>
      <p:sp>
        <p:nvSpPr>
          <p:cNvPr id="4" name="Slide Number Placeholder 3"/>
          <p:cNvSpPr>
            <a:spLocks noGrp="1"/>
          </p:cNvSpPr>
          <p:nvPr>
            <p:ph type="sldNum" sz="quarter" idx="5"/>
          </p:nvPr>
        </p:nvSpPr>
        <p:spPr/>
        <p:txBody>
          <a:bodyPr/>
          <a:lstStyle/>
          <a:p>
            <a:fld id="{1F2A38F2-4CB3-423D-98E9-6E201E284ABE}" type="slidenum">
              <a:rPr lang="en-US" smtClean="0"/>
              <a:t>1</a:t>
            </a:fld>
            <a:endParaRPr lang="en-US"/>
          </a:p>
        </p:txBody>
      </p:sp>
    </p:spTree>
    <p:extLst>
      <p:ext uri="{BB962C8B-B14F-4D97-AF65-F5344CB8AC3E}">
        <p14:creationId xmlns:p14="http://schemas.microsoft.com/office/powerpoint/2010/main" val="1128608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62E4-DC53-43C9-056C-7402F26C0D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BCEB6F-C955-5741-F9B2-C88CB8B699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869E1-17F4-4667-51D4-1A1085814A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As a meeting participant, you can use Copilot to generate meeting notes to send the team, but only if the meeting has been recorded.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Locate the recording,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Recap</a:t>
            </a:r>
            <a:r>
              <a:rPr lang="en-US" sz="1800" dirty="0">
                <a:effectLst/>
                <a:latin typeface="Aptos" panose="020B0004020202020204" pitchFamily="34" charset="0"/>
                <a:ea typeface="Aptos" panose="020B0004020202020204" pitchFamily="34" charset="0"/>
                <a:cs typeface="Times New Roman" panose="02020603050405020304" pitchFamily="18" charset="0"/>
              </a:rPr>
              <a:t>, and then select the </a:t>
            </a:r>
            <a:r>
              <a:rPr lang="en-US" sz="1800" b="1" dirty="0">
                <a:effectLst/>
                <a:latin typeface="Aptos" panose="020B0004020202020204" pitchFamily="34" charset="0"/>
                <a:ea typeface="Aptos" panose="020B0004020202020204" pitchFamily="34" charset="0"/>
                <a:cs typeface="Times New Roman" panose="02020603050405020304" pitchFamily="18" charset="0"/>
              </a:rPr>
              <a:t>Copilot</a:t>
            </a:r>
            <a:r>
              <a:rPr lang="en-US" sz="1800" dirty="0">
                <a:effectLst/>
                <a:latin typeface="Aptos" panose="020B0004020202020204" pitchFamily="34" charset="0"/>
                <a:ea typeface="Aptos" panose="020B0004020202020204" pitchFamily="34" charset="0"/>
                <a:cs typeface="Times New Roman" panose="02020603050405020304" pitchFamily="18" charset="0"/>
              </a:rPr>
              <a:t> button.  Under </a:t>
            </a:r>
            <a:r>
              <a:rPr lang="en-US" sz="1800" b="1" dirty="0">
                <a:effectLst/>
                <a:latin typeface="Aptos" panose="020B0004020202020204" pitchFamily="34" charset="0"/>
                <a:ea typeface="Aptos" panose="020B0004020202020204" pitchFamily="34" charset="0"/>
                <a:cs typeface="Times New Roman" panose="02020603050405020304" pitchFamily="18" charset="0"/>
              </a:rPr>
              <a:t>More prompts</a:t>
            </a:r>
            <a:r>
              <a:rPr lang="en-US" sz="1800" dirty="0">
                <a:effectLst/>
                <a:latin typeface="Aptos" panose="020B0004020202020204" pitchFamily="34" charset="0"/>
                <a:ea typeface="Aptos" panose="020B0004020202020204" pitchFamily="34" charset="0"/>
                <a:cs typeface="Times New Roman" panose="02020603050405020304" pitchFamily="18" charset="0"/>
              </a:rPr>
              <a:t>,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Generate meeting notes</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You can also use the free-form text field to generate notes by typing “Generate meeting notes.” When using the free-form text field, you can add additional text, for example, “Generate meeting notes and put them into a email format so that I can send it to the team.”</a:t>
            </a:r>
            <a:endParaRPr lang="en-US" sz="1800" dirty="0"/>
          </a:p>
        </p:txBody>
      </p:sp>
      <p:sp>
        <p:nvSpPr>
          <p:cNvPr id="4" name="Slide Number Placeholder 3">
            <a:extLst>
              <a:ext uri="{FF2B5EF4-FFF2-40B4-BE49-F238E27FC236}">
                <a16:creationId xmlns:a16="http://schemas.microsoft.com/office/drawing/2014/main" id="{8D60CBE9-F05C-6FC5-11CA-097ECEAA34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57204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09D50-7BFD-4DB5-CEE6-8480B142CE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35D5E2-58F9-D8F2-08B7-FC40859BC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801C3-AA43-320E-A5EB-A711581A9A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With many back-to-back meetings throughout the day, it’s not uncommon to be late. If the meeting is being recorded, you can use Copilot to quickly get caught-up without disrupting the flow of the meeting.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While in the meeting, click on the </a:t>
            </a:r>
            <a:r>
              <a:rPr lang="en-US" sz="1800" b="1" dirty="0">
                <a:effectLst/>
                <a:latin typeface="Aptos" panose="020B0004020202020204" pitchFamily="34" charset="0"/>
                <a:ea typeface="Aptos" panose="020B0004020202020204" pitchFamily="34" charset="0"/>
                <a:cs typeface="Times New Roman" panose="02020603050405020304" pitchFamily="18" charset="0"/>
              </a:rPr>
              <a:t>Copilot</a:t>
            </a:r>
            <a:r>
              <a:rPr lang="en-US" sz="1800" dirty="0">
                <a:effectLst/>
                <a:latin typeface="Aptos" panose="020B0004020202020204" pitchFamily="34" charset="0"/>
                <a:ea typeface="Aptos" panose="020B0004020202020204" pitchFamily="34" charset="0"/>
                <a:cs typeface="Times New Roman" panose="02020603050405020304" pitchFamily="18" charset="0"/>
              </a:rPr>
              <a:t> icon, and in the Copilot window,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More prompts</a:t>
            </a:r>
            <a:r>
              <a:rPr lang="en-US" sz="1800" dirty="0">
                <a:effectLst/>
                <a:latin typeface="Aptos" panose="020B0004020202020204" pitchFamily="34" charset="0"/>
                <a:ea typeface="Aptos" panose="020B0004020202020204" pitchFamily="34" charset="0"/>
                <a:cs typeface="Times New Roman" panose="02020603050405020304" pitchFamily="18" charset="0"/>
              </a:rPr>
              <a:t>, then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Recap meeting so far</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You can also use the free-form text field to recap the meeting by typing “Recap the meeting.” When using the free-form text field, you can add additional text, for example, “Recap the meeting into 5 bullet points.”</a:t>
            </a:r>
            <a:endParaRPr lang="en-US" sz="1800" dirty="0"/>
          </a:p>
        </p:txBody>
      </p:sp>
      <p:sp>
        <p:nvSpPr>
          <p:cNvPr id="4" name="Slide Number Placeholder 3">
            <a:extLst>
              <a:ext uri="{FF2B5EF4-FFF2-40B4-BE49-F238E27FC236}">
                <a16:creationId xmlns:a16="http://schemas.microsoft.com/office/drawing/2014/main" id="{8A85DCFB-988B-0AB7-4325-1278B1D864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81840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785D5-7007-B185-2369-6C59A41F0C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9CDA64-0303-035F-DDFE-1F60F3451A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FFB24-AAE1-7B9D-2E4C-5694CEE8CE3F}"/>
              </a:ext>
            </a:extLst>
          </p:cNvPr>
          <p:cNvSpPr>
            <a:spLocks noGrp="1"/>
          </p:cNvSpPr>
          <p:nvPr>
            <p:ph type="body" idx="1"/>
          </p:nvPr>
        </p:nvSpPr>
        <p:spPr/>
        <p:txBody>
          <a:bodyPr/>
          <a:lstStyle/>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During meetings, it’s not uncommon for us to get distracted – did someone come by your office, or did you get an IM from your manager/colleague? If the meeting is being recorded, you can use Copilot to quickly summarize what you missed with the following prompt:</a:t>
            </a:r>
          </a:p>
          <a:p>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Aptos" panose="020B0004020202020204" pitchFamily="34" charset="0"/>
                <a:ea typeface="Aptos" panose="020B0004020202020204" pitchFamily="34" charset="0"/>
                <a:cs typeface="Times New Roman" panose="02020603050405020304" pitchFamily="18" charset="0"/>
              </a:rPr>
              <a:t>Suggested prompt</a:t>
            </a:r>
            <a:r>
              <a:rPr lang="en-US" sz="1800" dirty="0">
                <a:effectLst/>
                <a:latin typeface="Aptos" panose="020B0004020202020204" pitchFamily="34" charset="0"/>
                <a:ea typeface="Aptos" panose="020B0004020202020204" pitchFamily="34" charset="0"/>
                <a:cs typeface="Times New Roman" panose="02020603050405020304" pitchFamily="18" charset="0"/>
              </a:rPr>
              <a:t>: Please summarize what was covered by the presenter over the last two minutes.</a:t>
            </a:r>
            <a:endParaRPr lang="en-US" sz="1800" dirty="0"/>
          </a:p>
        </p:txBody>
      </p:sp>
      <p:sp>
        <p:nvSpPr>
          <p:cNvPr id="4" name="Slide Number Placeholder 3">
            <a:extLst>
              <a:ext uri="{FF2B5EF4-FFF2-40B4-BE49-F238E27FC236}">
                <a16:creationId xmlns:a16="http://schemas.microsoft.com/office/drawing/2014/main" id="{A64EDBD4-CB82-7710-BCFB-ACF908AE0C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11689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050EF-0697-BBBA-1A30-8B310A8813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8E19E5-D3F4-15F1-709B-8F007604FD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9E5184-186C-C3AE-28E8-4C76AA2C21D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All of us get added to long email threads.  Using Copilot in Outlook, we can quickly get caught up on these threads by selecting the Summarize button in the top, right-hand corner.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Copilot will summarize the thread into easy to consume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n w="3175">
                <a:noFill/>
              </a:ln>
              <a:solidFill>
                <a:schemeClr val="tx1"/>
              </a:solidFill>
              <a:cs typeface="Segoe UI" panose="020B0502040204020203" pitchFamily="34" charset="0"/>
            </a:endParaRPr>
          </a:p>
        </p:txBody>
      </p:sp>
      <p:sp>
        <p:nvSpPr>
          <p:cNvPr id="4" name="Slide Number Placeholder 3">
            <a:extLst>
              <a:ext uri="{FF2B5EF4-FFF2-40B4-BE49-F238E27FC236}">
                <a16:creationId xmlns:a16="http://schemas.microsoft.com/office/drawing/2014/main" id="{A1AD0463-888B-2951-E7DA-1D6B4A5A05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3586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673D2-89B1-4789-D059-8353B8BAE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42CCF4-A4F3-2C03-EC51-72BB3FA6CF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5D1319-95EC-809C-BEB2-5F680155B4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Whether drafting a new email (or a responding to an email), you can use Copilot in Outlook to help you with your draft.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Copilot acts like having a professional writer and editor sitting on your shoulder, helping you create better emails, quickly!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 the ribbon, select </a:t>
            </a:r>
            <a:r>
              <a:rPr lang="en-US" sz="1800" b="1" dirty="0"/>
              <a:t>Copilot</a:t>
            </a:r>
            <a:r>
              <a:rPr lang="en-US" sz="1800" dirty="0"/>
              <a:t>, and then select </a:t>
            </a:r>
            <a:r>
              <a:rPr lang="en-US" sz="1800" b="1" dirty="0"/>
              <a:t>Draft with Copilot</a:t>
            </a:r>
            <a:r>
              <a:rPr lang="en-US" sz="1800" dirty="0"/>
              <a:t>.</a:t>
            </a:r>
          </a:p>
        </p:txBody>
      </p:sp>
      <p:sp>
        <p:nvSpPr>
          <p:cNvPr id="4" name="Slide Number Placeholder 3">
            <a:extLst>
              <a:ext uri="{FF2B5EF4-FFF2-40B4-BE49-F238E27FC236}">
                <a16:creationId xmlns:a16="http://schemas.microsoft.com/office/drawing/2014/main" id="{2056E31F-5814-94DE-A02A-DCDF922938A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02082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42B0B-21FD-633A-F534-52C66B6648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5ADC70-53CC-AE15-DC4D-CCC2B12CC3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2874E2-C9AE-EE09-5826-8EF29BA2B6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Put your ideas in the Draft with Copilot box and select </a:t>
            </a:r>
            <a:r>
              <a:rPr lang="en-US" sz="1800" b="1" dirty="0"/>
              <a:t>Generate</a:t>
            </a:r>
            <a:r>
              <a:rPr lang="en-US" sz="18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Try asking Copilot to make the email sound professional.  To do this, start your draft with “make this following sound professions.” Next, type in what you want to say, and let Copilot draft a response for you.</a:t>
            </a:r>
          </a:p>
        </p:txBody>
      </p:sp>
      <p:sp>
        <p:nvSpPr>
          <p:cNvPr id="4" name="Slide Number Placeholder 3">
            <a:extLst>
              <a:ext uri="{FF2B5EF4-FFF2-40B4-BE49-F238E27FC236}">
                <a16:creationId xmlns:a16="http://schemas.microsoft.com/office/drawing/2014/main" id="{1736C773-40C6-E341-6440-61BCF48085D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4019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FF599-14EE-9D57-6268-2952579002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A66C2A-0CAF-2029-7973-FB54E6DFE8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2065A5-521C-8991-6B96-03A2B8A68A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Remember that Copilot is your virtual assistant, and it’s not going to get your draft 100% complete.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Review the results and provide Copilot ideas for adjustments.  Once you are happy with the results,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Keep</a:t>
            </a:r>
            <a:r>
              <a:rPr lang="en-US" sz="1800" dirty="0">
                <a:effectLst/>
                <a:latin typeface="Aptos" panose="020B0004020202020204" pitchFamily="34" charset="0"/>
                <a:ea typeface="Aptos" panose="020B0004020202020204" pitchFamily="34" charset="0"/>
                <a:cs typeface="Times New Roman" panose="02020603050405020304" pitchFamily="18" charset="0"/>
              </a:rPr>
              <a:t>. Continue to edit the email before you send it.</a:t>
            </a:r>
            <a:endParaRPr lang="en-US" sz="1800" dirty="0"/>
          </a:p>
        </p:txBody>
      </p:sp>
      <p:sp>
        <p:nvSpPr>
          <p:cNvPr id="4" name="Slide Number Placeholder 3">
            <a:extLst>
              <a:ext uri="{FF2B5EF4-FFF2-40B4-BE49-F238E27FC236}">
                <a16:creationId xmlns:a16="http://schemas.microsoft.com/office/drawing/2014/main" id="{4401F082-87C3-8478-1C19-2AACB89B0F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67450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DCF52-7D69-0E4A-07F5-1BEA11FBF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82D689-6D01-B20F-BEC3-DFF0832B5C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2A5EBC-8741-38D5-218A-41C915A79A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Coaching by Copilot will help you with Tone, Reader Sentiment, and Clarity.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While composing your email,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Copilot</a:t>
            </a:r>
            <a:r>
              <a:rPr lang="en-US" sz="1800" dirty="0">
                <a:effectLst/>
                <a:latin typeface="Aptos" panose="020B0004020202020204" pitchFamily="34" charset="0"/>
                <a:ea typeface="Aptos" panose="020B0004020202020204" pitchFamily="34" charset="0"/>
                <a:cs typeface="Times New Roman" panose="02020603050405020304" pitchFamily="18" charset="0"/>
              </a:rPr>
              <a:t> in the ribbon, and then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Coaching by Copilot</a:t>
            </a:r>
            <a:r>
              <a:rPr lang="en-US" sz="1800" dirty="0">
                <a:effectLst/>
                <a:latin typeface="Aptos" panose="020B0004020202020204" pitchFamily="34" charset="0"/>
                <a:ea typeface="Aptos" panose="020B0004020202020204" pitchFamily="34" charset="0"/>
                <a:cs typeface="Times New Roman" panose="02020603050405020304" pitchFamily="18" charset="0"/>
              </a:rPr>
              <a:t>.</a:t>
            </a:r>
            <a:endParaRPr lang="en-US" sz="1800" dirty="0"/>
          </a:p>
        </p:txBody>
      </p:sp>
      <p:sp>
        <p:nvSpPr>
          <p:cNvPr id="4" name="Slide Number Placeholder 3">
            <a:extLst>
              <a:ext uri="{FF2B5EF4-FFF2-40B4-BE49-F238E27FC236}">
                <a16:creationId xmlns:a16="http://schemas.microsoft.com/office/drawing/2014/main" id="{FFD0D9CC-EAD1-50DE-91AF-3E28E715F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68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6FC47-726D-DE87-9A2E-E5B69C8891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AD94A-38E7-4B39-2FBD-0523D66C3E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264D0-FE27-69CD-28E0-CAC0F42DDF2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Review the Tone, Reader Sentiment, and Clarity. When reviewing the recommendations, if you see anything that you like, copy and paste it into your email.</a:t>
            </a:r>
            <a:endParaRPr lang="en-US" sz="1800" dirty="0"/>
          </a:p>
        </p:txBody>
      </p:sp>
      <p:sp>
        <p:nvSpPr>
          <p:cNvPr id="4" name="Slide Number Placeholder 3">
            <a:extLst>
              <a:ext uri="{FF2B5EF4-FFF2-40B4-BE49-F238E27FC236}">
                <a16:creationId xmlns:a16="http://schemas.microsoft.com/office/drawing/2014/main" id="{D1C4DED5-7306-C163-E5E8-545D6C06F6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61389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85171-9C94-FA87-EF65-52B83AE4D3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C0279-8B47-4F21-8E82-F6381DB77B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4C3052-1B0C-E4D5-7444-A61892A545D8}"/>
              </a:ext>
            </a:extLst>
          </p:cNvPr>
          <p:cNvSpPr>
            <a:spLocks noGrp="1"/>
          </p:cNvSpPr>
          <p:nvPr>
            <p:ph type="body" idx="1"/>
          </p:nvPr>
        </p:nvSpPr>
        <p:spPr/>
        <p:txBody>
          <a:bodyPr/>
          <a:lstStyle/>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Microsoft Copilot can be used to help you create content from other documents. By using the Context IQ, represented by the forward slash, you can leverage content from other files, all without opening them. </a:t>
            </a:r>
          </a:p>
          <a:p>
            <a:pPr marL="0" marR="0">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Aptos" panose="020B0004020202020204" pitchFamily="34" charset="0"/>
                <a:ea typeface="Aptos" panose="020B0004020202020204" pitchFamily="34" charset="0"/>
                <a:cs typeface="Times New Roman" panose="02020603050405020304" pitchFamily="18" charset="0"/>
              </a:rPr>
              <a:t>Suggested prompt</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r>
              <a:rPr lang="en-US" sz="1800" dirty="0">
                <a:solidFill>
                  <a:srgbClr val="00B050"/>
                </a:solidFill>
                <a:effectLst/>
                <a:latin typeface="Aptos" panose="020B0004020202020204" pitchFamily="34" charset="0"/>
                <a:ea typeface="Aptos" panose="020B0004020202020204" pitchFamily="34" charset="0"/>
                <a:cs typeface="Times New Roman" panose="02020603050405020304" pitchFamily="18" charset="0"/>
              </a:rPr>
              <a:t>Help me come up with a list of ideas for a Team event based on </a:t>
            </a:r>
            <a:r>
              <a:rPr lang="en-US" sz="1800" i="1"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/[FILE]</a:t>
            </a:r>
            <a:r>
              <a:rPr lang="en-US" sz="1800" dirty="0">
                <a:solidFill>
                  <a:srgbClr val="00B050"/>
                </a:solidFill>
                <a:effectLst/>
                <a:latin typeface="Aptos" panose="020B0004020202020204" pitchFamily="34" charset="0"/>
                <a:ea typeface="Aptos" panose="020B0004020202020204" pitchFamily="34" charset="0"/>
                <a:cs typeface="Times New Roman" panose="02020603050405020304" pitchFamily="18" charset="0"/>
              </a:rPr>
              <a:t>. Display it all in a table.</a:t>
            </a: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p:txBody>
      </p:sp>
      <p:sp>
        <p:nvSpPr>
          <p:cNvPr id="4" name="Slide Number Placeholder 3">
            <a:extLst>
              <a:ext uri="{FF2B5EF4-FFF2-40B4-BE49-F238E27FC236}">
                <a16:creationId xmlns:a16="http://schemas.microsoft.com/office/drawing/2014/main" id="{E3CB7CFD-58CD-06F1-6AFF-E8B69B3A5C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0386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Instead of going into Outlook and Teams first thing each morning, use Microsoft Copilot to summarize emails and Teams messages and list upcoming meetings for the day, all in one place.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Suggested prompt</a:t>
            </a:r>
            <a:r>
              <a:rPr lang="en-US" dirty="0"/>
              <a:t>: Good morning, Microsoft 365 Copilot! Please provide a summary of my emails, Teams messages, and meetings from yesterday, highlighting any mentions of my name. Present my upcoming meetings for today in a table format, including the subject, attendees, and preparation needed. Use an inspirational tone and add a touch of fun to keep me motivated throughout the day!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this prompt, you can see Teams chats and emails, along with a list of upcoming meetings, all in one spot.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that Copilot is your virtual assistant.  It will not show you everything, but it will show you enough to get you up and running for the day.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40072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C90C4-AFE7-148C-A853-660748FC2E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2EBAE8-CC7B-84BD-EAC8-DA2D3DD2A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892475-6259-4111-977B-E7D4B34A45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You can bookmark your prompts for easy future use.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After running the prompt, hover your mouse over the prompt and select the </a:t>
            </a:r>
            <a:r>
              <a:rPr lang="en-US" sz="1800" b="1" dirty="0">
                <a:effectLst/>
                <a:latin typeface="Aptos" panose="020B0004020202020204" pitchFamily="34" charset="0"/>
                <a:ea typeface="Aptos" panose="020B0004020202020204" pitchFamily="34" charset="0"/>
                <a:cs typeface="Times New Roman" panose="02020603050405020304" pitchFamily="18" charset="0"/>
              </a:rPr>
              <a:t>Bookmark</a:t>
            </a:r>
            <a:r>
              <a:rPr lang="en-US" sz="1800" dirty="0">
                <a:effectLst/>
                <a:latin typeface="Aptos" panose="020B0004020202020204" pitchFamily="34" charset="0"/>
                <a:ea typeface="Aptos" panose="020B0004020202020204" pitchFamily="34" charset="0"/>
                <a:cs typeface="Times New Roman" panose="02020603050405020304" pitchFamily="18" charset="0"/>
              </a:rPr>
              <a:t> icon.</a:t>
            </a:r>
            <a:endParaRPr lang="en-US" dirty="0"/>
          </a:p>
        </p:txBody>
      </p:sp>
      <p:sp>
        <p:nvSpPr>
          <p:cNvPr id="4" name="Slide Number Placeholder 3">
            <a:extLst>
              <a:ext uri="{FF2B5EF4-FFF2-40B4-BE49-F238E27FC236}">
                <a16:creationId xmlns:a16="http://schemas.microsoft.com/office/drawing/2014/main" id="{A5D94FE5-FD3F-3427-6A2E-FA468C4F23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4272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Give your bookmark a title and select Save.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90192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187FE-7E80-173A-EADB-1F157D67E2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29F8C-0209-96B9-B4B3-0680F5295A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F3F309-CB2B-4FC4-0AD5-3C5245FC592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To use the bookmark,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View Prompts</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In the Prompts from Copilot Lab window,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Bookmarked</a:t>
            </a:r>
            <a:r>
              <a:rPr lang="en-US" sz="1800" dirty="0">
                <a:effectLst/>
                <a:latin typeface="Aptos" panose="020B0004020202020204" pitchFamily="34" charset="0"/>
                <a:ea typeface="Aptos" panose="020B0004020202020204" pitchFamily="34" charset="0"/>
                <a:cs typeface="Times New Roman" panose="02020603050405020304" pitchFamily="18" charset="0"/>
              </a:rPr>
              <a:t>.  Next, locate the saved bookmark and select it.</a:t>
            </a:r>
            <a:endParaRPr lang="en-US" sz="1800" dirty="0"/>
          </a:p>
        </p:txBody>
      </p:sp>
      <p:sp>
        <p:nvSpPr>
          <p:cNvPr id="4" name="Slide Number Placeholder 3">
            <a:extLst>
              <a:ext uri="{FF2B5EF4-FFF2-40B4-BE49-F238E27FC236}">
                <a16:creationId xmlns:a16="http://schemas.microsoft.com/office/drawing/2014/main" id="{0E0E052D-3B97-4FE5-4B6B-48E865EFD9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9491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F2F5E-459B-883F-CFA7-1B56E211B3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0A1364-3660-4EFD-C877-04966BD0B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B48832-6BF8-E7D1-576E-13A59D390AE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This will close the Prompts from Copilot Lab window, and you will see your prompt in the free-form text field.  Select </a:t>
            </a:r>
            <a:r>
              <a:rPr lang="en-US" sz="1800" b="1" dirty="0">
                <a:effectLst/>
                <a:latin typeface="Aptos" panose="020B0004020202020204" pitchFamily="34" charset="0"/>
                <a:ea typeface="Aptos" panose="020B0004020202020204" pitchFamily="34" charset="0"/>
                <a:cs typeface="Times New Roman" panose="02020603050405020304" pitchFamily="18" charset="0"/>
              </a:rPr>
              <a:t>Send</a:t>
            </a:r>
            <a:r>
              <a:rPr lang="en-US" sz="1800" dirty="0">
                <a:effectLst/>
                <a:latin typeface="Aptos" panose="020B0004020202020204" pitchFamily="34" charset="0"/>
                <a:ea typeface="Aptos" panose="020B0004020202020204" pitchFamily="34" charset="0"/>
                <a:cs typeface="Times New Roman" panose="02020603050405020304" pitchFamily="18" charset="0"/>
              </a:rPr>
              <a:t> and watch Copilot do its work.</a:t>
            </a:r>
            <a:endParaRPr lang="en-US" sz="1800" dirty="0"/>
          </a:p>
        </p:txBody>
      </p:sp>
      <p:sp>
        <p:nvSpPr>
          <p:cNvPr id="4" name="Slide Number Placeholder 3">
            <a:extLst>
              <a:ext uri="{FF2B5EF4-FFF2-40B4-BE49-F238E27FC236}">
                <a16:creationId xmlns:a16="http://schemas.microsoft.com/office/drawing/2014/main" id="{487DDA03-3DAE-2932-A65D-880B92E9E9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4349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D54B8-8EF6-E28B-D2B5-804895AF10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1D164D-6C09-6465-D214-5E1E9B8AA3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D8CDE-0E38-92A4-E874-EC787DFF697B}"/>
              </a:ext>
            </a:extLst>
          </p:cNvPr>
          <p:cNvSpPr>
            <a:spLocks noGrp="1"/>
          </p:cNvSpPr>
          <p:nvPr>
            <p:ph type="body" idx="1"/>
          </p:nvPr>
        </p:nvSpPr>
        <p:spPr/>
        <p:txBody>
          <a:bodyPr/>
          <a:lstStyle/>
          <a:p>
            <a:pPr marL="0" marR="0">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Over the day, we all get a lot of Teams messages, emails, and channel notifications.  Reviewing and organizing all these notifications can take some time.  With Copilot, we can quickly see things in an easy to consume table, all in one location:</a:t>
            </a:r>
          </a:p>
          <a:p>
            <a:pPr marL="0" marR="0">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Suggested prompt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Summarize my mails, Teams messages and channel messages from the last workday. List action items in a dedicated column. Suggest follow-ups if possible in a dedicated column. The table should look like this: Type (Mail/Teams/Channel) | Topic | Summarization | Action item | Follow-up. If I have been directly mentioned, make the font of the topic bold.</a:t>
            </a:r>
          </a:p>
        </p:txBody>
      </p:sp>
      <p:sp>
        <p:nvSpPr>
          <p:cNvPr id="4" name="Slide Number Placeholder 3">
            <a:extLst>
              <a:ext uri="{FF2B5EF4-FFF2-40B4-BE49-F238E27FC236}">
                <a16:creationId xmlns:a16="http://schemas.microsoft.com/office/drawing/2014/main" id="{76660C20-BCAB-19F6-902C-400AB50FE9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67879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9105F-3A7A-E445-4C5B-90C07CB9C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9094BF-12DF-7B58-1CAC-078442D7C7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572DDA-DEB9-9B43-3EB8-64A7375865B9}"/>
              </a:ext>
            </a:extLst>
          </p:cNvPr>
          <p:cNvSpPr>
            <a:spLocks noGrp="1"/>
          </p:cNvSpPr>
          <p:nvPr>
            <p:ph type="body" idx="1"/>
          </p:nvPr>
        </p:nvSpPr>
        <p:spPr/>
        <p:txBody>
          <a:bodyPr/>
          <a:lstStyle/>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you had trouble finding files you recently viewed or saved on your OneDrive for business? With Microsoft Copilot, you can quickly search for these files by topic. </a:t>
            </a:r>
          </a:p>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Suggested prompt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solidFill>
                  <a:srgbClr val="00B050"/>
                </a:solidFill>
                <a:effectLst/>
                <a:latin typeface="Aptos" panose="020B0004020202020204" pitchFamily="34" charset="0"/>
                <a:ea typeface="Aptos" panose="020B0004020202020204" pitchFamily="34" charset="0"/>
                <a:cs typeface="Times New Roman" panose="02020603050405020304" pitchFamily="18" charset="0"/>
              </a:rPr>
              <a:t>Search my files for documents relating to </a:t>
            </a:r>
            <a:r>
              <a:rPr lang="en-US" sz="1800" i="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[TOPIC]</a:t>
            </a:r>
            <a:r>
              <a:rPr lang="en-US" sz="1800" kern="100" dirty="0">
                <a:solidFill>
                  <a:srgbClr val="00B050"/>
                </a:solidFill>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When searching your OneDrive, Copilot will only look for files that have been posted over the last few months, or that were recently opened.  If you are looking for very old files, you can try to be more direct in your prompt, for example, saying “Look for files that were saved over five years ago.”</a:t>
            </a:r>
          </a:p>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r>
              <a:rPr lang="en-US" sz="1800" dirty="0">
                <a:effectLst/>
                <a:latin typeface="Aptos" panose="020B0004020202020204" pitchFamily="34" charset="0"/>
                <a:ea typeface="Aptos" panose="020B0004020202020204" pitchFamily="34" charset="0"/>
                <a:cs typeface="Times New Roman" panose="02020603050405020304" pitchFamily="18" charset="0"/>
              </a:rPr>
              <a:t>You can also use the Context IQ, represented by the forward slash, you can refine your search. For example, search for documents created by a stakeholder.</a:t>
            </a:r>
            <a:endParaRPr lang="en-US" sz="1200" dirty="0">
              <a:ln w="3175">
                <a:noFill/>
              </a:ln>
              <a:solidFill>
                <a:schemeClr val="tx1"/>
              </a:solidFill>
              <a:cs typeface="Segoe UI" panose="020B0502040204020203" pitchFamily="34" charset="0"/>
            </a:endParaRPr>
          </a:p>
        </p:txBody>
      </p:sp>
      <p:sp>
        <p:nvSpPr>
          <p:cNvPr id="4" name="Slide Number Placeholder 3">
            <a:extLst>
              <a:ext uri="{FF2B5EF4-FFF2-40B4-BE49-F238E27FC236}">
                <a16:creationId xmlns:a16="http://schemas.microsoft.com/office/drawing/2014/main" id="{9A60EE18-CDB7-EAF7-97EC-E66811363D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44812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CEEC9-D48F-90E4-E8B8-40BF04F71F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F9BA38-7D9D-A820-F14B-D1100C2919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CE37CE-DBAC-F07E-AA6D-41F9ABC8475E}"/>
              </a:ext>
            </a:extLst>
          </p:cNvPr>
          <p:cNvSpPr>
            <a:spLocks noGrp="1"/>
          </p:cNvSpPr>
          <p:nvPr>
            <p:ph type="body" idx="1"/>
          </p:nvPr>
        </p:nvSpPr>
        <p:spPr/>
        <p:txBody>
          <a:bodyPr/>
          <a:lstStyle/>
          <a:p>
            <a:pPr marL="0" marR="0">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all been in the scenario where someone had posted something in Teams about a project, but with all the different Teams channels, we cannot find where they said it.  Rather than searching through all your Teams chats, you can use Copilot to search for you.</a:t>
            </a:r>
          </a:p>
          <a:p>
            <a:pPr marL="0" marR="0">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Suggested prompt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What did /[PERSON] say about [TOPIC]?</a:t>
            </a:r>
          </a:p>
          <a:p>
            <a:pPr marL="0" marR="0">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Aptos" panose="020B0004020202020204" pitchFamily="34" charset="0"/>
                <a:ea typeface="Aptos" panose="020B0004020202020204" pitchFamily="34" charset="0"/>
                <a:cs typeface="Times New Roman" panose="02020603050405020304" pitchFamily="18" charset="0"/>
              </a:rPr>
              <a:t>By using the Context IQ, represented by the forward slash, you can refine your search to what a specific person said. </a:t>
            </a:r>
            <a:endParaRPr lang="en-US" sz="1800" dirty="0"/>
          </a:p>
        </p:txBody>
      </p:sp>
      <p:sp>
        <p:nvSpPr>
          <p:cNvPr id="4" name="Slide Number Placeholder 3">
            <a:extLst>
              <a:ext uri="{FF2B5EF4-FFF2-40B4-BE49-F238E27FC236}">
                <a16:creationId xmlns:a16="http://schemas.microsoft.com/office/drawing/2014/main" id="{822974BF-F3EE-5EB4-4C6A-C92E5E2C59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A38F2-4CB3-423D-98E9-6E201E284AB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382524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emf"/><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Master" Target="../slideMasters/slideMaster5.xml"/><Relationship Id="rId4" Type="http://schemas.openxmlformats.org/officeDocument/2006/relationships/image" Target="../media/image5.emf"/></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9.jpeg"/><Relationship Id="rId1" Type="http://schemas.openxmlformats.org/officeDocument/2006/relationships/slideMaster" Target="../slideMasters/slideMaster5.xml"/><Relationship Id="rId6" Type="http://schemas.microsoft.com/office/2007/relationships/hdphoto" Target="../media/hdphoto13.wdp"/><Relationship Id="rId5" Type="http://schemas.openxmlformats.org/officeDocument/2006/relationships/image" Target="../media/image50.png"/><Relationship Id="rId4" Type="http://schemas.microsoft.com/office/2007/relationships/hdphoto" Target="../media/hdphoto12.wdp"/></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5.xml"/><Relationship Id="rId4" Type="http://schemas.openxmlformats.org/officeDocument/2006/relationships/image" Target="../media/image41.jpe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5.xml"/><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Master" Target="../slideMasters/slideMaster5.xml"/><Relationship Id="rId4" Type="http://schemas.openxmlformats.org/officeDocument/2006/relationships/image" Target="../media/image59.jpeg"/></Relationships>
</file>

<file path=ppt/slideLayouts/_rels/slideLayout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Master" Target="../slideMasters/slideMaster5.xml"/><Relationship Id="rId5" Type="http://schemas.openxmlformats.org/officeDocument/2006/relationships/image" Target="../media/image63.jpeg"/><Relationship Id="rId4" Type="http://schemas.openxmlformats.org/officeDocument/2006/relationships/image" Target="../media/image62.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5.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5.xml"/><Relationship Id="rId4" Type="http://schemas.openxmlformats.org/officeDocument/2006/relationships/image" Target="../media/image41.jpe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5.xml"/><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Master" Target="../slideMasters/slideMaster5.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Master" Target="../slideMasters/slideMaster5.xml"/><Relationship Id="rId4" Type="http://schemas.openxmlformats.org/officeDocument/2006/relationships/image" Target="../media/image5.emf"/></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5.xml"/><Relationship Id="rId6" Type="http://schemas.microsoft.com/office/2007/relationships/hdphoto" Target="../media/hdphoto9.wdp"/><Relationship Id="rId5" Type="http://schemas.microsoft.com/office/2007/relationships/hdphoto" Target="../media/hdphoto5.wdp"/><Relationship Id="rId4" Type="http://schemas.microsoft.com/office/2007/relationships/hdphoto" Target="../media/hdphoto8.wdp"/></Relationships>
</file>

<file path=ppt/slideLayouts/_rels/slideLayout18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Master" Target="../slideMasters/slideMaster6.xml"/><Relationship Id="rId4" Type="http://schemas.openxmlformats.org/officeDocument/2006/relationships/image" Target="../media/image27.emf"/></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5.jpe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Master" Target="../slideMasters/slideMaster6.xml"/><Relationship Id="rId4" Type="http://schemas.openxmlformats.org/officeDocument/2006/relationships/image" Target="../media/image76.jpeg"/></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9.png"/><Relationship Id="rId1" Type="http://schemas.openxmlformats.org/officeDocument/2006/relationships/slideMaster" Target="../slideMasters/slideMaster6.xml"/><Relationship Id="rId4" Type="http://schemas.openxmlformats.org/officeDocument/2006/relationships/image" Target="../media/image78.png"/></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Master" Target="../slideMasters/slideMaster6.xml"/><Relationship Id="rId4" Type="http://schemas.openxmlformats.org/officeDocument/2006/relationships/image" Target="../media/image81.pn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Master" Target="../slideMasters/slideMaster6.xml"/><Relationship Id="rId6" Type="http://schemas.openxmlformats.org/officeDocument/2006/relationships/image" Target="../media/image86.png"/><Relationship Id="rId5" Type="http://schemas.openxmlformats.org/officeDocument/2006/relationships/image" Target="../media/image77.jpeg"/><Relationship Id="rId4" Type="http://schemas.microsoft.com/office/2007/relationships/hdphoto" Target="../media/hdphoto14.wdp"/></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7.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Master" Target="../slideMasters/slideMaster6.xml"/><Relationship Id="rId4" Type="http://schemas.openxmlformats.org/officeDocument/2006/relationships/image" Target="../media/image94.pn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Master" Target="../slideMasters/slideMaster6.xml"/><Relationship Id="rId5" Type="http://schemas.openxmlformats.org/officeDocument/2006/relationships/image" Target="../media/image98.jpeg"/><Relationship Id="rId4" Type="http://schemas.openxmlformats.org/officeDocument/2006/relationships/image" Target="../media/image97.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Master" Target="../slideMasters/slideMaster6.xml"/><Relationship Id="rId4" Type="http://schemas.openxmlformats.org/officeDocument/2006/relationships/image" Target="../media/image10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Master" Target="../slideMasters/slideMaster6.xml"/><Relationship Id="rId5" Type="http://schemas.openxmlformats.org/officeDocument/2006/relationships/image" Target="../media/image107.jpeg"/><Relationship Id="rId4" Type="http://schemas.openxmlformats.org/officeDocument/2006/relationships/image" Target="../media/image106.pn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Master" Target="../slideMasters/slideMaster6.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pn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Master" Target="../slideMasters/slideMaster6.xml"/><Relationship Id="rId4" Type="http://schemas.openxmlformats.org/officeDocument/2006/relationships/image" Target="../media/image115.png"/></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Master" Target="../slideMasters/slideMaster6.xml"/><Relationship Id="rId5" Type="http://schemas.openxmlformats.org/officeDocument/2006/relationships/image" Target="../media/image116.jpeg"/><Relationship Id="rId4" Type="http://schemas.openxmlformats.org/officeDocument/2006/relationships/image" Target="../media/image115.pn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Master" Target="../slideMasters/slideMaster6.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png"/></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6.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Master" Target="../slideMasters/slideMaster6.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Master" Target="../slideMasters/slideMaster6.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Master" Target="../slideMasters/slideMaster6.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Master" Target="../slideMasters/slideMaster6.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Master" Target="../slideMasters/slideMaster6.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Master" Target="../slideMasters/slideMaster6.xml"/><Relationship Id="rId4" Type="http://schemas.microsoft.com/office/2007/relationships/hdphoto" Target="../media/hdphoto15.wdp"/></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Master" Target="../slideMasters/slideMaster6.xml"/><Relationship Id="rId4" Type="http://schemas.openxmlformats.org/officeDocument/2006/relationships/image" Target="../media/image139.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Master" Target="../slideMasters/slideMaster6.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Master" Target="../slideMasters/slideMaster6.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Master" Target="../slideMasters/slideMaster6.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Master" Target="../slideMasters/slideMaster6.xml"/><Relationship Id="rId5" Type="http://schemas.openxmlformats.org/officeDocument/2006/relationships/image" Target="../media/image144.svg"/><Relationship Id="rId4" Type="http://schemas.openxmlformats.org/officeDocument/2006/relationships/image" Target="../media/image143.png"/></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146.svg"/><Relationship Id="rId2" Type="http://schemas.openxmlformats.org/officeDocument/2006/relationships/image" Target="../media/image145.png"/><Relationship Id="rId1" Type="http://schemas.openxmlformats.org/officeDocument/2006/relationships/slideMaster" Target="../slideMasters/slideMaster6.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Master" Target="../slideMasters/slideMaster6.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73.png"/><Relationship Id="rId1" Type="http://schemas.openxmlformats.org/officeDocument/2006/relationships/slideMaster" Target="../slideMasters/slideMaster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9.png"/></Relationships>
</file>

<file path=ppt/slideLayouts/_rels/slideLayout3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5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3.pn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2.xml"/><Relationship Id="rId4" Type="http://schemas.microsoft.com/office/2007/relationships/hdphoto" Target="../media/hdphoto6.wdp"/></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3.xml"/><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3.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38.jpeg"/><Relationship Id="rId3" Type="http://schemas.microsoft.com/office/2007/relationships/hdphoto" Target="../media/hdphoto7.wdp"/><Relationship Id="rId7" Type="http://schemas.openxmlformats.org/officeDocument/2006/relationships/image" Target="../media/image37.jpeg"/><Relationship Id="rId2" Type="http://schemas.openxmlformats.org/officeDocument/2006/relationships/image" Target="../media/image31.png"/><Relationship Id="rId1" Type="http://schemas.openxmlformats.org/officeDocument/2006/relationships/slideMaster" Target="../slideMasters/slideMaster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6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3.xml"/><Relationship Id="rId6" Type="http://schemas.microsoft.com/office/2007/relationships/hdphoto" Target="../media/hdphoto9.wdp"/><Relationship Id="rId5" Type="http://schemas.microsoft.com/office/2007/relationships/hdphoto" Target="../media/hdphoto5.wdp"/><Relationship Id="rId4" Type="http://schemas.microsoft.com/office/2007/relationships/hdphoto" Target="../media/hdphoto8.wdp"/></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3.xml"/><Relationship Id="rId6" Type="http://schemas.microsoft.com/office/2007/relationships/hdphoto" Target="../media/hdphoto9.wdp"/><Relationship Id="rId5" Type="http://schemas.microsoft.com/office/2007/relationships/hdphoto" Target="../media/hdphoto5.wdp"/><Relationship Id="rId4" Type="http://schemas.microsoft.com/office/2007/relationships/hdphoto" Target="../media/hdphoto8.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3.xml"/><Relationship Id="rId4" Type="http://schemas.microsoft.com/office/2007/relationships/hdphoto" Target="../media/hdphoto10.wdp"/></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Master" Target="../slideMasters/slideMaster3.xml"/><Relationship Id="rId4" Type="http://schemas.microsoft.com/office/2007/relationships/hdphoto" Target="../media/hdphoto10.wdp"/></Relationships>
</file>

<file path=ppt/slideLayouts/_rels/slideLayout7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3.xml"/><Relationship Id="rId4" Type="http://schemas.openxmlformats.org/officeDocument/2006/relationships/image" Target="../media/image45.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8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29.png"/></Relationships>
</file>

<file path=ppt/slideLayouts/_rels/slideLayout8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Master" Target="../slideMasters/slideMaster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close-up of a colorful spiral&#10;&#10;Description automatically generated">
            <a:extLst>
              <a:ext uri="{FF2B5EF4-FFF2-40B4-BE49-F238E27FC236}">
                <a16:creationId xmlns:a16="http://schemas.microsoft.com/office/drawing/2014/main" id="{05AD6BD6-B499-AF84-E9A5-BE7C78BBE3E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765" r="11765"/>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08F13F4-2AA0-2751-9C54-183410D351E2}"/>
              </a:ext>
            </a:extLst>
          </p:cNvPr>
          <p:cNvSpPr/>
          <p:nvPr userDrawn="1"/>
        </p:nvSpPr>
        <p:spPr>
          <a:xfrm>
            <a:off x="0" y="0"/>
            <a:ext cx="6616700" cy="6858000"/>
          </a:xfrm>
          <a:prstGeom prst="rect">
            <a:avLst/>
          </a:prstGeom>
          <a:gradFill flip="none" rotWithShape="1">
            <a:gsLst>
              <a:gs pos="26000">
                <a:schemeClr val="bg1">
                  <a:alpha val="58000"/>
                </a:schemeClr>
              </a:gs>
              <a:gs pos="70000">
                <a:schemeClr val="bg1">
                  <a:alpha val="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ADF4F93-13B7-9E90-F2C3-66C182809D1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colorful spiral&#10;&#10;Description automatically generated">
            <a:extLst>
              <a:ext uri="{FF2B5EF4-FFF2-40B4-BE49-F238E27FC236}">
                <a16:creationId xmlns:a16="http://schemas.microsoft.com/office/drawing/2014/main" id="{799145B4-A11C-C3DF-BA47-3700F47BF4ED}"/>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56"/>
                    </a14:imgEffect>
                  </a14:imgLayer>
                </a14:imgProps>
              </a:ext>
              <a:ext uri="{28A0092B-C50C-407E-A947-70E740481C1C}">
                <a14:useLocalDpi xmlns:a14="http://schemas.microsoft.com/office/drawing/2010/main" val="0"/>
              </a:ext>
            </a:extLst>
          </a:blip>
          <a:srcRect l="3677" t="41133" r="34559" b="20191"/>
          <a:stretch/>
        </p:blipFill>
        <p:spPr>
          <a:xfrm>
            <a:off x="508000" y="2282624"/>
            <a:ext cx="8534400" cy="3006050"/>
          </a:xfrm>
          <a:prstGeom prst="roundRect">
            <a:avLst>
              <a:gd name="adj" fmla="val 16667"/>
            </a:avLst>
          </a:prstGeom>
          <a:ln>
            <a:noFill/>
          </a:ln>
          <a:effectLst>
            <a:softEdge rad="0"/>
          </a:effectLst>
          <a:scene3d>
            <a:camera prst="orthographicFront"/>
            <a:lightRig rig="contrasting" dir="t">
              <a:rot lat="0" lon="0" rev="4200000"/>
            </a:lightRig>
          </a:scene3d>
          <a:sp3d prstMaterial="plastic">
            <a:bevelT w="0" h="0" prst="relaxedInset"/>
            <a:contourClr>
              <a:srgbClr val="969696"/>
            </a:contourClr>
          </a:sp3d>
        </p:spPr>
      </p:pic>
      <p:sp>
        <p:nvSpPr>
          <p:cNvPr id="4" name="Rectangle: Rounded Corners 3">
            <a:extLst>
              <a:ext uri="{FF2B5EF4-FFF2-40B4-BE49-F238E27FC236}">
                <a16:creationId xmlns:a16="http://schemas.microsoft.com/office/drawing/2014/main" id="{6CFC3848-31B0-12FC-5D3C-1FC94FD228E5}"/>
              </a:ext>
            </a:extLst>
          </p:cNvPr>
          <p:cNvSpPr/>
          <p:nvPr userDrawn="1"/>
        </p:nvSpPr>
        <p:spPr>
          <a:xfrm>
            <a:off x="508000" y="2282623"/>
            <a:ext cx="8534400" cy="3006050"/>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7DF3D89-1F38-68AF-6810-97AA81AC8C89}"/>
              </a:ext>
            </a:extLst>
          </p:cNvPr>
          <p:cNvSpPr/>
          <p:nvPr userDrawn="1"/>
        </p:nvSpPr>
        <p:spPr>
          <a:xfrm>
            <a:off x="968887" y="4124123"/>
            <a:ext cx="7552813" cy="70788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agnify" title="Icon of a magnifying glass">
            <a:extLst>
              <a:ext uri="{FF2B5EF4-FFF2-40B4-BE49-F238E27FC236}">
                <a16:creationId xmlns:a16="http://schemas.microsoft.com/office/drawing/2014/main" id="{B5E74FB4-99CE-B56C-F3BE-9224CCF064E1}"/>
              </a:ext>
            </a:extLst>
          </p:cNvPr>
          <p:cNvSpPr>
            <a:spLocks noChangeAspect="1" noEditPoints="1"/>
          </p:cNvSpPr>
          <p:nvPr userDrawn="1"/>
        </p:nvSpPr>
        <p:spPr bwMode="auto">
          <a:xfrm flipH="1">
            <a:off x="7929465" y="4314225"/>
            <a:ext cx="308170" cy="3022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912421" y="3202170"/>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980803"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5" name="Group 34">
            <a:extLst>
              <a:ext uri="{FF2B5EF4-FFF2-40B4-BE49-F238E27FC236}">
                <a16:creationId xmlns:a16="http://schemas.microsoft.com/office/drawing/2014/main" id="{AD470C8C-4EAB-1C39-02D1-0DF45232F820}"/>
              </a:ext>
            </a:extLst>
          </p:cNvPr>
          <p:cNvGrpSpPr/>
          <p:nvPr userDrawn="1"/>
        </p:nvGrpSpPr>
        <p:grpSpPr>
          <a:xfrm>
            <a:off x="1018903" y="2653480"/>
            <a:ext cx="3772725" cy="477069"/>
            <a:chOff x="1018903" y="2653480"/>
            <a:chExt cx="3772725" cy="477069"/>
          </a:xfrm>
        </p:grpSpPr>
        <p:pic>
          <p:nvPicPr>
            <p:cNvPr id="11" name="Picture 10" descr="Copilot logo">
              <a:extLst>
                <a:ext uri="{FF2B5EF4-FFF2-40B4-BE49-F238E27FC236}">
                  <a16:creationId xmlns:a16="http://schemas.microsoft.com/office/drawing/2014/main" id="{FBB2385A-5E6B-297A-DDE9-9E87F9E05BD6}"/>
                </a:ext>
              </a:extLst>
            </p:cNvPr>
            <p:cNvPicPr>
              <a:picLocks noChangeAspect="1"/>
            </p:cNvPicPr>
            <p:nvPr/>
          </p:nvPicPr>
          <p:blipFill>
            <a:blip r:embed="rId6"/>
            <a:stretch>
              <a:fillRect/>
            </a:stretch>
          </p:blipFill>
          <p:spPr>
            <a:xfrm>
              <a:off x="1018903" y="2653480"/>
              <a:ext cx="434132" cy="477069"/>
            </a:xfrm>
            <a:prstGeom prst="rect">
              <a:avLst/>
            </a:prstGeom>
          </p:spPr>
        </p:pic>
        <p:sp>
          <p:nvSpPr>
            <p:cNvPr id="34" name="Freeform: Shape 33">
              <a:extLst>
                <a:ext uri="{FF2B5EF4-FFF2-40B4-BE49-F238E27FC236}">
                  <a16:creationId xmlns:a16="http://schemas.microsoft.com/office/drawing/2014/main" id="{F93F6363-616A-CDD2-CAE0-DBC4E69EE419}"/>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45127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7" name="Picture 6" descr="A computer screen with a couple of screens&#10;&#10;Description automatically generated">
            <a:extLst>
              <a:ext uri="{FF2B5EF4-FFF2-40B4-BE49-F238E27FC236}">
                <a16:creationId xmlns:a16="http://schemas.microsoft.com/office/drawing/2014/main" id="{F13A281E-B91B-B33F-8CAC-511DFDC79FB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69" r="769" b="988"/>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705910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91735986"/>
      </p:ext>
    </p:extLst>
  </p:cSld>
  <p:clrMapOvr>
    <a:masterClrMapping/>
  </p:clrMapOvr>
  <p:transition>
    <p:fade/>
  </p:transition>
  <p:extLst>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l="30860"/>
          <a:stretch/>
        </p:blipFill>
        <p:spPr>
          <a:xfrm>
            <a:off x="0" y="2849737"/>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0"/>
            <a:ext cx="12379568" cy="4331731"/>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207695"/>
            <a:ext cx="4412673" cy="1354217"/>
          </a:xfrm>
          <a:noFill/>
        </p:spPr>
        <p:txBody>
          <a:bodyPr wrap="square" lIns="0" tIns="0" rIns="0" bIns="0" anchor="b" anchorCtr="0">
            <a:spAutoFit/>
          </a:bodyPr>
          <a:lstStyle>
            <a:lvl1pPr>
              <a:defRPr lang="en-US" sz="44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412673" cy="369332"/>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sz="2400"/>
              <a:t>Subtitle</a:t>
            </a:r>
            <a:endParaRPr lang="en-US"/>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black">
          <a:xfrm>
            <a:off x="10476346" y="487958"/>
            <a:ext cx="1366440" cy="292608"/>
          </a:xfrm>
          <a:prstGeom prst="rect">
            <a:avLst/>
          </a:prstGeom>
        </p:spPr>
      </p:pic>
    </p:spTree>
    <p:extLst>
      <p:ext uri="{BB962C8B-B14F-4D97-AF65-F5344CB8AC3E}">
        <p14:creationId xmlns:p14="http://schemas.microsoft.com/office/powerpoint/2010/main" val="49228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5D5AA619-22C5-E624-FD06-098868F01DBA}"/>
              </a:ext>
            </a:extLst>
          </p:cNvPr>
          <p:cNvSpPr>
            <a:spLocks noGrp="1"/>
          </p:cNvSpPr>
          <p:nvPr>
            <p:ph type="title" hasCustomPrompt="1"/>
          </p:nvPr>
        </p:nvSpPr>
        <p:spPr>
          <a:xfrm>
            <a:off x="584200" y="3035178"/>
            <a:ext cx="9144000" cy="498598"/>
          </a:xfr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22000">
                      <a:schemeClr val="accent2"/>
                    </a:gs>
                    <a:gs pos="100000">
                      <a:schemeClr val="accent3"/>
                    </a:gs>
                  </a:gsLst>
                  <a:lin ang="2400000" scaled="0"/>
                </a:gradFill>
                <a:effectLst/>
                <a:latin typeface="+mj-lt"/>
                <a:ea typeface="+mn-ea"/>
                <a:cs typeface="Segoe UI" pitchFamily="34" charset="0"/>
              </a:defRPr>
            </a:lvl1pPr>
          </a:lstStyle>
          <a:p>
            <a:pPr lvl="0"/>
            <a:r>
              <a:rPr lang="en-US"/>
              <a:t>Session or demo title</a:t>
            </a:r>
          </a:p>
        </p:txBody>
      </p:sp>
      <p:sp>
        <p:nvSpPr>
          <p:cNvPr id="7" name="Text Placeholder 4">
            <a:extLst>
              <a:ext uri="{FF2B5EF4-FFF2-40B4-BE49-F238E27FC236}">
                <a16:creationId xmlns:a16="http://schemas.microsoft.com/office/drawing/2014/main" id="{F66251B6-6669-3E5F-CBBE-363F82903A09}"/>
              </a:ext>
            </a:extLst>
          </p:cNvPr>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E9310532-FEFD-7A18-695E-D9F2CC968DC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69806074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37117665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6"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343686149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6"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
        <p:nvSpPr>
          <p:cNvPr id="7" name="Picture Placeholder 6">
            <a:extLst>
              <a:ext uri="{FF2B5EF4-FFF2-40B4-BE49-F238E27FC236}">
                <a16:creationId xmlns:a16="http://schemas.microsoft.com/office/drawing/2014/main" id="{3B01AA23-E126-1E9B-2812-E55E91413EDB}"/>
              </a:ext>
            </a:extLst>
          </p:cNvPr>
          <p:cNvSpPr>
            <a:spLocks noGrp="1"/>
          </p:cNvSpPr>
          <p:nvPr>
            <p:ph type="pic" sz="quarter" idx="10"/>
          </p:nvPr>
        </p:nvSpPr>
        <p:spPr>
          <a:xfrm>
            <a:off x="6242050" y="0"/>
            <a:ext cx="5949950" cy="6857999"/>
          </a:xfrm>
          <a:solidFill>
            <a:schemeClr val="bg1">
              <a:lumMod val="95000"/>
            </a:schemeClr>
          </a:solidFill>
        </p:spPr>
        <p:txBody>
          <a:bodyPr/>
          <a:lstStyle>
            <a:lvl1pPr marL="0" indent="0">
              <a:buNone/>
              <a:defRPr sz="1800"/>
            </a:lvl1pPr>
          </a:lstStyle>
          <a:p>
            <a:endParaRPr lang="en-US"/>
          </a:p>
        </p:txBody>
      </p:sp>
    </p:spTree>
    <p:extLst>
      <p:ext uri="{BB962C8B-B14F-4D97-AF65-F5344CB8AC3E}">
        <p14:creationId xmlns:p14="http://schemas.microsoft.com/office/powerpoint/2010/main" val="220515941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6"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
        <p:nvSpPr>
          <p:cNvPr id="10" name="Text Placeholder 11">
            <a:extLst>
              <a:ext uri="{FF2B5EF4-FFF2-40B4-BE49-F238E27FC236}">
                <a16:creationId xmlns:a16="http://schemas.microsoft.com/office/drawing/2014/main" id="{86E03C92-DE23-2C43-07EE-49514B3D2740}"/>
              </a:ext>
            </a:extLst>
          </p:cNvPr>
          <p:cNvSpPr>
            <a:spLocks noGrp="1"/>
          </p:cNvSpPr>
          <p:nvPr>
            <p:ph type="body" sz="quarter" idx="16" hasCustomPrompt="1"/>
          </p:nvPr>
        </p:nvSpPr>
        <p:spPr>
          <a:xfrm>
            <a:off x="585217" y="316933"/>
            <a:ext cx="3536997" cy="338554"/>
          </a:xfrm>
        </p:spPr>
        <p:txBody>
          <a:bodyPr anchor="t"/>
          <a:lstStyle>
            <a:lvl1pPr marL="0" indent="0" algn="l" defTabSz="914367" rtl="0" eaLnBrk="1" latinLnBrk="0" hangingPunct="1">
              <a:spcBef>
                <a:spcPts val="0"/>
              </a:spcBef>
              <a:buNone/>
              <a:defRPr lang="en-US" sz="1600" kern="1200" dirty="0">
                <a:solidFill>
                  <a:schemeClr val="tx1"/>
                </a:solidFill>
                <a:latin typeface="+mj-lt"/>
                <a:ea typeface="+mn-ea"/>
                <a:cs typeface="+mn-cs"/>
              </a:defRPr>
            </a:lvl1pPr>
          </a:lstStyle>
          <a:p>
            <a:pPr lvl="0"/>
            <a:r>
              <a:rPr lang="en-US"/>
              <a:t>Click to edit text styles</a:t>
            </a:r>
          </a:p>
        </p:txBody>
      </p:sp>
    </p:spTree>
    <p:extLst>
      <p:ext uri="{BB962C8B-B14F-4D97-AF65-F5344CB8AC3E}">
        <p14:creationId xmlns:p14="http://schemas.microsoft.com/office/powerpoint/2010/main" val="276900963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955445-9897-4F4A-1AC6-E3E7C73BEB1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106542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6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itle 3">
            <a:extLst>
              <a:ext uri="{FF2B5EF4-FFF2-40B4-BE49-F238E27FC236}">
                <a16:creationId xmlns:a16="http://schemas.microsoft.com/office/drawing/2014/main" id="{CE989252-C734-F337-C4C4-968C00B84337}"/>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37099146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itle 6">
            <a:extLst>
              <a:ext uri="{FF2B5EF4-FFF2-40B4-BE49-F238E27FC236}">
                <a16:creationId xmlns:a16="http://schemas.microsoft.com/office/drawing/2014/main" id="{0990486E-CB2B-FF34-8E7C-59E21B287A7D}"/>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17" name="Text Placeholder 2">
            <a:extLst>
              <a:ext uri="{FF2B5EF4-FFF2-40B4-BE49-F238E27FC236}">
                <a16:creationId xmlns:a16="http://schemas.microsoft.com/office/drawing/2014/main" id="{5C64DD84-9924-77B4-808F-02B81603CB6B}"/>
              </a:ext>
            </a:extLst>
          </p:cNvPr>
          <p:cNvSpPr>
            <a:spLocks noGrp="1"/>
          </p:cNvSpPr>
          <p:nvPr>
            <p:ph type="body" sz="quarter" idx="11"/>
          </p:nvPr>
        </p:nvSpPr>
        <p:spPr>
          <a:xfrm>
            <a:off x="584518" y="1039270"/>
            <a:ext cx="1101852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18627683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1055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p:ph type="body" sz="quarter" idx="11"/>
          </p:nvPr>
        </p:nvSpPr>
        <p:spPr>
          <a:xfrm>
            <a:off x="584518" y="1039270"/>
            <a:ext cx="1101852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7814030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5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Title 1">
            <a:extLst>
              <a:ext uri="{FF2B5EF4-FFF2-40B4-BE49-F238E27FC236}">
                <a16:creationId xmlns:a16="http://schemas.microsoft.com/office/drawing/2014/main" id="{C41936ED-24D1-ED6C-8985-7ABF14606E26}"/>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15" name="Text Placeholder 11">
            <a:extLst>
              <a:ext uri="{FF2B5EF4-FFF2-40B4-BE49-F238E27FC236}">
                <a16:creationId xmlns:a16="http://schemas.microsoft.com/office/drawing/2014/main" id="{1F347600-F06A-D560-A15B-6AE37ABC2DA0}"/>
              </a:ext>
            </a:extLst>
          </p:cNvPr>
          <p:cNvSpPr>
            <a:spLocks noGrp="1"/>
          </p:cNvSpPr>
          <p:nvPr>
            <p:ph type="body" sz="quarter" idx="16" hasCustomPrompt="1"/>
          </p:nvPr>
        </p:nvSpPr>
        <p:spPr>
          <a:xfrm>
            <a:off x="585217" y="316933"/>
            <a:ext cx="3536997" cy="338554"/>
          </a:xfrm>
        </p:spPr>
        <p:txBody>
          <a:bodyPr anchor="t"/>
          <a:lstStyle>
            <a:lvl1pPr marL="0" indent="0" algn="l" defTabSz="914367" rtl="0" eaLnBrk="1" latinLnBrk="0" hangingPunct="1">
              <a:spcBef>
                <a:spcPts val="0"/>
              </a:spcBef>
              <a:buNone/>
              <a:defRPr lang="en-US" sz="1600" kern="1200" dirty="0">
                <a:solidFill>
                  <a:schemeClr val="tx1"/>
                </a:solidFill>
                <a:latin typeface="+mj-lt"/>
                <a:ea typeface="+mn-ea"/>
                <a:cs typeface="+mn-cs"/>
              </a:defRPr>
            </a:lvl1pPr>
          </a:lstStyle>
          <a:p>
            <a:pPr lvl="0"/>
            <a:r>
              <a:rPr lang="en-US"/>
              <a:t>Click to edit text styles</a:t>
            </a:r>
          </a:p>
        </p:txBody>
      </p:sp>
    </p:spTree>
    <p:extLst>
      <p:ext uri="{BB962C8B-B14F-4D97-AF65-F5344CB8AC3E}">
        <p14:creationId xmlns:p14="http://schemas.microsoft.com/office/powerpoint/2010/main" val="284819456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4" name="Group 3">
            <a:extLst>
              <a:ext uri="{FF2B5EF4-FFF2-40B4-BE49-F238E27FC236}">
                <a16:creationId xmlns:a16="http://schemas.microsoft.com/office/drawing/2014/main" id="{20D79F10-64F6-C21C-7C71-7161445C1F68}"/>
              </a:ext>
              <a:ext uri="{C183D7F6-B498-43B3-948B-1728B52AA6E4}">
                <adec:decorative xmlns:adec="http://schemas.microsoft.com/office/drawing/2017/decorative" val="1"/>
              </a:ext>
            </a:extLst>
          </p:cNvPr>
          <p:cNvGrpSpPr>
            <a:grpSpLocks/>
          </p:cNvGrpSpPr>
          <p:nvPr userDrawn="1"/>
        </p:nvGrpSpPr>
        <p:grpSpPr>
          <a:xfrm>
            <a:off x="0" y="59417"/>
            <a:ext cx="12296446" cy="6858000"/>
            <a:chOff x="0" y="0"/>
            <a:chExt cx="12296446" cy="6858000"/>
          </a:xfrm>
        </p:grpSpPr>
        <p:grpSp>
          <p:nvGrpSpPr>
            <p:cNvPr id="7" name="Group 6">
              <a:extLst>
                <a:ext uri="{FF2B5EF4-FFF2-40B4-BE49-F238E27FC236}">
                  <a16:creationId xmlns:a16="http://schemas.microsoft.com/office/drawing/2014/main" id="{F813550D-1430-1AAF-27FC-36AF498C3783}"/>
                </a:ext>
              </a:extLst>
            </p:cNvPr>
            <p:cNvGrpSpPr>
              <a:grpSpLocks/>
            </p:cNvGrpSpPr>
            <p:nvPr userDrawn="1"/>
          </p:nvGrpSpPr>
          <p:grpSpPr>
            <a:xfrm>
              <a:off x="0" y="0"/>
              <a:ext cx="12192000" cy="6858000"/>
              <a:chOff x="0" y="0"/>
              <a:chExt cx="12192000" cy="6858000"/>
            </a:xfrm>
          </p:grpSpPr>
          <p:grpSp>
            <p:nvGrpSpPr>
              <p:cNvPr id="10" name="Group 9">
                <a:extLst>
                  <a:ext uri="{FF2B5EF4-FFF2-40B4-BE49-F238E27FC236}">
                    <a16:creationId xmlns:a16="http://schemas.microsoft.com/office/drawing/2014/main" id="{DFA71A38-21C5-D650-0783-A7CF52862719}"/>
                  </a:ext>
                </a:extLst>
              </p:cNvPr>
              <p:cNvGrpSpPr>
                <a:grpSpLocks/>
              </p:cNvGrpSpPr>
              <p:nvPr userDrawn="1"/>
            </p:nvGrpSpPr>
            <p:grpSpPr>
              <a:xfrm>
                <a:off x="3689874" y="0"/>
                <a:ext cx="8502126" cy="6858000"/>
                <a:chOff x="6892376" y="0"/>
                <a:chExt cx="5299623" cy="6858000"/>
              </a:xfrm>
            </p:grpSpPr>
            <p:pic>
              <p:nvPicPr>
                <p:cNvPr id="12" name="Picture 11">
                  <a:extLst>
                    <a:ext uri="{FF2B5EF4-FFF2-40B4-BE49-F238E27FC236}">
                      <a16:creationId xmlns:a16="http://schemas.microsoft.com/office/drawing/2014/main" id="{0DD24FF4-5EAD-0ADD-A846-C1BCE8D135D0}"/>
                    </a:ext>
                    <a:ext uri="{C183D7F6-B498-43B3-948B-1728B52AA6E4}">
                      <adec:decorative xmlns:adec="http://schemas.microsoft.com/office/drawing/2017/decorative" val="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6919" t="4793" r="55136" b="5416"/>
                <a:stretch/>
              </p:blipFill>
              <p:spPr>
                <a:xfrm>
                  <a:off x="7347856" y="0"/>
                  <a:ext cx="4844143" cy="6858000"/>
                </a:xfrm>
                <a:prstGeom prst="rect">
                  <a:avLst/>
                </a:prstGeom>
              </p:spPr>
            </p:pic>
            <p:sp>
              <p:nvSpPr>
                <p:cNvPr id="13" name="Rectangle 12">
                  <a:extLst>
                    <a:ext uri="{FF2B5EF4-FFF2-40B4-BE49-F238E27FC236}">
                      <a16:creationId xmlns:a16="http://schemas.microsoft.com/office/drawing/2014/main" id="{5873A11F-C1A1-34D9-F602-ED13399C11E5}"/>
                    </a:ext>
                    <a:ext uri="{C183D7F6-B498-43B3-948B-1728B52AA6E4}">
                      <adec:decorative xmlns:adec="http://schemas.microsoft.com/office/drawing/2017/decorative" val="1"/>
                    </a:ext>
                  </a:extLst>
                </p:cNvPr>
                <p:cNvSpPr>
                  <a:spLocks/>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11" name="Rectangle 10">
                <a:extLst>
                  <a:ext uri="{FF2B5EF4-FFF2-40B4-BE49-F238E27FC236}">
                    <a16:creationId xmlns:a16="http://schemas.microsoft.com/office/drawing/2014/main" id="{BABC1A0E-0E15-08A9-B981-FC99391A5289}"/>
                  </a:ext>
                </a:extLst>
              </p:cNvPr>
              <p:cNvSpPr>
                <a:spLocks/>
              </p:cNvSpPr>
              <p:nvPr userDrawn="1"/>
            </p:nvSpPr>
            <p:spPr bwMode="auto">
              <a:xfrm>
                <a:off x="0" y="0"/>
                <a:ext cx="6508376" cy="6858000"/>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8" name="Picture 7" descr="Background pattern&#10;&#10;Description automatically generated">
              <a:extLst>
                <a:ext uri="{FF2B5EF4-FFF2-40B4-BE49-F238E27FC236}">
                  <a16:creationId xmlns:a16="http://schemas.microsoft.com/office/drawing/2014/main" id="{FDE99B06-440F-1577-A1AA-195994924DBB}"/>
                </a:ext>
              </a:extLst>
            </p:cNvPr>
            <p:cNvPicPr>
              <a:picLocks noChangeAspect="1"/>
            </p:cNvPicPr>
            <p:nvPr userDrawn="1"/>
          </p:nvPicPr>
          <p:blipFill>
            <a:blip r:embed="rId5" cstate="print">
              <a:alphaModFix amt="50000"/>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D6729A08-7E3D-D87D-AE08-A39A67CFD219}"/>
                </a:ext>
              </a:extLst>
            </p:cNvPr>
            <p:cNvSpPr>
              <a:spLocks/>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5" name="Title 6">
            <a:extLst>
              <a:ext uri="{FF2B5EF4-FFF2-40B4-BE49-F238E27FC236}">
                <a16:creationId xmlns:a16="http://schemas.microsoft.com/office/drawing/2014/main" id="{51C9B6F3-E735-840E-3BE2-D2B3CC818C47}"/>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p:ph type="body" sz="quarter" idx="11"/>
          </p:nvPr>
        </p:nvSpPr>
        <p:spPr>
          <a:xfrm>
            <a:off x="584518" y="1039270"/>
            <a:ext cx="1101852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620783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216DF29D-E584-4571-C8F2-D99A5BC88C4A}"/>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itle 3">
            <a:extLst>
              <a:ext uri="{FF2B5EF4-FFF2-40B4-BE49-F238E27FC236}">
                <a16:creationId xmlns:a16="http://schemas.microsoft.com/office/drawing/2014/main" id="{CE989252-C734-F337-C4C4-968C00B84337}"/>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12260084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ssion Title w/ Photo">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a:noFill/>
        </p:spPr>
        <p:txBody>
          <a:bodyPr vert="horz" wrap="square" lIns="0" tIns="0" rIns="0" bIns="0" rtlCol="0" anchor="b" anchorCtr="0">
            <a:spAutoFit/>
          </a:bodyPr>
          <a:lstStyle>
            <a:lvl1pPr>
              <a:defRPr lang="en-US" dirty="0">
                <a:gradFill>
                  <a:gsLst>
                    <a:gs pos="26000">
                      <a:schemeClr val="accent1"/>
                    </a:gs>
                    <a:gs pos="100000">
                      <a:schemeClr val="accent3"/>
                    </a:gs>
                  </a:gsLst>
                  <a:lin ang="2400000" scaled="0"/>
                </a:gradFill>
                <a:latin typeface="Segoe UI Semibold" panose="020B0702040204020203" pitchFamily="34" charset="0"/>
                <a:cs typeface="Segoe UI Semibold" panose="020B0702040204020203" pitchFamily="34" charset="0"/>
              </a:defRPr>
            </a:lvl1pPr>
          </a:lstStyle>
          <a:p>
            <a:pPr lvl="0"/>
            <a:r>
              <a:rPr lang="en-US"/>
              <a:t>Session or demo title</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bg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pic>
        <p:nvPicPr>
          <p:cNvPr id="3" name="MS logo gray - EMF" descr="Microsoft logo, gray text version">
            <a:extLst>
              <a:ext uri="{FF2B5EF4-FFF2-40B4-BE49-F238E27FC236}">
                <a16:creationId xmlns:a16="http://schemas.microsoft.com/office/drawing/2014/main" id="{B1E4D60A-74D4-CACF-489D-0AF2C448AF1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484432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E5F6D8AE-12E3-3B11-B34F-E2C5860AB9EB}"/>
              </a:ext>
            </a:extLst>
          </p:cNvPr>
          <p:cNvSpPr>
            <a:spLocks noGrp="1"/>
          </p:cNvSpPr>
          <p:nvPr>
            <p:ph type="title" hasCustomPrompt="1"/>
          </p:nvPr>
        </p:nvSpPr>
        <p:spPr>
          <a:xfrm>
            <a:off x="585216" y="3033223"/>
            <a:ext cx="914400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Section divider</a:t>
            </a:r>
          </a:p>
        </p:txBody>
      </p:sp>
      <p:sp>
        <p:nvSpPr>
          <p:cNvPr id="7" name="Text Placeholder 4">
            <a:extLst>
              <a:ext uri="{FF2B5EF4-FFF2-40B4-BE49-F238E27FC236}">
                <a16:creationId xmlns:a16="http://schemas.microsoft.com/office/drawing/2014/main" id="{E745F133-79AD-2D10-2A29-D251C1E6B085}"/>
              </a:ext>
            </a:extLst>
          </p:cNvPr>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Subtitle or speaker name</a:t>
            </a:r>
          </a:p>
        </p:txBody>
      </p:sp>
    </p:spTree>
    <p:extLst>
      <p:ext uri="{BB962C8B-B14F-4D97-AF65-F5344CB8AC3E}">
        <p14:creationId xmlns:p14="http://schemas.microsoft.com/office/powerpoint/2010/main" val="5865162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7" name="Title 6">
            <a:extLst>
              <a:ext uri="{FF2B5EF4-FFF2-40B4-BE49-F238E27FC236}">
                <a16:creationId xmlns:a16="http://schemas.microsoft.com/office/drawing/2014/main" id="{4E399E1B-A281-406B-2B38-EEFD19875D89}"/>
              </a:ext>
            </a:extLst>
          </p:cNvPr>
          <p:cNvSpPr>
            <a:spLocks noGrp="1"/>
          </p:cNvSpPr>
          <p:nvPr>
            <p:ph type="title"/>
          </p:nvPr>
        </p:nvSpPr>
        <p:spPr>
          <a:xfrm>
            <a:off x="584200" y="3033223"/>
            <a:ext cx="1101852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Click to edit Master title style</a:t>
            </a:r>
          </a:p>
        </p:txBody>
      </p:sp>
    </p:spTree>
    <p:extLst>
      <p:ext uri="{BB962C8B-B14F-4D97-AF65-F5344CB8AC3E}">
        <p14:creationId xmlns:p14="http://schemas.microsoft.com/office/powerpoint/2010/main" val="173970421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Text">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90" y="1434370"/>
            <a:ext cx="11018520" cy="1612749"/>
          </a:xfrm>
        </p:spPr>
        <p:txBody>
          <a:bodyPr wrap="square">
            <a:spAutoFit/>
          </a:bodyPr>
          <a:lstStyle>
            <a:lvl1pPr marL="0" indent="0">
              <a:buNone/>
              <a:defRPr>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7A7F81D6-D960-882D-2677-0F5176A5B3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517424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456149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631619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0C8AED29-A2C9-D869-28FB-33C34244EB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284" r="37862"/>
          <a:stretch/>
        </p:blipFill>
        <p:spPr>
          <a:xfrm>
            <a:off x="0" y="0"/>
            <a:ext cx="5540029"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60363" y="509156"/>
            <a:ext cx="580390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6299" y="1435497"/>
            <a:ext cx="580390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676337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47089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618936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2"/>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2"/>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2"/>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6346717"/>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002174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102491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7601851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134864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Header Background 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1109616-29F5-2A48-AD26-C036688E660A}"/>
              </a:ext>
            </a:extLst>
          </p:cNvPr>
          <p:cNvSpPr/>
          <p:nvPr userDrawn="1"/>
        </p:nvSpPr>
        <p:spPr bwMode="auto">
          <a:xfrm>
            <a:off x="1" y="0"/>
            <a:ext cx="12192000" cy="1439693"/>
          </a:xfrm>
          <a:prstGeom prst="rect">
            <a:avLst/>
          </a:prstGeom>
          <a:gradFill>
            <a:gsLst>
              <a:gs pos="0">
                <a:schemeClr val="accent1"/>
              </a:gs>
              <a:gs pos="100000">
                <a:schemeClr val="accent3"/>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p:spPr>
        <p:txBody>
          <a:bodyPr anchor="ctr"/>
          <a:lstStyle>
            <a:lvl1pPr>
              <a:defRPr>
                <a:solidFill>
                  <a:schemeClr val="bg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844675"/>
            <a:ext cx="11018838" cy="4424363"/>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71510785"/>
      </p:ext>
    </p:extLst>
  </p:cSld>
  <p:clrMapOvr>
    <a:masterClrMapping/>
  </p:clrMapOvr>
  <p:transition>
    <p:fade/>
  </p:transition>
  <p:extLst>
    <p:ext uri="{DCECCB84-F9BA-43D5-87BE-67443E8EF086}">
      <p15:sldGuideLst xmlns:p15="http://schemas.microsoft.com/office/powerpoint/2012/main">
        <p15:guide id="2" orient="horz" pos="1162">
          <p15:clr>
            <a:srgbClr val="5ACBF0"/>
          </p15:clr>
        </p15:guide>
        <p15:guide id="3" orient="horz" pos="288">
          <p15:clr>
            <a:srgbClr val="5ACBF0"/>
          </p15:clr>
        </p15:guide>
        <p15:guide id="5" orient="horz" pos="904">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meline Header Line 01">
    <p:bg>
      <p:bgPr>
        <a:gradFill>
          <a:gsLst>
            <a:gs pos="0">
              <a:srgbClr val="120D24"/>
            </a:gs>
            <a:gs pos="100000">
              <a:srgbClr val="290A46"/>
            </a:gs>
          </a:gsLst>
          <a:lin ang="2400000" scaled="0"/>
        </a:gra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B95D43A3-1599-79ED-3554-60413F5698B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0"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0" y="1436688"/>
            <a:ext cx="1595439"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0" y="1436688"/>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88"/>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0" y="3789040"/>
            <a:ext cx="1595439"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0" y="3789040"/>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0"/>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tx1"/>
                </a:solidFill>
                <a:latin typeface="+mj-lt"/>
              </a:defRPr>
            </a:lvl1pPr>
            <a:lvl2pPr marL="228600"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3653766864"/>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Quote 0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FA81D9D0-A8F0-5981-61F1-95B0C9D3D75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772E02E-9408-3A16-2204-9A9ECDD48808}"/>
              </a:ext>
            </a:extLst>
          </p:cNvPr>
          <p:cNvSpPr txBox="1">
            <a:spLocks/>
          </p:cNvSpPr>
          <p:nvPr userDrawn="1"/>
        </p:nvSpPr>
        <p:spPr>
          <a:xfrm>
            <a:off x="666811" y="370312"/>
            <a:ext cx="9866313" cy="2908489"/>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2"/>
                </a:solidFill>
                <a:effectLst/>
                <a:latin typeface="Segoe UI Semibold" panose="020B0702040204020203" pitchFamily="34" charset="0"/>
                <a:ea typeface="+mn-ea"/>
                <a:cs typeface="Segoe UI Semibold" panose="020B0702040204020203" pitchFamily="34" charset="0"/>
              </a:defRPr>
            </a:lvl1pPr>
          </a:lstStyle>
          <a:p>
            <a:r>
              <a:rPr lang="en-US" sz="18900">
                <a:gradFill>
                  <a:gsLst>
                    <a:gs pos="0">
                      <a:schemeClr val="accent1"/>
                    </a:gs>
                    <a:gs pos="100000">
                      <a:schemeClr val="accent3"/>
                    </a:gs>
                  </a:gsLst>
                  <a:lin ang="2400000" scaled="0"/>
                </a:gradFill>
                <a:latin typeface="Arial Black" panose="020B0A04020102020204" pitchFamily="34" charset="0"/>
              </a:rPr>
              <a:t>”</a:t>
            </a:r>
          </a:p>
        </p:txBody>
      </p:sp>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2325380" y="4974300"/>
            <a:ext cx="3855502" cy="276999"/>
          </a:xfrm>
        </p:spPr>
        <p:txBody>
          <a:bodyPr/>
          <a:lstStyle>
            <a:lvl1pPr marL="0" indent="0" algn="l">
              <a:spcBef>
                <a:spcPts val="0"/>
              </a:spcBef>
              <a:buNone/>
              <a:defRPr sz="1800">
                <a:solidFill>
                  <a:schemeClr val="accent2"/>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2325380" y="5271879"/>
            <a:ext cx="3855502" cy="430887"/>
          </a:xfrm>
        </p:spPr>
        <p:txBody>
          <a:bodyPr/>
          <a:lstStyle>
            <a:lvl1pPr marL="0" indent="0" algn="l">
              <a:spcBef>
                <a:spcPts val="0"/>
              </a:spcBef>
              <a:buNone/>
              <a:defRPr sz="1400">
                <a:solidFill>
                  <a:schemeClr val="bg1"/>
                </a:solidFill>
                <a:latin typeface="+mn-lt"/>
              </a:defRPr>
            </a:lvl1pPr>
          </a:lstStyle>
          <a:p>
            <a:pPr lvl="0"/>
            <a:r>
              <a:rPr lang="en-US"/>
              <a:t>Job title or another attribute</a:t>
            </a:r>
            <a:br>
              <a:rPr lang="en-US"/>
            </a:br>
            <a:r>
              <a:rPr lang="en-US"/>
              <a:t>Company if applicable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749550" y="2194074"/>
            <a:ext cx="6160536" cy="1661993"/>
          </a:xfrm>
        </p:spPr>
        <p:txBody>
          <a:bodyPr anchor="b"/>
          <a:lstStyle>
            <a:lvl1pPr>
              <a:defRPr>
                <a:solidFill>
                  <a:schemeClr val="accent2"/>
                </a:solidFill>
              </a:defRPr>
            </a:lvl1pPr>
          </a:lstStyle>
          <a:p>
            <a:r>
              <a:rPr lang="en-US"/>
              <a:t>“Add quote text here Add quote text here Add quote text here Add quote text here”</a:t>
            </a:r>
          </a:p>
        </p:txBody>
      </p:sp>
    </p:spTree>
    <p:extLst>
      <p:ext uri="{BB962C8B-B14F-4D97-AF65-F5344CB8AC3E}">
        <p14:creationId xmlns:p14="http://schemas.microsoft.com/office/powerpoint/2010/main" val="81247143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021" r="10124"/>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349281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Quote 06 w/ photo">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4256E61-BAE0-966F-33FB-4875F4CFF8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6A76F132-B9CF-86BB-C18A-7AD8C024046B}"/>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1163639" y="3779493"/>
            <a:ext cx="5908494"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5" name="Picture Placeholder 24">
            <a:extLst>
              <a:ext uri="{FF2B5EF4-FFF2-40B4-BE49-F238E27FC236}">
                <a16:creationId xmlns:a16="http://schemas.microsoft.com/office/drawing/2014/main" id="{DB4C8BDC-6825-414F-89F2-3D7A2187253C}"/>
              </a:ext>
            </a:extLst>
          </p:cNvPr>
          <p:cNvSpPr>
            <a:spLocks noGrp="1"/>
          </p:cNvSpPr>
          <p:nvPr>
            <p:ph type="pic" sz="quarter" idx="19"/>
          </p:nvPr>
        </p:nvSpPr>
        <p:spPr>
          <a:xfrm>
            <a:off x="7835900" y="0"/>
            <a:ext cx="4356100" cy="6858000"/>
          </a:xfrm>
        </p:spPr>
        <p:txBody>
          <a:bodyPr/>
          <a:lstStyle/>
          <a:p>
            <a:r>
              <a:rPr lang="en-US"/>
              <a:t>Click icon to add picture</a:t>
            </a:r>
          </a:p>
        </p:txBody>
      </p:sp>
      <p:sp>
        <p:nvSpPr>
          <p:cNvPr id="26" name="Text Placeholder 3">
            <a:extLst>
              <a:ext uri="{FF2B5EF4-FFF2-40B4-BE49-F238E27FC236}">
                <a16:creationId xmlns:a16="http://schemas.microsoft.com/office/drawing/2014/main" id="{90DE3A0D-12BA-BE4F-85C2-FCD13F863574}"/>
              </a:ext>
            </a:extLst>
          </p:cNvPr>
          <p:cNvSpPr>
            <a:spLocks noGrp="1"/>
          </p:cNvSpPr>
          <p:nvPr>
            <p:ph type="body" sz="quarter" idx="20" hasCustomPrompt="1"/>
          </p:nvPr>
        </p:nvSpPr>
        <p:spPr>
          <a:xfrm>
            <a:off x="1163639" y="4077072"/>
            <a:ext cx="5908494" cy="430887"/>
          </a:xfrm>
        </p:spPr>
        <p:txBody>
          <a:bodyPr/>
          <a:lstStyle>
            <a:lvl1pPr marL="0" indent="0" algn="l">
              <a:spcBef>
                <a:spcPts val="0"/>
              </a:spcBef>
              <a:buNone/>
              <a:defRPr sz="1400">
                <a:solidFill>
                  <a:schemeClr val="tx1"/>
                </a:solidFill>
                <a:latin typeface="+mn-lt"/>
              </a:defRPr>
            </a:lvl1pPr>
          </a:lstStyle>
          <a:p>
            <a:pPr lvl="0"/>
            <a:r>
              <a:rPr lang="en-US"/>
              <a:t>Job title or another attribute</a:t>
            </a:r>
            <a:br>
              <a:rPr lang="en-US"/>
            </a:br>
            <a:r>
              <a:rPr lang="en-US"/>
              <a:t>Company if applicable</a:t>
            </a:r>
          </a:p>
        </p:txBody>
      </p:sp>
      <p:sp>
        <p:nvSpPr>
          <p:cNvPr id="27" name="Title 1">
            <a:extLst>
              <a:ext uri="{FF2B5EF4-FFF2-40B4-BE49-F238E27FC236}">
                <a16:creationId xmlns:a16="http://schemas.microsoft.com/office/drawing/2014/main" id="{4AA6D598-4BC5-AF4E-B609-A7442E6DEBD3}"/>
              </a:ext>
            </a:extLst>
          </p:cNvPr>
          <p:cNvSpPr>
            <a:spLocks noGrp="1"/>
          </p:cNvSpPr>
          <p:nvPr>
            <p:ph type="title" hasCustomPrompt="1"/>
          </p:nvPr>
        </p:nvSpPr>
        <p:spPr>
          <a:xfrm>
            <a:off x="1163639" y="2025650"/>
            <a:ext cx="5908494" cy="553998"/>
          </a:xfrm>
        </p:spPr>
        <p:txBody>
          <a:bodyPr anchor="t"/>
          <a:lstStyle>
            <a:lvl1pPr>
              <a:defRPr>
                <a:solidFill>
                  <a:schemeClr val="tx1"/>
                </a:solidFill>
              </a:defRPr>
            </a:lvl1pPr>
          </a:lstStyle>
          <a:p>
            <a:r>
              <a:rPr lang="en-US"/>
              <a:t>“Add quote text here”</a:t>
            </a:r>
          </a:p>
        </p:txBody>
      </p:sp>
    </p:spTree>
    <p:extLst>
      <p:ext uri="{BB962C8B-B14F-4D97-AF65-F5344CB8AC3E}">
        <p14:creationId xmlns:p14="http://schemas.microsoft.com/office/powerpoint/2010/main" val="341991138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733">
          <p15:clr>
            <a:srgbClr val="5ACBF0"/>
          </p15:clr>
        </p15:guide>
        <p15:guide id="7" pos="4747">
          <p15:clr>
            <a:srgbClr val="5ACBF0"/>
          </p15:clr>
        </p15:guide>
        <p15:guide id="8" pos="4936">
          <p15:clr>
            <a:srgbClr val="5ACBF0"/>
          </p15:clr>
        </p15:guide>
        <p15:guide id="9" pos="5123">
          <p15:clr>
            <a:srgbClr val="5ACBF0"/>
          </p15:clr>
        </p15:guide>
        <p15:guide id="10" orient="horz" pos="3465">
          <p15:clr>
            <a:srgbClr val="5ACBF0"/>
          </p15:clr>
        </p15:guide>
        <p15:guide id="11" orient="horz" pos="1956">
          <p15:clr>
            <a:srgbClr val="FBAE40"/>
          </p15:clr>
        </p15:guide>
        <p15:guide id="12" pos="1096">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Title 1">
            <a:extLst>
              <a:ext uri="{FF2B5EF4-FFF2-40B4-BE49-F238E27FC236}">
                <a16:creationId xmlns:a16="http://schemas.microsoft.com/office/drawing/2014/main" id="{1BF1F936-2918-1FF2-729F-CC935DD14A7F}"/>
              </a:ext>
            </a:extLst>
          </p:cNvPr>
          <p:cNvSpPr>
            <a:spLocks noGrp="1"/>
          </p:cNvSpPr>
          <p:nvPr>
            <p:ph type="title" hasCustomPrompt="1"/>
          </p:nvPr>
        </p:nvSpPr>
        <p:spPr>
          <a:xfrm>
            <a:off x="584200" y="2930402"/>
            <a:ext cx="914400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Thank you.</a:t>
            </a:r>
          </a:p>
        </p:txBody>
      </p:sp>
      <p:pic>
        <p:nvPicPr>
          <p:cNvPr id="6" name="MS logo gray - EMF" descr="Microsoft logo, gray text version">
            <a:extLst>
              <a:ext uri="{FF2B5EF4-FFF2-40B4-BE49-F238E27FC236}">
                <a16:creationId xmlns:a16="http://schemas.microsoft.com/office/drawing/2014/main" id="{BF0865EE-605D-2EAB-43E0-A054281062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1916618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noAutofit/>
          </a:bodyPr>
          <a:lstStyle>
            <a:lvl1pPr marL="0" indent="0">
              <a:spcAft>
                <a:spcPts val="600"/>
              </a:spcAft>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6434385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8258858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5717697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 Square Photo Left">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0"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7192963" y="1093807"/>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7192963" y="2073295"/>
            <a:ext cx="3470275" cy="2043636"/>
          </a:xfrm>
        </p:spPr>
        <p:txBody>
          <a:bodyPr/>
          <a:lstStyle>
            <a:lvl1pPr marL="0" indent="0">
              <a:buFontTx/>
              <a:buNone/>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60578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4342">
          <p15:clr>
            <a:srgbClr val="A4A3A4"/>
          </p15:clr>
        </p15:guide>
        <p15:guide id="19" pos="4531">
          <p15:clr>
            <a:srgbClr val="A4A3A4"/>
          </p15:clr>
        </p15:guide>
        <p15:guide id="28" orient="horz" pos="905">
          <p15:clr>
            <a:srgbClr val="5ACBF0"/>
          </p15:clr>
        </p15:guide>
        <p15:guide id="30" orient="horz" pos="288">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931762"/>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911250"/>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951029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Photo full bleed upp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585789"/>
            <a:ext cx="12192000" cy="1362282"/>
          </a:xfrm>
          <a:noFill/>
        </p:spPr>
        <p:txBody>
          <a:bodyPr lIns="585216" tIns="0" rIns="585216" bIns="586800" anchor="t"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6516880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1457069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22542751"/>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475262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9" name="MS logo white - EMF" descr="Microsoft logo white text version">
            <a:extLst>
              <a:ext uri="{FF2B5EF4-FFF2-40B4-BE49-F238E27FC236}">
                <a16:creationId xmlns:a16="http://schemas.microsoft.com/office/drawing/2014/main" id="{EDE56B65-3E69-6146-8830-D107DE1E3A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520150160"/>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55419398"/>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7801583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81365684"/>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866287"/>
            <a:ext cx="11018520" cy="553998"/>
          </a:xfrm>
        </p:spPr>
        <p:txBody>
          <a:bodyPr anchor="ctr"/>
          <a:lstStyle>
            <a:lvl1pPr algn="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76445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060256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1302391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9357187"/>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3416928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5201130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782286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2284702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0872410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6335757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0643115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427265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569652A2-E29C-BE8D-BDD3-DE79D7CD36E2}"/>
              </a:ext>
            </a:extLst>
          </p:cNvPr>
          <p:cNvSpPr>
            <a:spLocks noGrp="1"/>
          </p:cNvSpPr>
          <p:nvPr>
            <p:ph type="title" hasCustomPrompt="1"/>
          </p:nvPr>
        </p:nvSpPr>
        <p:spPr>
          <a:xfrm>
            <a:off x="588263" y="2309811"/>
            <a:ext cx="3179065" cy="553998"/>
          </a:xfrm>
        </p:spPr>
        <p:txBody>
          <a:bodyPr anchor="t" anchorCtr="0"/>
          <a:lstStyle>
            <a:lvl1pPr>
              <a:defRPr/>
            </a:lvl1pPr>
          </a:lstStyle>
          <a:p>
            <a:r>
              <a:rPr lang="en-US"/>
              <a:t>Title</a:t>
            </a:r>
            <a:endParaRPr lang="en-CA"/>
          </a:p>
        </p:txBody>
      </p:sp>
    </p:spTree>
    <p:extLst>
      <p:ext uri="{BB962C8B-B14F-4D97-AF65-F5344CB8AC3E}">
        <p14:creationId xmlns:p14="http://schemas.microsoft.com/office/powerpoint/2010/main" val="201415593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gradFill flip="none" rotWithShape="1">
              <a:gsLst>
                <a:gs pos="0">
                  <a:schemeClr val="accent2"/>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itle 3">
            <a:extLst>
              <a:ext uri="{FF2B5EF4-FFF2-40B4-BE49-F238E27FC236}">
                <a16:creationId xmlns:a16="http://schemas.microsoft.com/office/drawing/2014/main" id="{AE92A3BC-F5A8-2DAA-DD0D-D13234BCD462}"/>
              </a:ext>
            </a:extLst>
          </p:cNvPr>
          <p:cNvSpPr>
            <a:spLocks noGrp="1"/>
          </p:cNvSpPr>
          <p:nvPr>
            <p:ph type="title" hasCustomPrompt="1"/>
          </p:nvPr>
        </p:nvSpPr>
        <p:spPr>
          <a:xfrm>
            <a:off x="588263" y="3150413"/>
            <a:ext cx="3080909"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25456719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_Title and text side by side 3">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9"/>
            <a:ext cx="1873779"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itle 3">
            <a:extLst>
              <a:ext uri="{FF2B5EF4-FFF2-40B4-BE49-F238E27FC236}">
                <a16:creationId xmlns:a16="http://schemas.microsoft.com/office/drawing/2014/main" id="{58663207-1A18-AE82-9D0F-35CDCAABAD66}"/>
              </a:ext>
            </a:extLst>
          </p:cNvPr>
          <p:cNvSpPr>
            <a:spLocks noGrp="1"/>
          </p:cNvSpPr>
          <p:nvPr>
            <p:ph type="title" hasCustomPrompt="1"/>
          </p:nvPr>
        </p:nvSpPr>
        <p:spPr>
          <a:xfrm>
            <a:off x="588263" y="457200"/>
            <a:ext cx="2999889"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349459416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7" y="585789"/>
            <a:ext cx="158908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3" y="585789"/>
            <a:ext cx="1584325"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7" y="3429000"/>
            <a:ext cx="158908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3" y="3429000"/>
            <a:ext cx="1584325"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0" y="585789"/>
            <a:ext cx="159543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0" y="3429000"/>
            <a:ext cx="159543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9" name="Title 8">
            <a:extLst>
              <a:ext uri="{FF2B5EF4-FFF2-40B4-BE49-F238E27FC236}">
                <a16:creationId xmlns:a16="http://schemas.microsoft.com/office/drawing/2014/main" id="{699DD0A3-990A-8748-1537-7378C601906F}"/>
              </a:ext>
            </a:extLst>
          </p:cNvPr>
          <p:cNvSpPr>
            <a:spLocks noGrp="1"/>
          </p:cNvSpPr>
          <p:nvPr>
            <p:ph type="title" hasCustomPrompt="1"/>
          </p:nvPr>
        </p:nvSpPr>
        <p:spPr>
          <a:xfrm>
            <a:off x="588263" y="457200"/>
            <a:ext cx="2884142"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27069277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Left Title 3 Column Righ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8E03-1EA0-214F-BDD2-BA223F1D4550}"/>
              </a:ext>
            </a:extLst>
          </p:cNvPr>
          <p:cNvSpPr>
            <a:spLocks noGrp="1"/>
          </p:cNvSpPr>
          <p:nvPr>
            <p:ph type="title" hasCustomPrompt="1"/>
          </p:nvPr>
        </p:nvSpPr>
        <p:spPr>
          <a:xfrm>
            <a:off x="588264" y="585788"/>
            <a:ext cx="2534350" cy="548745"/>
          </a:xfrm>
        </p:spPr>
        <p:txBody>
          <a:bodyPr anchor="t">
            <a:noAutofit/>
          </a:bodyPr>
          <a:lstStyle>
            <a:lvl1pPr>
              <a:defRPr sz="2800">
                <a:gradFill>
                  <a:gsLst>
                    <a:gs pos="0">
                      <a:schemeClr val="accent1"/>
                    </a:gs>
                    <a:gs pos="100000">
                      <a:schemeClr val="accent3"/>
                    </a:gs>
                  </a:gsLst>
                  <a:lin ang="2400000" scaled="0"/>
                </a:gradFill>
              </a:defRPr>
            </a:lvl1pPr>
          </a:lstStyle>
          <a:p>
            <a:r>
              <a:rPr lang="en-US"/>
              <a:t>Title</a:t>
            </a:r>
          </a:p>
        </p:txBody>
      </p:sp>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7" y="961465"/>
            <a:ext cx="1589088" cy="2413747"/>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3" y="961465"/>
            <a:ext cx="1584325" cy="2413747"/>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7" y="3818966"/>
            <a:ext cx="1589088" cy="2453246"/>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3" y="3818965"/>
            <a:ext cx="1584325" cy="2453247"/>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0" y="968188"/>
            <a:ext cx="1595438" cy="2413747"/>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0" y="3832412"/>
            <a:ext cx="1595438" cy="2439800"/>
          </a:xfrm>
        </p:spPr>
        <p:txBody>
          <a:bodyPr anchor="t">
            <a:noAutofit/>
          </a:bodyPr>
          <a:lstStyle>
            <a:lvl1pPr marL="0" indent="0">
              <a:spcAft>
                <a:spcPts val="600"/>
              </a:spcAft>
              <a:buFont typeface="Wingdings" panose="05000000000000000000" pitchFamily="2" charset="2"/>
              <a:buNone/>
              <a:defRPr sz="1400">
                <a:solidFill>
                  <a:schemeClr val="bg1"/>
                </a:solidFill>
              </a:defRPr>
            </a:lvl1pPr>
          </a:lstStyle>
          <a:p>
            <a:pPr lvl="0"/>
            <a:r>
              <a:rPr lang="en-US"/>
              <a:t>Click to edit Master text styles</a:t>
            </a:r>
          </a:p>
        </p:txBody>
      </p:sp>
      <p:sp>
        <p:nvSpPr>
          <p:cNvPr id="9" name="Text Placeholder 2">
            <a:extLst>
              <a:ext uri="{FF2B5EF4-FFF2-40B4-BE49-F238E27FC236}">
                <a16:creationId xmlns:a16="http://schemas.microsoft.com/office/drawing/2014/main" id="{CC8AF00F-83DA-104D-A2BF-D2C439FE9BB3}"/>
              </a:ext>
            </a:extLst>
          </p:cNvPr>
          <p:cNvSpPr>
            <a:spLocks noGrp="1"/>
          </p:cNvSpPr>
          <p:nvPr>
            <p:ph type="body" sz="quarter" idx="17" hasCustomPrompt="1"/>
          </p:nvPr>
        </p:nvSpPr>
        <p:spPr>
          <a:xfrm>
            <a:off x="4370387" y="585789"/>
            <a:ext cx="1587600"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1</a:t>
            </a:r>
          </a:p>
        </p:txBody>
      </p:sp>
      <p:sp>
        <p:nvSpPr>
          <p:cNvPr id="10" name="Text Placeholder 2">
            <a:extLst>
              <a:ext uri="{FF2B5EF4-FFF2-40B4-BE49-F238E27FC236}">
                <a16:creationId xmlns:a16="http://schemas.microsoft.com/office/drawing/2014/main" id="{24A44678-F325-7746-8C84-E6F44D505769}"/>
              </a:ext>
            </a:extLst>
          </p:cNvPr>
          <p:cNvSpPr>
            <a:spLocks noGrp="1"/>
          </p:cNvSpPr>
          <p:nvPr>
            <p:ph type="body" sz="quarter" idx="18" hasCustomPrompt="1"/>
          </p:nvPr>
        </p:nvSpPr>
        <p:spPr>
          <a:xfrm>
            <a:off x="7192962" y="585789"/>
            <a:ext cx="1584326"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2</a:t>
            </a:r>
          </a:p>
        </p:txBody>
      </p:sp>
      <p:sp>
        <p:nvSpPr>
          <p:cNvPr id="12" name="Text Placeholder 2">
            <a:extLst>
              <a:ext uri="{FF2B5EF4-FFF2-40B4-BE49-F238E27FC236}">
                <a16:creationId xmlns:a16="http://schemas.microsoft.com/office/drawing/2014/main" id="{0EF3CCAA-003D-324C-9FAA-5B5DC19336A2}"/>
              </a:ext>
            </a:extLst>
          </p:cNvPr>
          <p:cNvSpPr>
            <a:spLocks noGrp="1"/>
          </p:cNvSpPr>
          <p:nvPr>
            <p:ph type="body" sz="quarter" idx="19" hasCustomPrompt="1"/>
          </p:nvPr>
        </p:nvSpPr>
        <p:spPr>
          <a:xfrm>
            <a:off x="10013950" y="585789"/>
            <a:ext cx="1595438"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3</a:t>
            </a:r>
          </a:p>
        </p:txBody>
      </p:sp>
      <p:sp>
        <p:nvSpPr>
          <p:cNvPr id="13" name="Text Placeholder 2">
            <a:extLst>
              <a:ext uri="{FF2B5EF4-FFF2-40B4-BE49-F238E27FC236}">
                <a16:creationId xmlns:a16="http://schemas.microsoft.com/office/drawing/2014/main" id="{C2BCACD0-0017-9A49-9325-DCBC40CB2C2D}"/>
              </a:ext>
            </a:extLst>
          </p:cNvPr>
          <p:cNvSpPr>
            <a:spLocks noGrp="1"/>
          </p:cNvSpPr>
          <p:nvPr>
            <p:ph type="body" sz="quarter" idx="20" hasCustomPrompt="1"/>
          </p:nvPr>
        </p:nvSpPr>
        <p:spPr>
          <a:xfrm>
            <a:off x="4371875" y="3442448"/>
            <a:ext cx="1587600"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4</a:t>
            </a:r>
          </a:p>
        </p:txBody>
      </p:sp>
      <p:sp>
        <p:nvSpPr>
          <p:cNvPr id="14" name="Text Placeholder 2">
            <a:extLst>
              <a:ext uri="{FF2B5EF4-FFF2-40B4-BE49-F238E27FC236}">
                <a16:creationId xmlns:a16="http://schemas.microsoft.com/office/drawing/2014/main" id="{E251C719-BC21-8C4B-9DBC-6E80CFA162A9}"/>
              </a:ext>
            </a:extLst>
          </p:cNvPr>
          <p:cNvSpPr>
            <a:spLocks noGrp="1"/>
          </p:cNvSpPr>
          <p:nvPr>
            <p:ph type="body" sz="quarter" idx="21" hasCustomPrompt="1"/>
          </p:nvPr>
        </p:nvSpPr>
        <p:spPr>
          <a:xfrm>
            <a:off x="7198939" y="3442447"/>
            <a:ext cx="1584326"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5</a:t>
            </a:r>
          </a:p>
        </p:txBody>
      </p:sp>
      <p:sp>
        <p:nvSpPr>
          <p:cNvPr id="15" name="Text Placeholder 2">
            <a:extLst>
              <a:ext uri="{FF2B5EF4-FFF2-40B4-BE49-F238E27FC236}">
                <a16:creationId xmlns:a16="http://schemas.microsoft.com/office/drawing/2014/main" id="{F4273179-F1BC-0844-A024-D6A32BBE630E}"/>
              </a:ext>
            </a:extLst>
          </p:cNvPr>
          <p:cNvSpPr>
            <a:spLocks noGrp="1"/>
          </p:cNvSpPr>
          <p:nvPr>
            <p:ph type="body" sz="quarter" idx="22" hasCustomPrompt="1"/>
          </p:nvPr>
        </p:nvSpPr>
        <p:spPr>
          <a:xfrm>
            <a:off x="10013950" y="3453944"/>
            <a:ext cx="1595438" cy="360000"/>
          </a:xfrm>
        </p:spPr>
        <p:txBody>
          <a:bodyPr anchor="b">
            <a:noAutofit/>
          </a:bodyPr>
          <a:lstStyle>
            <a:lvl1pPr marL="0" indent="0">
              <a:spcAft>
                <a:spcPts val="600"/>
              </a:spcAft>
              <a:buFont typeface="Wingdings" panose="05000000000000000000" pitchFamily="2" charset="2"/>
              <a:buNone/>
              <a:defRPr sz="2000">
                <a:solidFill>
                  <a:schemeClr val="accent1"/>
                </a:solidFill>
                <a:latin typeface="+mj-lt"/>
              </a:defRPr>
            </a:lvl1pPr>
          </a:lstStyle>
          <a:p>
            <a:pPr lvl="0"/>
            <a:r>
              <a:rPr lang="en-US"/>
              <a:t>6</a:t>
            </a:r>
          </a:p>
        </p:txBody>
      </p:sp>
      <p:sp>
        <p:nvSpPr>
          <p:cNvPr id="17" name="Text Placeholder 16">
            <a:extLst>
              <a:ext uri="{FF2B5EF4-FFF2-40B4-BE49-F238E27FC236}">
                <a16:creationId xmlns:a16="http://schemas.microsoft.com/office/drawing/2014/main" id="{A6C6A35A-94DF-F144-AECD-CDD578CC4A7D}"/>
              </a:ext>
            </a:extLst>
          </p:cNvPr>
          <p:cNvSpPr>
            <a:spLocks noGrp="1"/>
          </p:cNvSpPr>
          <p:nvPr>
            <p:ph type="body" sz="quarter" idx="23"/>
          </p:nvPr>
        </p:nvSpPr>
        <p:spPr>
          <a:xfrm>
            <a:off x="584200" y="1436688"/>
            <a:ext cx="2538413" cy="1249573"/>
          </a:xfrm>
        </p:spPr>
        <p:txBody>
          <a:bodyPr/>
          <a:lstStyle>
            <a:lvl1pPr marL="0" indent="0">
              <a:buNone/>
              <a:defRPr sz="1400">
                <a:solidFill>
                  <a:schemeClr val="bg1"/>
                </a:solidFill>
              </a:defRPr>
            </a:lvl1pPr>
            <a:lvl2pPr marL="228600" indent="0">
              <a:buNone/>
              <a:defRPr sz="1400">
                <a:solidFill>
                  <a:schemeClr val="bg1"/>
                </a:solidFill>
              </a:defRPr>
            </a:lvl2pPr>
            <a:lvl3pPr marL="457200" indent="0">
              <a:buNone/>
              <a:defRPr sz="1400">
                <a:solidFill>
                  <a:schemeClr val="bg1"/>
                </a:solidFill>
              </a:defRPr>
            </a:lvl3pPr>
            <a:lvl4pPr marL="661988" indent="0">
              <a:buNone/>
              <a:defRPr sz="1400">
                <a:solidFill>
                  <a:schemeClr val="bg1"/>
                </a:solidFill>
              </a:defRPr>
            </a:lvl4pPr>
            <a:lvl5pPr marL="855663" indent="0">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194151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0" pos="1967">
          <p15:clr>
            <a:srgbClr val="A4A3A4"/>
          </p15:clr>
        </p15:guide>
        <p15:guide id="11" pos="2150">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8" orient="horz" pos="905">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ection Title photo">
    <p:spTree>
      <p:nvGrpSpPr>
        <p:cNvPr id="1" name=""/>
        <p:cNvGrpSpPr/>
        <p:nvPr/>
      </p:nvGrpSpPr>
      <p:grpSpPr>
        <a:xfrm>
          <a:off x="0" y="0"/>
          <a:ext cx="0" cy="0"/>
          <a:chOff x="0" y="0"/>
          <a:chExt cx="0" cy="0"/>
        </a:xfrm>
      </p:grpSpPr>
      <p:pic>
        <p:nvPicPr>
          <p:cNvPr id="4" name="Picture 3" descr="A close-up of a ribbon&#10;&#10;Description automatically generated">
            <a:extLst>
              <a:ext uri="{FF2B5EF4-FFF2-40B4-BE49-F238E27FC236}">
                <a16:creationId xmlns:a16="http://schemas.microsoft.com/office/drawing/2014/main" id="{8D106E32-AE8C-D4ED-B83A-9ECE4F6522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55" r="23455" b="2190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940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text side by side 3">
    <p:bg>
      <p:bgPr>
        <a:solidFill>
          <a:schemeClr val="bg1"/>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8C5A4B86-3999-CC4D-1925-487D3FA19BB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4271"/>
          <a:stretch/>
        </p:blipFill>
        <p:spPr>
          <a:xfrm>
            <a:off x="0" y="0"/>
            <a:ext cx="4356100" cy="6858000"/>
          </a:xfrm>
          <a:prstGeom prst="rect">
            <a:avLst/>
          </a:prstGeom>
        </p:spPr>
      </p:pic>
      <p:sp>
        <p:nvSpPr>
          <p:cNvPr id="4" name="Rectangle 3">
            <a:extLst>
              <a:ext uri="{FF2B5EF4-FFF2-40B4-BE49-F238E27FC236}">
                <a16:creationId xmlns:a16="http://schemas.microsoft.com/office/drawing/2014/main" id="{822A3B09-F7BC-3C2B-081B-BD1E3B3A5FF6}"/>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515819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B488C947-40F3-D142-3309-D0AE6BEAD3A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4271"/>
          <a:stretch/>
        </p:blipFill>
        <p:spPr>
          <a:xfrm>
            <a:off x="-11956" y="0"/>
            <a:ext cx="4356100" cy="6858000"/>
          </a:xfrm>
          <a:prstGeom prst="rect">
            <a:avLst/>
          </a:prstGeom>
        </p:spPr>
      </p:pic>
      <p:sp>
        <p:nvSpPr>
          <p:cNvPr id="4" name="Rectangle 3">
            <a:extLst>
              <a:ext uri="{FF2B5EF4-FFF2-40B4-BE49-F238E27FC236}">
                <a16:creationId xmlns:a16="http://schemas.microsoft.com/office/drawing/2014/main" id="{D5BB20F6-3BF0-1EF8-34BB-53E93F577668}"/>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tx1"/>
                </a:solidFill>
              </a:defRPr>
            </a:lvl1pPr>
          </a:lstStyle>
          <a:p>
            <a:r>
              <a:rPr lang="en-US"/>
              <a:t>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13" name="Text Placeholder 12">
            <a:extLst>
              <a:ext uri="{FF2B5EF4-FFF2-40B4-BE49-F238E27FC236}">
                <a16:creationId xmlns:a16="http://schemas.microsoft.com/office/drawing/2014/main" id="{5A7F7DDB-BF21-0B40-8DBB-D5BC0B4C25FC}"/>
              </a:ext>
            </a:extLst>
          </p:cNvPr>
          <p:cNvSpPr>
            <a:spLocks noGrp="1"/>
          </p:cNvSpPr>
          <p:nvPr>
            <p:ph type="body" sz="quarter" idx="12" hasCustomPrompt="1"/>
          </p:nvPr>
        </p:nvSpPr>
        <p:spPr>
          <a:xfrm>
            <a:off x="4941888" y="125801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4" name="Text Placeholder 12">
            <a:extLst>
              <a:ext uri="{FF2B5EF4-FFF2-40B4-BE49-F238E27FC236}">
                <a16:creationId xmlns:a16="http://schemas.microsoft.com/office/drawing/2014/main" id="{4BDDDD90-9BFD-D94C-A026-A013126F234B}"/>
              </a:ext>
            </a:extLst>
          </p:cNvPr>
          <p:cNvSpPr>
            <a:spLocks noGrp="1"/>
          </p:cNvSpPr>
          <p:nvPr>
            <p:ph type="body" sz="quarter" idx="13" hasCustomPrompt="1"/>
          </p:nvPr>
        </p:nvSpPr>
        <p:spPr>
          <a:xfrm>
            <a:off x="8688288" y="125801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5" name="Text Placeholder 12">
            <a:extLst>
              <a:ext uri="{FF2B5EF4-FFF2-40B4-BE49-F238E27FC236}">
                <a16:creationId xmlns:a16="http://schemas.microsoft.com/office/drawing/2014/main" id="{232B6EB5-03C8-914E-9180-000AE9B40A6D}"/>
              </a:ext>
            </a:extLst>
          </p:cNvPr>
          <p:cNvSpPr>
            <a:spLocks noGrp="1"/>
          </p:cNvSpPr>
          <p:nvPr>
            <p:ph type="body" sz="quarter" idx="14" hasCustomPrompt="1"/>
          </p:nvPr>
        </p:nvSpPr>
        <p:spPr>
          <a:xfrm>
            <a:off x="4941988" y="296068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6" name="Text Placeholder 12">
            <a:extLst>
              <a:ext uri="{FF2B5EF4-FFF2-40B4-BE49-F238E27FC236}">
                <a16:creationId xmlns:a16="http://schemas.microsoft.com/office/drawing/2014/main" id="{E05CAB66-4649-1E49-8948-4B95A4DA20C6}"/>
              </a:ext>
            </a:extLst>
          </p:cNvPr>
          <p:cNvSpPr>
            <a:spLocks noGrp="1"/>
          </p:cNvSpPr>
          <p:nvPr>
            <p:ph type="body" sz="quarter" idx="15" hasCustomPrompt="1"/>
          </p:nvPr>
        </p:nvSpPr>
        <p:spPr>
          <a:xfrm>
            <a:off x="8688388" y="296068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7" name="Text Placeholder 12">
            <a:extLst>
              <a:ext uri="{FF2B5EF4-FFF2-40B4-BE49-F238E27FC236}">
                <a16:creationId xmlns:a16="http://schemas.microsoft.com/office/drawing/2014/main" id="{42F89A67-E82E-F843-9DEB-23D191BCA6DA}"/>
              </a:ext>
            </a:extLst>
          </p:cNvPr>
          <p:cNvSpPr>
            <a:spLocks noGrp="1"/>
          </p:cNvSpPr>
          <p:nvPr>
            <p:ph type="body" sz="quarter" idx="16" hasCustomPrompt="1"/>
          </p:nvPr>
        </p:nvSpPr>
        <p:spPr>
          <a:xfrm>
            <a:off x="4941988" y="4545013"/>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8" name="Text Placeholder 12">
            <a:extLst>
              <a:ext uri="{FF2B5EF4-FFF2-40B4-BE49-F238E27FC236}">
                <a16:creationId xmlns:a16="http://schemas.microsoft.com/office/drawing/2014/main" id="{0B8598BC-5AC5-AD4D-A8E2-20CD9CD176BF}"/>
              </a:ext>
            </a:extLst>
          </p:cNvPr>
          <p:cNvSpPr>
            <a:spLocks noGrp="1"/>
          </p:cNvSpPr>
          <p:nvPr>
            <p:ph type="body" sz="quarter" idx="17" hasCustomPrompt="1"/>
          </p:nvPr>
        </p:nvSpPr>
        <p:spPr>
          <a:xfrm>
            <a:off x="8688388" y="4545013"/>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Tree>
    <p:extLst>
      <p:ext uri="{BB962C8B-B14F-4D97-AF65-F5344CB8AC3E}">
        <p14:creationId xmlns:p14="http://schemas.microsoft.com/office/powerpoint/2010/main" val="178885457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30" pos="2376">
          <p15:clr>
            <a:srgbClr val="5ACBF0"/>
          </p15:clr>
        </p15:guide>
        <p15:guide id="31" pos="3113">
          <p15:clr>
            <a:srgbClr val="5ACBF0"/>
          </p15:clr>
        </p15:guide>
        <p15:guide id="32" pos="5473">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FBA90455-9809-B6D8-2D41-0929AEE07C1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4271"/>
          <a:stretch/>
        </p:blipFill>
        <p:spPr>
          <a:xfrm>
            <a:off x="0" y="0"/>
            <a:ext cx="4356100" cy="6858000"/>
          </a:xfrm>
          <a:prstGeom prst="rect">
            <a:avLst/>
          </a:prstGeom>
        </p:spPr>
      </p:pic>
      <p:sp>
        <p:nvSpPr>
          <p:cNvPr id="4" name="Rectangle 3">
            <a:extLst>
              <a:ext uri="{FF2B5EF4-FFF2-40B4-BE49-F238E27FC236}">
                <a16:creationId xmlns:a16="http://schemas.microsoft.com/office/drawing/2014/main" id="{A5F2023B-7AE5-69C3-01A0-9B1BB63BF268}"/>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tx1"/>
                </a:solidFill>
              </a:defRPr>
            </a:lvl1pPr>
          </a:lstStyle>
          <a:p>
            <a:r>
              <a:rPr lang="en-US"/>
              <a:t>Resources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9" name="Text Placeholder 4">
            <a:extLst>
              <a:ext uri="{FF2B5EF4-FFF2-40B4-BE49-F238E27FC236}">
                <a16:creationId xmlns:a16="http://schemas.microsoft.com/office/drawing/2014/main" id="{8F144F22-0BD6-9648-A319-DDB697CF396B}"/>
              </a:ext>
            </a:extLst>
          </p:cNvPr>
          <p:cNvSpPr>
            <a:spLocks noGrp="1"/>
          </p:cNvSpPr>
          <p:nvPr>
            <p:ph type="body" sz="quarter" idx="12" hasCustomPrompt="1"/>
          </p:nvPr>
        </p:nvSpPr>
        <p:spPr>
          <a:xfrm>
            <a:off x="8688289" y="718472"/>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0" name="Text Placeholder 7">
            <a:extLst>
              <a:ext uri="{FF2B5EF4-FFF2-40B4-BE49-F238E27FC236}">
                <a16:creationId xmlns:a16="http://schemas.microsoft.com/office/drawing/2014/main" id="{5CF58F7B-2211-6646-985A-CAD949B1B5E7}"/>
              </a:ext>
            </a:extLst>
          </p:cNvPr>
          <p:cNvSpPr>
            <a:spLocks noGrp="1"/>
          </p:cNvSpPr>
          <p:nvPr>
            <p:ph type="body" sz="quarter" idx="13" hasCustomPrompt="1"/>
          </p:nvPr>
        </p:nvSpPr>
        <p:spPr>
          <a:xfrm>
            <a:off x="8688288" y="1346405"/>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1" name="Text Placeholder 4">
            <a:extLst>
              <a:ext uri="{FF2B5EF4-FFF2-40B4-BE49-F238E27FC236}">
                <a16:creationId xmlns:a16="http://schemas.microsoft.com/office/drawing/2014/main" id="{405EE505-078A-9D4D-AB44-E74DDB284FDF}"/>
              </a:ext>
            </a:extLst>
          </p:cNvPr>
          <p:cNvSpPr>
            <a:spLocks noGrp="1"/>
          </p:cNvSpPr>
          <p:nvPr>
            <p:ph type="body" sz="quarter" idx="14" hasCustomPrompt="1"/>
          </p:nvPr>
        </p:nvSpPr>
        <p:spPr>
          <a:xfrm>
            <a:off x="4943872" y="718472"/>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2" name="Text Placeholder 7">
            <a:extLst>
              <a:ext uri="{FF2B5EF4-FFF2-40B4-BE49-F238E27FC236}">
                <a16:creationId xmlns:a16="http://schemas.microsoft.com/office/drawing/2014/main" id="{C8C6E084-6AAE-1F47-A359-962769636923}"/>
              </a:ext>
            </a:extLst>
          </p:cNvPr>
          <p:cNvSpPr>
            <a:spLocks noGrp="1"/>
          </p:cNvSpPr>
          <p:nvPr>
            <p:ph type="body" sz="quarter" idx="15" hasCustomPrompt="1"/>
          </p:nvPr>
        </p:nvSpPr>
        <p:spPr>
          <a:xfrm>
            <a:off x="4943871" y="1346405"/>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3" name="Text Placeholder 4">
            <a:extLst>
              <a:ext uri="{FF2B5EF4-FFF2-40B4-BE49-F238E27FC236}">
                <a16:creationId xmlns:a16="http://schemas.microsoft.com/office/drawing/2014/main" id="{1028C337-4BBC-0847-9E7B-072AA5006B67}"/>
              </a:ext>
            </a:extLst>
          </p:cNvPr>
          <p:cNvSpPr>
            <a:spLocks noGrp="1"/>
          </p:cNvSpPr>
          <p:nvPr>
            <p:ph type="body" sz="quarter" idx="16" hasCustomPrompt="1"/>
          </p:nvPr>
        </p:nvSpPr>
        <p:spPr>
          <a:xfrm>
            <a:off x="8688388" y="2528888"/>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4" name="Text Placeholder 7">
            <a:extLst>
              <a:ext uri="{FF2B5EF4-FFF2-40B4-BE49-F238E27FC236}">
                <a16:creationId xmlns:a16="http://schemas.microsoft.com/office/drawing/2014/main" id="{3CA908C0-CC26-994C-BCBB-16677F403D53}"/>
              </a:ext>
            </a:extLst>
          </p:cNvPr>
          <p:cNvSpPr>
            <a:spLocks noGrp="1"/>
          </p:cNvSpPr>
          <p:nvPr>
            <p:ph type="body" sz="quarter" idx="17" hasCustomPrompt="1"/>
          </p:nvPr>
        </p:nvSpPr>
        <p:spPr>
          <a:xfrm>
            <a:off x="8688387" y="3156821"/>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5" name="Text Placeholder 4">
            <a:extLst>
              <a:ext uri="{FF2B5EF4-FFF2-40B4-BE49-F238E27FC236}">
                <a16:creationId xmlns:a16="http://schemas.microsoft.com/office/drawing/2014/main" id="{2DF3FE50-082A-0948-BD94-1E474F8B6650}"/>
              </a:ext>
            </a:extLst>
          </p:cNvPr>
          <p:cNvSpPr>
            <a:spLocks noGrp="1"/>
          </p:cNvSpPr>
          <p:nvPr>
            <p:ph type="body" sz="quarter" idx="18" hasCustomPrompt="1"/>
          </p:nvPr>
        </p:nvSpPr>
        <p:spPr>
          <a:xfrm>
            <a:off x="4943971" y="2528888"/>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6" name="Text Placeholder 7">
            <a:extLst>
              <a:ext uri="{FF2B5EF4-FFF2-40B4-BE49-F238E27FC236}">
                <a16:creationId xmlns:a16="http://schemas.microsoft.com/office/drawing/2014/main" id="{51B46850-7DCD-C045-8688-B3173EA7128A}"/>
              </a:ext>
            </a:extLst>
          </p:cNvPr>
          <p:cNvSpPr>
            <a:spLocks noGrp="1"/>
          </p:cNvSpPr>
          <p:nvPr>
            <p:ph type="body" sz="quarter" idx="19" hasCustomPrompt="1"/>
          </p:nvPr>
        </p:nvSpPr>
        <p:spPr>
          <a:xfrm>
            <a:off x="4943970" y="3156821"/>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7" name="Text Placeholder 4">
            <a:extLst>
              <a:ext uri="{FF2B5EF4-FFF2-40B4-BE49-F238E27FC236}">
                <a16:creationId xmlns:a16="http://schemas.microsoft.com/office/drawing/2014/main" id="{2281B86D-86C4-EF4D-8E51-FA06DC5C129C}"/>
              </a:ext>
            </a:extLst>
          </p:cNvPr>
          <p:cNvSpPr>
            <a:spLocks noGrp="1"/>
          </p:cNvSpPr>
          <p:nvPr>
            <p:ph type="body" sz="quarter" idx="20" hasCustomPrompt="1"/>
          </p:nvPr>
        </p:nvSpPr>
        <p:spPr>
          <a:xfrm>
            <a:off x="8688388" y="4508500"/>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8" name="Text Placeholder 7">
            <a:extLst>
              <a:ext uri="{FF2B5EF4-FFF2-40B4-BE49-F238E27FC236}">
                <a16:creationId xmlns:a16="http://schemas.microsoft.com/office/drawing/2014/main" id="{CD7C6A60-8B27-F941-BE59-3393319E04A8}"/>
              </a:ext>
            </a:extLst>
          </p:cNvPr>
          <p:cNvSpPr>
            <a:spLocks noGrp="1"/>
          </p:cNvSpPr>
          <p:nvPr>
            <p:ph type="body" sz="quarter" idx="21" hasCustomPrompt="1"/>
          </p:nvPr>
        </p:nvSpPr>
        <p:spPr>
          <a:xfrm>
            <a:off x="8688387" y="5136433"/>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9" name="Text Placeholder 4">
            <a:extLst>
              <a:ext uri="{FF2B5EF4-FFF2-40B4-BE49-F238E27FC236}">
                <a16:creationId xmlns:a16="http://schemas.microsoft.com/office/drawing/2014/main" id="{65525191-F6B4-544C-B681-5D4D7614A715}"/>
              </a:ext>
            </a:extLst>
          </p:cNvPr>
          <p:cNvSpPr>
            <a:spLocks noGrp="1"/>
          </p:cNvSpPr>
          <p:nvPr>
            <p:ph type="body" sz="quarter" idx="22" hasCustomPrompt="1"/>
          </p:nvPr>
        </p:nvSpPr>
        <p:spPr>
          <a:xfrm>
            <a:off x="4943971" y="4508500"/>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40" name="Text Placeholder 7">
            <a:extLst>
              <a:ext uri="{FF2B5EF4-FFF2-40B4-BE49-F238E27FC236}">
                <a16:creationId xmlns:a16="http://schemas.microsoft.com/office/drawing/2014/main" id="{382BF458-E658-2448-A63F-544B4E757619}"/>
              </a:ext>
            </a:extLst>
          </p:cNvPr>
          <p:cNvSpPr>
            <a:spLocks noGrp="1"/>
          </p:cNvSpPr>
          <p:nvPr>
            <p:ph type="body" sz="quarter" idx="23" hasCustomPrompt="1"/>
          </p:nvPr>
        </p:nvSpPr>
        <p:spPr>
          <a:xfrm>
            <a:off x="4943970" y="5136433"/>
            <a:ext cx="2921101" cy="473976"/>
          </a:xfrm>
        </p:spPr>
        <p:txBody>
          <a:bodyPr/>
          <a:lstStyle>
            <a:lvl1pPr>
              <a:defRPr sz="1400">
                <a:solidFill>
                  <a:schemeClr val="bg1"/>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Tree>
    <p:extLst>
      <p:ext uri="{BB962C8B-B14F-4D97-AF65-F5344CB8AC3E}">
        <p14:creationId xmlns:p14="http://schemas.microsoft.com/office/powerpoint/2010/main" val="242212446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30" pos="2376">
          <p15:clr>
            <a:srgbClr val="5ACBF0"/>
          </p15:clr>
        </p15:guide>
        <p15:guide id="31" pos="3113">
          <p15:clr>
            <a:srgbClr val="5ACBF0"/>
          </p15:clr>
        </p15:guide>
        <p15:guide id="32" pos="5473">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text side by side 03">
    <p:bg>
      <p:bgPr>
        <a:solidFill>
          <a:schemeClr val="bg1"/>
        </a:solidFill>
        <a:effectLst/>
      </p:bgPr>
    </p:bg>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82217560-9E17-DBA8-D5FA-9ED06F30B03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35751"/>
          <a:stretch/>
        </p:blipFill>
        <p:spPr>
          <a:xfrm>
            <a:off x="0" y="0"/>
            <a:ext cx="7833296" cy="6858000"/>
          </a:xfrm>
          <a:prstGeom prst="rect">
            <a:avLst/>
          </a:prstGeom>
        </p:spPr>
      </p:pic>
      <p:sp>
        <p:nvSpPr>
          <p:cNvPr id="2" name="Rectangle 1">
            <a:extLst>
              <a:ext uri="{FF2B5EF4-FFF2-40B4-BE49-F238E27FC236}">
                <a16:creationId xmlns:a16="http://schemas.microsoft.com/office/drawing/2014/main" id="{37207726-2370-6483-1AFF-42CB361BBAEA}"/>
              </a:ext>
            </a:extLst>
          </p:cNvPr>
          <p:cNvSpPr/>
          <p:nvPr userDrawn="1"/>
        </p:nvSpPr>
        <p:spPr bwMode="auto">
          <a:xfrm>
            <a:off x="-1" y="0"/>
            <a:ext cx="783329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Rectangle 3">
            <a:extLst>
              <a:ext uri="{FF2B5EF4-FFF2-40B4-BE49-F238E27FC236}">
                <a16:creationId xmlns:a16="http://schemas.microsoft.com/office/drawing/2014/main" id="{33145D81-1C8C-4946-BE5C-32EF3FAA542B}"/>
              </a:ext>
            </a:extLst>
          </p:cNvPr>
          <p:cNvSpPr/>
          <p:nvPr userDrawn="1"/>
        </p:nvSpPr>
        <p:spPr bwMode="auto">
          <a:xfrm>
            <a:off x="7835900" y="0"/>
            <a:ext cx="43561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8361404" y="585788"/>
            <a:ext cx="3247983" cy="5683249"/>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7" name="Text Placeholder 2">
            <a:extLst>
              <a:ext uri="{FF2B5EF4-FFF2-40B4-BE49-F238E27FC236}">
                <a16:creationId xmlns:a16="http://schemas.microsoft.com/office/drawing/2014/main" id="{731C9FF9-0EE9-A946-8C26-107C9EB0E78C}"/>
              </a:ext>
            </a:extLst>
          </p:cNvPr>
          <p:cNvSpPr>
            <a:spLocks noGrp="1"/>
          </p:cNvSpPr>
          <p:nvPr>
            <p:ph type="body" sz="quarter" idx="12"/>
          </p:nvPr>
        </p:nvSpPr>
        <p:spPr>
          <a:xfrm>
            <a:off x="584200" y="1196752"/>
            <a:ext cx="6088063" cy="2232247"/>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a:t>Click to edit Master text styles</a:t>
            </a:r>
          </a:p>
        </p:txBody>
      </p:sp>
      <p:sp>
        <p:nvSpPr>
          <p:cNvPr id="5" name="Title 4">
            <a:extLst>
              <a:ext uri="{FF2B5EF4-FFF2-40B4-BE49-F238E27FC236}">
                <a16:creationId xmlns:a16="http://schemas.microsoft.com/office/drawing/2014/main" id="{F45EB2DC-BE70-8B81-B0B7-6D73ADBFBE0A}"/>
              </a:ext>
            </a:extLst>
          </p:cNvPr>
          <p:cNvSpPr>
            <a:spLocks noGrp="1"/>
          </p:cNvSpPr>
          <p:nvPr>
            <p:ph type="title" hasCustomPrompt="1"/>
          </p:nvPr>
        </p:nvSpPr>
        <p:spPr>
          <a:xfrm>
            <a:off x="588263" y="457200"/>
            <a:ext cx="6084000" cy="553998"/>
          </a:xfrm>
        </p:spPr>
        <p:txBody>
          <a:bodyPr/>
          <a:lstStyle>
            <a:lvl1pPr>
              <a:defRPr>
                <a:solidFill>
                  <a:schemeClr val="tx1"/>
                </a:solidFill>
              </a:defRPr>
            </a:lvl1pPr>
          </a:lstStyle>
          <a:p>
            <a:r>
              <a:rPr lang="en-US"/>
              <a:t>Title</a:t>
            </a:r>
            <a:endParaRPr lang="en-CA"/>
          </a:p>
        </p:txBody>
      </p:sp>
    </p:spTree>
    <p:extLst>
      <p:ext uri="{BB962C8B-B14F-4D97-AF65-F5344CB8AC3E}">
        <p14:creationId xmlns:p14="http://schemas.microsoft.com/office/powerpoint/2010/main" val="1625068300"/>
      </p:ext>
    </p:extLst>
  </p:cSld>
  <p:clrMapOvr>
    <a:masterClrMapping/>
  </p:clrMapOvr>
  <p:transition>
    <p:fade/>
  </p:transition>
  <p:extLst>
    <p:ext uri="{DCECCB84-F9BA-43D5-87BE-67443E8EF086}">
      <p15:sldGuideLst xmlns:p15="http://schemas.microsoft.com/office/powerpoint/2012/main">
        <p15:guide id="13" pos="4929">
          <p15:clr>
            <a:srgbClr val="5ACBF0"/>
          </p15:clr>
        </p15:guide>
        <p15:guide id="29" orient="horz" pos="2160">
          <p15:clr>
            <a:srgbClr val="5ACBF0"/>
          </p15:clr>
        </p15:guide>
        <p15:guide id="30" pos="4566">
          <p15:clr>
            <a:srgbClr val="5ACBF0"/>
          </p15:clr>
        </p15:guide>
        <p15:guide id="31" pos="4203">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opic List">
    <p:bg>
      <p:bgPr>
        <a:gradFill>
          <a:gsLst>
            <a:gs pos="0">
              <a:srgbClr val="120D24"/>
            </a:gs>
            <a:gs pos="100000">
              <a:srgbClr val="290A46"/>
            </a:gs>
          </a:gsLst>
          <a:lin ang="2400000" scaled="0"/>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8E3F90-45CE-A83F-3C0D-8D5FC1BBE7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Rectangle: Rounded Corners 7">
            <a:extLst>
              <a:ext uri="{FF2B5EF4-FFF2-40B4-BE49-F238E27FC236}">
                <a16:creationId xmlns:a16="http://schemas.microsoft.com/office/drawing/2014/main" id="{372437A2-AE69-71ED-390F-3AD72B170687}"/>
              </a:ext>
            </a:extLst>
          </p:cNvPr>
          <p:cNvSpPr/>
          <p:nvPr userDrawn="1"/>
        </p:nvSpPr>
        <p:spPr bwMode="auto">
          <a:xfrm>
            <a:off x="3770290" y="585787"/>
            <a:ext cx="7746520" cy="5683249"/>
          </a:xfrm>
          <a:prstGeom prst="roundRect">
            <a:avLst>
              <a:gd name="adj" fmla="val 3567"/>
            </a:avLst>
          </a:prstGeom>
          <a:gradFill>
            <a:gsLst>
              <a:gs pos="0">
                <a:schemeClr val="tx1"/>
              </a:gs>
              <a:gs pos="100000">
                <a:schemeClr val="accent1">
                  <a:lumMod val="20000"/>
                  <a:lumOff val="80000"/>
                </a:schemeClr>
              </a:gs>
            </a:gsLst>
            <a:lin ang="2400000" scaled="0"/>
          </a:gradFill>
          <a:ln>
            <a:noFill/>
          </a:ln>
          <a:effectLst>
            <a:outerShdw blurRad="2794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2629499" cy="5683250"/>
          </a:xfrm>
        </p:spPr>
        <p:txBody>
          <a:bodyPr anchor="ctr">
            <a:noAutofit/>
          </a:bodyPr>
          <a:lstStyle>
            <a:lvl1pPr algn="l">
              <a:defRPr sz="3600">
                <a:solidFill>
                  <a:schemeClr val="bg1"/>
                </a:solidFill>
              </a:defRPr>
            </a:lvl1pPr>
          </a:lstStyle>
          <a:p>
            <a:r>
              <a:rPr lang="en-US"/>
              <a:t>Subheading</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282311" y="1299377"/>
            <a:ext cx="5651006" cy="645171"/>
          </a:xfrm>
        </p:spPr>
        <p:txBody>
          <a:bodyPr anchor="ctr">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 Placeholder 2">
            <a:extLst>
              <a:ext uri="{FF2B5EF4-FFF2-40B4-BE49-F238E27FC236}">
                <a16:creationId xmlns:a16="http://schemas.microsoft.com/office/drawing/2014/main" id="{3EF51500-7F31-99F7-4E08-706B57C7B9B5}"/>
              </a:ext>
            </a:extLst>
          </p:cNvPr>
          <p:cNvSpPr>
            <a:spLocks noGrp="1"/>
          </p:cNvSpPr>
          <p:nvPr>
            <p:ph type="body" sz="quarter" idx="12"/>
          </p:nvPr>
        </p:nvSpPr>
        <p:spPr>
          <a:xfrm>
            <a:off x="5282311" y="2504069"/>
            <a:ext cx="5651006" cy="645171"/>
          </a:xfrm>
        </p:spPr>
        <p:txBody>
          <a:bodyPr anchor="ctr">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5" name="Text Placeholder 2">
            <a:extLst>
              <a:ext uri="{FF2B5EF4-FFF2-40B4-BE49-F238E27FC236}">
                <a16:creationId xmlns:a16="http://schemas.microsoft.com/office/drawing/2014/main" id="{7EB930E5-4B0E-6780-ADDA-04A29A46287E}"/>
              </a:ext>
            </a:extLst>
          </p:cNvPr>
          <p:cNvSpPr>
            <a:spLocks noGrp="1"/>
          </p:cNvSpPr>
          <p:nvPr>
            <p:ph type="body" sz="quarter" idx="13"/>
          </p:nvPr>
        </p:nvSpPr>
        <p:spPr>
          <a:xfrm>
            <a:off x="5282311" y="3708761"/>
            <a:ext cx="5651006" cy="645171"/>
          </a:xfrm>
        </p:spPr>
        <p:txBody>
          <a:bodyPr anchor="ctr">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7" name="Text Placeholder 2">
            <a:extLst>
              <a:ext uri="{FF2B5EF4-FFF2-40B4-BE49-F238E27FC236}">
                <a16:creationId xmlns:a16="http://schemas.microsoft.com/office/drawing/2014/main" id="{1C192156-0C90-14D8-779B-222D86A9A401}"/>
              </a:ext>
            </a:extLst>
          </p:cNvPr>
          <p:cNvSpPr>
            <a:spLocks noGrp="1"/>
          </p:cNvSpPr>
          <p:nvPr>
            <p:ph type="body" sz="quarter" idx="14"/>
          </p:nvPr>
        </p:nvSpPr>
        <p:spPr>
          <a:xfrm>
            <a:off x="5282311" y="4913452"/>
            <a:ext cx="5651006" cy="645171"/>
          </a:xfrm>
        </p:spPr>
        <p:txBody>
          <a:bodyPr anchor="ctr">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28581188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le and text side by side 4">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noAutofit/>
          </a:bodyPr>
          <a:lstStyle>
            <a:lvl1pPr>
              <a:defRPr>
                <a:solidFill>
                  <a:schemeClr val="bg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noAutofit/>
          </a:bodyPr>
          <a:lstStyle>
            <a:lvl1pPr marL="0" indent="0">
              <a:spcAft>
                <a:spcPts val="600"/>
              </a:spcAft>
              <a:buFont typeface="Wingdings" panose="05000000000000000000" pitchFamily="2" charset="2"/>
              <a:buNone/>
              <a:defRPr>
                <a:solidFill>
                  <a:schemeClr val="bg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4" name="Straight Connector 3">
            <a:extLst>
              <a:ext uri="{FF2B5EF4-FFF2-40B4-BE49-F238E27FC236}">
                <a16:creationId xmlns:a16="http://schemas.microsoft.com/office/drawing/2014/main" id="{DCE60B72-F858-4063-747A-49FFC2B61214}"/>
              </a:ext>
              <a:ext uri="{C183D7F6-B498-43B3-948B-1728B52AA6E4}">
                <adec:decorative xmlns:adec="http://schemas.microsoft.com/office/drawing/2017/decorative" val="1"/>
              </a:ext>
            </a:extLst>
          </p:cNvPr>
          <p:cNvCxnSpPr>
            <a:cxnSpLocks/>
          </p:cNvCxnSpPr>
          <p:nvPr userDrawn="1"/>
        </p:nvCxnSpPr>
        <p:spPr>
          <a:xfrm>
            <a:off x="4356100" y="2578100"/>
            <a:ext cx="0" cy="1701800"/>
          </a:xfrm>
          <a:prstGeom prst="line">
            <a:avLst/>
          </a:prstGeom>
          <a:ln w="57150">
            <a:gradFill flip="none" rotWithShape="1">
              <a:gsLst>
                <a:gs pos="0">
                  <a:schemeClr val="accent2"/>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523913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text side by side 5">
    <p:bg>
      <p:bgPr>
        <a:solidFill>
          <a:schemeClr val="tx2"/>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8DDDE60-CF92-3E47-B933-9AD563CFC823}"/>
              </a:ext>
              <a:ext uri="{C183D7F6-B498-43B3-948B-1728B52AA6E4}">
                <adec:decorative xmlns:adec="http://schemas.microsoft.com/office/drawing/2017/decorative" val="1"/>
              </a:ext>
            </a:extLst>
          </p:cNvPr>
          <p:cNvCxnSpPr>
            <a:cxnSpLocks/>
          </p:cNvCxnSpPr>
          <p:nvPr userDrawn="1"/>
        </p:nvCxnSpPr>
        <p:spPr>
          <a:xfrm>
            <a:off x="6096000" y="1989442"/>
            <a:ext cx="0" cy="2879117"/>
          </a:xfrm>
          <a:prstGeom prst="line">
            <a:avLst/>
          </a:prstGeom>
          <a:ln w="38100">
            <a:gradFill flip="none" rotWithShape="1">
              <a:gsLst>
                <a:gs pos="0">
                  <a:schemeClr val="accent1"/>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A9E8FB02-E25B-E14D-8924-32CC3949ADD1}"/>
              </a:ext>
            </a:extLst>
          </p:cNvPr>
          <p:cNvSpPr>
            <a:spLocks noGrp="1"/>
          </p:cNvSpPr>
          <p:nvPr>
            <p:ph type="title" hasCustomPrompt="1"/>
          </p:nvPr>
        </p:nvSpPr>
        <p:spPr>
          <a:xfrm>
            <a:off x="588263" y="585788"/>
            <a:ext cx="4894962" cy="5683250"/>
          </a:xfrm>
        </p:spPr>
        <p:txBody>
          <a:bodyPr anchor="ctr">
            <a:noAutofit/>
          </a:bodyPr>
          <a:lstStyle>
            <a:lvl1pPr>
              <a:defRPr>
                <a:solidFill>
                  <a:schemeClr val="bg1"/>
                </a:solidFill>
              </a:defRPr>
            </a:lvl1pPr>
          </a:lstStyle>
          <a:p>
            <a:r>
              <a:rPr lang="en-US"/>
              <a:t>Title</a:t>
            </a:r>
          </a:p>
        </p:txBody>
      </p:sp>
      <p:sp>
        <p:nvSpPr>
          <p:cNvPr id="6" name="Text Placeholder 2">
            <a:extLst>
              <a:ext uri="{FF2B5EF4-FFF2-40B4-BE49-F238E27FC236}">
                <a16:creationId xmlns:a16="http://schemas.microsoft.com/office/drawing/2014/main" id="{C74FD3CD-1AFC-E14A-A565-37F4D59C5377}"/>
              </a:ext>
            </a:extLst>
          </p:cNvPr>
          <p:cNvSpPr>
            <a:spLocks noGrp="1"/>
          </p:cNvSpPr>
          <p:nvPr>
            <p:ph type="body" sz="quarter" idx="11"/>
          </p:nvPr>
        </p:nvSpPr>
        <p:spPr>
          <a:xfrm>
            <a:off x="6672262" y="585788"/>
            <a:ext cx="4937125" cy="5683249"/>
          </a:xfrm>
        </p:spPr>
        <p:txBody>
          <a:bodyPr anchor="ctr">
            <a:noAutofit/>
          </a:bodyPr>
          <a:lstStyle>
            <a:lvl1pPr marL="0" indent="0">
              <a:spcAft>
                <a:spcPts val="600"/>
              </a:spcAft>
              <a:buFont typeface="Wingdings" panose="05000000000000000000" pitchFamily="2" charset="2"/>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410498444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6" pos="3749">
          <p15:clr>
            <a:srgbClr val="A4A3A4"/>
          </p15:clr>
        </p15:guide>
        <p15:guide id="17" pos="3931">
          <p15:clr>
            <a:srgbClr val="A4A3A4"/>
          </p15:clr>
        </p15:guide>
        <p15:guide id="28" pos="3840">
          <p15:clr>
            <a:srgbClr val="F26B43"/>
          </p15:clr>
        </p15:guide>
        <p15:guide id="29" pos="3454">
          <p15:clr>
            <a:srgbClr val="FBAE40"/>
          </p15:clr>
        </p15:guide>
        <p15:guide id="30" pos="4203">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5_Large Number Divider 1">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287FF5-DA2B-6549-A430-2AB0462370E7}"/>
              </a:ext>
            </a:extLst>
          </p:cNvPr>
          <p:cNvSpPr txBox="1"/>
          <p:nvPr userDrawn="1"/>
        </p:nvSpPr>
        <p:spPr>
          <a:xfrm>
            <a:off x="0" y="680485"/>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rPr>
              <a:t>1</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chemeClr val="bg1"/>
                </a:solidFill>
              </a:rPr>
              <a:t>ELT layout</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Section Details</a:t>
            </a:r>
          </a:p>
        </p:txBody>
      </p:sp>
      <p:sp>
        <p:nvSpPr>
          <p:cNvPr id="9" name="Title 1">
            <a:extLst>
              <a:ext uri="{FF2B5EF4-FFF2-40B4-BE49-F238E27FC236}">
                <a16:creationId xmlns:a16="http://schemas.microsoft.com/office/drawing/2014/main" id="{939C9626-6AB7-9442-8C32-698E08BC85A7}"/>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88699737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chemeClr val="bg1"/>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3"/>
            <a:ext cx="4356100" cy="6177517"/>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a:t>2</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649666AF-1BFD-C547-B312-5E30EBC9B839}"/>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331276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7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chemeClr val="bg1"/>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a:t>3</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443D24FC-F71D-C245-A2DA-55D32F6AA872}"/>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7746118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ection Title photo">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AC871D7A-C89B-F090-4E20-507E04C5B4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Tree>
    <p:extLst>
      <p:ext uri="{BB962C8B-B14F-4D97-AF65-F5344CB8AC3E}">
        <p14:creationId xmlns:p14="http://schemas.microsoft.com/office/powerpoint/2010/main" val="2638785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8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a:t>4</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DA3A573E-5425-E24C-AC5B-D2C67E89FC53}"/>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2919933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9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a:t>5</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AD9EEC05-DC95-844E-868F-EEEB231AD961}"/>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0072363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lank - Blac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844482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Blank - Texture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9215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2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837225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Blank -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278510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pendix Blue Bkg">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377B63-6619-6B40-8D85-1D972ED609B9}"/>
              </a:ext>
            </a:extLst>
          </p:cNvPr>
          <p:cNvSpPr>
            <a:spLocks noGrp="1"/>
          </p:cNvSpPr>
          <p:nvPr>
            <p:ph type="body" sz="quarter" idx="10" hasCustomPrompt="1"/>
          </p:nvPr>
        </p:nvSpPr>
        <p:spPr>
          <a:xfrm>
            <a:off x="584200" y="3152001"/>
            <a:ext cx="5367338" cy="553998"/>
          </a:xfrm>
        </p:spPr>
        <p:txBody>
          <a:bodyPr anchor="b"/>
          <a:lstStyle>
            <a:lvl1pPr marL="0" indent="0">
              <a:buNone/>
              <a:defRPr sz="3600">
                <a:gradFill>
                  <a:gsLst>
                    <a:gs pos="0">
                      <a:schemeClr val="bg2"/>
                    </a:gs>
                    <a:gs pos="100000">
                      <a:schemeClr val="accent3"/>
                    </a:gs>
                  </a:gsLst>
                  <a:lin ang="2400000" scaled="0"/>
                </a:gradFill>
                <a:latin typeface="+mj-lt"/>
              </a:defRPr>
            </a:lvl1pPr>
          </a:lstStyle>
          <a:p>
            <a:pPr lvl="0"/>
            <a:r>
              <a:rPr lang="en-US"/>
              <a:t>Appendix</a:t>
            </a:r>
          </a:p>
        </p:txBody>
      </p:sp>
    </p:spTree>
    <p:extLst>
      <p:ext uri="{BB962C8B-B14F-4D97-AF65-F5344CB8AC3E}">
        <p14:creationId xmlns:p14="http://schemas.microsoft.com/office/powerpoint/2010/main" val="115650868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6" pos="3749">
          <p15:clr>
            <a:srgbClr val="A4A3A4"/>
          </p15:clr>
        </p15:guide>
        <p15:guide id="17" pos="3932">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tx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B75252BC-2A15-9D3D-49E1-459E5722BA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9676474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8B5C33E8-E107-AC85-0D68-58D82E07DFB8}"/>
              </a:ext>
            </a:extLst>
          </p:cNvPr>
          <p:cNvSpPr>
            <a:spLocks noGrp="1"/>
          </p:cNvSpPr>
          <p:nvPr>
            <p:ph type="body" sz="quarter" idx="11"/>
          </p:nvPr>
        </p:nvSpPr>
        <p:spPr>
          <a:xfrm>
            <a:off x="585788" y="959260"/>
            <a:ext cx="1101725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0283123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5_Two Column Bullet text">
    <p:spTree>
      <p:nvGrpSpPr>
        <p:cNvPr id="1" name=""/>
        <p:cNvGrpSpPr/>
        <p:nvPr/>
      </p:nvGrpSpPr>
      <p:grpSpPr>
        <a:xfrm>
          <a:off x="0" y="0"/>
          <a:ext cx="0" cy="0"/>
          <a:chOff x="0" y="0"/>
          <a:chExt cx="0" cy="0"/>
        </a:xfrm>
      </p:grpSpPr>
      <p:pic>
        <p:nvPicPr>
          <p:cNvPr id="12" name="Picture 11" descr="Background pattern&#10;&#10;Description automatically generated">
            <a:extLst>
              <a:ext uri="{FF2B5EF4-FFF2-40B4-BE49-F238E27FC236}">
                <a16:creationId xmlns:a16="http://schemas.microsoft.com/office/drawing/2014/main" id="{FB1129D1-6431-564C-8572-607F580F1A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50725" y="0"/>
            <a:ext cx="7941275" cy="6858000"/>
          </a:xfrm>
          <a:prstGeom prst="rect">
            <a:avLst/>
          </a:prstGeom>
        </p:spPr>
      </p:pic>
      <p:sp>
        <p:nvSpPr>
          <p:cNvPr id="15" name="Rectangle 14">
            <a:extLst>
              <a:ext uri="{FF2B5EF4-FFF2-40B4-BE49-F238E27FC236}">
                <a16:creationId xmlns:a16="http://schemas.microsoft.com/office/drawing/2014/main" id="{7870CCD2-DC01-EA68-D65D-9ACFB35746D8}"/>
              </a:ext>
            </a:extLst>
          </p:cNvPr>
          <p:cNvSpPr/>
          <p:nvPr userDrawn="1"/>
        </p:nvSpPr>
        <p:spPr bwMode="auto">
          <a:xfrm>
            <a:off x="4250725" y="0"/>
            <a:ext cx="794127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ext Placeholder 3"/>
          <p:cNvSpPr>
            <a:spLocks noGrp="1"/>
          </p:cNvSpPr>
          <p:nvPr>
            <p:ph type="body" sz="quarter" idx="10"/>
          </p:nvPr>
        </p:nvSpPr>
        <p:spPr>
          <a:xfrm>
            <a:off x="584199" y="2827164"/>
            <a:ext cx="3172989" cy="184666"/>
          </a:xfrm>
        </p:spPr>
        <p:txBody>
          <a:bodyPr wrap="square">
            <a:spAutoFit/>
          </a:bodyPr>
          <a:lstStyle>
            <a:lvl1pPr marL="0" indent="0">
              <a:lnSpc>
                <a:spcPct val="100000"/>
              </a:lnSpc>
              <a:spcBef>
                <a:spcPts val="600"/>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9ED63FA2-4790-49C1-9B78-C6EC890A16DD}"/>
              </a:ext>
            </a:extLst>
          </p:cNvPr>
          <p:cNvSpPr txBox="1"/>
          <p:nvPr userDrawn="1"/>
        </p:nvSpPr>
        <p:spPr>
          <a:xfrm>
            <a:off x="585231" y="5455510"/>
            <a:ext cx="1560877" cy="276999"/>
          </a:xfrm>
          <a:prstGeom prst="rect">
            <a:avLst/>
          </a:prstGeom>
          <a:noFill/>
        </p:spPr>
        <p:txBody>
          <a:bodyPr wrap="square" lIns="0">
            <a:spAutoFit/>
          </a:bodyPr>
          <a:lstStyle/>
          <a:p>
            <a:r>
              <a:rPr lang="en-GB" sz="1200" b="0">
                <a:solidFill>
                  <a:schemeClr val="accent3"/>
                </a:solidFill>
                <a:latin typeface="+mj-lt"/>
              </a:rPr>
              <a:t>Customer resources</a:t>
            </a:r>
          </a:p>
        </p:txBody>
      </p:sp>
      <p:sp>
        <p:nvSpPr>
          <p:cNvPr id="8" name="TextBox 7">
            <a:extLst>
              <a:ext uri="{FF2B5EF4-FFF2-40B4-BE49-F238E27FC236}">
                <a16:creationId xmlns:a16="http://schemas.microsoft.com/office/drawing/2014/main" id="{E2B81701-DDCA-43B6-9C68-636E43E7EBF6}"/>
              </a:ext>
            </a:extLst>
          </p:cNvPr>
          <p:cNvSpPr txBox="1"/>
          <p:nvPr userDrawn="1"/>
        </p:nvSpPr>
        <p:spPr>
          <a:xfrm>
            <a:off x="2331002" y="5455510"/>
            <a:ext cx="1560877" cy="276999"/>
          </a:xfrm>
          <a:prstGeom prst="rect">
            <a:avLst/>
          </a:prstGeom>
          <a:noFill/>
        </p:spPr>
        <p:txBody>
          <a:bodyPr wrap="square" lIns="0">
            <a:spAutoFit/>
          </a:bodyPr>
          <a:lstStyle/>
          <a:p>
            <a:r>
              <a:rPr lang="en-GB" sz="1200" b="0">
                <a:solidFill>
                  <a:schemeClr val="accent3"/>
                </a:solidFill>
                <a:latin typeface="+mj-lt"/>
              </a:rPr>
              <a:t>Microsoft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84200" y="5725731"/>
            <a:ext cx="1499917" cy="332399"/>
          </a:xfrm>
        </p:spPr>
        <p:txBody>
          <a:bodyPr/>
          <a:lstStyle>
            <a:lvl1pPr marL="0" indent="0">
              <a:lnSpc>
                <a:spcPct val="100000"/>
              </a:lnSpc>
              <a:spcBef>
                <a:spcPts val="0"/>
              </a:spcBef>
              <a:buNone/>
              <a:defRPr sz="1200">
                <a:solidFill>
                  <a:schemeClr val="tx1"/>
                </a:solidFill>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331002" y="5725731"/>
            <a:ext cx="1499917" cy="332399"/>
          </a:xfrm>
        </p:spPr>
        <p:txBody>
          <a:bodyPr/>
          <a:lstStyle>
            <a:lvl1pPr marL="0" indent="0">
              <a:lnSpc>
                <a:spcPct val="100000"/>
              </a:lnSpc>
              <a:spcBef>
                <a:spcPts val="0"/>
              </a:spcBef>
              <a:buNone/>
              <a:defRPr sz="1200">
                <a:solidFill>
                  <a:schemeClr val="tx1"/>
                </a:solidFill>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4" name="TextBox 13">
            <a:extLst>
              <a:ext uri="{FF2B5EF4-FFF2-40B4-BE49-F238E27FC236}">
                <a16:creationId xmlns:a16="http://schemas.microsoft.com/office/drawing/2014/main" id="{21DD2AD0-CCED-48C0-9FE6-DBA1904206B6}"/>
              </a:ext>
            </a:extLst>
          </p:cNvPr>
          <p:cNvSpPr txBox="1"/>
          <p:nvPr userDrawn="1"/>
        </p:nvSpPr>
        <p:spPr>
          <a:xfrm>
            <a:off x="585231" y="1967147"/>
            <a:ext cx="1560877" cy="276999"/>
          </a:xfrm>
          <a:prstGeom prst="rect">
            <a:avLst/>
          </a:prstGeom>
          <a:noFill/>
        </p:spPr>
        <p:txBody>
          <a:bodyPr wrap="square" lIns="0">
            <a:spAutoFit/>
          </a:bodyPr>
          <a:lstStyle/>
          <a:p>
            <a:r>
              <a:rPr lang="en-GB" sz="1200" b="0">
                <a:solidFill>
                  <a:schemeClr val="accent3"/>
                </a:solidFill>
                <a:latin typeface="+mj-lt"/>
              </a:rPr>
              <a:t>Preparation:</a:t>
            </a:r>
          </a:p>
        </p:txBody>
      </p:sp>
      <p:sp>
        <p:nvSpPr>
          <p:cNvPr id="18" name="TextBox 17">
            <a:extLst>
              <a:ext uri="{FF2B5EF4-FFF2-40B4-BE49-F238E27FC236}">
                <a16:creationId xmlns:a16="http://schemas.microsoft.com/office/drawing/2014/main" id="{ACA30D9B-ACBA-402A-944D-6980A078F33B}"/>
              </a:ext>
            </a:extLst>
          </p:cNvPr>
          <p:cNvSpPr txBox="1"/>
          <p:nvPr userDrawn="1"/>
        </p:nvSpPr>
        <p:spPr>
          <a:xfrm>
            <a:off x="585231" y="2254832"/>
            <a:ext cx="1560877" cy="276999"/>
          </a:xfrm>
          <a:prstGeom prst="rect">
            <a:avLst/>
          </a:prstGeom>
          <a:noFill/>
        </p:spPr>
        <p:txBody>
          <a:bodyPr wrap="square" lIns="0">
            <a:spAutoFit/>
          </a:bodyPr>
          <a:lstStyle/>
          <a:p>
            <a:r>
              <a:rPr lang="en-GB" sz="1200" b="0">
                <a:solidFill>
                  <a:schemeClr val="accent3"/>
                </a:solidFill>
                <a:latin typeface="+mj-lt"/>
              </a:rPr>
              <a:t>Delivery:</a:t>
            </a:r>
          </a:p>
        </p:txBody>
      </p:sp>
      <p:sp>
        <p:nvSpPr>
          <p:cNvPr id="19" name="TextBox 18">
            <a:extLst>
              <a:ext uri="{FF2B5EF4-FFF2-40B4-BE49-F238E27FC236}">
                <a16:creationId xmlns:a16="http://schemas.microsoft.com/office/drawing/2014/main" id="{F9F2C5F3-81CD-42CD-BCFD-7A3AA6404FD1}"/>
              </a:ext>
            </a:extLst>
          </p:cNvPr>
          <p:cNvSpPr txBox="1"/>
          <p:nvPr userDrawn="1"/>
        </p:nvSpPr>
        <p:spPr>
          <a:xfrm>
            <a:off x="585231" y="2542516"/>
            <a:ext cx="1560877" cy="276999"/>
          </a:xfrm>
          <a:prstGeom prst="rect">
            <a:avLst/>
          </a:prstGeom>
          <a:noFill/>
        </p:spPr>
        <p:txBody>
          <a:bodyPr wrap="square" lIns="0">
            <a:spAutoFit/>
          </a:bodyPr>
          <a:lstStyle/>
          <a:p>
            <a:r>
              <a:rPr lang="en-GB" sz="1200" b="0">
                <a:solidFill>
                  <a:schemeClr val="accent3"/>
                </a:solidFill>
                <a:latin typeface="+mj-lt"/>
              </a:rPr>
              <a:t>Summary:</a:t>
            </a:r>
          </a:p>
        </p:txBody>
      </p:sp>
      <p:sp>
        <p:nvSpPr>
          <p:cNvPr id="23" name="Text Placeholder 3">
            <a:extLst>
              <a:ext uri="{FF2B5EF4-FFF2-40B4-BE49-F238E27FC236}">
                <a16:creationId xmlns:a16="http://schemas.microsoft.com/office/drawing/2014/main" id="{D616DB0C-0C38-4410-9916-301FB5186663}"/>
              </a:ext>
            </a:extLst>
          </p:cNvPr>
          <p:cNvSpPr>
            <a:spLocks noGrp="1"/>
          </p:cNvSpPr>
          <p:nvPr>
            <p:ph type="body" sz="quarter" idx="15"/>
          </p:nvPr>
        </p:nvSpPr>
        <p:spPr>
          <a:xfrm>
            <a:off x="1555768" y="2013312"/>
            <a:ext cx="2275152" cy="184666"/>
          </a:xfrm>
        </p:spPr>
        <p:txBody>
          <a:bodyPr wrap="square">
            <a:spAutoFit/>
          </a:bodyPr>
          <a:lstStyle>
            <a:lvl1pPr marL="231775" indent="-231775">
              <a:lnSpc>
                <a:spcPct val="100000"/>
              </a:lnSpc>
              <a:spcBef>
                <a:spcPts val="1224"/>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4" name="Text Placeholder 3">
            <a:extLst>
              <a:ext uri="{FF2B5EF4-FFF2-40B4-BE49-F238E27FC236}">
                <a16:creationId xmlns:a16="http://schemas.microsoft.com/office/drawing/2014/main" id="{20A0455A-2312-4C93-BF92-338DE4C1D7A1}"/>
              </a:ext>
            </a:extLst>
          </p:cNvPr>
          <p:cNvSpPr>
            <a:spLocks noGrp="1"/>
          </p:cNvSpPr>
          <p:nvPr>
            <p:ph type="body" sz="quarter" idx="16"/>
          </p:nvPr>
        </p:nvSpPr>
        <p:spPr>
          <a:xfrm>
            <a:off x="1555768" y="2295101"/>
            <a:ext cx="2275152" cy="184666"/>
          </a:xfrm>
        </p:spPr>
        <p:txBody>
          <a:bodyPr wrap="square">
            <a:spAutoFit/>
          </a:bodyPr>
          <a:lstStyle>
            <a:lvl1pPr marL="231775" indent="-231775">
              <a:lnSpc>
                <a:spcPct val="100000"/>
              </a:lnSpc>
              <a:spcBef>
                <a:spcPts val="1224"/>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8" name="Text Placeholder 3">
            <a:extLst>
              <a:ext uri="{FF2B5EF4-FFF2-40B4-BE49-F238E27FC236}">
                <a16:creationId xmlns:a16="http://schemas.microsoft.com/office/drawing/2014/main" id="{C472BC81-0EF6-4309-A0E8-0C87F6786422}"/>
              </a:ext>
            </a:extLst>
          </p:cNvPr>
          <p:cNvSpPr>
            <a:spLocks noGrp="1"/>
          </p:cNvSpPr>
          <p:nvPr>
            <p:ph type="body" sz="quarter" idx="17"/>
          </p:nvPr>
        </p:nvSpPr>
        <p:spPr>
          <a:xfrm>
            <a:off x="4709426" y="713868"/>
            <a:ext cx="652270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9" name="Text Placeholder 3">
            <a:extLst>
              <a:ext uri="{FF2B5EF4-FFF2-40B4-BE49-F238E27FC236}">
                <a16:creationId xmlns:a16="http://schemas.microsoft.com/office/drawing/2014/main" id="{568FF79F-E395-4ECE-97A4-BEF4293755C2}"/>
              </a:ext>
            </a:extLst>
          </p:cNvPr>
          <p:cNvSpPr>
            <a:spLocks noGrp="1"/>
          </p:cNvSpPr>
          <p:nvPr>
            <p:ph type="body" sz="quarter" idx="18"/>
          </p:nvPr>
        </p:nvSpPr>
        <p:spPr>
          <a:xfrm>
            <a:off x="4709426" y="3285893"/>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30" name="Text Placeholder 3">
            <a:extLst>
              <a:ext uri="{FF2B5EF4-FFF2-40B4-BE49-F238E27FC236}">
                <a16:creationId xmlns:a16="http://schemas.microsoft.com/office/drawing/2014/main" id="{781E55C7-03B8-452B-9281-A2B837B5A86A}"/>
              </a:ext>
            </a:extLst>
          </p:cNvPr>
          <p:cNvSpPr>
            <a:spLocks noGrp="1"/>
          </p:cNvSpPr>
          <p:nvPr>
            <p:ph type="body" sz="quarter" idx="19"/>
          </p:nvPr>
        </p:nvSpPr>
        <p:spPr>
          <a:xfrm>
            <a:off x="4709426" y="5513892"/>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32" name="Diagonal Stripe 10">
            <a:extLst>
              <a:ext uri="{FF2B5EF4-FFF2-40B4-BE49-F238E27FC236}">
                <a16:creationId xmlns:a16="http://schemas.microsoft.com/office/drawing/2014/main" id="{E00E7889-4B8A-46BC-8C6E-BC7F3A2CE0DE}"/>
              </a:ext>
            </a:extLst>
          </p:cNvPr>
          <p:cNvSpPr/>
          <p:nvPr/>
        </p:nvSpPr>
        <p:spPr bwMode="auto">
          <a:xfrm rot="5400000">
            <a:off x="10893594"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de-AT" sz="2000">
              <a:solidFill>
                <a:schemeClr val="accent1"/>
              </a:solidFill>
              <a:cs typeface="Segoe UI" pitchFamily="34" charset="0"/>
            </a:endParaRPr>
          </a:p>
        </p:txBody>
      </p:sp>
      <p:sp>
        <p:nvSpPr>
          <p:cNvPr id="33" name="TextBox 11">
            <a:extLst>
              <a:ext uri="{FF2B5EF4-FFF2-40B4-BE49-F238E27FC236}">
                <a16:creationId xmlns:a16="http://schemas.microsoft.com/office/drawing/2014/main" id="{2283F741-B0D6-4F96-8028-D69088C5FFAE}"/>
              </a:ext>
            </a:extLst>
          </p:cNvPr>
          <p:cNvSpPr txBox="1"/>
          <p:nvPr userDrawn="1"/>
        </p:nvSpPr>
        <p:spPr>
          <a:xfrm rot="2474928">
            <a:off x="11125817" y="344277"/>
            <a:ext cx="1097095" cy="246221"/>
          </a:xfrm>
          <a:prstGeom prst="rect">
            <a:avLst/>
          </a:prstGeom>
          <a:noFill/>
        </p:spPr>
        <p:txBody>
          <a:bodyPr wrap="none" lIns="0" tIns="0" rIns="0" bIns="0" rtlCol="0">
            <a:spAutoFit/>
          </a:bodyPr>
          <a:lstStyle/>
          <a:p>
            <a:pPr defTabSz="932509">
              <a:defRPr/>
            </a:pPr>
            <a:r>
              <a:rPr lang="en-US" sz="1600" spc="-71">
                <a:solidFill>
                  <a:schemeClr val="accent1"/>
                </a:solidFill>
                <a:latin typeface="+mj-lt"/>
              </a:rPr>
              <a:t>Core module</a:t>
            </a:r>
            <a:endParaRPr lang="de-AT" sz="2000" spc="-71">
              <a:solidFill>
                <a:schemeClr val="accent1"/>
              </a:solidFill>
              <a:latin typeface="+mj-lt"/>
            </a:endParaRPr>
          </a:p>
        </p:txBody>
      </p:sp>
      <p:cxnSp>
        <p:nvCxnSpPr>
          <p:cNvPr id="3" name="Straight Connector 2">
            <a:extLst>
              <a:ext uri="{FF2B5EF4-FFF2-40B4-BE49-F238E27FC236}">
                <a16:creationId xmlns:a16="http://schemas.microsoft.com/office/drawing/2014/main" id="{F67BF692-BD25-2DD9-A18C-7088370A79EA}"/>
              </a:ext>
            </a:extLst>
          </p:cNvPr>
          <p:cNvCxnSpPr/>
          <p:nvPr userDrawn="1"/>
        </p:nvCxnSpPr>
        <p:spPr>
          <a:xfrm>
            <a:off x="584200" y="5386333"/>
            <a:ext cx="3291840" cy="0"/>
          </a:xfrm>
          <a:prstGeom prst="line">
            <a:avLst/>
          </a:prstGeom>
          <a:noFill/>
          <a:ln>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 name="Title 1">
            <a:extLst>
              <a:ext uri="{FF2B5EF4-FFF2-40B4-BE49-F238E27FC236}">
                <a16:creationId xmlns:a16="http://schemas.microsoft.com/office/drawing/2014/main" id="{82E2A7C5-0FD6-27A3-1FF9-2232EA69696B}"/>
              </a:ext>
            </a:extLst>
          </p:cNvPr>
          <p:cNvSpPr>
            <a:spLocks noGrp="1"/>
          </p:cNvSpPr>
          <p:nvPr>
            <p:ph type="title"/>
          </p:nvPr>
        </p:nvSpPr>
        <p:spPr>
          <a:xfrm>
            <a:off x="584200" y="585791"/>
            <a:ext cx="3307679" cy="845608"/>
          </a:xfrm>
        </p:spPr>
        <p:txBody>
          <a:bodyPr anchor="t" anchorCtr="0"/>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125357538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ummary page_Big headline">
    <p:bg>
      <p:bgPr>
        <a:solidFill>
          <a:schemeClr val="bg2"/>
        </a:solidFill>
        <a:effectLst/>
      </p:bgPr>
    </p:bg>
    <p:spTree>
      <p:nvGrpSpPr>
        <p:cNvPr id="1" name=""/>
        <p:cNvGrpSpPr/>
        <p:nvPr/>
      </p:nvGrpSpPr>
      <p:grpSpPr>
        <a:xfrm>
          <a:off x="0" y="0"/>
          <a:ext cx="0" cy="0"/>
          <a:chOff x="0" y="0"/>
          <a:chExt cx="0" cy="0"/>
        </a:xfrm>
      </p:grpSpPr>
      <p:pic>
        <p:nvPicPr>
          <p:cNvPr id="6" name="Picture 5" descr="A group of chat boxes&#10;&#10;Description automatically generated">
            <a:extLst>
              <a:ext uri="{FF2B5EF4-FFF2-40B4-BE49-F238E27FC236}">
                <a16:creationId xmlns:a16="http://schemas.microsoft.com/office/drawing/2014/main" id="{7EC4F649-6224-35AC-63DA-ED13663C2B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879" r="50000" b="1010"/>
          <a:stretch/>
        </p:blipFill>
        <p:spPr>
          <a:xfrm>
            <a:off x="7661204" y="685800"/>
            <a:ext cx="4035496" cy="5600700"/>
          </a:xfrm>
          <a:prstGeom prst="rect">
            <a:avLst/>
          </a:prstGeom>
        </p:spPr>
      </p:pic>
      <p:pic>
        <p:nvPicPr>
          <p:cNvPr id="3" name="Picture 2" descr="A blurry image of a person's hand&#10;&#10;Description automatically generated">
            <a:extLst>
              <a:ext uri="{FF2B5EF4-FFF2-40B4-BE49-F238E27FC236}">
                <a16:creationId xmlns:a16="http://schemas.microsoft.com/office/drawing/2014/main" id="{1886A6EB-DC3A-AC64-803E-AEC23C354B34}"/>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4" name="Rectangle 3">
            <a:extLst>
              <a:ext uri="{FF2B5EF4-FFF2-40B4-BE49-F238E27FC236}">
                <a16:creationId xmlns:a16="http://schemas.microsoft.com/office/drawing/2014/main" id="{F0F8B4D4-45FE-8A6B-0940-2613A4013FC0}"/>
              </a:ext>
            </a:extLst>
          </p:cNvPr>
          <p:cNvSpPr/>
          <p:nvPr userDrawn="1"/>
        </p:nvSpPr>
        <p:spPr>
          <a:xfrm>
            <a:off x="0" y="0"/>
            <a:ext cx="12192000" cy="6692900"/>
          </a:xfrm>
          <a:prstGeom prst="rect">
            <a:avLst/>
          </a:prstGeom>
          <a:gradFill flip="none" rotWithShape="1">
            <a:gsLst>
              <a:gs pos="36000">
                <a:schemeClr val="bg1">
                  <a:alpha val="68000"/>
                </a:schemeClr>
              </a:gs>
              <a:gs pos="100000">
                <a:schemeClr val="bg1">
                  <a:alpha val="2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387350" y="1619611"/>
            <a:ext cx="5055459"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Rectangle 1">
            <a:extLst>
              <a:ext uri="{FF2B5EF4-FFF2-40B4-BE49-F238E27FC236}">
                <a16:creationId xmlns:a16="http://schemas.microsoft.com/office/drawing/2014/main" id="{CD367F4E-8C73-E0F8-F13E-FE82EB5E8890}"/>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chat boxes&#10;&#10;Description automatically generated">
            <a:extLst>
              <a:ext uri="{FF2B5EF4-FFF2-40B4-BE49-F238E27FC236}">
                <a16:creationId xmlns:a16="http://schemas.microsoft.com/office/drawing/2014/main" id="{C9DC74CC-1FDA-D2C2-CA47-399C0C900E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879" r="50000" b="1010"/>
          <a:stretch/>
        </p:blipFill>
        <p:spPr>
          <a:xfrm>
            <a:off x="7688192" y="685800"/>
            <a:ext cx="4035496" cy="5600700"/>
          </a:xfrm>
          <a:prstGeom prst="rect">
            <a:avLst/>
          </a:prstGeom>
        </p:spPr>
      </p:pic>
      <p:sp>
        <p:nvSpPr>
          <p:cNvPr id="8" name="Title 1">
            <a:extLst>
              <a:ext uri="{FF2B5EF4-FFF2-40B4-BE49-F238E27FC236}">
                <a16:creationId xmlns:a16="http://schemas.microsoft.com/office/drawing/2014/main" id="{E1AC44E4-6E8B-3264-6C80-836DA134E7E9}"/>
              </a:ext>
            </a:extLst>
          </p:cNvPr>
          <p:cNvSpPr>
            <a:spLocks noGrp="1"/>
          </p:cNvSpPr>
          <p:nvPr>
            <p:ph type="title"/>
          </p:nvPr>
        </p:nvSpPr>
        <p:spPr>
          <a:xfrm>
            <a:off x="393700" y="250825"/>
            <a:ext cx="6924604" cy="1325563"/>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9543754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904">
          <p15:clr>
            <a:srgbClr val="954F72"/>
          </p15:clr>
        </p15:guide>
        <p15:guide id="38" orient="horz" pos="3323">
          <p15:clr>
            <a:srgbClr val="954F72"/>
          </p15:clr>
        </p15:guide>
        <p15:guide id="39" orient="horz" pos="3507">
          <p15:clr>
            <a:srgbClr val="954F72"/>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4_Two Column Bullet text">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3264684-E94D-2ADC-5BC8-30E2407CD8E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50725" y="0"/>
            <a:ext cx="7941275" cy="6858000"/>
          </a:xfrm>
          <a:prstGeom prst="rect">
            <a:avLst/>
          </a:prstGeom>
        </p:spPr>
      </p:pic>
      <p:sp>
        <p:nvSpPr>
          <p:cNvPr id="6" name="Rectangle 5">
            <a:extLst>
              <a:ext uri="{FF2B5EF4-FFF2-40B4-BE49-F238E27FC236}">
                <a16:creationId xmlns:a16="http://schemas.microsoft.com/office/drawing/2014/main" id="{61E2496E-EAAA-5AF0-0616-C740A793A618}"/>
              </a:ext>
            </a:extLst>
          </p:cNvPr>
          <p:cNvSpPr/>
          <p:nvPr userDrawn="1"/>
        </p:nvSpPr>
        <p:spPr bwMode="auto">
          <a:xfrm>
            <a:off x="4250725" y="0"/>
            <a:ext cx="794127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ext Placeholder 3"/>
          <p:cNvSpPr>
            <a:spLocks noGrp="1"/>
          </p:cNvSpPr>
          <p:nvPr>
            <p:ph type="body" sz="quarter" idx="10"/>
          </p:nvPr>
        </p:nvSpPr>
        <p:spPr>
          <a:xfrm>
            <a:off x="584199" y="3429000"/>
            <a:ext cx="3172989" cy="184666"/>
          </a:xfrm>
        </p:spPr>
        <p:txBody>
          <a:bodyPr wrap="square">
            <a:spAutoFit/>
          </a:bodyPr>
          <a:lstStyle>
            <a:lvl1pPr marL="0" indent="0">
              <a:lnSpc>
                <a:spcPct val="100000"/>
              </a:lnSpc>
              <a:spcBef>
                <a:spcPts val="600"/>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9ED63FA2-4790-49C1-9B78-C6EC890A16DD}"/>
              </a:ext>
            </a:extLst>
          </p:cNvPr>
          <p:cNvSpPr txBox="1"/>
          <p:nvPr userDrawn="1"/>
        </p:nvSpPr>
        <p:spPr>
          <a:xfrm>
            <a:off x="585231" y="5455510"/>
            <a:ext cx="1560877" cy="276999"/>
          </a:xfrm>
          <a:prstGeom prst="rect">
            <a:avLst/>
          </a:prstGeom>
          <a:noFill/>
        </p:spPr>
        <p:txBody>
          <a:bodyPr wrap="square" lIns="0">
            <a:spAutoFit/>
          </a:bodyPr>
          <a:lstStyle/>
          <a:p>
            <a:r>
              <a:rPr lang="en-GB" sz="1200" b="0">
                <a:solidFill>
                  <a:schemeClr val="accent3"/>
                </a:solidFill>
                <a:latin typeface="+mj-lt"/>
              </a:rPr>
              <a:t>Customer resources</a:t>
            </a:r>
          </a:p>
        </p:txBody>
      </p:sp>
      <p:sp>
        <p:nvSpPr>
          <p:cNvPr id="8" name="TextBox 7">
            <a:extLst>
              <a:ext uri="{FF2B5EF4-FFF2-40B4-BE49-F238E27FC236}">
                <a16:creationId xmlns:a16="http://schemas.microsoft.com/office/drawing/2014/main" id="{E2B81701-DDCA-43B6-9C68-636E43E7EBF6}"/>
              </a:ext>
            </a:extLst>
          </p:cNvPr>
          <p:cNvSpPr txBox="1"/>
          <p:nvPr userDrawn="1"/>
        </p:nvSpPr>
        <p:spPr>
          <a:xfrm>
            <a:off x="2331002" y="5455510"/>
            <a:ext cx="1560877" cy="276999"/>
          </a:xfrm>
          <a:prstGeom prst="rect">
            <a:avLst/>
          </a:prstGeom>
          <a:noFill/>
        </p:spPr>
        <p:txBody>
          <a:bodyPr wrap="square" lIns="0">
            <a:spAutoFit/>
          </a:bodyPr>
          <a:lstStyle/>
          <a:p>
            <a:r>
              <a:rPr lang="en-GB" sz="1200" b="0">
                <a:solidFill>
                  <a:schemeClr val="accent3"/>
                </a:solidFill>
                <a:latin typeface="+mj-lt"/>
              </a:rPr>
              <a:t>Microsoft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84200" y="5725731"/>
            <a:ext cx="1499917" cy="332399"/>
          </a:xfrm>
        </p:spPr>
        <p:txBody>
          <a:bodyPr/>
          <a:lstStyle>
            <a:lvl1pPr marL="0" indent="0">
              <a:lnSpc>
                <a:spcPct val="100000"/>
              </a:lnSpc>
              <a:spcBef>
                <a:spcPts val="0"/>
              </a:spcBef>
              <a:buNone/>
              <a:defRPr sz="1200">
                <a:solidFill>
                  <a:schemeClr val="tx1"/>
                </a:solidFill>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331002" y="5725731"/>
            <a:ext cx="1499917" cy="332399"/>
          </a:xfrm>
        </p:spPr>
        <p:txBody>
          <a:bodyPr/>
          <a:lstStyle>
            <a:lvl1pPr marL="0" indent="0">
              <a:lnSpc>
                <a:spcPct val="100000"/>
              </a:lnSpc>
              <a:spcBef>
                <a:spcPts val="0"/>
              </a:spcBef>
              <a:buNone/>
              <a:defRPr sz="1200">
                <a:solidFill>
                  <a:schemeClr val="tx1"/>
                </a:solidFill>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4" name="TextBox 13">
            <a:extLst>
              <a:ext uri="{FF2B5EF4-FFF2-40B4-BE49-F238E27FC236}">
                <a16:creationId xmlns:a16="http://schemas.microsoft.com/office/drawing/2014/main" id="{21DD2AD0-CCED-48C0-9FE6-DBA1904206B6}"/>
              </a:ext>
            </a:extLst>
          </p:cNvPr>
          <p:cNvSpPr txBox="1"/>
          <p:nvPr userDrawn="1"/>
        </p:nvSpPr>
        <p:spPr>
          <a:xfrm>
            <a:off x="585231" y="2568983"/>
            <a:ext cx="1560877" cy="276999"/>
          </a:xfrm>
          <a:prstGeom prst="rect">
            <a:avLst/>
          </a:prstGeom>
          <a:noFill/>
        </p:spPr>
        <p:txBody>
          <a:bodyPr wrap="square" lIns="0">
            <a:spAutoFit/>
          </a:bodyPr>
          <a:lstStyle/>
          <a:p>
            <a:r>
              <a:rPr lang="en-GB" sz="1200" b="0">
                <a:solidFill>
                  <a:schemeClr val="accent3"/>
                </a:solidFill>
                <a:latin typeface="+mj-lt"/>
              </a:rPr>
              <a:t>Preparation:</a:t>
            </a:r>
          </a:p>
        </p:txBody>
      </p:sp>
      <p:sp>
        <p:nvSpPr>
          <p:cNvPr id="18" name="TextBox 17">
            <a:extLst>
              <a:ext uri="{FF2B5EF4-FFF2-40B4-BE49-F238E27FC236}">
                <a16:creationId xmlns:a16="http://schemas.microsoft.com/office/drawing/2014/main" id="{ACA30D9B-ACBA-402A-944D-6980A078F33B}"/>
              </a:ext>
            </a:extLst>
          </p:cNvPr>
          <p:cNvSpPr txBox="1"/>
          <p:nvPr userDrawn="1"/>
        </p:nvSpPr>
        <p:spPr>
          <a:xfrm>
            <a:off x="585231" y="2856668"/>
            <a:ext cx="1560877" cy="276999"/>
          </a:xfrm>
          <a:prstGeom prst="rect">
            <a:avLst/>
          </a:prstGeom>
          <a:noFill/>
        </p:spPr>
        <p:txBody>
          <a:bodyPr wrap="square" lIns="0">
            <a:spAutoFit/>
          </a:bodyPr>
          <a:lstStyle/>
          <a:p>
            <a:r>
              <a:rPr lang="en-GB" sz="1200" b="0">
                <a:solidFill>
                  <a:schemeClr val="accent3"/>
                </a:solidFill>
                <a:latin typeface="+mj-lt"/>
              </a:rPr>
              <a:t>Delivery:</a:t>
            </a:r>
          </a:p>
        </p:txBody>
      </p:sp>
      <p:sp>
        <p:nvSpPr>
          <p:cNvPr id="19" name="TextBox 18">
            <a:extLst>
              <a:ext uri="{FF2B5EF4-FFF2-40B4-BE49-F238E27FC236}">
                <a16:creationId xmlns:a16="http://schemas.microsoft.com/office/drawing/2014/main" id="{F9F2C5F3-81CD-42CD-BCFD-7A3AA6404FD1}"/>
              </a:ext>
            </a:extLst>
          </p:cNvPr>
          <p:cNvSpPr txBox="1"/>
          <p:nvPr userDrawn="1"/>
        </p:nvSpPr>
        <p:spPr>
          <a:xfrm>
            <a:off x="585231" y="3144352"/>
            <a:ext cx="1560877" cy="276999"/>
          </a:xfrm>
          <a:prstGeom prst="rect">
            <a:avLst/>
          </a:prstGeom>
          <a:noFill/>
        </p:spPr>
        <p:txBody>
          <a:bodyPr wrap="square" lIns="0">
            <a:spAutoFit/>
          </a:bodyPr>
          <a:lstStyle/>
          <a:p>
            <a:r>
              <a:rPr lang="en-GB" sz="1200" b="0">
                <a:solidFill>
                  <a:schemeClr val="accent3"/>
                </a:solidFill>
                <a:latin typeface="+mj-lt"/>
              </a:rPr>
              <a:t>Summary:</a:t>
            </a:r>
          </a:p>
        </p:txBody>
      </p:sp>
      <p:sp>
        <p:nvSpPr>
          <p:cNvPr id="23" name="Text Placeholder 3">
            <a:extLst>
              <a:ext uri="{FF2B5EF4-FFF2-40B4-BE49-F238E27FC236}">
                <a16:creationId xmlns:a16="http://schemas.microsoft.com/office/drawing/2014/main" id="{D616DB0C-0C38-4410-9916-301FB5186663}"/>
              </a:ext>
            </a:extLst>
          </p:cNvPr>
          <p:cNvSpPr>
            <a:spLocks noGrp="1"/>
          </p:cNvSpPr>
          <p:nvPr>
            <p:ph type="body" sz="quarter" idx="15"/>
          </p:nvPr>
        </p:nvSpPr>
        <p:spPr>
          <a:xfrm>
            <a:off x="1555768" y="2615148"/>
            <a:ext cx="2275152" cy="184666"/>
          </a:xfrm>
        </p:spPr>
        <p:txBody>
          <a:bodyPr wrap="square">
            <a:spAutoFit/>
          </a:bodyPr>
          <a:lstStyle>
            <a:lvl1pPr marL="231775" indent="-231775">
              <a:lnSpc>
                <a:spcPct val="100000"/>
              </a:lnSpc>
              <a:spcBef>
                <a:spcPts val="1224"/>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4" name="Text Placeholder 3">
            <a:extLst>
              <a:ext uri="{FF2B5EF4-FFF2-40B4-BE49-F238E27FC236}">
                <a16:creationId xmlns:a16="http://schemas.microsoft.com/office/drawing/2014/main" id="{20A0455A-2312-4C93-BF92-338DE4C1D7A1}"/>
              </a:ext>
            </a:extLst>
          </p:cNvPr>
          <p:cNvSpPr>
            <a:spLocks noGrp="1"/>
          </p:cNvSpPr>
          <p:nvPr>
            <p:ph type="body" sz="quarter" idx="16"/>
          </p:nvPr>
        </p:nvSpPr>
        <p:spPr>
          <a:xfrm>
            <a:off x="1555768" y="2896937"/>
            <a:ext cx="2275152" cy="184666"/>
          </a:xfrm>
        </p:spPr>
        <p:txBody>
          <a:bodyPr wrap="square">
            <a:spAutoFit/>
          </a:bodyPr>
          <a:lstStyle>
            <a:lvl1pPr marL="231775" indent="-231775">
              <a:lnSpc>
                <a:spcPct val="100000"/>
              </a:lnSpc>
              <a:spcBef>
                <a:spcPts val="1224"/>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8" name="Text Placeholder 3">
            <a:extLst>
              <a:ext uri="{FF2B5EF4-FFF2-40B4-BE49-F238E27FC236}">
                <a16:creationId xmlns:a16="http://schemas.microsoft.com/office/drawing/2014/main" id="{C472BC81-0EF6-4309-A0E8-0C87F6786422}"/>
              </a:ext>
            </a:extLst>
          </p:cNvPr>
          <p:cNvSpPr>
            <a:spLocks noGrp="1"/>
          </p:cNvSpPr>
          <p:nvPr>
            <p:ph type="body" sz="quarter" idx="17"/>
          </p:nvPr>
        </p:nvSpPr>
        <p:spPr>
          <a:xfrm>
            <a:off x="4709426" y="713868"/>
            <a:ext cx="652270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9" name="Text Placeholder 3">
            <a:extLst>
              <a:ext uri="{FF2B5EF4-FFF2-40B4-BE49-F238E27FC236}">
                <a16:creationId xmlns:a16="http://schemas.microsoft.com/office/drawing/2014/main" id="{568FF79F-E395-4ECE-97A4-BEF4293755C2}"/>
              </a:ext>
            </a:extLst>
          </p:cNvPr>
          <p:cNvSpPr>
            <a:spLocks noGrp="1"/>
          </p:cNvSpPr>
          <p:nvPr>
            <p:ph type="body" sz="quarter" idx="18"/>
          </p:nvPr>
        </p:nvSpPr>
        <p:spPr>
          <a:xfrm>
            <a:off x="4709426" y="3285893"/>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30" name="Text Placeholder 3">
            <a:extLst>
              <a:ext uri="{FF2B5EF4-FFF2-40B4-BE49-F238E27FC236}">
                <a16:creationId xmlns:a16="http://schemas.microsoft.com/office/drawing/2014/main" id="{781E55C7-03B8-452B-9281-A2B837B5A86A}"/>
              </a:ext>
            </a:extLst>
          </p:cNvPr>
          <p:cNvSpPr>
            <a:spLocks noGrp="1"/>
          </p:cNvSpPr>
          <p:nvPr>
            <p:ph type="body" sz="quarter" idx="19"/>
          </p:nvPr>
        </p:nvSpPr>
        <p:spPr>
          <a:xfrm>
            <a:off x="4709426" y="5513892"/>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32" name="Diagonal Stripe 10">
            <a:extLst>
              <a:ext uri="{FF2B5EF4-FFF2-40B4-BE49-F238E27FC236}">
                <a16:creationId xmlns:a16="http://schemas.microsoft.com/office/drawing/2014/main" id="{E00E7889-4B8A-46BC-8C6E-BC7F3A2CE0DE}"/>
              </a:ext>
            </a:extLst>
          </p:cNvPr>
          <p:cNvSpPr/>
          <p:nvPr/>
        </p:nvSpPr>
        <p:spPr bwMode="auto">
          <a:xfrm rot="5400000">
            <a:off x="10893594"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de-AT" sz="2000">
              <a:solidFill>
                <a:schemeClr val="accent1"/>
              </a:solidFill>
              <a:cs typeface="Segoe UI" pitchFamily="34" charset="0"/>
            </a:endParaRPr>
          </a:p>
        </p:txBody>
      </p:sp>
      <p:sp>
        <p:nvSpPr>
          <p:cNvPr id="33" name="TextBox 11">
            <a:extLst>
              <a:ext uri="{FF2B5EF4-FFF2-40B4-BE49-F238E27FC236}">
                <a16:creationId xmlns:a16="http://schemas.microsoft.com/office/drawing/2014/main" id="{2283F741-B0D6-4F96-8028-D69088C5FFAE}"/>
              </a:ext>
            </a:extLst>
          </p:cNvPr>
          <p:cNvSpPr txBox="1"/>
          <p:nvPr userDrawn="1"/>
        </p:nvSpPr>
        <p:spPr>
          <a:xfrm rot="2474928">
            <a:off x="11125817" y="344277"/>
            <a:ext cx="1097095" cy="246221"/>
          </a:xfrm>
          <a:prstGeom prst="rect">
            <a:avLst/>
          </a:prstGeom>
          <a:noFill/>
        </p:spPr>
        <p:txBody>
          <a:bodyPr wrap="none" lIns="0" tIns="0" rIns="0" bIns="0" rtlCol="0">
            <a:spAutoFit/>
          </a:bodyPr>
          <a:lstStyle/>
          <a:p>
            <a:pPr defTabSz="932509">
              <a:defRPr/>
            </a:pPr>
            <a:r>
              <a:rPr lang="en-US" sz="1600" spc="-71">
                <a:solidFill>
                  <a:schemeClr val="accent1"/>
                </a:solidFill>
                <a:latin typeface="+mj-lt"/>
              </a:rPr>
              <a:t>Core module</a:t>
            </a:r>
            <a:endParaRPr lang="de-AT" sz="2000" spc="-71">
              <a:solidFill>
                <a:schemeClr val="accent1"/>
              </a:solidFill>
              <a:latin typeface="+mj-lt"/>
            </a:endParaRPr>
          </a:p>
        </p:txBody>
      </p:sp>
      <p:cxnSp>
        <p:nvCxnSpPr>
          <p:cNvPr id="3" name="Straight Connector 2">
            <a:extLst>
              <a:ext uri="{FF2B5EF4-FFF2-40B4-BE49-F238E27FC236}">
                <a16:creationId xmlns:a16="http://schemas.microsoft.com/office/drawing/2014/main" id="{7855DF87-88F5-EAFB-CACB-7D167D1C8B45}"/>
              </a:ext>
            </a:extLst>
          </p:cNvPr>
          <p:cNvCxnSpPr/>
          <p:nvPr userDrawn="1"/>
        </p:nvCxnSpPr>
        <p:spPr>
          <a:xfrm>
            <a:off x="584200" y="5393828"/>
            <a:ext cx="3291840" cy="0"/>
          </a:xfrm>
          <a:prstGeom prst="line">
            <a:avLst/>
          </a:prstGeom>
          <a:noFill/>
          <a:ln>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1" name="Title 1">
            <a:extLst>
              <a:ext uri="{FF2B5EF4-FFF2-40B4-BE49-F238E27FC236}">
                <a16:creationId xmlns:a16="http://schemas.microsoft.com/office/drawing/2014/main" id="{D4E23952-CC05-53B7-6AE1-B541D8D062E3}"/>
              </a:ext>
            </a:extLst>
          </p:cNvPr>
          <p:cNvSpPr>
            <a:spLocks noGrp="1"/>
          </p:cNvSpPr>
          <p:nvPr>
            <p:ph type="title"/>
          </p:nvPr>
        </p:nvSpPr>
        <p:spPr>
          <a:xfrm>
            <a:off x="584200" y="585216"/>
            <a:ext cx="3307679" cy="861773"/>
          </a:xfrm>
        </p:spPr>
        <p:txBody>
          <a:bodyPr anchor="t" anchorCtr="0"/>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49219586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l="30860"/>
          <a:stretch/>
        </p:blipFill>
        <p:spPr>
          <a:xfrm>
            <a:off x="0" y="2849737"/>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844368"/>
            <a:ext cx="12379568" cy="3302698"/>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
        <p:nvSpPr>
          <p:cNvPr id="7" name="Text Placeholder 5">
            <a:extLst>
              <a:ext uri="{FF2B5EF4-FFF2-40B4-BE49-F238E27FC236}">
                <a16:creationId xmlns:a16="http://schemas.microsoft.com/office/drawing/2014/main" id="{0CE6E8CE-8F11-3F60-9DA8-1FD661975170}"/>
              </a:ext>
            </a:extLst>
          </p:cNvPr>
          <p:cNvSpPr>
            <a:spLocks noGrp="1"/>
          </p:cNvSpPr>
          <p:nvPr>
            <p:ph type="body" sz="quarter" idx="10"/>
          </p:nvPr>
        </p:nvSpPr>
        <p:spPr>
          <a:xfrm>
            <a:off x="594949" y="3033223"/>
            <a:ext cx="11025188" cy="498598"/>
          </a:xfrm>
          <a:noFill/>
        </p:spPr>
        <p:txBody>
          <a:bodyPr vert="horz" wrap="square" lIns="0" tIns="0" rIns="0" bIns="0" rtlCol="0" anchor="b" anchorCtr="0">
            <a:spAutoFit/>
          </a:bodyPr>
          <a:lstStyle>
            <a:lvl1pPr>
              <a:defRPr lang="en-US" sz="3600" b="0" cap="none" spc="-50" dirty="0">
                <a:ln w="3175">
                  <a:noFill/>
                </a:ln>
                <a:gradFill>
                  <a:gsLst>
                    <a:gs pos="22000">
                      <a:schemeClr val="accent2"/>
                    </a:gs>
                    <a:gs pos="100000">
                      <a:schemeClr val="accent3"/>
                    </a:gs>
                  </a:gsLst>
                  <a:lin ang="2400000" scaled="0"/>
                </a:gradFill>
                <a:effectLst/>
                <a:latin typeface="+mj-lt"/>
              </a:defRPr>
            </a:lvl1pPr>
          </a:lstStyle>
          <a:p>
            <a:pPr lvl="0">
              <a:lnSpc>
                <a:spcPct val="90000"/>
              </a:lnSpc>
              <a:spcBef>
                <a:spcPct val="0"/>
              </a:spcBef>
              <a:buNone/>
            </a:pPr>
            <a:r>
              <a:rPr lang="en-US"/>
              <a:t>Click to edit Master text styles</a:t>
            </a:r>
          </a:p>
        </p:txBody>
      </p:sp>
    </p:spTree>
    <p:extLst>
      <p:ext uri="{BB962C8B-B14F-4D97-AF65-F5344CB8AC3E}">
        <p14:creationId xmlns:p14="http://schemas.microsoft.com/office/powerpoint/2010/main" val="62989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4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l="30860"/>
          <a:stretch/>
        </p:blipFill>
        <p:spPr>
          <a:xfrm>
            <a:off x="0" y="2849737"/>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844368"/>
            <a:ext cx="12379568" cy="3302698"/>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Text Placeholder 5">
            <a:extLst>
              <a:ext uri="{FF2B5EF4-FFF2-40B4-BE49-F238E27FC236}">
                <a16:creationId xmlns:a16="http://schemas.microsoft.com/office/drawing/2014/main" id="{0CE6E8CE-8F11-3F60-9DA8-1FD661975170}"/>
              </a:ext>
            </a:extLst>
          </p:cNvPr>
          <p:cNvSpPr>
            <a:spLocks noGrp="1"/>
          </p:cNvSpPr>
          <p:nvPr>
            <p:ph type="body" sz="quarter" idx="10"/>
          </p:nvPr>
        </p:nvSpPr>
        <p:spPr>
          <a:xfrm>
            <a:off x="594949" y="3033223"/>
            <a:ext cx="11025188" cy="498598"/>
          </a:xfrm>
          <a:noFill/>
        </p:spPr>
        <p:txBody>
          <a:bodyPr vert="horz" wrap="square" lIns="0" tIns="0" rIns="0" bIns="0" rtlCol="0" anchor="b" anchorCtr="0">
            <a:spAutoFit/>
          </a:bodyPr>
          <a:lstStyle>
            <a:lvl1pPr>
              <a:defRPr lang="en-US" sz="3600" b="0" cap="none" spc="-50" dirty="0">
                <a:ln w="3175">
                  <a:noFill/>
                </a:ln>
                <a:gradFill>
                  <a:gsLst>
                    <a:gs pos="22000">
                      <a:schemeClr val="accent2"/>
                    </a:gs>
                    <a:gs pos="100000">
                      <a:schemeClr val="accent3"/>
                    </a:gs>
                  </a:gsLst>
                  <a:lin ang="2400000" scaled="0"/>
                </a:gradFill>
                <a:effectLst/>
                <a:latin typeface="+mj-lt"/>
              </a:defRPr>
            </a:lvl1pPr>
          </a:lstStyle>
          <a:p>
            <a:pPr lvl="0">
              <a:lnSpc>
                <a:spcPct val="90000"/>
              </a:lnSpc>
              <a:spcBef>
                <a:spcPct val="0"/>
              </a:spcBef>
              <a:buNone/>
            </a:pPr>
            <a:r>
              <a:rPr lang="en-US"/>
              <a:t>Click to edit Master text styles</a:t>
            </a:r>
          </a:p>
        </p:txBody>
      </p:sp>
    </p:spTree>
    <p:extLst>
      <p:ext uri="{BB962C8B-B14F-4D97-AF65-F5344CB8AC3E}">
        <p14:creationId xmlns:p14="http://schemas.microsoft.com/office/powerpoint/2010/main" val="85772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Header Line Blank 0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99F44F77-05E4-2BD3-B5FF-9C3F5F02C93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758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4DAAA5-8D22-4214-BB05-9157E52DC9F3}"/>
              </a:ext>
            </a:extLst>
          </p:cNvPr>
          <p:cNvSpPr>
            <a:spLocks noGrp="1"/>
          </p:cNvSpPr>
          <p:nvPr>
            <p:ph type="title"/>
          </p:nvPr>
        </p:nvSpPr>
        <p:spPr>
          <a:xfrm>
            <a:off x="526738" y="2813824"/>
            <a:ext cx="4481825" cy="738664"/>
          </a:xfrm>
        </p:spPr>
        <p:txBody>
          <a:bodyPr/>
          <a:lstStyle>
            <a:lvl1pPr algn="l">
              <a:defRPr kumimoji="0" lang="en-US" sz="4800" b="0" i="0" u="none" strike="noStrike" kern="1200" cap="none" spc="0" normalizeH="0" baseline="0" dirty="0">
                <a:ln>
                  <a:noFill/>
                </a:ln>
                <a:gradFill>
                  <a:gsLst>
                    <a:gs pos="100000">
                      <a:srgbClr val="50E6FF"/>
                    </a:gs>
                    <a:gs pos="0">
                      <a:srgbClr val="0078D4"/>
                    </a:gs>
                  </a:gsLst>
                  <a:lin ang="18600000" scaled="0"/>
                </a:gradFill>
                <a:effectLst/>
                <a:uLnTx/>
                <a:uFillTx/>
                <a:latin typeface="Segoe UI Semibold"/>
                <a:ea typeface="+mn-ea"/>
                <a:cs typeface="+mn-cs"/>
              </a:defRPr>
            </a:lvl1pPr>
          </a:lstStyle>
          <a:p>
            <a:r>
              <a:rPr lang="en-US"/>
              <a:t>Click to edit</a:t>
            </a:r>
          </a:p>
        </p:txBody>
      </p:sp>
      <p:sp>
        <p:nvSpPr>
          <p:cNvPr id="10" name="Text Placeholder 9">
            <a:extLst>
              <a:ext uri="{FF2B5EF4-FFF2-40B4-BE49-F238E27FC236}">
                <a16:creationId xmlns:a16="http://schemas.microsoft.com/office/drawing/2014/main" id="{23DB5E85-8CD8-F693-3055-92ECCAE9BFA5}"/>
              </a:ext>
            </a:extLst>
          </p:cNvPr>
          <p:cNvSpPr>
            <a:spLocks noGrp="1"/>
          </p:cNvSpPr>
          <p:nvPr>
            <p:ph type="body" sz="quarter" idx="27" hasCustomPrompt="1"/>
          </p:nvPr>
        </p:nvSpPr>
        <p:spPr>
          <a:xfrm>
            <a:off x="6771900" y="585788"/>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11" name="Text Placeholder 9">
            <a:extLst>
              <a:ext uri="{FF2B5EF4-FFF2-40B4-BE49-F238E27FC236}">
                <a16:creationId xmlns:a16="http://schemas.microsoft.com/office/drawing/2014/main" id="{A71F5B08-9946-F306-86E5-F8E85C834609}"/>
              </a:ext>
            </a:extLst>
          </p:cNvPr>
          <p:cNvSpPr>
            <a:spLocks noGrp="1"/>
          </p:cNvSpPr>
          <p:nvPr>
            <p:ph type="body" sz="quarter" idx="28"/>
          </p:nvPr>
        </p:nvSpPr>
        <p:spPr>
          <a:xfrm>
            <a:off x="7876517" y="585788"/>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12" name="Text Placeholder 9">
            <a:extLst>
              <a:ext uri="{FF2B5EF4-FFF2-40B4-BE49-F238E27FC236}">
                <a16:creationId xmlns:a16="http://schemas.microsoft.com/office/drawing/2014/main" id="{ACE8100B-D02A-75E4-B25B-001C98B68B26}"/>
              </a:ext>
            </a:extLst>
          </p:cNvPr>
          <p:cNvSpPr>
            <a:spLocks noGrp="1"/>
          </p:cNvSpPr>
          <p:nvPr>
            <p:ph type="body" sz="quarter" idx="29" hasCustomPrompt="1"/>
          </p:nvPr>
        </p:nvSpPr>
        <p:spPr>
          <a:xfrm>
            <a:off x="6771900" y="1448583"/>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13" name="Text Placeholder 9">
            <a:extLst>
              <a:ext uri="{FF2B5EF4-FFF2-40B4-BE49-F238E27FC236}">
                <a16:creationId xmlns:a16="http://schemas.microsoft.com/office/drawing/2014/main" id="{1A54FBBF-FE78-2D3A-84D5-110F2C231CF1}"/>
              </a:ext>
            </a:extLst>
          </p:cNvPr>
          <p:cNvSpPr>
            <a:spLocks noGrp="1"/>
          </p:cNvSpPr>
          <p:nvPr>
            <p:ph type="body" sz="quarter" idx="30"/>
          </p:nvPr>
        </p:nvSpPr>
        <p:spPr>
          <a:xfrm>
            <a:off x="7876517" y="1448583"/>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14" name="Text Placeholder 9">
            <a:extLst>
              <a:ext uri="{FF2B5EF4-FFF2-40B4-BE49-F238E27FC236}">
                <a16:creationId xmlns:a16="http://schemas.microsoft.com/office/drawing/2014/main" id="{C8A2AC46-C625-6B03-31BB-20C9EC7503C9}"/>
              </a:ext>
            </a:extLst>
          </p:cNvPr>
          <p:cNvSpPr>
            <a:spLocks noGrp="1"/>
          </p:cNvSpPr>
          <p:nvPr>
            <p:ph type="body" sz="quarter" idx="31" hasCustomPrompt="1"/>
          </p:nvPr>
        </p:nvSpPr>
        <p:spPr>
          <a:xfrm>
            <a:off x="6771900" y="2311378"/>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15" name="Text Placeholder 9">
            <a:extLst>
              <a:ext uri="{FF2B5EF4-FFF2-40B4-BE49-F238E27FC236}">
                <a16:creationId xmlns:a16="http://schemas.microsoft.com/office/drawing/2014/main" id="{4FC08D7F-6A17-A1EF-F11D-264C9694E06C}"/>
              </a:ext>
            </a:extLst>
          </p:cNvPr>
          <p:cNvSpPr>
            <a:spLocks noGrp="1"/>
          </p:cNvSpPr>
          <p:nvPr>
            <p:ph type="body" sz="quarter" idx="32"/>
          </p:nvPr>
        </p:nvSpPr>
        <p:spPr>
          <a:xfrm>
            <a:off x="7876517" y="2311378"/>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16" name="Text Placeholder 9">
            <a:extLst>
              <a:ext uri="{FF2B5EF4-FFF2-40B4-BE49-F238E27FC236}">
                <a16:creationId xmlns:a16="http://schemas.microsoft.com/office/drawing/2014/main" id="{E0D77732-8393-DB98-A163-310544858AC5}"/>
              </a:ext>
            </a:extLst>
          </p:cNvPr>
          <p:cNvSpPr>
            <a:spLocks noGrp="1"/>
          </p:cNvSpPr>
          <p:nvPr>
            <p:ph type="body" sz="quarter" idx="33" hasCustomPrompt="1"/>
          </p:nvPr>
        </p:nvSpPr>
        <p:spPr>
          <a:xfrm>
            <a:off x="6771900" y="3174173"/>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17" name="Text Placeholder 9">
            <a:extLst>
              <a:ext uri="{FF2B5EF4-FFF2-40B4-BE49-F238E27FC236}">
                <a16:creationId xmlns:a16="http://schemas.microsoft.com/office/drawing/2014/main" id="{E2C8DD62-6020-AB05-9D46-5AF774548AE4}"/>
              </a:ext>
            </a:extLst>
          </p:cNvPr>
          <p:cNvSpPr>
            <a:spLocks noGrp="1"/>
          </p:cNvSpPr>
          <p:nvPr>
            <p:ph type="body" sz="quarter" idx="34"/>
          </p:nvPr>
        </p:nvSpPr>
        <p:spPr>
          <a:xfrm>
            <a:off x="7876517" y="3174173"/>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18" name="Text Placeholder 9">
            <a:extLst>
              <a:ext uri="{FF2B5EF4-FFF2-40B4-BE49-F238E27FC236}">
                <a16:creationId xmlns:a16="http://schemas.microsoft.com/office/drawing/2014/main" id="{664401AC-6152-01D2-09FF-B70432AF126B}"/>
              </a:ext>
            </a:extLst>
          </p:cNvPr>
          <p:cNvSpPr>
            <a:spLocks noGrp="1"/>
          </p:cNvSpPr>
          <p:nvPr>
            <p:ph type="body" sz="quarter" idx="35" hasCustomPrompt="1"/>
          </p:nvPr>
        </p:nvSpPr>
        <p:spPr>
          <a:xfrm>
            <a:off x="6771900" y="4036968"/>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19" name="Text Placeholder 9">
            <a:extLst>
              <a:ext uri="{FF2B5EF4-FFF2-40B4-BE49-F238E27FC236}">
                <a16:creationId xmlns:a16="http://schemas.microsoft.com/office/drawing/2014/main" id="{3808B516-0349-9AE4-9246-9C27DC379F41}"/>
              </a:ext>
            </a:extLst>
          </p:cNvPr>
          <p:cNvSpPr>
            <a:spLocks noGrp="1"/>
          </p:cNvSpPr>
          <p:nvPr>
            <p:ph type="body" sz="quarter" idx="36"/>
          </p:nvPr>
        </p:nvSpPr>
        <p:spPr>
          <a:xfrm>
            <a:off x="7876517" y="4036968"/>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20" name="Text Placeholder 9">
            <a:extLst>
              <a:ext uri="{FF2B5EF4-FFF2-40B4-BE49-F238E27FC236}">
                <a16:creationId xmlns:a16="http://schemas.microsoft.com/office/drawing/2014/main" id="{F20E56C6-E78B-D5FE-3F47-09C2613A17E7}"/>
              </a:ext>
            </a:extLst>
          </p:cNvPr>
          <p:cNvSpPr>
            <a:spLocks noGrp="1"/>
          </p:cNvSpPr>
          <p:nvPr>
            <p:ph type="body" sz="quarter" idx="37" hasCustomPrompt="1"/>
          </p:nvPr>
        </p:nvSpPr>
        <p:spPr>
          <a:xfrm>
            <a:off x="6771900" y="4899763"/>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21" name="Text Placeholder 9">
            <a:extLst>
              <a:ext uri="{FF2B5EF4-FFF2-40B4-BE49-F238E27FC236}">
                <a16:creationId xmlns:a16="http://schemas.microsoft.com/office/drawing/2014/main" id="{D6F2C2D3-D1F8-78F6-8B32-67BCE4B38774}"/>
              </a:ext>
            </a:extLst>
          </p:cNvPr>
          <p:cNvSpPr>
            <a:spLocks noGrp="1"/>
          </p:cNvSpPr>
          <p:nvPr>
            <p:ph type="body" sz="quarter" idx="38"/>
          </p:nvPr>
        </p:nvSpPr>
        <p:spPr>
          <a:xfrm>
            <a:off x="7876517" y="4899763"/>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
        <p:nvSpPr>
          <p:cNvPr id="22" name="Text Placeholder 9">
            <a:extLst>
              <a:ext uri="{FF2B5EF4-FFF2-40B4-BE49-F238E27FC236}">
                <a16:creationId xmlns:a16="http://schemas.microsoft.com/office/drawing/2014/main" id="{AC8FA40B-94C7-CB5C-F3A7-CA06D63305FF}"/>
              </a:ext>
            </a:extLst>
          </p:cNvPr>
          <p:cNvSpPr>
            <a:spLocks noGrp="1"/>
          </p:cNvSpPr>
          <p:nvPr>
            <p:ph type="body" sz="quarter" idx="39" hasCustomPrompt="1"/>
          </p:nvPr>
        </p:nvSpPr>
        <p:spPr>
          <a:xfrm>
            <a:off x="6771900" y="5762559"/>
            <a:ext cx="512961" cy="276999"/>
          </a:xfrm>
        </p:spPr>
        <p:txBody>
          <a:bodyPr wrap="none"/>
          <a:lstStyle>
            <a:lvl1pPr>
              <a:defRPr kumimoji="0" lang="en-US" sz="1800" b="0" i="0" u="none" strike="noStrike" kern="1200" cap="none" spc="0" normalizeH="0" baseline="0" smtClean="0">
                <a:ln w="3175">
                  <a:noFill/>
                </a:ln>
                <a:solidFill>
                  <a:schemeClr val="accent2">
                    <a:lumMod val="60000"/>
                    <a:lumOff val="40000"/>
                  </a:schemeClr>
                </a:solidFill>
                <a:effectLst/>
                <a:uLnTx/>
                <a:uFillTx/>
                <a:latin typeface="Segoe UI Semibold"/>
                <a:ea typeface="+mn-ea"/>
                <a:cs typeface="Segoe UI" panose="020B0502040204020203" pitchFamily="34" charset="0"/>
              </a:defRPr>
            </a:lvl1pPr>
          </a:lstStyle>
          <a:p>
            <a:pPr lvl="0"/>
            <a:r>
              <a:rPr lang="en-US"/>
              <a:t>2000</a:t>
            </a:r>
          </a:p>
        </p:txBody>
      </p:sp>
      <p:sp>
        <p:nvSpPr>
          <p:cNvPr id="23" name="Text Placeholder 9">
            <a:extLst>
              <a:ext uri="{FF2B5EF4-FFF2-40B4-BE49-F238E27FC236}">
                <a16:creationId xmlns:a16="http://schemas.microsoft.com/office/drawing/2014/main" id="{C7CD0B27-39F1-6E9E-D0B2-A90446C68540}"/>
              </a:ext>
            </a:extLst>
          </p:cNvPr>
          <p:cNvSpPr>
            <a:spLocks noGrp="1"/>
          </p:cNvSpPr>
          <p:nvPr>
            <p:ph type="body" sz="quarter" idx="40"/>
          </p:nvPr>
        </p:nvSpPr>
        <p:spPr>
          <a:xfrm>
            <a:off x="7876517" y="5762559"/>
            <a:ext cx="4021796" cy="506479"/>
          </a:xfrm>
        </p:spPr>
        <p:txBody>
          <a:bodyPr/>
          <a:lstStyle>
            <a:lvl1pPr>
              <a:defRPr kumimoji="0" lang="en-US" sz="1800" b="0" i="0" u="none" strike="noStrike" kern="1200" cap="none" spc="0" normalizeH="0" baseline="0" dirty="0" smtClean="0">
                <a:ln w="3175">
                  <a:noFill/>
                </a:ln>
                <a:gradFill>
                  <a:gsLst>
                    <a:gs pos="20000">
                      <a:srgbClr val="FFFFFF"/>
                    </a:gs>
                    <a:gs pos="32632">
                      <a:srgbClr val="FFFFFF"/>
                    </a:gs>
                  </a:gsLst>
                  <a:lin ang="5400000" scaled="0"/>
                </a:gradFill>
                <a:effectLst/>
                <a:uLnTx/>
                <a:uFillTx/>
                <a:latin typeface="Segoe UI Semibold"/>
                <a:ea typeface="+mn-ea"/>
                <a:cs typeface="Segoe UI" panose="020B0502040204020203" pitchFamily="34" charset="0"/>
              </a:defRPr>
            </a:lvl1pPr>
            <a:lvl2pPr>
              <a:defRPr sz="1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4172996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4">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36">
          <p15:clr>
            <a:srgbClr val="A4A3A4"/>
          </p15:clr>
        </p15:guide>
        <p15:guide id="22" pos="5529">
          <p15:clr>
            <a:srgbClr val="A4A3A4"/>
          </p15:clr>
        </p15:guide>
        <p15:guide id="23" pos="5712">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Blank - Dark Gradient">
    <p:bg>
      <p:bgPr>
        <a:gradFill>
          <a:gsLst>
            <a:gs pos="0">
              <a:srgbClr val="120D24"/>
            </a:gs>
            <a:gs pos="100000">
              <a:srgbClr val="290A46"/>
            </a:gs>
          </a:gsLst>
          <a:lin ang="24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6453ED-122E-87AB-6285-8432C0BDD9DC}"/>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8880196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15625642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B52086-A920-5E6A-2682-32FAB0FE93A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22427" t="9069" r="20063" b="28065"/>
          <a:stretch/>
        </p:blipFill>
        <p:spPr>
          <a:xfrm>
            <a:off x="0" y="0"/>
            <a:ext cx="12192000" cy="6858000"/>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1660538A-9F93-E25A-6FB2-7609FB154490}"/>
              </a:ext>
            </a:extLst>
          </p:cNvPr>
          <p:cNvSpPr>
            <a:spLocks noGrp="1"/>
          </p:cNvSpPr>
          <p:nvPr>
            <p:ph type="body" sz="quarter" idx="10"/>
          </p:nvPr>
        </p:nvSpPr>
        <p:spPr>
          <a:xfrm>
            <a:off x="585788" y="1062911"/>
            <a:ext cx="11020426" cy="307777"/>
          </a:xfrm>
        </p:spPr>
        <p:txBody>
          <a:bodyPr/>
          <a:lstStyle>
            <a:lvl1pPr marL="0" indent="0" algn="l" defTabSz="932742" rtl="0" eaLnBrk="1" latinLnBrk="0" hangingPunct="1">
              <a:lnSpc>
                <a:spcPct val="100000"/>
              </a:lnSpc>
              <a:spcBef>
                <a:spcPct val="0"/>
              </a:spcBef>
              <a:buNone/>
              <a:defRPr lang="en-US" sz="2000" b="0" kern="1200" cap="none" spc="0" baseline="0" dirty="0" smtClean="0">
                <a:ln w="3175">
                  <a:noFill/>
                </a:ln>
                <a:gradFill>
                  <a:gsLst>
                    <a:gs pos="50000">
                      <a:srgbClr val="8661C5"/>
                    </a:gs>
                    <a:gs pos="0">
                      <a:srgbClr val="3E76D4"/>
                    </a:gs>
                    <a:gs pos="100000">
                      <a:srgbClr val="C73ECC"/>
                    </a:gs>
                  </a:gsLst>
                  <a:lin ang="2700000" scaled="1"/>
                </a:gradFill>
                <a:effectLst/>
                <a:latin typeface="+mj-lt"/>
                <a:ea typeface="+mn-ea"/>
                <a:cs typeface="Segoe UI" panose="020B0502040204020203" pitchFamily="34" charset="0"/>
              </a:defRPr>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29657972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91440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a:srcRect l="12448" t="32535" r="14401" b="28160"/>
          <a:stretch/>
        </p:blipFill>
        <p:spPr>
          <a:xfrm>
            <a:off x="571500" y="581978"/>
            <a:ext cx="1454782" cy="343851"/>
          </a:xfrm>
          <a:prstGeom prst="rect">
            <a:avLst/>
          </a:prstGeom>
        </p:spPr>
      </p:pic>
      <p:pic>
        <p:nvPicPr>
          <p:cNvPr id="2" name="MS logo white - EMF" descr="Microsoft logo white text version">
            <a:extLst>
              <a:ext uri="{FF2B5EF4-FFF2-40B4-BE49-F238E27FC236}">
                <a16:creationId xmlns:a16="http://schemas.microsoft.com/office/drawing/2014/main" id="{727C49EE-445C-78D0-9EE5-85CEF890C22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894746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080397"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8" name="Picture 7" descr="A logo of a company&#10;&#10;Description automatically generated">
            <a:extLst>
              <a:ext uri="{FF2B5EF4-FFF2-40B4-BE49-F238E27FC236}">
                <a16:creationId xmlns:a16="http://schemas.microsoft.com/office/drawing/2014/main" id="{51065696-BF77-547A-924A-9F4AB38AD419}"/>
              </a:ext>
            </a:extLst>
          </p:cNvPr>
          <p:cNvPicPr>
            <a:picLocks noChangeAspect="1"/>
          </p:cNvPicPr>
          <p:nvPr/>
        </p:nvPicPr>
        <p:blipFill rotWithShape="1">
          <a:blip r:embed="rId3"/>
          <a:srcRect l="12448" t="32535" r="14401" b="28160"/>
          <a:stretch/>
        </p:blipFill>
        <p:spPr>
          <a:xfrm>
            <a:off x="571500" y="581978"/>
            <a:ext cx="1454782" cy="343851"/>
          </a:xfrm>
          <a:prstGeom prst="rect">
            <a:avLst/>
          </a:prstGeom>
        </p:spPr>
      </p:pic>
    </p:spTree>
    <p:extLst>
      <p:ext uri="{BB962C8B-B14F-4D97-AF65-F5344CB8AC3E}">
        <p14:creationId xmlns:p14="http://schemas.microsoft.com/office/powerpoint/2010/main" val="42683503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982807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5511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1" name="Picture 10" descr="A logo of a company&#10;&#10;Description automatically generated">
            <a:extLst>
              <a:ext uri="{FF2B5EF4-FFF2-40B4-BE49-F238E27FC236}">
                <a16:creationId xmlns:a16="http://schemas.microsoft.com/office/drawing/2014/main" id="{CAE62B93-42FC-5FEC-B67B-BA687583F380}"/>
              </a:ext>
            </a:extLst>
          </p:cNvPr>
          <p:cNvPicPr>
            <a:picLocks noChangeAspect="1"/>
          </p:cNvPicPr>
          <p:nvPr/>
        </p:nvPicPr>
        <p:blipFill rotWithShape="1">
          <a:blip r:embed="rId3"/>
          <a:srcRect l="12448" t="32535" r="14401" b="28160"/>
          <a:stretch/>
        </p:blipFill>
        <p:spPr>
          <a:xfrm>
            <a:off x="571500" y="581978"/>
            <a:ext cx="1454782" cy="343851"/>
          </a:xfrm>
          <a:prstGeom prst="rect">
            <a:avLst/>
          </a:prstGeom>
        </p:spPr>
      </p:pic>
    </p:spTree>
    <p:extLst>
      <p:ext uri="{BB962C8B-B14F-4D97-AF65-F5344CB8AC3E}">
        <p14:creationId xmlns:p14="http://schemas.microsoft.com/office/powerpoint/2010/main" val="3801509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Title Slide with replaceabl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495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4495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a:srcRect l="12448" t="32535" r="14401" b="28160"/>
          <a:stretch/>
        </p:blipFill>
        <p:spPr>
          <a:xfrm>
            <a:off x="571500" y="581978"/>
            <a:ext cx="1454782" cy="343851"/>
          </a:xfrm>
          <a:prstGeom prst="rect">
            <a:avLst/>
          </a:prstGeom>
        </p:spPr>
      </p:pic>
      <p:sp>
        <p:nvSpPr>
          <p:cNvPr id="2" name="Picture Placeholder" descr="Picture placeholder">
            <a:extLst>
              <a:ext uri="{FF2B5EF4-FFF2-40B4-BE49-F238E27FC236}">
                <a16:creationId xmlns:a16="http://schemas.microsoft.com/office/drawing/2014/main" id="{9BD5030A-DADA-E973-A194-2BD6C3CE6D48}"/>
              </a:ext>
            </a:extLst>
          </p:cNvPr>
          <p:cNvSpPr>
            <a:spLocks noGrp="1"/>
          </p:cNvSpPr>
          <p:nvPr>
            <p:ph type="pic" sz="quarter" idx="11" hasCustomPrompt="1"/>
          </p:nvPr>
        </p:nvSpPr>
        <p:spPr bwMode="ltGray">
          <a:xfrm>
            <a:off x="5334000" y="0"/>
            <a:ext cx="6858000" cy="6858000"/>
          </a:xfrm>
          <a:blipFill>
            <a:blip r:embed="rId4"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5666813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635795916"/>
      </p:ext>
    </p:extLst>
  </p:cSld>
  <p:clrMapOvr>
    <a:masterClrMapping/>
  </p:clrMapOvr>
  <p:transition>
    <p:fade/>
  </p:transition>
  <p:hf hdr="0" ftr="0" dt="0"/>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1363FF4-6EF0-D2BC-8DFE-19CC89CD9276}"/>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395364957"/>
      </p:ext>
    </p:extLst>
  </p:cSld>
  <p:clrMapOvr>
    <a:masterClrMapping/>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 Placeholder 4">
            <a:extLst>
              <a:ext uri="{FF2B5EF4-FFF2-40B4-BE49-F238E27FC236}">
                <a16:creationId xmlns:a16="http://schemas.microsoft.com/office/drawing/2014/main" id="{CDC3595B-25C2-CF43-259D-75A3671E709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688266023"/>
      </p:ext>
    </p:extLst>
  </p:cSld>
  <p:clrMapOvr>
    <a:masterClrMapping/>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3A3D27F9-7D19-8ECF-C50E-71D515E54BB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598008295"/>
      </p:ext>
    </p:extLst>
  </p:cSld>
  <p:clrMapOvr>
    <a:masterClrMapping/>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C112CDB0-015D-94C2-ECEE-970711F59EB7}"/>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621669924"/>
      </p:ext>
    </p:extLst>
  </p:cSld>
  <p:clrMapOvr>
    <a:masterClrMapping/>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 Placeholder 4">
            <a:extLst>
              <a:ext uri="{FF2B5EF4-FFF2-40B4-BE49-F238E27FC236}">
                <a16:creationId xmlns:a16="http://schemas.microsoft.com/office/drawing/2014/main" id="{A51E17F0-59B9-3EAE-0FC7-A1EBDE8F7BB3}"/>
              </a:ext>
            </a:extLst>
          </p:cNvPr>
          <p:cNvSpPr>
            <a:spLocks noGrp="1"/>
          </p:cNvSpPr>
          <p:nvPr>
            <p:ph type="body" sz="quarter" idx="18"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072559488"/>
      </p:ext>
    </p:extLst>
  </p:cSld>
  <p:clrMapOvr>
    <a:masterClrMapping/>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496CCFA2-2D28-1617-4A3E-368924E94312}"/>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908734465"/>
      </p:ext>
    </p:extLst>
  </p:cSld>
  <p:clrMapOvr>
    <a:masterClrMapping/>
  </p:clrMapOvr>
  <p:transition>
    <p:fade/>
  </p:transition>
  <p:hf hdr="0" ftr="0" dt="0"/>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8AB70484-C812-6F3C-92DD-F6B2E1A813C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938820181"/>
      </p:ext>
    </p:extLst>
  </p:cSld>
  <p:clrMapOvr>
    <a:masterClrMapping/>
  </p:clrMapOvr>
  <p:transition>
    <p:fade/>
  </p:transition>
  <p:hf hdr="0" ftr="0" dt="0"/>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descr="A field of pink flowers&#10;&#10;Description automatically generated">
            <a:extLst>
              <a:ext uri="{FF2B5EF4-FFF2-40B4-BE49-F238E27FC236}">
                <a16:creationId xmlns:a16="http://schemas.microsoft.com/office/drawing/2014/main" id="{E214436C-D4A0-F3A5-8A2C-F0899EA45D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 t="9553" r="-5" b="21753"/>
          <a:stretch/>
        </p:blipFill>
        <p:spPr>
          <a:xfrm>
            <a:off x="0" y="0"/>
            <a:ext cx="12191999" cy="6858000"/>
          </a:xfrm>
          <a:prstGeom prst="rect">
            <a:avLst/>
          </a:prstGeom>
        </p:spPr>
      </p:pic>
      <p:sp>
        <p:nvSpPr>
          <p:cNvPr id="3" name="Rectangle 2">
            <a:extLst>
              <a:ext uri="{FF2B5EF4-FFF2-40B4-BE49-F238E27FC236}">
                <a16:creationId xmlns:a16="http://schemas.microsoft.com/office/drawing/2014/main" id="{29C5B611-9E79-BB05-EC82-68BE6DA6C09B}"/>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50D373B-7E3C-5172-898A-E68815F86C99}"/>
              </a:ext>
            </a:extLst>
          </p:cNvPr>
          <p:cNvSpPr/>
          <p:nvPr userDrawn="1"/>
        </p:nvSpPr>
        <p:spPr>
          <a:xfrm>
            <a:off x="-1" y="0"/>
            <a:ext cx="12191999" cy="4660900"/>
          </a:xfrm>
          <a:prstGeom prst="rect">
            <a:avLst/>
          </a:prstGeom>
          <a:gradFill flip="none" rotWithShape="1">
            <a:gsLst>
              <a:gs pos="66000">
                <a:srgbClr val="DAE4F6"/>
              </a:gs>
              <a:gs pos="100000">
                <a:srgbClr val="D2DEF4">
                  <a:alpha val="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F34A422B-193F-0122-2EBB-9AA5518DC152}"/>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57CA07E5-8E9D-00BD-7408-F3245E8E0D0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5D95FC42-106B-19E0-E35B-3803B328B943}"/>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 name="Title 15">
            <a:extLst>
              <a:ext uri="{FF2B5EF4-FFF2-40B4-BE49-F238E27FC236}">
                <a16:creationId xmlns:a16="http://schemas.microsoft.com/office/drawing/2014/main" id="{75D6AF87-1434-C2B6-0E65-E273393E9249}"/>
              </a:ext>
            </a:extLst>
          </p:cNvPr>
          <p:cNvSpPr>
            <a:spLocks noGrp="1"/>
          </p:cNvSpPr>
          <p:nvPr>
            <p:ph type="title"/>
          </p:nvPr>
        </p:nvSpPr>
        <p:spPr>
          <a:xfrm>
            <a:off x="379021" y="2811645"/>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10" name="Text Placeholder 23">
            <a:extLst>
              <a:ext uri="{FF2B5EF4-FFF2-40B4-BE49-F238E27FC236}">
                <a16:creationId xmlns:a16="http://schemas.microsoft.com/office/drawing/2014/main" id="{370DEDA7-8EE8-1112-20E5-FA2CDB772C12}"/>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14" name="Group 13">
            <a:extLst>
              <a:ext uri="{FF2B5EF4-FFF2-40B4-BE49-F238E27FC236}">
                <a16:creationId xmlns:a16="http://schemas.microsoft.com/office/drawing/2014/main" id="{C70EDA68-E03A-9C3B-51BB-7162B2DF8D0E}"/>
              </a:ext>
            </a:extLst>
          </p:cNvPr>
          <p:cNvGrpSpPr/>
          <p:nvPr userDrawn="1"/>
        </p:nvGrpSpPr>
        <p:grpSpPr>
          <a:xfrm>
            <a:off x="8734424" y="669317"/>
            <a:ext cx="2957195" cy="373943"/>
            <a:chOff x="1018903" y="2653480"/>
            <a:chExt cx="3772725" cy="477069"/>
          </a:xfrm>
        </p:grpSpPr>
        <p:pic>
          <p:nvPicPr>
            <p:cNvPr id="15" name="Picture 14" descr="Copilot logo">
              <a:extLst>
                <a:ext uri="{FF2B5EF4-FFF2-40B4-BE49-F238E27FC236}">
                  <a16:creationId xmlns:a16="http://schemas.microsoft.com/office/drawing/2014/main" id="{882EBE08-64A8-DBF3-98C1-EE632158DF55}"/>
                </a:ext>
              </a:extLst>
            </p:cNvPr>
            <p:cNvPicPr>
              <a:picLocks noChangeAspect="1"/>
            </p:cNvPicPr>
            <p:nvPr/>
          </p:nvPicPr>
          <p:blipFill>
            <a:blip r:embed="rId4"/>
            <a:stretch>
              <a:fillRect/>
            </a:stretch>
          </p:blipFill>
          <p:spPr>
            <a:xfrm>
              <a:off x="1018903" y="2653480"/>
              <a:ext cx="434132" cy="477069"/>
            </a:xfrm>
            <a:prstGeom prst="rect">
              <a:avLst/>
            </a:prstGeom>
          </p:spPr>
        </p:pic>
        <p:sp>
          <p:nvSpPr>
            <p:cNvPr id="16" name="Freeform: Shape 15">
              <a:extLst>
                <a:ext uri="{FF2B5EF4-FFF2-40B4-BE49-F238E27FC236}">
                  <a16:creationId xmlns:a16="http://schemas.microsoft.com/office/drawing/2014/main" id="{390B6F5F-B474-F6D1-DB87-339220473810}"/>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3436413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7594-1484-81D3-4108-E794D8FF04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8D616-E238-5793-BE31-A700A00741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E81-3130-0687-E0B2-92C08370BD3B}"/>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26A8B7A8-B160-5E2E-51FE-267793E88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505FA0-A6C9-0997-B1E4-29C0A6141B7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DF75326B-5925-1E0B-801E-AF7E354EC63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744306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A97F131-E501-E84F-7717-E61457B6D3AC}"/>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244191957"/>
      </p:ext>
    </p:extLst>
  </p:cSld>
  <p:clrMapOvr>
    <a:masterClrMapping/>
  </p:clrMapOvr>
  <p:transition>
    <p:fade/>
  </p:transition>
  <p:hf hdr="0" ftr="0" dt="0"/>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903163083"/>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500311743"/>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2269305954"/>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Devi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6583680"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39496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658368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2CFD743-438B-21E8-B2BA-FF8644B73E5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6343080" y="1866864"/>
            <a:ext cx="5544120" cy="3124272"/>
          </a:xfrm>
          <a:blipFill>
            <a:blip r:embed="rId3"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3983501448"/>
      </p:ext>
    </p:extLst>
  </p:cSld>
  <p:clrMapOvr>
    <a:masterClrMapping/>
  </p:clrMapOvr>
  <p:transition>
    <p:fade/>
  </p:transition>
  <p:hf hdr="0" ftr="0" dt="0"/>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888">
          <p15:clr>
            <a:srgbClr val="5ACBF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Devic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2875002"/>
            <a:ext cx="3840862" cy="1107996"/>
          </a:xfrm>
        </p:spPr>
        <p:txBody>
          <a:bodyPr anchor="ctr" anchorCtr="0"/>
          <a:lstStyle>
            <a:lvl1pPr>
              <a:defRPr>
                <a:solidFill>
                  <a:schemeClr val="tx1"/>
                </a:solidFill>
              </a:defRPr>
            </a:lvl1pPr>
          </a:lstStyle>
          <a:p>
            <a:r>
              <a:rPr lang="en-US"/>
              <a:t>Click to edit Master title style</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453295D4-3AEF-C922-4A3C-5C3DBD4757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5191125" y="1542284"/>
            <a:ext cx="6696075" cy="3773432"/>
          </a:xfrm>
          <a:blipFill>
            <a:blip r:embed="rId4"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2421052880"/>
      </p:ext>
    </p:extLst>
  </p:cSld>
  <p:clrMapOvr>
    <a:masterClrMapping/>
  </p:clrMapOvr>
  <p:transition>
    <p:fade/>
  </p:transition>
  <p:hf hdr="0" ftr="0" dt="0"/>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p:nvSpPr>
        <p:spPr bwMode="auto">
          <a:xfrm>
            <a:off x="0" y="2438400"/>
            <a:ext cx="12192000" cy="44196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745164" cy="1514157"/>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2743200"/>
            <a:ext cx="4749800" cy="352583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918200" y="1155700"/>
            <a:ext cx="5702300" cy="5465928"/>
          </a:xfrm>
          <a:prstGeom prst="round2SameRect">
            <a:avLst>
              <a:gd name="adj1" fmla="val 2235"/>
              <a:gd name="adj2" fmla="val 0"/>
            </a:avLst>
          </a:prstGeom>
          <a:blipFill>
            <a:blip r:embed="rId2" cstate="email">
              <a:extLst>
                <a:ext uri="{28A0092B-C50C-407E-A947-70E740481C1C}">
                  <a14:useLocalDpi xmlns:a14="http://schemas.microsoft.com/office/drawing/2010/main"/>
                </a:ext>
              </a:extLst>
            </a:blip>
            <a:stretch>
              <a:fillRect b="-4324"/>
            </a:stretch>
          </a:blipFill>
        </p:spPr>
        <p:txBody>
          <a:bodyPr lIns="0" tIns="914400" rIns="0" anchor="t" anchorCtr="0">
            <a:noAutofit/>
          </a:bodyPr>
          <a:lstStyle>
            <a:lvl1pPr marL="0" indent="0" algn="ctr">
              <a:lnSpc>
                <a:spcPct val="100000"/>
              </a:lnSpc>
              <a:buNone/>
              <a:defRPr sz="11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p:nvPicPr>
        <p:blipFill>
          <a:blip r:embed="rId3" cstate="email">
            <a:extLst>
              <a:ext uri="{28A0092B-C50C-407E-A947-70E740481C1C}">
                <a14:useLocalDpi xmlns:a14="http://schemas.microsoft.com/office/drawing/2010/main"/>
              </a:ext>
            </a:extLst>
          </a:blip>
          <a:srcRect b="93678"/>
          <a:stretch/>
        </p:blipFill>
        <p:spPr>
          <a:xfrm flipV="1">
            <a:off x="5918200" y="6621628"/>
            <a:ext cx="5702300" cy="236372"/>
          </a:xfrm>
          <a:prstGeom prst="round2SameRect">
            <a:avLst>
              <a:gd name="adj1" fmla="val 0"/>
              <a:gd name="adj2" fmla="val 0"/>
            </a:avLst>
          </a:prstGeom>
        </p:spPr>
      </p:pic>
    </p:spTree>
    <p:extLst>
      <p:ext uri="{BB962C8B-B14F-4D97-AF65-F5344CB8AC3E}">
        <p14:creationId xmlns:p14="http://schemas.microsoft.com/office/powerpoint/2010/main" val="140990791"/>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Square Photo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624513" y="585788"/>
            <a:ext cx="5683249" cy="5683249"/>
          </a:xfrm>
          <a:prstGeom prst="roundRect">
            <a:avLst>
              <a:gd name="adj" fmla="val 3259"/>
            </a:avLst>
          </a:prstGeom>
          <a:blipFill>
            <a:blip r:embed="rId3"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2" name="Picture 1" hidden="1">
            <a:extLst>
              <a:ext uri="{FF2B5EF4-FFF2-40B4-BE49-F238E27FC236}">
                <a16:creationId xmlns:a16="http://schemas.microsoft.com/office/drawing/2014/main" id="{4E2E619B-2D74-9B55-98E1-9E6126DE0DB1}"/>
              </a:ext>
            </a:extLst>
          </p:cNvPr>
          <p:cNvPicPr>
            <a:picLocks noChangeAspect="1"/>
          </p:cNvPicPr>
          <p:nvPr/>
        </p:nvPicPr>
        <p:blipFill>
          <a:blip r:embed="rId4" cstate="email">
            <a:extLst>
              <a:ext uri="{28A0092B-C50C-407E-A947-70E740481C1C}">
                <a14:useLocalDpi xmlns:a14="http://schemas.microsoft.com/office/drawing/2010/main"/>
              </a:ext>
            </a:extLst>
          </a:blip>
          <a:srcRect b="93678"/>
          <a:stretch/>
        </p:blipFill>
        <p:spPr>
          <a:xfrm flipV="1">
            <a:off x="5614987" y="6032665"/>
            <a:ext cx="5702300" cy="236372"/>
          </a:xfrm>
          <a:prstGeom prst="round2SameRect">
            <a:avLst>
              <a:gd name="adj1" fmla="val 50000"/>
              <a:gd name="adj2" fmla="val 0"/>
            </a:avLst>
          </a:prstGeom>
        </p:spPr>
      </p:pic>
    </p:spTree>
    <p:extLst>
      <p:ext uri="{BB962C8B-B14F-4D97-AF65-F5344CB8AC3E}">
        <p14:creationId xmlns:p14="http://schemas.microsoft.com/office/powerpoint/2010/main" val="1442703561"/>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65000"/>
                    </a14:imgEffect>
                  </a14:imgLayer>
                </a14:imgProps>
              </a:ex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p:nvPicPr>
        <p:blipFill rotWithShape="1">
          <a:blip r:embed="rId5" cstate="email">
            <a:alphaModFix amt="50000"/>
            <a:extLst>
              <a:ext uri="{28A0092B-C50C-407E-A947-70E740481C1C}">
                <a14:useLocalDpi xmlns:a14="http://schemas.microsoft.com/office/drawing/2010/main"/>
              </a:ext>
            </a:extLst>
          </a:blip>
          <a:srcRect t="160" b="160"/>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6"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16486501"/>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Square Photo Graphic 4">
    <p:bg>
      <p:bgPr>
        <a:solidFill>
          <a:srgbClr val="FFF8F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8AEFBE-EE1F-0FBF-5C84-1DF6EC1777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3715902"/>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FB7-70A0-1665-D6E3-4A8CAF915DD2}"/>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B76B0EF-C30F-FDAC-0650-753D06E042BA}"/>
              </a:ext>
            </a:extLst>
          </p:cNvPr>
          <p:cNvSpPr>
            <a:spLocks noGrp="1"/>
          </p:cNvSpPr>
          <p:nvPr>
            <p:ph sz="half" idx="1"/>
          </p:nvPr>
        </p:nvSpPr>
        <p:spPr>
          <a:xfrm>
            <a:off x="381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D0EDF9-509E-B7B5-406B-7749F5FC06ED}"/>
              </a:ext>
            </a:extLst>
          </p:cNvPr>
          <p:cNvSpPr>
            <a:spLocks noGrp="1"/>
          </p:cNvSpPr>
          <p:nvPr>
            <p:ph sz="half" idx="2"/>
          </p:nvPr>
        </p:nvSpPr>
        <p:spPr>
          <a:xfrm>
            <a:off x="5715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3EC1C-D01B-4AFA-E5CB-CB9EA45004B2}"/>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3/25/2025</a:t>
            </a:fld>
            <a:endParaRPr lang="en-US"/>
          </a:p>
        </p:txBody>
      </p:sp>
      <p:sp>
        <p:nvSpPr>
          <p:cNvPr id="6" name="Footer Placeholder 5">
            <a:extLst>
              <a:ext uri="{FF2B5EF4-FFF2-40B4-BE49-F238E27FC236}">
                <a16:creationId xmlns:a16="http://schemas.microsoft.com/office/drawing/2014/main" id="{80760E75-3DB5-88DA-8C51-62D26037C423}"/>
              </a:ext>
            </a:extLst>
          </p:cNvPr>
          <p:cNvSpPr>
            <a:spLocks noGrp="1"/>
          </p:cNvSpPr>
          <p:nvPr>
            <p:ph type="ftr" sz="quarter" idx="11"/>
          </p:nvPr>
        </p:nvSpPr>
        <p:spPr>
          <a:xfrm>
            <a:off x="3581400" y="6242050"/>
            <a:ext cx="4114800" cy="365125"/>
          </a:xfrm>
        </p:spPr>
        <p:txBody>
          <a:bodyPr/>
          <a:lstStyle/>
          <a:p>
            <a:endParaRPr lang="en-US"/>
          </a:p>
        </p:txBody>
      </p:sp>
      <p:sp>
        <p:nvSpPr>
          <p:cNvPr id="7" name="Slide Number Placeholder 6">
            <a:extLst>
              <a:ext uri="{FF2B5EF4-FFF2-40B4-BE49-F238E27FC236}">
                <a16:creationId xmlns:a16="http://schemas.microsoft.com/office/drawing/2014/main" id="{F58E7EC2-179C-311E-A9E8-D465C5F736FD}"/>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ECACDD53-1F86-E418-E788-467AF6D1530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137745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6030563"/>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5334000" y="0"/>
            <a:ext cx="6858000" cy="6858000"/>
          </a:xfrm>
          <a:blipFill dpi="0" rotWithShape="1">
            <a:blip r:embed="rId2"/>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41471351"/>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3D4BC3CE-C968-246E-EAC3-B829FDF59F19}"/>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38489025"/>
      </p:ext>
    </p:extLst>
  </p:cSld>
  <p:clrMapOvr>
    <a:masterClrMapping/>
  </p:clrMapOvr>
  <p:transition>
    <p:fade/>
  </p:transition>
  <p:hf hdr="0" ftr="0" dt="0"/>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48830966"/>
      </p:ext>
    </p:extLst>
  </p:cSld>
  <p:clrMapOvr>
    <a:masterClrMapping/>
  </p:clrMapOvr>
  <p:transition>
    <p:fade/>
  </p:transition>
  <p:hf hdr="0" ftr="0" dt="0"/>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228600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91539458"/>
      </p:ext>
    </p:extLst>
  </p:cSld>
  <p:clrMapOvr>
    <a:masterClrMapping/>
  </p:clrMapOvr>
  <p:transition>
    <p:fade/>
  </p:transition>
  <p:hf hdr="0" ftr="0" dt="0"/>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09430549"/>
      </p:ext>
    </p:extLst>
  </p:cSld>
  <p:clrMapOvr>
    <a:masterClrMapping/>
  </p:clrMapOvr>
  <p:transition>
    <p:fade/>
  </p:transition>
  <p:hf hdr="0" ftr="0" dt="0"/>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89939806"/>
      </p:ext>
    </p:extLst>
  </p:cSld>
  <p:clrMapOvr>
    <a:masterClrMapping/>
  </p:clrMapOvr>
  <p:transition>
    <p:fade/>
  </p:transition>
  <p:hf hdr="0" ftr="0" dt="0"/>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91030398"/>
      </p:ext>
    </p:extLst>
  </p:cSld>
  <p:clrMapOvr>
    <a:masterClrMapping/>
  </p:clrMapOvr>
  <p:transition>
    <p:fade/>
  </p:transition>
  <p:hf hdr="0" ftr="0" dt="0"/>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65852093"/>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33853586"/>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8B8E-7848-30AF-3D59-8AF1A4C608FE}"/>
              </a:ext>
            </a:extLst>
          </p:cNvPr>
          <p:cNvSpPr>
            <a:spLocks noGrp="1"/>
          </p:cNvSpPr>
          <p:nvPr>
            <p:ph type="title"/>
          </p:nvPr>
        </p:nvSpPr>
        <p:spPr>
          <a:xfrm>
            <a:off x="382588" y="2508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992D2E-5DBF-88B7-5F5C-652CFE965F95}"/>
              </a:ext>
            </a:extLst>
          </p:cNvPr>
          <p:cNvSpPr>
            <a:spLocks noGrp="1"/>
          </p:cNvSpPr>
          <p:nvPr>
            <p:ph type="body" idx="1"/>
          </p:nvPr>
        </p:nvSpPr>
        <p:spPr>
          <a:xfrm>
            <a:off x="382588" y="15668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0B60D5-5D33-75D9-93C0-377F2BC4602D}"/>
              </a:ext>
            </a:extLst>
          </p:cNvPr>
          <p:cNvSpPr>
            <a:spLocks noGrp="1"/>
          </p:cNvSpPr>
          <p:nvPr>
            <p:ph sz="half" idx="2"/>
          </p:nvPr>
        </p:nvSpPr>
        <p:spPr>
          <a:xfrm>
            <a:off x="382588" y="23907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125DA9-5EB4-C98D-5B05-C4523B8821C8}"/>
              </a:ext>
            </a:extLst>
          </p:cNvPr>
          <p:cNvSpPr>
            <a:spLocks noGrp="1"/>
          </p:cNvSpPr>
          <p:nvPr>
            <p:ph type="body" sz="quarter" idx="3"/>
          </p:nvPr>
        </p:nvSpPr>
        <p:spPr>
          <a:xfrm>
            <a:off x="5715000" y="15668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FB6702-3DE9-928A-A39D-8180D4597F96}"/>
              </a:ext>
            </a:extLst>
          </p:cNvPr>
          <p:cNvSpPr>
            <a:spLocks noGrp="1"/>
          </p:cNvSpPr>
          <p:nvPr>
            <p:ph sz="quarter" idx="4"/>
          </p:nvPr>
        </p:nvSpPr>
        <p:spPr>
          <a:xfrm>
            <a:off x="5715000" y="23907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29ECA-2675-6459-76F2-D75FA569EF77}"/>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3/25/2025</a:t>
            </a:fld>
            <a:endParaRPr lang="en-US"/>
          </a:p>
        </p:txBody>
      </p:sp>
      <p:sp>
        <p:nvSpPr>
          <p:cNvPr id="8" name="Footer Placeholder 7">
            <a:extLst>
              <a:ext uri="{FF2B5EF4-FFF2-40B4-BE49-F238E27FC236}">
                <a16:creationId xmlns:a16="http://schemas.microsoft.com/office/drawing/2014/main" id="{8E748ED8-DACD-0038-D6D6-DE4AC207E2D3}"/>
              </a:ext>
            </a:extLst>
          </p:cNvPr>
          <p:cNvSpPr>
            <a:spLocks noGrp="1"/>
          </p:cNvSpPr>
          <p:nvPr>
            <p:ph type="ftr" sz="quarter" idx="11"/>
          </p:nvPr>
        </p:nvSpPr>
        <p:spPr>
          <a:xfrm>
            <a:off x="3581400" y="6242050"/>
            <a:ext cx="4114800" cy="365125"/>
          </a:xfrm>
        </p:spPr>
        <p:txBody>
          <a:bodyPr/>
          <a:lstStyle/>
          <a:p>
            <a:endParaRPr lang="en-US"/>
          </a:p>
        </p:txBody>
      </p:sp>
      <p:sp>
        <p:nvSpPr>
          <p:cNvPr id="9" name="Slide Number Placeholder 8">
            <a:extLst>
              <a:ext uri="{FF2B5EF4-FFF2-40B4-BE49-F238E27FC236}">
                <a16:creationId xmlns:a16="http://schemas.microsoft.com/office/drawing/2014/main" id="{9DAECBAA-A556-42DF-4612-1F8A33B69A33}"/>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10" name="Rectangle 9">
            <a:extLst>
              <a:ext uri="{FF2B5EF4-FFF2-40B4-BE49-F238E27FC236}">
                <a16:creationId xmlns:a16="http://schemas.microsoft.com/office/drawing/2014/main" id="{5032FE57-96C7-114F-2AF4-DD1802AB550E}"/>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19552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18434824"/>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77947657"/>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06998628"/>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65031939"/>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8458485"/>
      </p:ext>
    </p:extLst>
  </p:cSld>
  <p:clrMapOvr>
    <a:masterClrMapping/>
  </p:clrMapOvr>
  <p:transition>
    <p:fade/>
  </p:transition>
  <p:hf hdr="0" ftr="0" dt="0"/>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79952"/>
      </p:ext>
    </p:extLst>
  </p:cSld>
  <p:clrMapOvr>
    <a:masterClrMapping/>
  </p:clrMapOvr>
  <p:transition>
    <p:fade/>
  </p:transition>
  <p:hf hdr="0" ftr="0" dt="0"/>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385683"/>
      </p:ext>
    </p:extLst>
  </p:cSld>
  <p:clrMapOvr>
    <a:masterClrMapping/>
  </p:clrMapOvr>
  <p:transition>
    <p:fade/>
  </p:transition>
  <p:hf hdr="0" ftr="0" dt="0"/>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064320175"/>
      </p:ext>
    </p:extLst>
  </p:cSld>
  <p:clrMapOvr>
    <a:overrideClrMapping bg1="lt1" tx1="dk1" bg2="lt2" tx2="dk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50934502"/>
      </p:ext>
    </p:extLst>
  </p:cSld>
  <p:clrMapOvr>
    <a:overrideClrMapping bg1="lt1" tx1="dk1" bg2="lt2" tx2="dk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180446260"/>
      </p:ext>
    </p:extLst>
  </p:cSld>
  <p:clrMapOvr>
    <a:overrideClrMapping bg1="lt1" tx1="dk1" bg2="lt2" tx2="dk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C2C4-9465-E7E0-7BE9-86A26DFC42F2}"/>
              </a:ext>
            </a:extLst>
          </p:cNvPr>
          <p:cNvSpPr>
            <a:spLocks noGrp="1"/>
          </p:cNvSpPr>
          <p:nvPr>
            <p:ph type="title"/>
          </p:nvPr>
        </p:nvSpPr>
        <p:spPr>
          <a:xfrm>
            <a:off x="393700" y="250825"/>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200574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955807762"/>
      </p:ext>
    </p:extLst>
  </p:cSld>
  <p:clrMapOvr>
    <a:overrideClrMapping bg1="lt1" tx1="dk1" bg2="lt2" tx2="dk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367159464"/>
      </p:ext>
    </p:extLst>
  </p:cSld>
  <p:clrMapOvr>
    <a:overrideClrMapping bg1="lt1" tx1="dk1" bg2="lt2" tx2="dk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D5F20BF-1B1B-50CA-191C-F2202EAF5B89}"/>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312207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Demo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10" name="Picture 9" descr="A person with curly hair standing in brightly illuminating outdoor light and shadows">
            <a:extLst>
              <a:ext uri="{FF2B5EF4-FFF2-40B4-BE49-F238E27FC236}">
                <a16:creationId xmlns:a16="http://schemas.microsoft.com/office/drawing/2014/main" id="{2E82545A-FD52-D775-7812-AC95C1735C22}"/>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l="17213" r="21311"/>
          <a:stretch/>
        </p:blipFill>
        <p:spPr>
          <a:xfrm>
            <a:off x="5334000" y="0"/>
            <a:ext cx="6858000" cy="6858000"/>
          </a:xfrm>
          <a:prstGeom prst="roundRect">
            <a:avLst>
              <a:gd name="adj" fmla="val 0"/>
            </a:avLst>
          </a:prstGeom>
        </p:spPr>
      </p:pic>
    </p:spTree>
    <p:extLst>
      <p:ext uri="{BB962C8B-B14F-4D97-AF65-F5344CB8AC3E}">
        <p14:creationId xmlns:p14="http://schemas.microsoft.com/office/powerpoint/2010/main" val="238409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Demo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EF270AE3-8618-7645-AE3C-5E57E3BF172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636036" y="302036"/>
            <a:ext cx="6251164" cy="6251164"/>
          </a:xfrm>
          <a:prstGeom prst="roundRect">
            <a:avLst>
              <a:gd name="adj" fmla="val 2595"/>
            </a:avLst>
          </a:prstGeom>
        </p:spPr>
      </p:pic>
    </p:spTree>
    <p:extLst>
      <p:ext uri="{BB962C8B-B14F-4D97-AF65-F5344CB8AC3E}">
        <p14:creationId xmlns:p14="http://schemas.microsoft.com/office/powerpoint/2010/main" val="42117024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Demo slide 4">
    <p:bg>
      <p:bgPr>
        <a:solidFill>
          <a:srgbClr val="E8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descr="A person with white beard and hat&#10;&#10;Description automatically generated">
            <a:extLst>
              <a:ext uri="{FF2B5EF4-FFF2-40B4-BE49-F238E27FC236}">
                <a16:creationId xmlns:a16="http://schemas.microsoft.com/office/drawing/2014/main" id="{6114E386-90DD-2D33-E4EE-56C7BEC347C2}"/>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
        <p:nvSpPr>
          <p:cNvPr id="3" name="Rectangle 2">
            <a:extLst>
              <a:ext uri="{FF2B5EF4-FFF2-40B4-BE49-F238E27FC236}">
                <a16:creationId xmlns:a16="http://schemas.microsoft.com/office/drawing/2014/main" id="{232DA8AD-FBCB-B320-7C32-5B6DFD8E5B66}"/>
              </a:ext>
            </a:extLst>
          </p:cNvPr>
          <p:cNvSpPr/>
          <p:nvPr/>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18428155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43943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33614444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42566647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6972458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3617223"/>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Section Title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428403416"/>
      </p:ext>
    </p:extLst>
  </p:cSld>
  <p:clrMapOvr>
    <a:overrideClrMapping bg1="dk1" tx1="lt1" bg2="dk2" tx2="lt2" accent1="accent1" accent2="accent2" accent3="accent3" accent4="accent4" accent5="accent5" accent6="accent6" hlink="hlink" folHlink="folHlink"/>
  </p:clrMapOvr>
  <p:transition>
    <p:fade/>
  </p:transition>
  <p:hf hdr="0" ftr="0" dt="0"/>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Section Title 6">
    <p:bg>
      <p:bgPr>
        <a:solidFill>
          <a:srgbClr val="2A446F"/>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dirty="0"/>
              <a:t>Section title</a:t>
            </a:r>
          </a:p>
        </p:txBody>
      </p:sp>
    </p:spTree>
    <p:extLst>
      <p:ext uri="{BB962C8B-B14F-4D97-AF65-F5344CB8AC3E}">
        <p14:creationId xmlns:p14="http://schemas.microsoft.com/office/powerpoint/2010/main" val="3871722996"/>
      </p:ext>
    </p:extLst>
  </p:cSld>
  <p:clrMapOvr>
    <a:overrideClrMapping bg1="dk1" tx1="lt1" bg2="dk2" tx2="lt2" accent1="accent1" accent2="accent2" accent3="accent3" accent4="accent4" accent5="accent5" accent6="accent6" hlink="hlink" folHlink="folHlink"/>
  </p:clrMapOvr>
  <p:transition>
    <p:fade/>
  </p:transition>
  <p:hf hdr="0" ftr="0" dt="0"/>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Section Title 7">
    <p:bg>
      <p:bgPr>
        <a:solidFill>
          <a:schemeClr val="accent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3066691058"/>
      </p:ext>
    </p:extLst>
  </p:cSld>
  <p:clrMapOvr>
    <a:overrideClrMapping bg1="lt1" tx1="dk1" bg2="lt2" tx2="dk2" accent1="accent1" accent2="accent2" accent3="accent3" accent4="accent4" accent5="accent5" accent6="accent6" hlink="hlink" folHlink="folHlink"/>
  </p:clrMapOvr>
  <p:transition>
    <p:fade/>
  </p:transition>
  <p:hf hdr="0" ftr="0" dt="0"/>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5793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5429771"/>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7763183"/>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Blank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19504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Content Graphi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C87E-4CC9-0F44-6DF9-7F6E2A04362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3" name="Content Placeholder 3">
            <a:extLst>
              <a:ext uri="{FF2B5EF4-FFF2-40B4-BE49-F238E27FC236}">
                <a16:creationId xmlns:a16="http://schemas.microsoft.com/office/drawing/2014/main" id="{2155222B-26E4-2F43-D7F5-FC045289128D}"/>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4">
            <a:extLst>
              <a:ext uri="{FF2B5EF4-FFF2-40B4-BE49-F238E27FC236}">
                <a16:creationId xmlns:a16="http://schemas.microsoft.com/office/drawing/2014/main" id="{49DBCD25-6DFA-052F-4ED9-1E8C8737F934}"/>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77089850"/>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Content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318D53-3286-EAEB-3098-F1081AF276A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Lst>
          </a:blip>
          <a:srcRect t="48" b="48"/>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AD825C2-7FF1-3371-96A7-47B94663743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4DDFB201-BF2E-7E3A-CE08-CB33082FCE63}"/>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83B56F-81D2-3B74-659E-75EE6D1D4858}"/>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719460205"/>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Content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6B235D-925E-935A-C0D1-66A1BCB69698}"/>
              </a:ext>
            </a:extLst>
          </p:cNvPr>
          <p:cNvPicPr>
            <a:picLocks noChangeAspect="1"/>
          </p:cNvPicPr>
          <p:nvPr/>
        </p:nvPicPr>
        <p:blipFill>
          <a:blip r:embed="rId3">
            <a:lum bright="10000"/>
            <a:extLst>
              <a:ext uri="{96DAC541-7B7A-43D3-8B79-37D633B846F1}">
                <asvg:svgBlip xmlns:asvg="http://schemas.microsoft.com/office/drawing/2016/SVG/main" r:embed="rId4"/>
              </a:ext>
            </a:extLst>
          </a:blip>
          <a:srcRect l="29" r="29"/>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8A31E95-ADF9-9E3F-1324-0D2A40C31A9D}"/>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855F23D6-B0F2-95EC-6A60-E33F63B03998}"/>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1A9544-8C8F-F52A-1876-F01F4D0915FE}"/>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990712592"/>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AFB2-43A1-88C3-1F8F-4E793BBF59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88F029-DB7D-90D3-34C5-72395F36A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C03BEC-19F7-DF5D-6484-EBDCC59C4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18D6DC-4B4B-2883-E0B9-C1D347ABE62F}"/>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6" name="Footer Placeholder 5">
            <a:extLst>
              <a:ext uri="{FF2B5EF4-FFF2-40B4-BE49-F238E27FC236}">
                <a16:creationId xmlns:a16="http://schemas.microsoft.com/office/drawing/2014/main" id="{6D68B2B4-DC82-79DA-3A49-1017ECCA07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612CEA-0134-A61E-4A42-DD2C47D897A0}"/>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2E1D4765-3562-FC6A-81E5-70ABCCC1704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099842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322551239"/>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Big Numb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4CD05008-D889-2657-9E64-AE1A68432B3A}"/>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B90B9417-A140-ED0E-9B15-EC46E435206D}"/>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AE6AC568-C052-9C82-938A-92DB6B485D9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821217992"/>
      </p:ext>
    </p:extLst>
  </p:cSld>
  <p:clrMapOvr>
    <a:overrideClrMapping bg1="dk1" tx1="lt1" bg2="dk2" tx2="lt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Big Number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F03AAB-35E4-75D5-BC32-B2CE3D93644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D1F2F5D4-3A80-B49A-353F-38D18DF589C8}"/>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E7DA8D6A-DC14-6890-FE2C-FDB67210F327}"/>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93034332"/>
      </p:ext>
    </p:extLst>
  </p:cSld>
  <p:clrMapOvr>
    <a:masterClrMapping/>
  </p:clrMapOvr>
  <p:transition>
    <p:fade/>
  </p:transition>
  <p:hf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0830"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1500" y="3647032"/>
            <a:ext cx="5957887" cy="246221"/>
          </a:xfr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1275090983"/>
      </p:ext>
    </p:extLst>
  </p:cSld>
  <p:clrMapOvr>
    <a:masterClrMapping/>
  </p:clrMapOvr>
  <p:transition>
    <p:fade/>
  </p:transition>
  <p:hf hdr="0" ftr="0" dt="0"/>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Quote Slide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2549561" y="31593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2549561" y="3647032"/>
            <a:ext cx="5957887" cy="246221"/>
          </a:xfrm>
        </p:spPr>
        <p:txBody>
          <a:bodyPr/>
          <a:lstStyle>
            <a:lvl1pPr marL="0" indent="0" algn="r">
              <a:buNone/>
              <a:defRPr sz="1600"/>
            </a:lvl1pPr>
          </a:lstStyle>
          <a:p>
            <a:pPr lvl="0"/>
            <a:r>
              <a:rPr lang="en-US"/>
              <a:t>Quote author, Title, Organization</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571500" y="585788"/>
            <a:ext cx="674370" cy="587754"/>
          </a:xfrm>
          <a:prstGeom prst="rect">
            <a:avLst/>
          </a:prstGeom>
        </p:spPr>
      </p:pic>
      <p:pic>
        <p:nvPicPr>
          <p:cNvPr id="3" name="Graphic 2" descr="Quote mark">
            <a:extLst>
              <a:ext uri="{FF2B5EF4-FFF2-40B4-BE49-F238E27FC236}">
                <a16:creationId xmlns:a16="http://schemas.microsoft.com/office/drawing/2014/main" id="{3884F2AA-E820-B43C-3C64-DA0CC8A699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34846" y="5845760"/>
            <a:ext cx="485654" cy="423277"/>
          </a:xfrm>
          <a:prstGeom prst="rect">
            <a:avLst/>
          </a:prstGeom>
        </p:spPr>
      </p:pic>
    </p:spTree>
    <p:extLst>
      <p:ext uri="{BB962C8B-B14F-4D97-AF65-F5344CB8AC3E}">
        <p14:creationId xmlns:p14="http://schemas.microsoft.com/office/powerpoint/2010/main" val="1921890927"/>
      </p:ext>
    </p:extLst>
  </p:cSld>
  <p:clrMapOvr>
    <a:masterClrMapping/>
  </p:clrMapOvr>
  <p:transition>
    <p:fade/>
  </p:transition>
  <p:hf hdr="0" ftr="0" dt="0"/>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Prom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93FD22E-D362-78A6-2219-103E4138CA05}"/>
              </a:ext>
            </a:extLst>
          </p:cNvPr>
          <p:cNvSpPr>
            <a:spLocks noGrp="1"/>
          </p:cNvSpPr>
          <p:nvPr>
            <p:ph type="body" sz="quarter" idx="10"/>
          </p:nvPr>
        </p:nvSpPr>
        <p:spPr>
          <a:xfrm>
            <a:off x="4117471" y="222068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9" name="Text Placeholder 7">
            <a:extLst>
              <a:ext uri="{FF2B5EF4-FFF2-40B4-BE49-F238E27FC236}">
                <a16:creationId xmlns:a16="http://schemas.microsoft.com/office/drawing/2014/main" id="{ED89376E-3BB0-0414-9125-A137EF9F4E8D}"/>
              </a:ext>
            </a:extLst>
          </p:cNvPr>
          <p:cNvSpPr>
            <a:spLocks noGrp="1"/>
          </p:cNvSpPr>
          <p:nvPr>
            <p:ph type="body" sz="quarter" idx="11"/>
          </p:nvPr>
        </p:nvSpPr>
        <p:spPr>
          <a:xfrm>
            <a:off x="4117471" y="331796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10" name="Text Placeholder 7">
            <a:extLst>
              <a:ext uri="{FF2B5EF4-FFF2-40B4-BE49-F238E27FC236}">
                <a16:creationId xmlns:a16="http://schemas.microsoft.com/office/drawing/2014/main" id="{8D545552-38C6-59C4-C664-F1E24F0794B7}"/>
              </a:ext>
            </a:extLst>
          </p:cNvPr>
          <p:cNvSpPr>
            <a:spLocks noGrp="1"/>
          </p:cNvSpPr>
          <p:nvPr>
            <p:ph type="body" sz="quarter" idx="12"/>
          </p:nvPr>
        </p:nvSpPr>
        <p:spPr>
          <a:xfrm>
            <a:off x="4117471" y="441524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2" name="Title Placeholder 1">
            <a:extLst>
              <a:ext uri="{FF2B5EF4-FFF2-40B4-BE49-F238E27FC236}">
                <a16:creationId xmlns:a16="http://schemas.microsoft.com/office/drawing/2014/main" id="{8953A433-F2D5-7B5B-B3BD-45E3929D6926}"/>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Tree>
    <p:extLst>
      <p:ext uri="{BB962C8B-B14F-4D97-AF65-F5344CB8AC3E}">
        <p14:creationId xmlns:p14="http://schemas.microsoft.com/office/powerpoint/2010/main" val="877728863"/>
      </p:ext>
    </p:extLst>
  </p:cSld>
  <p:clrMapOvr>
    <a:masterClrMapping/>
  </p:clrMapOvr>
  <p:transition>
    <p:fade/>
  </p:transition>
  <p:hf hdr="0" ftr="0" dt="0"/>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Sans Display" pitchFamily="2" charset="0"/>
              </a:rPr>
              <a:t>© Copyright Microsoft Corporation. All rights reserved. </a:t>
            </a:r>
          </a:p>
        </p:txBody>
      </p:sp>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p:nvPicPr>
        <p:blipFill rotWithShape="1">
          <a:blip r:embed="rId2"/>
          <a:srcRect l="12448" t="32535" r="14401" b="28160"/>
          <a:stretch/>
        </p:blipFill>
        <p:spPr>
          <a:xfrm>
            <a:off x="571500" y="581978"/>
            <a:ext cx="1454782" cy="343851"/>
          </a:xfrm>
          <a:prstGeom prst="rect">
            <a:avLst/>
          </a:prstGeom>
        </p:spPr>
      </p:pic>
      <p:sp>
        <p:nvSpPr>
          <p:cNvPr id="3" name="Text Box 3" descr="This is a copyright notice that should be included on the final slide.">
            <a:extLst>
              <a:ext uri="{FF2B5EF4-FFF2-40B4-BE49-F238E27FC236}">
                <a16:creationId xmlns:a16="http://schemas.microsoft.com/office/drawing/2014/main" id="{F0AF53B7-0669-2502-4982-ED9730AE99E5}"/>
              </a:ext>
            </a:extLst>
          </p:cNvPr>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FFFF"/>
                </a:solidFill>
                <a:effectLst/>
                <a:uLnTx/>
                <a:uFillTx/>
                <a:latin typeface="Segoe UI"/>
                <a:ea typeface="+mn-ea"/>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612BA3C2-3F82-4962-49E7-B066B04A080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10392081" y="461295"/>
            <a:ext cx="1366245" cy="292608"/>
          </a:xfrm>
          <a:prstGeom prst="rect">
            <a:avLst/>
          </a:prstGeom>
        </p:spPr>
      </p:pic>
    </p:spTree>
    <p:extLst>
      <p:ext uri="{BB962C8B-B14F-4D97-AF65-F5344CB8AC3E}">
        <p14:creationId xmlns:p14="http://schemas.microsoft.com/office/powerpoint/2010/main" val="23547234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314573624"/>
      </p:ext>
    </p:extLst>
  </p:cSld>
  <p:clrMapOvr>
    <a:overrideClrMapping bg1="dk1" tx1="lt1" bg2="dk2" tx2="lt2" accent1="accent1" accent2="accent2" accent3="accent3" accent4="accent4" accent5="accent5" accent6="accent6" hlink="hlink" folHlink="folHlink"/>
  </p:clrMapOvr>
  <p:transition>
    <p:fade/>
  </p:transition>
  <p:hf hdr="0" ftr="0" dt="0"/>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BBCA-D1AB-FC0B-F9D6-70105EF132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03B6F6-D60A-5E0F-6CCA-3B90405FB6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9BC509-FE80-1ADA-BF94-5145CE876D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CEE832-BB9D-4599-20D5-EE066E58FAA9}"/>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6" name="Footer Placeholder 5">
            <a:extLst>
              <a:ext uri="{FF2B5EF4-FFF2-40B4-BE49-F238E27FC236}">
                <a16:creationId xmlns:a16="http://schemas.microsoft.com/office/drawing/2014/main" id="{44E6D2E4-24F2-B1E2-9575-AF271B6DEC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74F10C-357B-6AE5-E864-92C7095E9184}"/>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0830FE84-2A0A-77C8-BDA1-1218015F2A2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3630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042B3-DC9D-EF20-6073-3CE5596B3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5CC056-07C5-BF99-D343-02D23C76F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CCA41F-D976-8361-F048-396E3071AE18}"/>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E156E965-15BB-CA18-A54B-315A1BBD9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FFA27-CB9D-227A-3426-655AFEEC83C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C535F9B6-6F4D-7883-3F81-44025E2B35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91712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D0F7-36C0-34C0-A0CA-3B25AC0852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BD3995-9906-F7B4-545A-B0564350B3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8BAEC-B4F8-A04A-4BC2-E8ED1DD12A31}"/>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149CD486-A0AB-A65F-EC26-0ED5CC38AD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69D57-84EB-8C3C-AD27-C0BF59384551}"/>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EA6A7E9-5A48-0B62-918D-4BE91AF83E1C}"/>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52875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Rectangle 2">
            <a:extLst>
              <a:ext uri="{FF2B5EF4-FFF2-40B4-BE49-F238E27FC236}">
                <a16:creationId xmlns:a16="http://schemas.microsoft.com/office/drawing/2014/main" id="{0DFE0CCE-AF81-D964-81E3-986A81CA7C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974219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715" t="2691" r="10494" b="9519"/>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4" name="Group 3">
            <a:extLst>
              <a:ext uri="{FF2B5EF4-FFF2-40B4-BE49-F238E27FC236}">
                <a16:creationId xmlns:a16="http://schemas.microsoft.com/office/drawing/2014/main" id="{8A28A465-870A-6602-9C7B-97DF435D1128}"/>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3F274DE3-02DC-2E23-F53C-D843786042C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21C72947-95BA-A8C0-EE2A-CEA933019FF9}"/>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8" name="Group 7">
            <a:extLst>
              <a:ext uri="{FF2B5EF4-FFF2-40B4-BE49-F238E27FC236}">
                <a16:creationId xmlns:a16="http://schemas.microsoft.com/office/drawing/2014/main" id="{E398E8E2-786C-3F86-9782-87786E7C3F66}"/>
              </a:ext>
            </a:extLst>
          </p:cNvPr>
          <p:cNvGrpSpPr/>
          <p:nvPr userDrawn="1"/>
        </p:nvGrpSpPr>
        <p:grpSpPr>
          <a:xfrm>
            <a:off x="8734424" y="669317"/>
            <a:ext cx="2957195" cy="373943"/>
            <a:chOff x="1018903" y="2653480"/>
            <a:chExt cx="3772725" cy="477069"/>
          </a:xfrm>
        </p:grpSpPr>
        <p:pic>
          <p:nvPicPr>
            <p:cNvPr id="10" name="Picture 9" descr="Copilot logo">
              <a:extLst>
                <a:ext uri="{FF2B5EF4-FFF2-40B4-BE49-F238E27FC236}">
                  <a16:creationId xmlns:a16="http://schemas.microsoft.com/office/drawing/2014/main" id="{93D353D4-F250-327B-89AC-57D4C75AFDC4}"/>
                </a:ext>
              </a:extLst>
            </p:cNvPr>
            <p:cNvPicPr>
              <a:picLocks noChangeAspect="1"/>
            </p:cNvPicPr>
            <p:nvPr/>
          </p:nvPicPr>
          <p:blipFill>
            <a:blip r:embed="rId4"/>
            <a:stretch>
              <a:fillRect/>
            </a:stretch>
          </p:blipFill>
          <p:spPr>
            <a:xfrm>
              <a:off x="1018903" y="2653480"/>
              <a:ext cx="434132" cy="477069"/>
            </a:xfrm>
            <a:prstGeom prst="rect">
              <a:avLst/>
            </a:prstGeom>
          </p:spPr>
        </p:pic>
        <p:sp>
          <p:nvSpPr>
            <p:cNvPr id="11" name="Freeform: Shape 10">
              <a:extLst>
                <a:ext uri="{FF2B5EF4-FFF2-40B4-BE49-F238E27FC236}">
                  <a16:creationId xmlns:a16="http://schemas.microsoft.com/office/drawing/2014/main" id="{82668F8B-7B84-B482-1EC4-666C9FEC93D5}"/>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9247116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sp>
        <p:nvSpPr>
          <p:cNvPr id="2" name="Title 1"/>
          <p:cNvSpPr>
            <a:spLocks noGrp="1"/>
          </p:cNvSpPr>
          <p:nvPr>
            <p:ph type="title" hasCustomPrompt="1"/>
          </p:nvPr>
        </p:nvSpPr>
        <p:spPr>
          <a:xfrm>
            <a:off x="495300"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7470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745520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7196622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3266242"/>
            <a:ext cx="9144000" cy="677108"/>
          </a:xfrm>
          <a:noFill/>
        </p:spPr>
        <p:txBody>
          <a:bodyPr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10" name="Picture 9" descr="A close-up of a logo&#10;&#10;Description automatically generated with medium confidence">
            <a:extLst>
              <a:ext uri="{FF2B5EF4-FFF2-40B4-BE49-F238E27FC236}">
                <a16:creationId xmlns:a16="http://schemas.microsoft.com/office/drawing/2014/main" id="{97B1F2AE-6C5C-018D-7632-164C4B217057}"/>
              </a:ext>
            </a:extLst>
          </p:cNvPr>
          <p:cNvPicPr>
            <a:picLocks noChangeAspect="1"/>
          </p:cNvPicPr>
          <p:nvPr userDrawn="1"/>
        </p:nvPicPr>
        <p:blipFill>
          <a:blip r:embed="rId4"/>
          <a:stretch>
            <a:fillRect/>
          </a:stretch>
        </p:blipFill>
        <p:spPr>
          <a:xfrm>
            <a:off x="296863" y="298450"/>
            <a:ext cx="2361272" cy="867859"/>
          </a:xfrm>
          <a:prstGeom prst="rect">
            <a:avLst/>
          </a:prstGeom>
        </p:spPr>
      </p:pic>
      <p:pic>
        <p:nvPicPr>
          <p:cNvPr id="12" name="Picture 11" descr="Copilot icon">
            <a:extLst>
              <a:ext uri="{FF2B5EF4-FFF2-40B4-BE49-F238E27FC236}">
                <a16:creationId xmlns:a16="http://schemas.microsoft.com/office/drawing/2014/main" id="{48E71862-46E9-1E30-ED58-7F0E39F78298}"/>
              </a:ext>
            </a:extLst>
          </p:cNvPr>
          <p:cNvPicPr>
            <a:picLocks noChangeAspect="1"/>
          </p:cNvPicPr>
          <p:nvPr userDrawn="1"/>
        </p:nvPicPr>
        <p:blipFill>
          <a:blip r:embed="rId5"/>
          <a:stretch>
            <a:fillRect/>
          </a:stretch>
        </p:blipFill>
        <p:spPr>
          <a:xfrm>
            <a:off x="10936164" y="421652"/>
            <a:ext cx="677637" cy="744657"/>
          </a:xfrm>
          <a:prstGeom prst="rect">
            <a:avLst/>
          </a:prstGeom>
        </p:spPr>
      </p:pic>
    </p:spTree>
    <p:extLst>
      <p:ext uri="{BB962C8B-B14F-4D97-AF65-F5344CB8AC3E}">
        <p14:creationId xmlns:p14="http://schemas.microsoft.com/office/powerpoint/2010/main" val="12234648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41350" t="6371" r="22947" b="4804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589133"/>
            <a:ext cx="5511800" cy="1354217"/>
          </a:xfrm>
          <a:noFill/>
        </p:spPr>
        <p:txBody>
          <a:bodyPr wrap="square"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8" name="Picture 7" descr="Copilot icon">
            <a:extLst>
              <a:ext uri="{FF2B5EF4-FFF2-40B4-BE49-F238E27FC236}">
                <a16:creationId xmlns:a16="http://schemas.microsoft.com/office/drawing/2014/main" id="{ABC7415E-C27A-A723-C530-D04A2A920663}"/>
              </a:ext>
            </a:extLst>
          </p:cNvPr>
          <p:cNvPicPr>
            <a:picLocks noChangeAspect="1"/>
          </p:cNvPicPr>
          <p:nvPr userDrawn="1"/>
        </p:nvPicPr>
        <p:blipFill>
          <a:blip r:embed="rId4"/>
          <a:stretch>
            <a:fillRect/>
          </a:stretch>
        </p:blipFill>
        <p:spPr>
          <a:xfrm>
            <a:off x="10936164" y="421652"/>
            <a:ext cx="677637" cy="744657"/>
          </a:xfrm>
          <a:prstGeom prst="rect">
            <a:avLst/>
          </a:prstGeom>
        </p:spPr>
      </p:pic>
      <p:pic>
        <p:nvPicPr>
          <p:cNvPr id="5" name="Picture 4" descr="A close-up of a logo&#10;&#10;Description automatically generated with medium confidence">
            <a:extLst>
              <a:ext uri="{FF2B5EF4-FFF2-40B4-BE49-F238E27FC236}">
                <a16:creationId xmlns:a16="http://schemas.microsoft.com/office/drawing/2014/main" id="{B7CCD9CC-6226-0424-5409-124F7DF60F61}"/>
              </a:ext>
            </a:extLst>
          </p:cNvPr>
          <p:cNvPicPr>
            <a:picLocks noChangeAspect="1"/>
          </p:cNvPicPr>
          <p:nvPr userDrawn="1"/>
        </p:nvPicPr>
        <p:blipFill>
          <a:blip r:embed="rId5"/>
          <a:stretch>
            <a:fillRect/>
          </a:stretch>
        </p:blipFill>
        <p:spPr>
          <a:xfrm>
            <a:off x="296863" y="298450"/>
            <a:ext cx="2361272" cy="867859"/>
          </a:xfrm>
          <a:prstGeom prst="rect">
            <a:avLst/>
          </a:prstGeom>
        </p:spPr>
      </p:pic>
      <p:pic>
        <p:nvPicPr>
          <p:cNvPr id="6" name="Picture 2" descr="Map, photo with location pin, mobile device with likes icon in magenta, purple, and yellow color">
            <a:extLst>
              <a:ext uri="{FF2B5EF4-FFF2-40B4-BE49-F238E27FC236}">
                <a16:creationId xmlns:a16="http://schemas.microsoft.com/office/drawing/2014/main" id="{0A983905-67D2-5C33-136D-E6F40D6AC0D2}"/>
              </a:ext>
            </a:extLst>
          </p:cNvPr>
          <p:cNvPicPr>
            <a:picLocks noChangeAspect="1"/>
          </p:cNvPicPr>
          <p:nvPr userDrawn="1"/>
        </p:nvPicPr>
        <p:blipFill>
          <a:blip r:embed="rId6"/>
          <a:stretch>
            <a:fillRect/>
          </a:stretch>
        </p:blipFill>
        <p:spPr>
          <a:xfrm>
            <a:off x="7038244" y="1060538"/>
            <a:ext cx="4736924" cy="4736924"/>
          </a:xfrm>
          <a:prstGeom prst="rect">
            <a:avLst/>
          </a:prstGeom>
        </p:spPr>
      </p:pic>
    </p:spTree>
    <p:extLst>
      <p:ext uri="{BB962C8B-B14F-4D97-AF65-F5344CB8AC3E}">
        <p14:creationId xmlns:p14="http://schemas.microsoft.com/office/powerpoint/2010/main" val="1303856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42667557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B52086-A920-5E6A-2682-32FAB0FE93A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22427" t="9069" r="20063" b="28065"/>
          <a:stretch/>
        </p:blipFill>
        <p:spPr>
          <a:xfrm>
            <a:off x="0" y="0"/>
            <a:ext cx="12192000" cy="6858000"/>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751743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B52086-A920-5E6A-2682-32FAB0FE93A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22427" t="9069" r="20063" b="28065"/>
          <a:stretch/>
        </p:blipFill>
        <p:spPr>
          <a:xfrm>
            <a:off x="0" y="0"/>
            <a:ext cx="12192000" cy="6858000"/>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1660538A-9F93-E25A-6FB2-7609FB154490}"/>
              </a:ext>
            </a:extLst>
          </p:cNvPr>
          <p:cNvSpPr>
            <a:spLocks noGrp="1"/>
          </p:cNvSpPr>
          <p:nvPr>
            <p:ph type="body" sz="quarter" idx="10"/>
          </p:nvPr>
        </p:nvSpPr>
        <p:spPr>
          <a:xfrm>
            <a:off x="585788" y="1062911"/>
            <a:ext cx="11020426" cy="307777"/>
          </a:xfrm>
        </p:spPr>
        <p:txBody>
          <a:bodyPr/>
          <a:lstStyle>
            <a:lvl1pPr marL="0" indent="0" algn="l" defTabSz="932742" rtl="0" eaLnBrk="1" latinLnBrk="0" hangingPunct="1">
              <a:lnSpc>
                <a:spcPct val="100000"/>
              </a:lnSpc>
              <a:spcBef>
                <a:spcPct val="0"/>
              </a:spcBef>
              <a:buNone/>
              <a:defRPr lang="en-US" sz="2000" b="0" kern="1200" cap="none" spc="0" baseline="0" dirty="0" smtClean="0">
                <a:ln w="3175">
                  <a:noFill/>
                </a:ln>
                <a:gradFill>
                  <a:gsLst>
                    <a:gs pos="50000">
                      <a:srgbClr val="8661C5"/>
                    </a:gs>
                    <a:gs pos="0">
                      <a:srgbClr val="3E76D4"/>
                    </a:gs>
                    <a:gs pos="100000">
                      <a:srgbClr val="C73ECC"/>
                    </a:gs>
                  </a:gsLst>
                  <a:lin ang="2700000" scaled="1"/>
                </a:gradFill>
                <a:effectLst/>
                <a:latin typeface="+mj-lt"/>
                <a:ea typeface="+mn-ea"/>
                <a:cs typeface="Segoe UI" panose="020B0502040204020203" pitchFamily="34" charset="0"/>
              </a:defRPr>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0542275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3" descr="A picture containing blur, colorfulness&#10;&#10;Description automatically generated">
            <a:extLst>
              <a:ext uri="{FF2B5EF4-FFF2-40B4-BE49-F238E27FC236}">
                <a16:creationId xmlns:a16="http://schemas.microsoft.com/office/drawing/2014/main" id="{F6187E10-A926-626B-4493-0B31CE93EBF9}"/>
              </a:ext>
            </a:extLst>
          </p:cNvPr>
          <p:cNvPicPr>
            <a:picLocks noChangeAspect="1"/>
          </p:cNvPicPr>
          <p:nvPr userDrawn="1"/>
        </p:nvPicPr>
        <p:blipFill>
          <a:blip r:embed="rId2">
            <a:alphaModFix amt="75000"/>
          </a:blip>
          <a:stretch>
            <a:fillRect/>
          </a:stretch>
        </p:blipFill>
        <p:spPr>
          <a:xfrm>
            <a:off x="3175" y="-1787"/>
            <a:ext cx="12185650" cy="6861574"/>
          </a:xfrm>
          <a:prstGeom prst="rect">
            <a:avLst/>
          </a:prstGeom>
          <a:ln>
            <a:noFill/>
          </a:ln>
        </p:spPr>
      </p:pic>
    </p:spTree>
    <p:extLst>
      <p:ext uri="{BB962C8B-B14F-4D97-AF65-F5344CB8AC3E}">
        <p14:creationId xmlns:p14="http://schemas.microsoft.com/office/powerpoint/2010/main" val="42443550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65E9-4A52-3EE6-E842-26805730EB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438A7F-9147-5021-CF64-D06E046A3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2062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pic>
        <p:nvPicPr>
          <p:cNvPr id="5" name="Picture 4" descr="A black background with white text&#10;&#10;Description automatically generated">
            <a:extLst>
              <a:ext uri="{FF2B5EF4-FFF2-40B4-BE49-F238E27FC236}">
                <a16:creationId xmlns:a16="http://schemas.microsoft.com/office/drawing/2014/main" id="{9B85F8E1-7640-1F49-FB11-1928C83889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2101" y="505600"/>
            <a:ext cx="1870905" cy="688200"/>
          </a:xfrm>
          <a:prstGeom prst="rect">
            <a:avLst/>
          </a:prstGeom>
        </p:spPr>
      </p:pic>
    </p:spTree>
    <p:extLst>
      <p:ext uri="{BB962C8B-B14F-4D97-AF65-F5344CB8AC3E}">
        <p14:creationId xmlns:p14="http://schemas.microsoft.com/office/powerpoint/2010/main" val="2789059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15211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6D036D35-5EFE-4F9A-9DEA-C56B81F64EC4}"/>
              </a:ext>
            </a:extLst>
          </p:cNvPr>
          <p:cNvSpPr>
            <a:spLocks noGrp="1"/>
          </p:cNvSpPr>
          <p:nvPr>
            <p:ph type="body" sz="quarter" idx="10" hasCustomPrompt="1"/>
          </p:nvPr>
        </p:nvSpPr>
        <p:spPr>
          <a:xfrm>
            <a:off x="10490200" y="-423204"/>
            <a:ext cx="1701800" cy="307777"/>
          </a:xfrm>
        </p:spPr>
        <p:txBody>
          <a:bodyPr anchor="b" anchorCtr="0"/>
          <a:lstStyle>
            <a:lvl1pPr algn="r">
              <a:buNone/>
              <a:defRPr sz="2000">
                <a:gradFill>
                  <a:gsLst>
                    <a:gs pos="85263">
                      <a:srgbClr val="D83B01"/>
                    </a:gs>
                    <a:gs pos="58000">
                      <a:srgbClr val="D83B01"/>
                    </a:gs>
                  </a:gsLst>
                  <a:lin ang="18600000" scaled="0"/>
                </a:gradFill>
                <a:latin typeface="+mj-lt"/>
              </a:defRPr>
            </a:lvl1pPr>
          </a:lstStyle>
          <a:p>
            <a:pPr lvl="0"/>
            <a:r>
              <a:rPr lang="en-US"/>
              <a:t>XX-XXX</a:t>
            </a:r>
          </a:p>
        </p:txBody>
      </p:sp>
    </p:spTree>
    <p:extLst>
      <p:ext uri="{BB962C8B-B14F-4D97-AF65-F5344CB8AC3E}">
        <p14:creationId xmlns:p14="http://schemas.microsoft.com/office/powerpoint/2010/main" val="29948526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FFFF"/>
                </a:solidFill>
                <a:effectLst/>
                <a:uLnTx/>
                <a:uFillTx/>
                <a:latin typeface="Segoe UI"/>
                <a:ea typeface="+mn-ea"/>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414249867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FFFF"/>
                </a:solidFill>
                <a:effectLst/>
                <a:uLnTx/>
                <a:uFillTx/>
                <a:latin typeface="Segoe UI"/>
                <a:ea typeface="+mn-ea"/>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126456406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488063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7536691"/>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with bul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850978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mn-lt"/>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mn-lt"/>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 Microsoft Corporation                                                                                  					   	    	                                     Microsoft 365 </a:t>
            </a:r>
          </a:p>
        </p:txBody>
      </p:sp>
    </p:spTree>
    <p:extLst>
      <p:ext uri="{BB962C8B-B14F-4D97-AF65-F5344CB8AC3E}">
        <p14:creationId xmlns:p14="http://schemas.microsoft.com/office/powerpoint/2010/main" val="8095162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24820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3734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2" name="Picture 1" descr="A close up of a glass object&#10;&#10;Description automatically generated">
            <a:extLst>
              <a:ext uri="{FF2B5EF4-FFF2-40B4-BE49-F238E27FC236}">
                <a16:creationId xmlns:a16="http://schemas.microsoft.com/office/drawing/2014/main" id="{2AAB10B9-A5B4-8EE9-A35E-0DD6619B87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11" t="10609" r="1529" b="6823"/>
          <a:stretch/>
        </p:blipFill>
        <p:spPr>
          <a:xfrm>
            <a:off x="0" y="0"/>
            <a:ext cx="12192000" cy="6858000"/>
          </a:xfrm>
          <a:prstGeom prst="rect">
            <a:avLst/>
          </a:prstGeom>
        </p:spPr>
      </p:pic>
      <p:pic>
        <p:nvPicPr>
          <p:cNvPr id="3" name="Picture 2" descr="A close up of a glass object&#10;&#10;Description automatically generated">
            <a:extLst>
              <a:ext uri="{FF2B5EF4-FFF2-40B4-BE49-F238E27FC236}">
                <a16:creationId xmlns:a16="http://schemas.microsoft.com/office/drawing/2014/main" id="{6AA1AC67-13BA-ADC6-4602-1C5E14B1595C}"/>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27"/>
                    </a14:imgEffect>
                  </a14:imgLayer>
                </a14:imgProps>
              </a:ext>
              <a:ext uri="{28A0092B-C50C-407E-A947-70E740481C1C}">
                <a14:useLocalDpi xmlns:a14="http://schemas.microsoft.com/office/drawing/2010/main" val="0"/>
              </a:ext>
            </a:extLst>
          </a:blip>
          <a:srcRect l="5911" t="40500" r="25587" b="35275"/>
          <a:stretch/>
        </p:blipFill>
        <p:spPr>
          <a:xfrm>
            <a:off x="565148" y="2422963"/>
            <a:ext cx="8534401" cy="2012073"/>
          </a:xfrm>
          <a:prstGeom prst="roundRect">
            <a:avLst>
              <a:gd name="adj" fmla="val 12880"/>
            </a:avLst>
          </a:prstGeom>
        </p:spPr>
      </p:pic>
      <p:sp>
        <p:nvSpPr>
          <p:cNvPr id="4" name="Rectangle: Rounded Corners 3">
            <a:extLst>
              <a:ext uri="{FF2B5EF4-FFF2-40B4-BE49-F238E27FC236}">
                <a16:creationId xmlns:a16="http://schemas.microsoft.com/office/drawing/2014/main" id="{08F5EDB2-62CD-FCD3-37F1-2EA7B51C3CF8}"/>
              </a:ext>
            </a:extLst>
          </p:cNvPr>
          <p:cNvSpPr/>
          <p:nvPr userDrawn="1"/>
        </p:nvSpPr>
        <p:spPr>
          <a:xfrm>
            <a:off x="565150" y="2422048"/>
            <a:ext cx="8534400" cy="2012073"/>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4C02737-1995-7747-7303-F1115CC1989C}"/>
              </a:ext>
            </a:extLst>
          </p:cNvPr>
          <p:cNvSpPr/>
          <p:nvPr userDrawn="1"/>
        </p:nvSpPr>
        <p:spPr>
          <a:xfrm>
            <a:off x="1026037" y="2974294"/>
            <a:ext cx="7552813" cy="96485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agnify" title="Icon of a magnifying glass">
            <a:extLst>
              <a:ext uri="{FF2B5EF4-FFF2-40B4-BE49-F238E27FC236}">
                <a16:creationId xmlns:a16="http://schemas.microsoft.com/office/drawing/2014/main" id="{65E2CD84-BA71-0719-E777-8F57BF762044}"/>
              </a:ext>
            </a:extLst>
          </p:cNvPr>
          <p:cNvSpPr>
            <a:spLocks noChangeAspect="1" noEditPoints="1"/>
          </p:cNvSpPr>
          <p:nvPr userDrawn="1"/>
        </p:nvSpPr>
        <p:spPr bwMode="auto">
          <a:xfrm flipH="1">
            <a:off x="7791450" y="3229935"/>
            <a:ext cx="503335" cy="493716"/>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itle 15">
            <a:extLst>
              <a:ext uri="{FF2B5EF4-FFF2-40B4-BE49-F238E27FC236}">
                <a16:creationId xmlns:a16="http://schemas.microsoft.com/office/drawing/2014/main" id="{E903047D-0F9D-0858-4D03-8A542EE21C82}"/>
              </a:ext>
            </a:extLst>
          </p:cNvPr>
          <p:cNvSpPr>
            <a:spLocks noGrp="1"/>
          </p:cNvSpPr>
          <p:nvPr>
            <p:ph type="title"/>
          </p:nvPr>
        </p:nvSpPr>
        <p:spPr>
          <a:xfrm>
            <a:off x="11022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7684820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1"/>
            <a:ext cx="12192000" cy="6858001"/>
          </a:xfrm>
          <a:prstGeom prst="rect">
            <a:avLst/>
          </a:prstGeom>
        </p:spPr>
      </p:pic>
      <p:sp>
        <p:nvSpPr>
          <p:cNvPr id="3" name="Rectangle: Rounded Corners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293689" y="1358900"/>
            <a:ext cx="11604624" cy="4140200"/>
          </a:xfrm>
          <a:prstGeom prst="roundRect">
            <a:avLst>
              <a:gd name="adj" fmla="val 5011"/>
            </a:avLst>
          </a:prstGeom>
          <a:solidFill>
            <a:schemeClr val="bg1">
              <a:alpha val="70000"/>
            </a:schemeClr>
          </a:solidFill>
          <a:ln>
            <a:noFill/>
            <a:headEnd type="none" w="med" len="med"/>
            <a:tailEnd type="none" w="med" len="med"/>
          </a:ln>
          <a:effectLst>
            <a:outerShdw blurRad="190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kumimoji="0" lang="en-US" sz="1600" b="0" i="0" u="none" strike="noStrike" kern="1200" cap="none" spc="0" normalizeH="0" baseline="0" noProof="0" err="1">
              <a:ln w="3175">
                <a:noFill/>
              </a:ln>
              <a:gradFill>
                <a:gsLst>
                  <a:gs pos="50000">
                    <a:srgbClr val="8661C5"/>
                  </a:gs>
                  <a:gs pos="0">
                    <a:srgbClr val="3E76D4"/>
                  </a:gs>
                  <a:gs pos="100000">
                    <a:srgbClr val="C73ECC"/>
                  </a:gs>
                </a:gsLst>
                <a:lin ang="2700000" scaled="1"/>
              </a:gradFill>
              <a:effectLst/>
              <a:uLnTx/>
              <a:uFillTx/>
              <a:latin typeface="Segoe UI Semibold"/>
              <a:ea typeface="+mn-ea"/>
              <a:cs typeface="Segoe UI" panose="020B0502040204020203" pitchFamily="34" charset="0"/>
            </a:endParaRPr>
          </a:p>
        </p:txBody>
      </p:sp>
      <p:sp>
        <p:nvSpPr>
          <p:cNvPr id="9" name="Title 1"/>
          <p:cNvSpPr>
            <a:spLocks noGrp="1"/>
          </p:cNvSpPr>
          <p:nvPr>
            <p:ph type="title" hasCustomPrompt="1"/>
          </p:nvPr>
        </p:nvSpPr>
        <p:spPr>
          <a:xfrm>
            <a:off x="584200" y="3152000"/>
            <a:ext cx="9144000" cy="553998"/>
          </a:xfrm>
          <a:noFill/>
        </p:spPr>
        <p:txBody>
          <a:bodyPr wrap="square" lIns="0" tIns="0" rIns="0" bIns="0" anchor="ctr" anchorCtr="0">
            <a:spAutoFit/>
          </a:bodyPr>
          <a:lstStyle>
            <a:lvl1pPr>
              <a:defRPr sz="36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4" name="Picture 3" descr="A close-up of a logo&#10;&#10;Description automatically generated with medium confidence">
            <a:extLst>
              <a:ext uri="{FF2B5EF4-FFF2-40B4-BE49-F238E27FC236}">
                <a16:creationId xmlns:a16="http://schemas.microsoft.com/office/drawing/2014/main" id="{FD797F22-8CEB-326B-F6B9-1BD3386F36DB}"/>
              </a:ext>
            </a:extLst>
          </p:cNvPr>
          <p:cNvPicPr>
            <a:picLocks noChangeAspect="1"/>
          </p:cNvPicPr>
          <p:nvPr userDrawn="1"/>
        </p:nvPicPr>
        <p:blipFill>
          <a:blip r:embed="rId4"/>
          <a:stretch>
            <a:fillRect/>
          </a:stretch>
        </p:blipFill>
        <p:spPr>
          <a:xfrm>
            <a:off x="296863" y="298450"/>
            <a:ext cx="2361272" cy="867859"/>
          </a:xfrm>
          <a:prstGeom prst="rect">
            <a:avLst/>
          </a:prstGeom>
        </p:spPr>
      </p:pic>
      <p:sp>
        <p:nvSpPr>
          <p:cNvPr id="5" name="Text Placeholder 4">
            <a:extLst>
              <a:ext uri="{FF2B5EF4-FFF2-40B4-BE49-F238E27FC236}">
                <a16:creationId xmlns:a16="http://schemas.microsoft.com/office/drawing/2014/main" id="{039703E5-9373-0D0E-9EF0-0EA0F281ED47}"/>
              </a:ext>
            </a:extLst>
          </p:cNvPr>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rgbClr val="0070C0"/>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8436335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5793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444618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353516" y="1546680"/>
            <a:ext cx="6228884" cy="4631869"/>
          </a:xfrm>
          <a:prstGeom prst="rect">
            <a:avLst/>
          </a:prstGeom>
        </p:spPr>
        <p:txBody>
          <a:bodyPr/>
          <a:lstStyle>
            <a:lvl1pPr>
              <a:spcBef>
                <a:spcPts val="600"/>
              </a:spcBef>
              <a:spcAft>
                <a:spcPts val="1200"/>
              </a:spcAft>
              <a:defRPr/>
            </a:lvl1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B567261E-FC84-A807-B3AA-24D7B53CDFB3}"/>
              </a:ext>
            </a:extLst>
          </p:cNvPr>
          <p:cNvCxnSpPr>
            <a:cxnSpLocks/>
          </p:cNvCxnSpPr>
          <p:nvPr userDrawn="1"/>
        </p:nvCxnSpPr>
        <p:spPr>
          <a:xfrm>
            <a:off x="609600" y="551116"/>
            <a:ext cx="4014136"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E91178E-3254-FFD9-C472-E90F2815297E}"/>
              </a:ext>
            </a:extLst>
          </p:cNvPr>
          <p:cNvCxnSpPr>
            <a:cxnSpLocks/>
          </p:cNvCxnSpPr>
          <p:nvPr userDrawn="1"/>
        </p:nvCxnSpPr>
        <p:spPr>
          <a:xfrm>
            <a:off x="5354325" y="551116"/>
            <a:ext cx="6228075"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35564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89678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D291B17-9318-49DB-B28B-6E5994AE9581}" type="datetime1">
              <a:rPr kumimoji="0" lang="en-US" sz="1800" b="0" i="0" u="none" strike="noStrike" kern="1200" cap="none" spc="0" normalizeH="0" baseline="0" noProof="0" smtClean="0">
                <a:ln>
                  <a:noFill/>
                </a:ln>
                <a:solidFill>
                  <a:srgbClr val="000000"/>
                </a:solidFill>
                <a:effectLst/>
                <a:uLnTx/>
                <a:uFillTx/>
                <a:latin typeface="Segoe U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3/25/2025</a:t>
            </a:fld>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98EE3D-8CD1-4C3F-BD1C-C98C9596463C}" type="slidenum">
              <a:rPr kumimoji="0" lang="en-US" sz="1050" b="0" i="0" u="none" strike="noStrike" kern="1200" cap="none" spc="0" normalizeH="0" baseline="0" noProof="0" smtClean="0">
                <a:ln>
                  <a:noFill/>
                </a:ln>
                <a:solidFill>
                  <a:srgbClr val="000000">
                    <a:tint val="75000"/>
                  </a:srgbClr>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a:ln>
                <a:noFill/>
              </a:ln>
              <a:solidFill>
                <a:srgbClr val="000000">
                  <a:tint val="75000"/>
                </a:srgbClr>
              </a:solidFill>
              <a:effectLst/>
              <a:uLnTx/>
              <a:uFillTx/>
              <a:latin typeface="Segoe UI"/>
              <a:ea typeface="+mn-ea"/>
              <a:cs typeface="+mn-cs"/>
            </a:endParaRPr>
          </a:p>
        </p:txBody>
      </p:sp>
    </p:spTree>
    <p:extLst>
      <p:ext uri="{BB962C8B-B14F-4D97-AF65-F5344CB8AC3E}">
        <p14:creationId xmlns:p14="http://schemas.microsoft.com/office/powerpoint/2010/main" val="19672987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Title Only - gradient">
    <p:bg>
      <p:bgPr>
        <a:gradFill>
          <a:gsLst>
            <a:gs pos="0">
              <a:schemeClr val="bg1"/>
            </a:gs>
            <a:gs pos="100000">
              <a:schemeClr val="bg1">
                <a:lumMod val="85000"/>
                <a:alpha val="50000"/>
              </a:schemeClr>
            </a:gs>
          </a:gsLst>
          <a:lin ang="189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3412723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BAA791-ED13-7FE5-1BB2-19100F5C1DCC}"/>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pic>
        <p:nvPicPr>
          <p:cNvPr id="5" name="Picture 4">
            <a:extLst>
              <a:ext uri="{FF2B5EF4-FFF2-40B4-BE49-F238E27FC236}">
                <a16:creationId xmlns:a16="http://schemas.microsoft.com/office/drawing/2014/main" id="{18933034-B30C-70E7-17B6-0E3FFF53C439}"/>
              </a:ext>
            </a:extLst>
          </p:cNvPr>
          <p:cNvPicPr>
            <a:picLocks noChangeAspect="1"/>
          </p:cNvPicPr>
          <p:nvPr userDrawn="1"/>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18476" t="10888" r="18476" b="9901"/>
          <a:stretch/>
        </p:blipFill>
        <p:spPr>
          <a:xfrm>
            <a:off x="1219200" y="685800"/>
            <a:ext cx="9753600" cy="5486400"/>
          </a:xfrm>
          <a:prstGeom prst="roundRect">
            <a:avLst>
              <a:gd name="adj" fmla="val 172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2" name="Title 1">
            <a:extLst>
              <a:ext uri="{FF2B5EF4-FFF2-40B4-BE49-F238E27FC236}">
                <a16:creationId xmlns:a16="http://schemas.microsoft.com/office/drawing/2014/main" id="{1D68B2D0-6768-258E-FF13-532F41DA5AD2}"/>
              </a:ext>
            </a:extLst>
          </p:cNvPr>
          <p:cNvSpPr>
            <a:spLocks noGrp="1"/>
          </p:cNvSpPr>
          <p:nvPr>
            <p:ph type="title"/>
          </p:nvPr>
        </p:nvSpPr>
        <p:spPr>
          <a:xfrm>
            <a:off x="2438400" y="1104856"/>
            <a:ext cx="7315200" cy="553998"/>
          </a:xfr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2D46D253-F339-5FFB-2B47-0B44F462F50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49A1B1-5A8E-4E46-95DF-CCAC78182983}" type="slidenum">
              <a:rPr kumimoji="0" lang="en-US" sz="1050" b="0" i="0" u="none" strike="noStrike" kern="1200" cap="none" spc="0" normalizeH="0" baseline="0" noProof="0" smtClean="0">
                <a:ln>
                  <a:noFill/>
                </a:ln>
                <a:solidFill>
                  <a:srgbClr val="000000">
                    <a:tint val="75000"/>
                  </a:srgbClr>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a:ln>
                <a:noFill/>
              </a:ln>
              <a:solidFill>
                <a:srgbClr val="000000">
                  <a:tint val="75000"/>
                </a:srgbClr>
              </a:solidFill>
              <a:effectLst/>
              <a:uLnTx/>
              <a:uFillTx/>
              <a:latin typeface="Segoe UI"/>
              <a:ea typeface="+mn-ea"/>
              <a:cs typeface="+mn-cs"/>
            </a:endParaRPr>
          </a:p>
        </p:txBody>
      </p:sp>
    </p:spTree>
    <p:extLst>
      <p:ext uri="{BB962C8B-B14F-4D97-AF65-F5344CB8AC3E}">
        <p14:creationId xmlns:p14="http://schemas.microsoft.com/office/powerpoint/2010/main" val="406957735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6924913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5056727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202" r="11480" b="3278"/>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17065775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192815280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669184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0"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8802369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8726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414292035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84641855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7025512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2622080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330074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397978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4890098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1357916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62221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3023226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11008070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55748495"/>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6833494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5402678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720592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380986220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06026417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B76918B-C17A-3C2A-52E2-C558E0B41D4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887224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482020662"/>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18318884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2188498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863559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73777350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3266242"/>
            <a:ext cx="9144000" cy="677108"/>
          </a:xfrm>
          <a:noFill/>
        </p:spPr>
        <p:txBody>
          <a:bodyPr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10" name="Picture 9" descr="A close-up of a logo&#10;&#10;Description automatically generated with medium confidence">
            <a:extLst>
              <a:ext uri="{FF2B5EF4-FFF2-40B4-BE49-F238E27FC236}">
                <a16:creationId xmlns:a16="http://schemas.microsoft.com/office/drawing/2014/main" id="{97B1F2AE-6C5C-018D-7632-164C4B217057}"/>
              </a:ext>
            </a:extLst>
          </p:cNvPr>
          <p:cNvPicPr>
            <a:picLocks noChangeAspect="1"/>
          </p:cNvPicPr>
          <p:nvPr userDrawn="1"/>
        </p:nvPicPr>
        <p:blipFill>
          <a:blip r:embed="rId4"/>
          <a:stretch>
            <a:fillRect/>
          </a:stretch>
        </p:blipFill>
        <p:spPr>
          <a:xfrm>
            <a:off x="296863" y="298450"/>
            <a:ext cx="2361272" cy="867859"/>
          </a:xfrm>
          <a:prstGeom prst="rect">
            <a:avLst/>
          </a:prstGeom>
        </p:spPr>
      </p:pic>
      <p:pic>
        <p:nvPicPr>
          <p:cNvPr id="12" name="Picture 11" descr="Copilot icon">
            <a:extLst>
              <a:ext uri="{FF2B5EF4-FFF2-40B4-BE49-F238E27FC236}">
                <a16:creationId xmlns:a16="http://schemas.microsoft.com/office/drawing/2014/main" id="{48E71862-46E9-1E30-ED58-7F0E39F78298}"/>
              </a:ext>
            </a:extLst>
          </p:cNvPr>
          <p:cNvPicPr>
            <a:picLocks noChangeAspect="1"/>
          </p:cNvPicPr>
          <p:nvPr userDrawn="1"/>
        </p:nvPicPr>
        <p:blipFill>
          <a:blip r:embed="rId5"/>
          <a:stretch>
            <a:fillRect/>
          </a:stretch>
        </p:blipFill>
        <p:spPr>
          <a:xfrm>
            <a:off x="10936164" y="421652"/>
            <a:ext cx="677637" cy="744657"/>
          </a:xfrm>
          <a:prstGeom prst="rect">
            <a:avLst/>
          </a:prstGeom>
        </p:spPr>
      </p:pic>
    </p:spTree>
    <p:extLst>
      <p:ext uri="{BB962C8B-B14F-4D97-AF65-F5344CB8AC3E}">
        <p14:creationId xmlns:p14="http://schemas.microsoft.com/office/powerpoint/2010/main" val="13116131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41350" t="6371" r="22947" b="4804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589133"/>
            <a:ext cx="5511800" cy="1354217"/>
          </a:xfrm>
          <a:noFill/>
        </p:spPr>
        <p:txBody>
          <a:bodyPr wrap="square"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8" name="Picture 7" descr="Copilot icon">
            <a:extLst>
              <a:ext uri="{FF2B5EF4-FFF2-40B4-BE49-F238E27FC236}">
                <a16:creationId xmlns:a16="http://schemas.microsoft.com/office/drawing/2014/main" id="{ABC7415E-C27A-A723-C530-D04A2A920663}"/>
              </a:ext>
            </a:extLst>
          </p:cNvPr>
          <p:cNvPicPr>
            <a:picLocks noChangeAspect="1"/>
          </p:cNvPicPr>
          <p:nvPr userDrawn="1"/>
        </p:nvPicPr>
        <p:blipFill>
          <a:blip r:embed="rId4"/>
          <a:stretch>
            <a:fillRect/>
          </a:stretch>
        </p:blipFill>
        <p:spPr>
          <a:xfrm>
            <a:off x="10936164" y="421652"/>
            <a:ext cx="677637" cy="744657"/>
          </a:xfrm>
          <a:prstGeom prst="rect">
            <a:avLst/>
          </a:prstGeom>
        </p:spPr>
      </p:pic>
      <p:pic>
        <p:nvPicPr>
          <p:cNvPr id="5" name="Picture 4" descr="A close-up of a logo&#10;&#10;Description automatically generated with medium confidence">
            <a:extLst>
              <a:ext uri="{FF2B5EF4-FFF2-40B4-BE49-F238E27FC236}">
                <a16:creationId xmlns:a16="http://schemas.microsoft.com/office/drawing/2014/main" id="{B7CCD9CC-6226-0424-5409-124F7DF60F61}"/>
              </a:ext>
            </a:extLst>
          </p:cNvPr>
          <p:cNvPicPr>
            <a:picLocks noChangeAspect="1"/>
          </p:cNvPicPr>
          <p:nvPr userDrawn="1"/>
        </p:nvPicPr>
        <p:blipFill>
          <a:blip r:embed="rId5"/>
          <a:stretch>
            <a:fillRect/>
          </a:stretch>
        </p:blipFill>
        <p:spPr>
          <a:xfrm>
            <a:off x="296863" y="298450"/>
            <a:ext cx="2361272" cy="867859"/>
          </a:xfrm>
          <a:prstGeom prst="rect">
            <a:avLst/>
          </a:prstGeom>
        </p:spPr>
      </p:pic>
      <p:pic>
        <p:nvPicPr>
          <p:cNvPr id="6" name="Picture 2" descr="Map, photo with location pin, mobile device with likes icon in magenta, purple, and yellow color">
            <a:extLst>
              <a:ext uri="{FF2B5EF4-FFF2-40B4-BE49-F238E27FC236}">
                <a16:creationId xmlns:a16="http://schemas.microsoft.com/office/drawing/2014/main" id="{0A983905-67D2-5C33-136D-E6F40D6AC0D2}"/>
              </a:ext>
            </a:extLst>
          </p:cNvPr>
          <p:cNvPicPr>
            <a:picLocks noChangeAspect="1"/>
          </p:cNvPicPr>
          <p:nvPr userDrawn="1"/>
        </p:nvPicPr>
        <p:blipFill>
          <a:blip r:embed="rId6"/>
          <a:stretch>
            <a:fillRect/>
          </a:stretch>
        </p:blipFill>
        <p:spPr>
          <a:xfrm>
            <a:off x="7038244" y="1060538"/>
            <a:ext cx="4736924" cy="4736924"/>
          </a:xfrm>
          <a:prstGeom prst="rect">
            <a:avLst/>
          </a:prstGeom>
        </p:spPr>
      </p:pic>
    </p:spTree>
    <p:extLst>
      <p:ext uri="{BB962C8B-B14F-4D97-AF65-F5344CB8AC3E}">
        <p14:creationId xmlns:p14="http://schemas.microsoft.com/office/powerpoint/2010/main" val="19836132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15075628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B52086-A920-5E6A-2682-32FAB0FE93A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22427" t="9069" r="20063" b="28065"/>
          <a:stretch/>
        </p:blipFill>
        <p:spPr>
          <a:xfrm>
            <a:off x="0" y="0"/>
            <a:ext cx="12192000" cy="6858000"/>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274864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B52086-A920-5E6A-2682-32FAB0FE93A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22427" t="9069" r="20063" b="28065"/>
          <a:stretch/>
        </p:blipFill>
        <p:spPr>
          <a:xfrm>
            <a:off x="0" y="0"/>
            <a:ext cx="12192000" cy="6858000"/>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1660538A-9F93-E25A-6FB2-7609FB154490}"/>
              </a:ext>
            </a:extLst>
          </p:cNvPr>
          <p:cNvSpPr>
            <a:spLocks noGrp="1"/>
          </p:cNvSpPr>
          <p:nvPr>
            <p:ph type="body" sz="quarter" idx="10"/>
          </p:nvPr>
        </p:nvSpPr>
        <p:spPr>
          <a:xfrm>
            <a:off x="585788" y="1062911"/>
            <a:ext cx="11020426" cy="307777"/>
          </a:xfrm>
        </p:spPr>
        <p:txBody>
          <a:bodyPr/>
          <a:lstStyle>
            <a:lvl1pPr marL="0" indent="0" algn="l" defTabSz="932742" rtl="0" eaLnBrk="1" latinLnBrk="0" hangingPunct="1">
              <a:lnSpc>
                <a:spcPct val="100000"/>
              </a:lnSpc>
              <a:spcBef>
                <a:spcPct val="0"/>
              </a:spcBef>
              <a:buNone/>
              <a:defRPr lang="en-US" sz="2000" b="0" kern="1200" cap="none" spc="0" baseline="0" dirty="0" smtClean="0">
                <a:ln w="3175">
                  <a:noFill/>
                </a:ln>
                <a:gradFill>
                  <a:gsLst>
                    <a:gs pos="50000">
                      <a:srgbClr val="8661C5"/>
                    </a:gs>
                    <a:gs pos="0">
                      <a:srgbClr val="3E76D4"/>
                    </a:gs>
                    <a:gs pos="100000">
                      <a:srgbClr val="C73ECC"/>
                    </a:gs>
                  </a:gsLst>
                  <a:lin ang="2700000" scaled="1"/>
                </a:gradFill>
                <a:effectLst/>
                <a:latin typeface="+mj-lt"/>
                <a:ea typeface="+mn-ea"/>
                <a:cs typeface="Segoe UI" panose="020B0502040204020203" pitchFamily="34" charset="0"/>
              </a:defRPr>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56016211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19" b="26481"/>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3/25/2025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967849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65E9-4A52-3EE6-E842-26805730EB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438A7F-9147-5021-CF64-D06E046A3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82532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5746260"/>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itle and Content with bul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771320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mn-lt"/>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mn-lt"/>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9487298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339577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770126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1"/>
            <a:ext cx="12192000" cy="6858001"/>
          </a:xfrm>
          <a:prstGeom prst="rect">
            <a:avLst/>
          </a:prstGeom>
        </p:spPr>
      </p:pic>
      <p:sp>
        <p:nvSpPr>
          <p:cNvPr id="3" name="Rectangle: Rounded Corners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293689" y="1358900"/>
            <a:ext cx="11604624" cy="4140200"/>
          </a:xfrm>
          <a:prstGeom prst="roundRect">
            <a:avLst>
              <a:gd name="adj" fmla="val 5011"/>
            </a:avLst>
          </a:prstGeom>
          <a:solidFill>
            <a:schemeClr val="bg1">
              <a:alpha val="70000"/>
            </a:schemeClr>
          </a:solidFill>
          <a:ln>
            <a:noFill/>
            <a:headEnd type="none" w="med" len="med"/>
            <a:tailEnd type="none" w="med" len="med"/>
          </a:ln>
          <a:effectLst>
            <a:outerShdw blurRad="190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lvl="0" indent="0">
              <a:lnSpc>
                <a:spcPct val="107000"/>
              </a:lnSpc>
              <a:spcAft>
                <a:spcPts val="800"/>
              </a:spcAft>
              <a:buFont typeface="Arial" panose="020B0604020202020204" pitchFamily="34" charset="0"/>
              <a:buNone/>
            </a:pPr>
            <a:endParaRPr lang="en-US" sz="1600" noProof="0" err="1">
              <a:ln w="3175">
                <a:noFill/>
              </a:ln>
              <a:gradFill>
                <a:gsLst>
                  <a:gs pos="50000">
                    <a:srgbClr val="8661C5"/>
                  </a:gs>
                  <a:gs pos="0">
                    <a:srgbClr val="3E76D4"/>
                  </a:gs>
                  <a:gs pos="100000">
                    <a:srgbClr val="C73ECC"/>
                  </a:gs>
                </a:gsLst>
                <a:lin ang="2700000" scaled="1"/>
              </a:gradFill>
              <a:latin typeface="+mj-lt"/>
              <a:cs typeface="Segoe UI" panose="020B0502040204020203" pitchFamily="34" charset="0"/>
            </a:endParaRPr>
          </a:p>
        </p:txBody>
      </p:sp>
      <p:sp>
        <p:nvSpPr>
          <p:cNvPr id="9" name="Title 1"/>
          <p:cNvSpPr>
            <a:spLocks noGrp="1"/>
          </p:cNvSpPr>
          <p:nvPr>
            <p:ph type="title" hasCustomPrompt="1"/>
          </p:nvPr>
        </p:nvSpPr>
        <p:spPr>
          <a:xfrm>
            <a:off x="584200" y="3152000"/>
            <a:ext cx="9144000" cy="553998"/>
          </a:xfrm>
          <a:noFill/>
        </p:spPr>
        <p:txBody>
          <a:bodyPr wrap="square" lIns="0" tIns="0" rIns="0" bIns="0" anchor="ctr" anchorCtr="0">
            <a:spAutoFit/>
          </a:bodyPr>
          <a:lstStyle>
            <a:lvl1pPr>
              <a:defRPr sz="36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spTree>
    <p:extLst>
      <p:ext uri="{BB962C8B-B14F-4D97-AF65-F5344CB8AC3E}">
        <p14:creationId xmlns:p14="http://schemas.microsoft.com/office/powerpoint/2010/main" val="4186469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240244447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DB3EB-C5FD-1204-A9D5-E73CC7EAC9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762E05-3ED7-80D9-25CB-0614872730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EFD254-C286-C923-72BD-7280C485939A}"/>
              </a:ext>
            </a:extLst>
          </p:cNvPr>
          <p:cNvSpPr>
            <a:spLocks noGrp="1"/>
          </p:cNvSpPr>
          <p:nvPr>
            <p:ph type="dt" sz="half" idx="10"/>
          </p:nvPr>
        </p:nvSpPr>
        <p:spPr/>
        <p:txBody>
          <a:bodyPr/>
          <a:lstStyle/>
          <a:p>
            <a:fld id="{D13FAFA0-497B-4102-9B93-7C24ED59CE4A}" type="datetimeFigureOut">
              <a:rPr lang="en-US" smtClean="0"/>
              <a:t>3/25/2025</a:t>
            </a:fld>
            <a:endParaRPr lang="en-US"/>
          </a:p>
        </p:txBody>
      </p:sp>
      <p:sp>
        <p:nvSpPr>
          <p:cNvPr id="5" name="Footer Placeholder 4">
            <a:extLst>
              <a:ext uri="{FF2B5EF4-FFF2-40B4-BE49-F238E27FC236}">
                <a16:creationId xmlns:a16="http://schemas.microsoft.com/office/drawing/2014/main" id="{A9F83F6E-186B-763B-8CA3-3F5429BDA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8AF994-04EE-DFF2-44F6-5A86BFCAA655}"/>
              </a:ext>
            </a:extLst>
          </p:cNvPr>
          <p:cNvSpPr>
            <a:spLocks noGrp="1"/>
          </p:cNvSpPr>
          <p:nvPr>
            <p:ph type="sldNum" sz="quarter" idx="12"/>
          </p:nvPr>
        </p:nvSpPr>
        <p:spPr/>
        <p:txBody>
          <a:bodyPr/>
          <a:lstStyle/>
          <a:p>
            <a:fld id="{C89B4DE2-3005-464D-9862-1651D441A875}" type="slidenum">
              <a:rPr lang="en-US" smtClean="0"/>
              <a:t>‹#›</a:t>
            </a:fld>
            <a:endParaRPr lang="en-US"/>
          </a:p>
        </p:txBody>
      </p:sp>
    </p:spTree>
    <p:extLst>
      <p:ext uri="{BB962C8B-B14F-4D97-AF65-F5344CB8AC3E}">
        <p14:creationId xmlns:p14="http://schemas.microsoft.com/office/powerpoint/2010/main" val="21948414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67167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image" Target="../media/image26.emf"/><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image" Target="../media/image26.emf"/><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theme" Target="../theme/theme4.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image" Target="../media/image26.emf"/><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126.xml"/><Relationship Id="rId21" Type="http://schemas.openxmlformats.org/officeDocument/2006/relationships/slideLayout" Target="../slideLayouts/slideLayout121.xml"/><Relationship Id="rId42" Type="http://schemas.openxmlformats.org/officeDocument/2006/relationships/slideLayout" Target="../slideLayouts/slideLayout142.xml"/><Relationship Id="rId47" Type="http://schemas.openxmlformats.org/officeDocument/2006/relationships/slideLayout" Target="../slideLayouts/slideLayout147.xml"/><Relationship Id="rId63" Type="http://schemas.openxmlformats.org/officeDocument/2006/relationships/slideLayout" Target="../slideLayouts/slideLayout163.xml"/><Relationship Id="rId68" Type="http://schemas.openxmlformats.org/officeDocument/2006/relationships/slideLayout" Target="../slideLayouts/slideLayout168.xml"/><Relationship Id="rId84" Type="http://schemas.openxmlformats.org/officeDocument/2006/relationships/slideLayout" Target="../slideLayouts/slideLayout184.xml"/><Relationship Id="rId89" Type="http://schemas.openxmlformats.org/officeDocument/2006/relationships/image" Target="../media/image1.png"/><Relationship Id="rId16" Type="http://schemas.openxmlformats.org/officeDocument/2006/relationships/slideLayout" Target="../slideLayouts/slideLayout116.xml"/><Relationship Id="rId11" Type="http://schemas.openxmlformats.org/officeDocument/2006/relationships/slideLayout" Target="../slideLayouts/slideLayout111.xml"/><Relationship Id="rId32" Type="http://schemas.openxmlformats.org/officeDocument/2006/relationships/slideLayout" Target="../slideLayouts/slideLayout132.xml"/><Relationship Id="rId37" Type="http://schemas.openxmlformats.org/officeDocument/2006/relationships/slideLayout" Target="../slideLayouts/slideLayout137.xml"/><Relationship Id="rId53" Type="http://schemas.openxmlformats.org/officeDocument/2006/relationships/slideLayout" Target="../slideLayouts/slideLayout153.xml"/><Relationship Id="rId58" Type="http://schemas.openxmlformats.org/officeDocument/2006/relationships/slideLayout" Target="../slideLayouts/slideLayout158.xml"/><Relationship Id="rId74" Type="http://schemas.openxmlformats.org/officeDocument/2006/relationships/slideLayout" Target="../slideLayouts/slideLayout174.xml"/><Relationship Id="rId79" Type="http://schemas.openxmlformats.org/officeDocument/2006/relationships/slideLayout" Target="../slideLayouts/slideLayout179.xml"/><Relationship Id="rId5" Type="http://schemas.openxmlformats.org/officeDocument/2006/relationships/slideLayout" Target="../slideLayouts/slideLayout105.xml"/><Relationship Id="rId90" Type="http://schemas.openxmlformats.org/officeDocument/2006/relationships/image" Target="../media/image2.svg"/><Relationship Id="rId14" Type="http://schemas.openxmlformats.org/officeDocument/2006/relationships/slideLayout" Target="../slideLayouts/slideLayout114.xml"/><Relationship Id="rId22" Type="http://schemas.openxmlformats.org/officeDocument/2006/relationships/slideLayout" Target="../slideLayouts/slideLayout122.xml"/><Relationship Id="rId27" Type="http://schemas.openxmlformats.org/officeDocument/2006/relationships/slideLayout" Target="../slideLayouts/slideLayout127.xml"/><Relationship Id="rId30" Type="http://schemas.openxmlformats.org/officeDocument/2006/relationships/slideLayout" Target="../slideLayouts/slideLayout130.xml"/><Relationship Id="rId35" Type="http://schemas.openxmlformats.org/officeDocument/2006/relationships/slideLayout" Target="../slideLayouts/slideLayout135.xml"/><Relationship Id="rId43" Type="http://schemas.openxmlformats.org/officeDocument/2006/relationships/slideLayout" Target="../slideLayouts/slideLayout143.xml"/><Relationship Id="rId48" Type="http://schemas.openxmlformats.org/officeDocument/2006/relationships/slideLayout" Target="../slideLayouts/slideLayout148.xml"/><Relationship Id="rId56" Type="http://schemas.openxmlformats.org/officeDocument/2006/relationships/slideLayout" Target="../slideLayouts/slideLayout156.xml"/><Relationship Id="rId64" Type="http://schemas.openxmlformats.org/officeDocument/2006/relationships/slideLayout" Target="../slideLayouts/slideLayout164.xml"/><Relationship Id="rId69" Type="http://schemas.openxmlformats.org/officeDocument/2006/relationships/slideLayout" Target="../slideLayouts/slideLayout169.xml"/><Relationship Id="rId77" Type="http://schemas.openxmlformats.org/officeDocument/2006/relationships/slideLayout" Target="../slideLayouts/slideLayout177.xml"/><Relationship Id="rId8" Type="http://schemas.openxmlformats.org/officeDocument/2006/relationships/slideLayout" Target="../slideLayouts/slideLayout108.xml"/><Relationship Id="rId51" Type="http://schemas.openxmlformats.org/officeDocument/2006/relationships/slideLayout" Target="../slideLayouts/slideLayout151.xml"/><Relationship Id="rId72" Type="http://schemas.openxmlformats.org/officeDocument/2006/relationships/slideLayout" Target="../slideLayouts/slideLayout172.xml"/><Relationship Id="rId80" Type="http://schemas.openxmlformats.org/officeDocument/2006/relationships/slideLayout" Target="../slideLayouts/slideLayout180.xml"/><Relationship Id="rId85" Type="http://schemas.openxmlformats.org/officeDocument/2006/relationships/slideLayout" Target="../slideLayouts/slideLayout185.xml"/><Relationship Id="rId3" Type="http://schemas.openxmlformats.org/officeDocument/2006/relationships/slideLayout" Target="../slideLayouts/slideLayout103.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5" Type="http://schemas.openxmlformats.org/officeDocument/2006/relationships/slideLayout" Target="../slideLayouts/slideLayout125.xml"/><Relationship Id="rId33" Type="http://schemas.openxmlformats.org/officeDocument/2006/relationships/slideLayout" Target="../slideLayouts/slideLayout133.xml"/><Relationship Id="rId38" Type="http://schemas.openxmlformats.org/officeDocument/2006/relationships/slideLayout" Target="../slideLayouts/slideLayout138.xml"/><Relationship Id="rId46" Type="http://schemas.openxmlformats.org/officeDocument/2006/relationships/slideLayout" Target="../slideLayouts/slideLayout146.xml"/><Relationship Id="rId59" Type="http://schemas.openxmlformats.org/officeDocument/2006/relationships/slideLayout" Target="../slideLayouts/slideLayout159.xml"/><Relationship Id="rId67" Type="http://schemas.openxmlformats.org/officeDocument/2006/relationships/slideLayout" Target="../slideLayouts/slideLayout167.xml"/><Relationship Id="rId20" Type="http://schemas.openxmlformats.org/officeDocument/2006/relationships/slideLayout" Target="../slideLayouts/slideLayout120.xml"/><Relationship Id="rId41" Type="http://schemas.openxmlformats.org/officeDocument/2006/relationships/slideLayout" Target="../slideLayouts/slideLayout141.xml"/><Relationship Id="rId54" Type="http://schemas.openxmlformats.org/officeDocument/2006/relationships/slideLayout" Target="../slideLayouts/slideLayout154.xml"/><Relationship Id="rId62" Type="http://schemas.openxmlformats.org/officeDocument/2006/relationships/slideLayout" Target="../slideLayouts/slideLayout162.xml"/><Relationship Id="rId70" Type="http://schemas.openxmlformats.org/officeDocument/2006/relationships/slideLayout" Target="../slideLayouts/slideLayout170.xml"/><Relationship Id="rId75" Type="http://schemas.openxmlformats.org/officeDocument/2006/relationships/slideLayout" Target="../slideLayouts/slideLayout175.xml"/><Relationship Id="rId83" Type="http://schemas.openxmlformats.org/officeDocument/2006/relationships/slideLayout" Target="../slideLayouts/slideLayout183.xml"/><Relationship Id="rId88" Type="http://schemas.openxmlformats.org/officeDocument/2006/relationships/theme" Target="../theme/theme5.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5" Type="http://schemas.openxmlformats.org/officeDocument/2006/relationships/slideLayout" Target="../slideLayouts/slideLayout115.xml"/><Relationship Id="rId23" Type="http://schemas.openxmlformats.org/officeDocument/2006/relationships/slideLayout" Target="../slideLayouts/slideLayout123.xml"/><Relationship Id="rId28" Type="http://schemas.openxmlformats.org/officeDocument/2006/relationships/slideLayout" Target="../slideLayouts/slideLayout128.xml"/><Relationship Id="rId36" Type="http://schemas.openxmlformats.org/officeDocument/2006/relationships/slideLayout" Target="../slideLayouts/slideLayout136.xml"/><Relationship Id="rId49" Type="http://schemas.openxmlformats.org/officeDocument/2006/relationships/slideLayout" Target="../slideLayouts/slideLayout149.xml"/><Relationship Id="rId57" Type="http://schemas.openxmlformats.org/officeDocument/2006/relationships/slideLayout" Target="../slideLayouts/slideLayout157.xml"/><Relationship Id="rId10" Type="http://schemas.openxmlformats.org/officeDocument/2006/relationships/slideLayout" Target="../slideLayouts/slideLayout110.xml"/><Relationship Id="rId31" Type="http://schemas.openxmlformats.org/officeDocument/2006/relationships/slideLayout" Target="../slideLayouts/slideLayout131.xml"/><Relationship Id="rId44" Type="http://schemas.openxmlformats.org/officeDocument/2006/relationships/slideLayout" Target="../slideLayouts/slideLayout144.xml"/><Relationship Id="rId52" Type="http://schemas.openxmlformats.org/officeDocument/2006/relationships/slideLayout" Target="../slideLayouts/slideLayout152.xml"/><Relationship Id="rId60" Type="http://schemas.openxmlformats.org/officeDocument/2006/relationships/slideLayout" Target="../slideLayouts/slideLayout160.xml"/><Relationship Id="rId65" Type="http://schemas.openxmlformats.org/officeDocument/2006/relationships/slideLayout" Target="../slideLayouts/slideLayout165.xml"/><Relationship Id="rId73" Type="http://schemas.openxmlformats.org/officeDocument/2006/relationships/slideLayout" Target="../slideLayouts/slideLayout173.xml"/><Relationship Id="rId78" Type="http://schemas.openxmlformats.org/officeDocument/2006/relationships/slideLayout" Target="../slideLayouts/slideLayout178.xml"/><Relationship Id="rId81" Type="http://schemas.openxmlformats.org/officeDocument/2006/relationships/slideLayout" Target="../slideLayouts/slideLayout181.xml"/><Relationship Id="rId86" Type="http://schemas.openxmlformats.org/officeDocument/2006/relationships/slideLayout" Target="../slideLayouts/slideLayout186.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39" Type="http://schemas.openxmlformats.org/officeDocument/2006/relationships/slideLayout" Target="../slideLayouts/slideLayout139.xml"/><Relationship Id="rId34" Type="http://schemas.openxmlformats.org/officeDocument/2006/relationships/slideLayout" Target="../slideLayouts/slideLayout134.xml"/><Relationship Id="rId50" Type="http://schemas.openxmlformats.org/officeDocument/2006/relationships/slideLayout" Target="../slideLayouts/slideLayout150.xml"/><Relationship Id="rId55" Type="http://schemas.openxmlformats.org/officeDocument/2006/relationships/slideLayout" Target="../slideLayouts/slideLayout155.xml"/><Relationship Id="rId76" Type="http://schemas.openxmlformats.org/officeDocument/2006/relationships/slideLayout" Target="../slideLayouts/slideLayout176.xml"/><Relationship Id="rId7" Type="http://schemas.openxmlformats.org/officeDocument/2006/relationships/slideLayout" Target="../slideLayouts/slideLayout107.xml"/><Relationship Id="rId71" Type="http://schemas.openxmlformats.org/officeDocument/2006/relationships/slideLayout" Target="../slideLayouts/slideLayout171.xml"/><Relationship Id="rId2" Type="http://schemas.openxmlformats.org/officeDocument/2006/relationships/slideLayout" Target="../slideLayouts/slideLayout102.xml"/><Relationship Id="rId29" Type="http://schemas.openxmlformats.org/officeDocument/2006/relationships/slideLayout" Target="../slideLayouts/slideLayout129.xml"/><Relationship Id="rId24" Type="http://schemas.openxmlformats.org/officeDocument/2006/relationships/slideLayout" Target="../slideLayouts/slideLayout124.xml"/><Relationship Id="rId40" Type="http://schemas.openxmlformats.org/officeDocument/2006/relationships/slideLayout" Target="../slideLayouts/slideLayout140.xml"/><Relationship Id="rId45" Type="http://schemas.openxmlformats.org/officeDocument/2006/relationships/slideLayout" Target="../slideLayouts/slideLayout145.xml"/><Relationship Id="rId66" Type="http://schemas.openxmlformats.org/officeDocument/2006/relationships/slideLayout" Target="../slideLayouts/slideLayout166.xml"/><Relationship Id="rId87" Type="http://schemas.openxmlformats.org/officeDocument/2006/relationships/slideLayout" Target="../slideLayouts/slideLayout187.xml"/><Relationship Id="rId61" Type="http://schemas.openxmlformats.org/officeDocument/2006/relationships/slideLayout" Target="../slideLayouts/slideLayout161.xml"/><Relationship Id="rId82" Type="http://schemas.openxmlformats.org/officeDocument/2006/relationships/slideLayout" Target="../slideLayouts/slideLayout182.xml"/><Relationship Id="rId19" Type="http://schemas.openxmlformats.org/officeDocument/2006/relationships/slideLayout" Target="../slideLayouts/slideLayout119.xml"/></Relationships>
</file>

<file path=ppt/slideMasters/_rels/slideMaster6.xml.rels><?xml version="1.0" encoding="UTF-8" standalone="yes"?>
<Relationships xmlns="http://schemas.openxmlformats.org/package/2006/relationships"><Relationship Id="rId26" Type="http://schemas.openxmlformats.org/officeDocument/2006/relationships/slideLayout" Target="../slideLayouts/slideLayout213.xml"/><Relationship Id="rId21" Type="http://schemas.openxmlformats.org/officeDocument/2006/relationships/slideLayout" Target="../slideLayouts/slideLayout208.xml"/><Relationship Id="rId42" Type="http://schemas.openxmlformats.org/officeDocument/2006/relationships/slideLayout" Target="../slideLayouts/slideLayout229.xml"/><Relationship Id="rId47" Type="http://schemas.openxmlformats.org/officeDocument/2006/relationships/slideLayout" Target="../slideLayouts/slideLayout234.xml"/><Relationship Id="rId63" Type="http://schemas.openxmlformats.org/officeDocument/2006/relationships/slideLayout" Target="../slideLayouts/slideLayout250.xml"/><Relationship Id="rId68" Type="http://schemas.openxmlformats.org/officeDocument/2006/relationships/slideLayout" Target="../slideLayouts/slideLayout255.xml"/><Relationship Id="rId2" Type="http://schemas.openxmlformats.org/officeDocument/2006/relationships/slideLayout" Target="../slideLayouts/slideLayout189.xml"/><Relationship Id="rId16" Type="http://schemas.openxmlformats.org/officeDocument/2006/relationships/slideLayout" Target="../slideLayouts/slideLayout203.xml"/><Relationship Id="rId29" Type="http://schemas.openxmlformats.org/officeDocument/2006/relationships/slideLayout" Target="../slideLayouts/slideLayout216.xml"/><Relationship Id="rId11" Type="http://schemas.openxmlformats.org/officeDocument/2006/relationships/slideLayout" Target="../slideLayouts/slideLayout198.xml"/><Relationship Id="rId24" Type="http://schemas.openxmlformats.org/officeDocument/2006/relationships/slideLayout" Target="../slideLayouts/slideLayout211.xml"/><Relationship Id="rId32" Type="http://schemas.openxmlformats.org/officeDocument/2006/relationships/slideLayout" Target="../slideLayouts/slideLayout219.xml"/><Relationship Id="rId37" Type="http://schemas.openxmlformats.org/officeDocument/2006/relationships/slideLayout" Target="../slideLayouts/slideLayout224.xml"/><Relationship Id="rId40" Type="http://schemas.openxmlformats.org/officeDocument/2006/relationships/slideLayout" Target="../slideLayouts/slideLayout227.xml"/><Relationship Id="rId45" Type="http://schemas.openxmlformats.org/officeDocument/2006/relationships/slideLayout" Target="../slideLayouts/slideLayout232.xml"/><Relationship Id="rId53" Type="http://schemas.openxmlformats.org/officeDocument/2006/relationships/slideLayout" Target="../slideLayouts/slideLayout240.xml"/><Relationship Id="rId58" Type="http://schemas.openxmlformats.org/officeDocument/2006/relationships/slideLayout" Target="../slideLayouts/slideLayout245.xml"/><Relationship Id="rId66" Type="http://schemas.openxmlformats.org/officeDocument/2006/relationships/slideLayout" Target="../slideLayouts/slideLayout253.xml"/><Relationship Id="rId74" Type="http://schemas.openxmlformats.org/officeDocument/2006/relationships/image" Target="../media/image26.emf"/><Relationship Id="rId5" Type="http://schemas.openxmlformats.org/officeDocument/2006/relationships/slideLayout" Target="../slideLayouts/slideLayout192.xml"/><Relationship Id="rId61" Type="http://schemas.openxmlformats.org/officeDocument/2006/relationships/slideLayout" Target="../slideLayouts/slideLayout248.xml"/><Relationship Id="rId19" Type="http://schemas.openxmlformats.org/officeDocument/2006/relationships/slideLayout" Target="../slideLayouts/slideLayout206.xml"/><Relationship Id="rId14" Type="http://schemas.openxmlformats.org/officeDocument/2006/relationships/slideLayout" Target="../slideLayouts/slideLayout201.xml"/><Relationship Id="rId22" Type="http://schemas.openxmlformats.org/officeDocument/2006/relationships/slideLayout" Target="../slideLayouts/slideLayout209.xml"/><Relationship Id="rId27" Type="http://schemas.openxmlformats.org/officeDocument/2006/relationships/slideLayout" Target="../slideLayouts/slideLayout214.xml"/><Relationship Id="rId30" Type="http://schemas.openxmlformats.org/officeDocument/2006/relationships/slideLayout" Target="../slideLayouts/slideLayout217.xml"/><Relationship Id="rId35" Type="http://schemas.openxmlformats.org/officeDocument/2006/relationships/slideLayout" Target="../slideLayouts/slideLayout222.xml"/><Relationship Id="rId43" Type="http://schemas.openxmlformats.org/officeDocument/2006/relationships/slideLayout" Target="../slideLayouts/slideLayout230.xml"/><Relationship Id="rId48" Type="http://schemas.openxmlformats.org/officeDocument/2006/relationships/slideLayout" Target="../slideLayouts/slideLayout235.xml"/><Relationship Id="rId56" Type="http://schemas.openxmlformats.org/officeDocument/2006/relationships/slideLayout" Target="../slideLayouts/slideLayout243.xml"/><Relationship Id="rId64" Type="http://schemas.openxmlformats.org/officeDocument/2006/relationships/slideLayout" Target="../slideLayouts/slideLayout251.xml"/><Relationship Id="rId69" Type="http://schemas.openxmlformats.org/officeDocument/2006/relationships/slideLayout" Target="../slideLayouts/slideLayout256.xml"/><Relationship Id="rId8" Type="http://schemas.openxmlformats.org/officeDocument/2006/relationships/slideLayout" Target="../slideLayouts/slideLayout195.xml"/><Relationship Id="rId51" Type="http://schemas.openxmlformats.org/officeDocument/2006/relationships/slideLayout" Target="../slideLayouts/slideLayout238.xml"/><Relationship Id="rId72" Type="http://schemas.openxmlformats.org/officeDocument/2006/relationships/image" Target="../media/image1.png"/><Relationship Id="rId3" Type="http://schemas.openxmlformats.org/officeDocument/2006/relationships/slideLayout" Target="../slideLayouts/slideLayout190.xml"/><Relationship Id="rId12" Type="http://schemas.openxmlformats.org/officeDocument/2006/relationships/slideLayout" Target="../slideLayouts/slideLayout199.xml"/><Relationship Id="rId17" Type="http://schemas.openxmlformats.org/officeDocument/2006/relationships/slideLayout" Target="../slideLayouts/slideLayout204.xml"/><Relationship Id="rId25" Type="http://schemas.openxmlformats.org/officeDocument/2006/relationships/slideLayout" Target="../slideLayouts/slideLayout212.xml"/><Relationship Id="rId33" Type="http://schemas.openxmlformats.org/officeDocument/2006/relationships/slideLayout" Target="../slideLayouts/slideLayout220.xml"/><Relationship Id="rId38" Type="http://schemas.openxmlformats.org/officeDocument/2006/relationships/slideLayout" Target="../slideLayouts/slideLayout225.xml"/><Relationship Id="rId46" Type="http://schemas.openxmlformats.org/officeDocument/2006/relationships/slideLayout" Target="../slideLayouts/slideLayout233.xml"/><Relationship Id="rId59" Type="http://schemas.openxmlformats.org/officeDocument/2006/relationships/slideLayout" Target="../slideLayouts/slideLayout246.xml"/><Relationship Id="rId67" Type="http://schemas.openxmlformats.org/officeDocument/2006/relationships/slideLayout" Target="../slideLayouts/slideLayout254.xml"/><Relationship Id="rId20" Type="http://schemas.openxmlformats.org/officeDocument/2006/relationships/slideLayout" Target="../slideLayouts/slideLayout207.xml"/><Relationship Id="rId41" Type="http://schemas.openxmlformats.org/officeDocument/2006/relationships/slideLayout" Target="../slideLayouts/slideLayout228.xml"/><Relationship Id="rId54" Type="http://schemas.openxmlformats.org/officeDocument/2006/relationships/slideLayout" Target="../slideLayouts/slideLayout241.xml"/><Relationship Id="rId62" Type="http://schemas.openxmlformats.org/officeDocument/2006/relationships/slideLayout" Target="../slideLayouts/slideLayout249.xml"/><Relationship Id="rId70" Type="http://schemas.openxmlformats.org/officeDocument/2006/relationships/slideLayout" Target="../slideLayouts/slideLayout257.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5" Type="http://schemas.openxmlformats.org/officeDocument/2006/relationships/slideLayout" Target="../slideLayouts/slideLayout202.xml"/><Relationship Id="rId23" Type="http://schemas.openxmlformats.org/officeDocument/2006/relationships/slideLayout" Target="../slideLayouts/slideLayout210.xml"/><Relationship Id="rId28" Type="http://schemas.openxmlformats.org/officeDocument/2006/relationships/slideLayout" Target="../slideLayouts/slideLayout215.xml"/><Relationship Id="rId36" Type="http://schemas.openxmlformats.org/officeDocument/2006/relationships/slideLayout" Target="../slideLayouts/slideLayout223.xml"/><Relationship Id="rId49" Type="http://schemas.openxmlformats.org/officeDocument/2006/relationships/slideLayout" Target="../slideLayouts/slideLayout236.xml"/><Relationship Id="rId57" Type="http://schemas.openxmlformats.org/officeDocument/2006/relationships/slideLayout" Target="../slideLayouts/slideLayout244.xml"/><Relationship Id="rId10" Type="http://schemas.openxmlformats.org/officeDocument/2006/relationships/slideLayout" Target="../slideLayouts/slideLayout197.xml"/><Relationship Id="rId31" Type="http://schemas.openxmlformats.org/officeDocument/2006/relationships/slideLayout" Target="../slideLayouts/slideLayout218.xml"/><Relationship Id="rId44" Type="http://schemas.openxmlformats.org/officeDocument/2006/relationships/slideLayout" Target="../slideLayouts/slideLayout231.xml"/><Relationship Id="rId52" Type="http://schemas.openxmlformats.org/officeDocument/2006/relationships/slideLayout" Target="../slideLayouts/slideLayout239.xml"/><Relationship Id="rId60" Type="http://schemas.openxmlformats.org/officeDocument/2006/relationships/slideLayout" Target="../slideLayouts/slideLayout247.xml"/><Relationship Id="rId65" Type="http://schemas.openxmlformats.org/officeDocument/2006/relationships/slideLayout" Target="../slideLayouts/slideLayout252.xml"/><Relationship Id="rId73" Type="http://schemas.openxmlformats.org/officeDocument/2006/relationships/image" Target="../media/image2.svg"/><Relationship Id="rId4" Type="http://schemas.openxmlformats.org/officeDocument/2006/relationships/slideLayout" Target="../slideLayouts/slideLayout191.xml"/><Relationship Id="rId9" Type="http://schemas.openxmlformats.org/officeDocument/2006/relationships/slideLayout" Target="../slideLayouts/slideLayout196.xml"/><Relationship Id="rId13" Type="http://schemas.openxmlformats.org/officeDocument/2006/relationships/slideLayout" Target="../slideLayouts/slideLayout200.xml"/><Relationship Id="rId18" Type="http://schemas.openxmlformats.org/officeDocument/2006/relationships/slideLayout" Target="../slideLayouts/slideLayout205.xml"/><Relationship Id="rId39" Type="http://schemas.openxmlformats.org/officeDocument/2006/relationships/slideLayout" Target="../slideLayouts/slideLayout226.xml"/><Relationship Id="rId34" Type="http://schemas.openxmlformats.org/officeDocument/2006/relationships/slideLayout" Target="../slideLayouts/slideLayout221.xml"/><Relationship Id="rId50" Type="http://schemas.openxmlformats.org/officeDocument/2006/relationships/slideLayout" Target="../slideLayouts/slideLayout237.xml"/><Relationship Id="rId55" Type="http://schemas.openxmlformats.org/officeDocument/2006/relationships/slideLayout" Target="../slideLayouts/slideLayout242.xml"/><Relationship Id="rId7" Type="http://schemas.openxmlformats.org/officeDocument/2006/relationships/slideLayout" Target="../slideLayouts/slideLayout194.xml"/><Relationship Id="rId71"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381000" y="238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381000" y="1698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381000" y="6229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3/25/2025</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r:embed="rId33">
            <a:extLst>
              <a:ext uri="{96DAC541-7B7A-43D3-8B79-37D633B846F1}">
                <asvg:svgBlip xmlns:asvg="http://schemas.microsoft.com/office/drawing/2016/SVG/main" r:embed="rId34"/>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548462417"/>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 id="2147483777" r:id="rId25"/>
    <p:sldLayoutId id="2147483778" r:id="rId26"/>
    <p:sldLayoutId id="2147483779" r:id="rId27"/>
    <p:sldLayoutId id="2147483780" r:id="rId28"/>
    <p:sldLayoutId id="2147483781" r:id="rId29"/>
    <p:sldLayoutId id="2147483782" r:id="rId30"/>
    <p:sldLayoutId id="2147483946"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649A1B1-5A8E-4E46-95DF-CCAC78182983}" type="slidenum">
              <a:rPr kumimoji="0" lang="en-US" sz="1050" b="0" i="0" u="none" strike="noStrike" kern="1200" cap="none" spc="0" normalizeH="0" baseline="0" noProof="0" smtClean="0">
                <a:ln>
                  <a:noFill/>
                </a:ln>
                <a:solidFill>
                  <a:srgbClr val="000000">
                    <a:tint val="75000"/>
                  </a:srgbClr>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a:ln>
                <a:noFill/>
              </a:ln>
              <a:solidFill>
                <a:srgbClr val="000000">
                  <a:tint val="75000"/>
                </a:srgbClr>
              </a:solidFill>
              <a:effectLst/>
              <a:uLnTx/>
              <a:uFillTx/>
              <a:latin typeface="Segoe UI"/>
              <a:ea typeface="+mn-ea"/>
              <a:cs typeface="+mn-cs"/>
            </a:endParaRPr>
          </a:p>
        </p:txBody>
      </p:sp>
    </p:spTree>
    <p:extLst>
      <p:ext uri="{BB962C8B-B14F-4D97-AF65-F5344CB8AC3E}">
        <p14:creationId xmlns:p14="http://schemas.microsoft.com/office/powerpoint/2010/main" val="8036319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2264687756"/>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 id="2147483836" r:id="rId26"/>
  </p:sldLayoutIdLst>
  <p:transition>
    <p:fade/>
  </p:transition>
  <p:hf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9"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3176177415"/>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2" r:id="rId14"/>
    <p:sldLayoutId id="2147483853" r:id="rId15"/>
    <p:sldLayoutId id="2147483854" r:id="rId16"/>
    <p:sldLayoutId id="2147483855" r:id="rId17"/>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837">
          <p15:clr>
            <a:srgbClr val="C35EA4"/>
          </p15:clr>
        </p15:guide>
        <p15:guide id="32" orient="horz" pos="1097">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580311"/>
            <a:ext cx="11018520" cy="430887"/>
          </a:xfrm>
          <a:prstGeom prst="rect">
            <a:avLst/>
          </a:prstGeom>
          <a:noFill/>
        </p:spPr>
        <p:txBody>
          <a:bodyPr vert="horz" wrap="square" lIns="0" tIns="0" rIns="0" bIns="0" rtlCol="0" anchor="b" anchorCtr="0">
            <a:noAutofit/>
          </a:bodyPr>
          <a:lstStyle/>
          <a:p>
            <a:pPr lvl="0"/>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 name="Graphic 4">
            <a:extLst>
              <a:ext uri="{FF2B5EF4-FFF2-40B4-BE49-F238E27FC236}">
                <a16:creationId xmlns:a16="http://schemas.microsoft.com/office/drawing/2014/main" id="{FD0A04DA-4C2F-74A6-1E51-7838E3F55135}"/>
              </a:ext>
            </a:extLst>
          </p:cNvPr>
          <p:cNvPicPr>
            <a:picLocks noChangeAspect="1"/>
          </p:cNvPicPr>
          <p:nvPr userDrawn="1"/>
        </p:nvPicPr>
        <p:blipFill>
          <a:blip r:embed="rId89">
            <a:extLst>
              <a:ext uri="{28A0092B-C50C-407E-A947-70E740481C1C}">
                <a14:useLocalDpi xmlns:a14="http://schemas.microsoft.com/office/drawing/2010/main" val="0"/>
              </a:ext>
              <a:ext uri="{96DAC541-7B7A-43D3-8B79-37D633B846F1}">
                <asvg:svgBlip xmlns:asvg="http://schemas.microsoft.com/office/drawing/2016/SVG/main" r:embed="rId90"/>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167322509"/>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 id="2147483873" r:id="rId17"/>
    <p:sldLayoutId id="2147483874" r:id="rId18"/>
    <p:sldLayoutId id="2147483875" r:id="rId19"/>
    <p:sldLayoutId id="2147483876" r:id="rId20"/>
    <p:sldLayoutId id="2147483877" r:id="rId21"/>
    <p:sldLayoutId id="2147483878" r:id="rId22"/>
    <p:sldLayoutId id="2147483879" r:id="rId23"/>
    <p:sldLayoutId id="2147483880" r:id="rId24"/>
    <p:sldLayoutId id="2147483881" r:id="rId25"/>
    <p:sldLayoutId id="2147483882" r:id="rId26"/>
    <p:sldLayoutId id="2147483883" r:id="rId27"/>
    <p:sldLayoutId id="2147483884" r:id="rId28"/>
    <p:sldLayoutId id="2147483885" r:id="rId29"/>
    <p:sldLayoutId id="2147483886" r:id="rId30"/>
    <p:sldLayoutId id="2147483887" r:id="rId31"/>
    <p:sldLayoutId id="2147483888" r:id="rId32"/>
    <p:sldLayoutId id="2147483889" r:id="rId33"/>
    <p:sldLayoutId id="2147483890" r:id="rId34"/>
    <p:sldLayoutId id="2147483891" r:id="rId35"/>
    <p:sldLayoutId id="2147483892" r:id="rId36"/>
    <p:sldLayoutId id="2147483893" r:id="rId37"/>
    <p:sldLayoutId id="2147483894" r:id="rId38"/>
    <p:sldLayoutId id="2147483895" r:id="rId39"/>
    <p:sldLayoutId id="2147483896" r:id="rId40"/>
    <p:sldLayoutId id="2147483897" r:id="rId41"/>
    <p:sldLayoutId id="2147483898" r:id="rId42"/>
    <p:sldLayoutId id="2147483899" r:id="rId43"/>
    <p:sldLayoutId id="2147483900" r:id="rId44"/>
    <p:sldLayoutId id="2147483901" r:id="rId45"/>
    <p:sldLayoutId id="2147483902" r:id="rId46"/>
    <p:sldLayoutId id="2147483903" r:id="rId47"/>
    <p:sldLayoutId id="2147483904" r:id="rId48"/>
    <p:sldLayoutId id="2147483905" r:id="rId49"/>
    <p:sldLayoutId id="2147483906" r:id="rId50"/>
    <p:sldLayoutId id="2147483907" r:id="rId51"/>
    <p:sldLayoutId id="2147483908" r:id="rId52"/>
    <p:sldLayoutId id="2147483909" r:id="rId53"/>
    <p:sldLayoutId id="2147483910" r:id="rId54"/>
    <p:sldLayoutId id="2147483911" r:id="rId55"/>
    <p:sldLayoutId id="2147483912" r:id="rId56"/>
    <p:sldLayoutId id="2147483913" r:id="rId57"/>
    <p:sldLayoutId id="2147483914" r:id="rId58"/>
    <p:sldLayoutId id="2147483915" r:id="rId59"/>
    <p:sldLayoutId id="2147483916" r:id="rId60"/>
    <p:sldLayoutId id="2147483917" r:id="rId61"/>
    <p:sldLayoutId id="2147483918" r:id="rId62"/>
    <p:sldLayoutId id="2147483919" r:id="rId63"/>
    <p:sldLayoutId id="2147483920" r:id="rId64"/>
    <p:sldLayoutId id="2147483921" r:id="rId65"/>
    <p:sldLayoutId id="2147483922" r:id="rId66"/>
    <p:sldLayoutId id="2147483923" r:id="rId67"/>
    <p:sldLayoutId id="2147483924" r:id="rId68"/>
    <p:sldLayoutId id="2147483925" r:id="rId69"/>
    <p:sldLayoutId id="2147483926" r:id="rId70"/>
    <p:sldLayoutId id="2147483927" r:id="rId71"/>
    <p:sldLayoutId id="2147483928" r:id="rId72"/>
    <p:sldLayoutId id="2147483929" r:id="rId73"/>
    <p:sldLayoutId id="2147483930" r:id="rId74"/>
    <p:sldLayoutId id="2147483931" r:id="rId75"/>
    <p:sldLayoutId id="2147483932" r:id="rId76"/>
    <p:sldLayoutId id="2147483933" r:id="rId77"/>
    <p:sldLayoutId id="2147483934" r:id="rId78"/>
    <p:sldLayoutId id="2147483935" r:id="rId79"/>
    <p:sldLayoutId id="2147483936" r:id="rId80"/>
    <p:sldLayoutId id="2147483937" r:id="rId81"/>
    <p:sldLayoutId id="2147483938" r:id="rId82"/>
    <p:sldLayoutId id="2147483939" r:id="rId83"/>
    <p:sldLayoutId id="2147483941" r:id="rId84"/>
    <p:sldLayoutId id="2147483942" r:id="rId85"/>
    <p:sldLayoutId id="2147483943" r:id="rId86"/>
    <p:sldLayoutId id="2147483944" r:id="rId87"/>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2">
            <a:extLst>
              <a:ext uri="{96DAC541-7B7A-43D3-8B79-37D633B846F1}">
                <asvg:svgBlip xmlns:asvg="http://schemas.microsoft.com/office/drawing/2016/SVG/main" r:embed="rId73"/>
              </a:ext>
            </a:extLst>
          </a:blip>
          <a:srcRect/>
          <a:stretch/>
        </p:blipFill>
        <p:spPr>
          <a:xfrm rot="5400000">
            <a:off x="9509919" y="2743200"/>
            <a:ext cx="6858000" cy="1371600"/>
          </a:xfrm>
          <a:prstGeom prst="rect">
            <a:avLst/>
          </a:prstGeom>
        </p:spPr>
      </p:pic>
      <p:sp>
        <p:nvSpPr>
          <p:cNvPr id="5" name="Title Placeholder 1">
            <a:extLst>
              <a:ext uri="{FF2B5EF4-FFF2-40B4-BE49-F238E27FC236}">
                <a16:creationId xmlns:a16="http://schemas.microsoft.com/office/drawing/2014/main" id="{122C8061-28A0-9CB9-F7FF-B8BEECAAF9F8}"/>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6" name="Text Placeholder 3">
            <a:extLst>
              <a:ext uri="{FF2B5EF4-FFF2-40B4-BE49-F238E27FC236}">
                <a16:creationId xmlns:a16="http://schemas.microsoft.com/office/drawing/2014/main" id="{D41926F4-E0BE-8F85-00AC-37802F38222B}"/>
              </a:ext>
            </a:extLst>
          </p:cNvPr>
          <p:cNvSpPr>
            <a:spLocks noGrp="1"/>
          </p:cNvSpPr>
          <p:nvPr>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ID" hidden="1">
            <a:extLst>
              <a:ext uri="{FF2B5EF4-FFF2-40B4-BE49-F238E27FC236}">
                <a16:creationId xmlns:a16="http://schemas.microsoft.com/office/drawing/2014/main" id="{08E53A73-950C-1EE7-29D7-595892C6041A}"/>
              </a:ext>
            </a:extLst>
          </p:cNvPr>
          <p:cNvGrpSpPr/>
          <p:nvPr userDrawn="1"/>
        </p:nvGrpSpPr>
        <p:grpSpPr>
          <a:xfrm>
            <a:off x="0" y="0"/>
            <a:ext cx="12192000" cy="6858000"/>
            <a:chOff x="0" y="0"/>
            <a:chExt cx="12192000" cy="6858000"/>
          </a:xfrm>
        </p:grpSpPr>
        <p:cxnSp>
          <p:nvCxnSpPr>
            <p:cNvPr id="34" name="Straight Connector 33">
              <a:extLst>
                <a:ext uri="{FF2B5EF4-FFF2-40B4-BE49-F238E27FC236}">
                  <a16:creationId xmlns:a16="http://schemas.microsoft.com/office/drawing/2014/main" id="{4481212A-FD89-9B42-4FB7-356B55A6BD6B}"/>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C8282A6-BAB0-B413-151E-34E06E7AC792}"/>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E40132A-B703-3B89-ACEE-7B0B8F70E27C}"/>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57EED8E-FE42-1AAD-2695-91C6E792B609}"/>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0F746F3-181D-B9AF-83B0-88FC265A98D1}"/>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949B6A0-A744-B353-DE28-DCA3A1FEE964}"/>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BBD75CB-6CCE-B4AD-C889-08ED619B8A73}"/>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9F791FC-6015-3D2D-B758-A3F7C6358E5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6CDC0D2-AE1A-C203-5D25-8C34D56F4282}"/>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B6321BA-85B0-CE67-23C9-C9A339C34FD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93A6967-780D-CDF7-8090-956B065B85D4}"/>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2F0EBB9-4637-2FE3-B7C2-CF56599817A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78BEF0B-248A-7EF3-DDF9-7E1F38DC4A8E}"/>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FC3432B-01AA-EA89-D909-627C85EB387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5DA688A-5672-83C1-3AE5-4294323FC22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21278B4-5611-FD33-E2B6-FE0C5D442CC5}"/>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B808858-99BF-4953-49C8-9CFA91CD18B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59DD751-58CA-653A-2C3D-035C78579AE1}"/>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8BC61B5-D134-D6D4-8FD0-6A74B6CFC15A}"/>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593809E9-E4EB-A1DD-9CFF-32E3573CE8E2}"/>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A068D60B-77BD-7162-FCF9-DEA54B27AB05}"/>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02858D1D-C787-F75D-69B4-5E1E87D9BEA2}"/>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F55DA5B2-DB89-DEC1-6EC5-A455DA013229}"/>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DBC04647-B702-4522-29FE-482B3BC62EB6}"/>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CC8F0D20-011C-BDF5-EE35-22AD3E60CF6D}"/>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5F32A15-1B8F-C319-9C8E-C823151544B7}"/>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2C89DCE2-CE5F-F582-4698-3CA0C99B2D62}"/>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2D6CA88F-32B5-0A6D-3990-80E6C068C544}"/>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A4E7C22D-58F0-EC2C-7D98-CB8BCF86280A}"/>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5F4CF6B0-7F79-9E73-C258-42B079294848}"/>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0371C3C4-3616-770E-4FA0-B2B26927A618}"/>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F2828D48-CE11-79AC-FF9F-42996B3D2A89}"/>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02F4940-576B-0021-0274-32C52F74A2B1}"/>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F262A2F9-0C40-FFE8-72AD-CE34006B50A3}"/>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42" name=".64 square" hidden="1">
            <a:extLst>
              <a:ext uri="{FF2B5EF4-FFF2-40B4-BE49-F238E27FC236}">
                <a16:creationId xmlns:a16="http://schemas.microsoft.com/office/drawing/2014/main" id="{181BEBA9-7D82-5471-ED0B-F372162B5DC4}"/>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3" name=".32 square" hidden="1">
            <a:extLst>
              <a:ext uri="{FF2B5EF4-FFF2-40B4-BE49-F238E27FC236}">
                <a16:creationId xmlns:a16="http://schemas.microsoft.com/office/drawing/2014/main" id="{24D71252-6420-D3DE-D956-91B046A73B4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5"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301B24C5-CEAC-1A13-EB0E-B7152BBF8F32}"/>
              </a:ext>
              <a:ext uri="{C183D7F6-B498-43B3-948B-1728B52AA6E4}">
                <adec:decorative xmlns:adec="http://schemas.microsoft.com/office/drawing/2017/decorative" val="0"/>
              </a:ext>
            </a:extLst>
          </p:cNvPr>
          <p:cNvPicPr>
            <a:picLocks noChangeAspect="1"/>
          </p:cNvPicPr>
          <p:nvPr userDrawn="1"/>
        </p:nvPicPr>
        <p:blipFill rotWithShape="1">
          <a:blip r:embed="rId74"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Tree>
    <p:extLst>
      <p:ext uri="{BB962C8B-B14F-4D97-AF65-F5344CB8AC3E}">
        <p14:creationId xmlns:p14="http://schemas.microsoft.com/office/powerpoint/2010/main" val="1531840408"/>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 id="2147483965" r:id="rId18"/>
    <p:sldLayoutId id="2147483966" r:id="rId19"/>
    <p:sldLayoutId id="2147483967" r:id="rId20"/>
    <p:sldLayoutId id="2147483968" r:id="rId21"/>
    <p:sldLayoutId id="2147483969" r:id="rId22"/>
    <p:sldLayoutId id="2147483970" r:id="rId23"/>
    <p:sldLayoutId id="2147483971" r:id="rId24"/>
    <p:sldLayoutId id="2147483972" r:id="rId25"/>
    <p:sldLayoutId id="2147483973" r:id="rId26"/>
    <p:sldLayoutId id="2147483974" r:id="rId27"/>
    <p:sldLayoutId id="2147483975" r:id="rId28"/>
    <p:sldLayoutId id="2147483976" r:id="rId29"/>
    <p:sldLayoutId id="2147483977" r:id="rId30"/>
    <p:sldLayoutId id="2147483978" r:id="rId31"/>
    <p:sldLayoutId id="2147483979" r:id="rId32"/>
    <p:sldLayoutId id="2147483980" r:id="rId33"/>
    <p:sldLayoutId id="2147483981" r:id="rId34"/>
    <p:sldLayoutId id="2147483982" r:id="rId35"/>
    <p:sldLayoutId id="2147483983" r:id="rId36"/>
    <p:sldLayoutId id="2147483984" r:id="rId37"/>
    <p:sldLayoutId id="2147483985" r:id="rId38"/>
    <p:sldLayoutId id="2147483986" r:id="rId39"/>
    <p:sldLayoutId id="2147483987" r:id="rId40"/>
    <p:sldLayoutId id="2147483988" r:id="rId41"/>
    <p:sldLayoutId id="2147483989" r:id="rId42"/>
    <p:sldLayoutId id="2147483990" r:id="rId43"/>
    <p:sldLayoutId id="2147483991" r:id="rId44"/>
    <p:sldLayoutId id="2147483992" r:id="rId45"/>
    <p:sldLayoutId id="2147483993" r:id="rId46"/>
    <p:sldLayoutId id="2147483994" r:id="rId47"/>
    <p:sldLayoutId id="2147483995" r:id="rId48"/>
    <p:sldLayoutId id="2147483996" r:id="rId49"/>
    <p:sldLayoutId id="2147483997" r:id="rId50"/>
    <p:sldLayoutId id="2147483998" r:id="rId51"/>
    <p:sldLayoutId id="2147483999" r:id="rId52"/>
    <p:sldLayoutId id="2147484000" r:id="rId53"/>
    <p:sldLayoutId id="2147484001" r:id="rId54"/>
    <p:sldLayoutId id="2147484002" r:id="rId55"/>
    <p:sldLayoutId id="2147484003" r:id="rId56"/>
    <p:sldLayoutId id="2147484004" r:id="rId57"/>
    <p:sldLayoutId id="2147484005" r:id="rId58"/>
    <p:sldLayoutId id="2147484006" r:id="rId59"/>
    <p:sldLayoutId id="2147484007" r:id="rId60"/>
    <p:sldLayoutId id="2147484008" r:id="rId61"/>
    <p:sldLayoutId id="2147484009" r:id="rId62"/>
    <p:sldLayoutId id="2147484010" r:id="rId63"/>
    <p:sldLayoutId id="2147484011" r:id="rId64"/>
    <p:sldLayoutId id="2147484012" r:id="rId65"/>
    <p:sldLayoutId id="2147484013" r:id="rId66"/>
    <p:sldLayoutId id="2147484014" r:id="rId67"/>
    <p:sldLayoutId id="2147484015" r:id="rId68"/>
    <p:sldLayoutId id="2147484016" r:id="rId69"/>
    <p:sldLayoutId id="2147484017" r:id="rId70"/>
  </p:sldLayoutIdLst>
  <p:transition>
    <p:fade/>
  </p:transition>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Sans Display"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xml"/><Relationship Id="rId1" Type="http://schemas.openxmlformats.org/officeDocument/2006/relationships/slideLayout" Target="../slideLayouts/slideLayout18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5.xml"/><Relationship Id="rId1" Type="http://schemas.openxmlformats.org/officeDocument/2006/relationships/themeOverride" Target="../theme/themeOverride6.xml"/><Relationship Id="rId5" Type="http://schemas.openxmlformats.org/officeDocument/2006/relationships/image" Target="../media/image161.svg"/><Relationship Id="rId4" Type="http://schemas.openxmlformats.org/officeDocument/2006/relationships/image" Target="../media/image15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5.xml"/><Relationship Id="rId1" Type="http://schemas.openxmlformats.org/officeDocument/2006/relationships/themeOverride" Target="../theme/themeOverride7.xml"/><Relationship Id="rId5" Type="http://schemas.openxmlformats.org/officeDocument/2006/relationships/image" Target="../media/image163.png"/><Relationship Id="rId4" Type="http://schemas.openxmlformats.org/officeDocument/2006/relationships/image" Target="../media/image16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05.xml"/><Relationship Id="rId1" Type="http://schemas.openxmlformats.org/officeDocument/2006/relationships/themeOverride" Target="../theme/themeOverride8.xml"/><Relationship Id="rId5" Type="http://schemas.openxmlformats.org/officeDocument/2006/relationships/image" Target="../media/image163.png"/><Relationship Id="rId4" Type="http://schemas.openxmlformats.org/officeDocument/2006/relationships/image" Target="../media/image16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5.xml"/><Relationship Id="rId1" Type="http://schemas.openxmlformats.org/officeDocument/2006/relationships/themeOverride" Target="../theme/themeOverride9.xml"/><Relationship Id="rId5" Type="http://schemas.openxmlformats.org/officeDocument/2006/relationships/image" Target="../media/image165.png"/><Relationship Id="rId4" Type="http://schemas.openxmlformats.org/officeDocument/2006/relationships/image" Target="../media/image16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05.xml"/><Relationship Id="rId1" Type="http://schemas.openxmlformats.org/officeDocument/2006/relationships/themeOverride" Target="../theme/themeOverride10.xml"/><Relationship Id="rId5" Type="http://schemas.openxmlformats.org/officeDocument/2006/relationships/image" Target="../media/image167.png"/><Relationship Id="rId4" Type="http://schemas.openxmlformats.org/officeDocument/2006/relationships/image" Target="../media/image16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5.xml"/><Relationship Id="rId1" Type="http://schemas.openxmlformats.org/officeDocument/2006/relationships/themeOverride" Target="../theme/themeOverride11.xml"/><Relationship Id="rId5" Type="http://schemas.openxmlformats.org/officeDocument/2006/relationships/image" Target="../media/image169.png"/><Relationship Id="rId4" Type="http://schemas.openxmlformats.org/officeDocument/2006/relationships/image" Target="../media/image16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5.xml"/><Relationship Id="rId1" Type="http://schemas.openxmlformats.org/officeDocument/2006/relationships/themeOverride" Target="../theme/themeOverride12.xml"/><Relationship Id="rId5" Type="http://schemas.openxmlformats.org/officeDocument/2006/relationships/image" Target="../media/image171.png"/><Relationship Id="rId4" Type="http://schemas.openxmlformats.org/officeDocument/2006/relationships/image" Target="../media/image17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05.xml"/><Relationship Id="rId1" Type="http://schemas.openxmlformats.org/officeDocument/2006/relationships/themeOverride" Target="../theme/themeOverride13.xml"/><Relationship Id="rId5" Type="http://schemas.openxmlformats.org/officeDocument/2006/relationships/image" Target="../media/image172.png"/><Relationship Id="rId4" Type="http://schemas.openxmlformats.org/officeDocument/2006/relationships/image" Target="../media/image17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05.xml"/><Relationship Id="rId1" Type="http://schemas.openxmlformats.org/officeDocument/2006/relationships/themeOverride" Target="../theme/themeOverride14.xml"/><Relationship Id="rId5" Type="http://schemas.openxmlformats.org/officeDocument/2006/relationships/image" Target="../media/image174.png"/><Relationship Id="rId4" Type="http://schemas.openxmlformats.org/officeDocument/2006/relationships/image" Target="../media/image17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5.xml"/><Relationship Id="rId1" Type="http://schemas.openxmlformats.org/officeDocument/2006/relationships/themeOverride" Target="../theme/themeOverride15.xml"/><Relationship Id="rId5" Type="http://schemas.openxmlformats.org/officeDocument/2006/relationships/image" Target="../media/image176.png"/><Relationship Id="rId4" Type="http://schemas.openxmlformats.org/officeDocument/2006/relationships/image" Target="../media/image17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05.xml"/><Relationship Id="rId1" Type="http://schemas.openxmlformats.org/officeDocument/2006/relationships/themeOverride" Target="../theme/themeOverride16.xml"/><Relationship Id="rId4" Type="http://schemas.openxmlformats.org/officeDocument/2006/relationships/image" Target="../media/image17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6.xml"/></Relationships>
</file>

<file path=ppt/slides/_rels/slide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2.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5.xml"/><Relationship Id="rId1" Type="http://schemas.openxmlformats.org/officeDocument/2006/relationships/themeOverride" Target="../theme/themeOverride1.xml"/><Relationship Id="rId4" Type="http://schemas.openxmlformats.org/officeDocument/2006/relationships/image" Target="../media/image15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5.xml"/><Relationship Id="rId1" Type="http://schemas.openxmlformats.org/officeDocument/2006/relationships/themeOverride" Target="../theme/themeOverride2.xml"/><Relationship Id="rId6" Type="http://schemas.openxmlformats.org/officeDocument/2006/relationships/image" Target="../media/image153.png"/><Relationship Id="rId5" Type="http://schemas.openxmlformats.org/officeDocument/2006/relationships/image" Target="../media/image152.svg"/><Relationship Id="rId4" Type="http://schemas.openxmlformats.org/officeDocument/2006/relationships/image" Target="../media/image15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5.xml"/><Relationship Id="rId1" Type="http://schemas.openxmlformats.org/officeDocument/2006/relationships/themeOverride" Target="../theme/themeOverride3.xml"/><Relationship Id="rId5" Type="http://schemas.openxmlformats.org/officeDocument/2006/relationships/image" Target="../media/image155.png"/><Relationship Id="rId4" Type="http://schemas.openxmlformats.org/officeDocument/2006/relationships/image" Target="../media/image15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5.xml"/><Relationship Id="rId1" Type="http://schemas.openxmlformats.org/officeDocument/2006/relationships/themeOverride" Target="../theme/themeOverride4.xml"/><Relationship Id="rId5" Type="http://schemas.openxmlformats.org/officeDocument/2006/relationships/image" Target="../media/image157.png"/><Relationship Id="rId4" Type="http://schemas.openxmlformats.org/officeDocument/2006/relationships/image" Target="../media/image156.png"/></Relationships>
</file>

<file path=ppt/slides/_rels/slide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xml"/><Relationship Id="rId1" Type="http://schemas.openxmlformats.org/officeDocument/2006/relationships/slideLayout" Target="../slideLayouts/slideLayout20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5.xml"/><Relationship Id="rId1" Type="http://schemas.openxmlformats.org/officeDocument/2006/relationships/themeOverride" Target="../theme/themeOverride5.xml"/><Relationship Id="rId5" Type="http://schemas.openxmlformats.org/officeDocument/2006/relationships/image" Target="../media/image160.svg"/><Relationship Id="rId4" Type="http://schemas.openxmlformats.org/officeDocument/2006/relationships/image" Target="../media/image1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2CF417-3A6B-2392-B955-2616930BEC51}"/>
              </a:ext>
            </a:extLst>
          </p:cNvPr>
          <p:cNvSpPr>
            <a:spLocks noGrp="1"/>
          </p:cNvSpPr>
          <p:nvPr>
            <p:ph type="title"/>
          </p:nvPr>
        </p:nvSpPr>
        <p:spPr>
          <a:xfrm>
            <a:off x="584200" y="1687117"/>
            <a:ext cx="4080397" cy="1846659"/>
          </a:xfrm>
        </p:spPr>
        <p:txBody>
          <a:bodyPr/>
          <a:lstStyle/>
          <a:p>
            <a:r>
              <a:rPr lang="en-US" dirty="0"/>
              <a:t>Building Daily Habits with Copilot Scenarios</a:t>
            </a:r>
          </a:p>
        </p:txBody>
      </p:sp>
      <p:sp>
        <p:nvSpPr>
          <p:cNvPr id="4" name="Text Placeholder 3">
            <a:extLst>
              <a:ext uri="{FF2B5EF4-FFF2-40B4-BE49-F238E27FC236}">
                <a16:creationId xmlns:a16="http://schemas.microsoft.com/office/drawing/2014/main" id="{411C32F6-1F41-A785-8F4D-09CC1722C248}"/>
              </a:ext>
            </a:extLst>
          </p:cNvPr>
          <p:cNvSpPr>
            <a:spLocks noGrp="1"/>
          </p:cNvSpPr>
          <p:nvPr>
            <p:ph type="body" sz="quarter" idx="12"/>
          </p:nvPr>
        </p:nvSpPr>
        <p:spPr>
          <a:xfrm>
            <a:off x="466634" y="5747657"/>
            <a:ext cx="4080397" cy="692442"/>
          </a:xfrm>
        </p:spPr>
        <p:txBody>
          <a:bodyPr/>
          <a:lstStyle/>
          <a:p>
            <a:r>
              <a:rPr lang="en-US" sz="1100" dirty="0"/>
              <a:t>Content by David VanGilder.</a:t>
            </a:r>
          </a:p>
          <a:p>
            <a:r>
              <a:rPr lang="en-US" sz="1100" dirty="0"/>
              <a:t>Originally presented in August 2024 as part of the Camp Copilot trainings series at Microsoft.</a:t>
            </a:r>
          </a:p>
        </p:txBody>
      </p:sp>
      <p:pic>
        <p:nvPicPr>
          <p:cNvPr id="6" name="Picture 5" descr="Microsoft Copilot logo">
            <a:extLst>
              <a:ext uri="{FF2B5EF4-FFF2-40B4-BE49-F238E27FC236}">
                <a16:creationId xmlns:a16="http://schemas.microsoft.com/office/drawing/2014/main" id="{F48E1472-65B7-0826-6E1B-06DA9C94EB7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7C42E5EE-BA78-ED5F-5402-34E7D59484F4}"/>
              </a:ext>
              <a:ext uri="{C183D7F6-B498-43B3-948B-1728B52AA6E4}">
                <adec:decorative xmlns:adec="http://schemas.microsoft.com/office/drawing/2017/decorative" val="1"/>
              </a:ext>
            </a:extLst>
          </p:cNvPr>
          <p:cNvGrpSpPr/>
          <p:nvPr/>
        </p:nvGrpSpPr>
        <p:grpSpPr>
          <a:xfrm>
            <a:off x="10621819" y="6440099"/>
            <a:ext cx="1653309" cy="417901"/>
            <a:chOff x="10621819" y="6440099"/>
            <a:chExt cx="1653309" cy="417901"/>
          </a:xfrm>
        </p:grpSpPr>
        <p:sp>
          <p:nvSpPr>
            <p:cNvPr id="5" name="TextBox 4">
              <a:extLst>
                <a:ext uri="{FF2B5EF4-FFF2-40B4-BE49-F238E27FC236}">
                  <a16:creationId xmlns:a16="http://schemas.microsoft.com/office/drawing/2014/main" id="{099C4F1A-34A1-3EF2-DDC5-B1D4EC31B351}"/>
                </a:ext>
              </a:extLst>
            </p:cNvPr>
            <p:cNvSpPr txBox="1"/>
            <p:nvPr/>
          </p:nvSpPr>
          <p:spPr>
            <a:xfrm>
              <a:off x="10621819" y="6550223"/>
              <a:ext cx="1653309" cy="307777"/>
            </a:xfrm>
            <a:prstGeom prst="rect">
              <a:avLst/>
            </a:prstGeom>
            <a:noFill/>
          </p:spPr>
          <p:txBody>
            <a:bodyPr wrap="square" rtlCol="0">
              <a:spAutoFit/>
            </a:bodyPr>
            <a:lstStyle/>
            <a:p>
              <a:r>
                <a:rPr lang="en-US" sz="1400">
                  <a:gradFill flip="none" rotWithShape="1">
                    <a:gsLst>
                      <a:gs pos="0">
                        <a:srgbClr val="3F9CEB"/>
                      </a:gs>
                      <a:gs pos="53000">
                        <a:srgbClr val="7070E0"/>
                      </a:gs>
                    </a:gsLst>
                    <a:lin ang="2700000" scaled="0"/>
                    <a:tileRect/>
                  </a:gradFill>
                  <a:latin typeface="Segoe UI Semibold" panose="020B0702040204020203" pitchFamily="34" charset="0"/>
                  <a:cs typeface="Segoe UI Semibold" panose="020B0702040204020203" pitchFamily="34" charset="0"/>
                </a:rPr>
                <a:t>Microsoft</a:t>
              </a:r>
              <a:r>
                <a:rPr lang="en-US" sz="1400">
                  <a:gradFill flip="none" rotWithShape="1">
                    <a:gsLst>
                      <a:gs pos="0">
                        <a:srgbClr val="3F9CEB"/>
                      </a:gs>
                      <a:gs pos="100000">
                        <a:srgbClr val="7070E0"/>
                      </a:gs>
                    </a:gsLst>
                    <a:lin ang="2700000" scaled="0"/>
                    <a:tileRect/>
                  </a:gradFill>
                  <a:latin typeface="Segoe UI Semibold" panose="020B0702040204020203" pitchFamily="34" charset="0"/>
                  <a:cs typeface="Segoe UI Semibold" panose="020B0702040204020203" pitchFamily="34" charset="0"/>
                </a:rPr>
                <a:t> </a:t>
              </a:r>
              <a:r>
                <a:rPr lang="en-US" sz="1400">
                  <a:gradFill flip="none" rotWithShape="1">
                    <a:gsLst>
                      <a:gs pos="0">
                        <a:srgbClr val="3F9CEB"/>
                      </a:gs>
                      <a:gs pos="33500">
                        <a:srgbClr val="5886E6"/>
                      </a:gs>
                      <a:gs pos="97000">
                        <a:srgbClr val="C969E7"/>
                      </a:gs>
                    </a:gsLst>
                    <a:lin ang="2700000" scaled="0"/>
                    <a:tileRect/>
                  </a:gradFill>
                  <a:latin typeface="Segoe UI Semibold" panose="020B0702040204020203" pitchFamily="34" charset="0"/>
                  <a:cs typeface="Segoe UI Semibold" panose="020B0702040204020203" pitchFamily="34" charset="0"/>
                </a:rPr>
                <a:t>Digital</a:t>
              </a:r>
            </a:p>
          </p:txBody>
        </p:sp>
        <p:sp>
          <p:nvSpPr>
            <p:cNvPr id="7" name="TextBox 6">
              <a:extLst>
                <a:ext uri="{FF2B5EF4-FFF2-40B4-BE49-F238E27FC236}">
                  <a16:creationId xmlns:a16="http://schemas.microsoft.com/office/drawing/2014/main" id="{4B87D761-A961-F071-0471-B8B04EAABF7F}"/>
                </a:ext>
              </a:extLst>
            </p:cNvPr>
            <p:cNvSpPr txBox="1"/>
            <p:nvPr/>
          </p:nvSpPr>
          <p:spPr>
            <a:xfrm>
              <a:off x="11013951" y="6440099"/>
              <a:ext cx="1235050" cy="215444"/>
            </a:xfrm>
            <a:prstGeom prst="rect">
              <a:avLst/>
            </a:prstGeom>
            <a:noFill/>
          </p:spPr>
          <p:txBody>
            <a:bodyPr wrap="square" rtlCol="0">
              <a:spAutoFit/>
            </a:bodyPr>
            <a:lstStyle/>
            <a:p>
              <a:r>
                <a:rPr lang="en-US" sz="800" kern="1000" spc="-10">
                  <a:solidFill>
                    <a:schemeClr val="tx1">
                      <a:lumMod val="65000"/>
                      <a:lumOff val="35000"/>
                    </a:schemeClr>
                  </a:solidFill>
                  <a:latin typeface="Segoe UI Semibold" panose="020B0702040204020203" pitchFamily="34" charset="0"/>
                  <a:cs typeface="Segoe UI Semibold" panose="020B0702040204020203" pitchFamily="34" charset="0"/>
                </a:rPr>
                <a:t>Learning provided by</a:t>
              </a:r>
            </a:p>
          </p:txBody>
        </p:sp>
      </p:grpSp>
    </p:spTree>
    <p:extLst>
      <p:ext uri="{BB962C8B-B14F-4D97-AF65-F5344CB8AC3E}">
        <p14:creationId xmlns:p14="http://schemas.microsoft.com/office/powerpoint/2010/main" val="196335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ABBDF0-9818-BF7C-6F26-6A7A6FEE1D1B}"/>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F19C3F80-4107-3DEB-F04A-19C4661F7015}"/>
              </a:ext>
            </a:extLst>
          </p:cNvPr>
          <p:cNvSpPr>
            <a:spLocks noGrp="1"/>
          </p:cNvSpPr>
          <p:nvPr>
            <p:ph type="title"/>
          </p:nvPr>
        </p:nvSpPr>
        <p:spPr>
          <a:xfrm>
            <a:off x="588263" y="2874999"/>
            <a:ext cx="3840862" cy="1107996"/>
          </a:xfrm>
        </p:spPr>
        <p:txBody>
          <a:bodyPr/>
          <a:lstStyle/>
          <a:p>
            <a:pPr marL="0" marR="0" lvl="0" indent="0" defTabSz="914400" rtl="0" eaLnBrk="1" fontAlgn="auto" latinLnBrk="0" hangingPunct="1">
              <a:lnSpc>
                <a:spcPct val="100000"/>
              </a:lnSpc>
              <a:spcBef>
                <a:spcPts val="0"/>
              </a:spcBef>
              <a:spcAft>
                <a:spcPts val="600"/>
              </a:spcAft>
              <a:buClrTx/>
              <a:buSzTx/>
              <a:buFontTx/>
              <a:buNone/>
              <a:tabLst/>
              <a:defRPr/>
            </a:pPr>
            <a:r>
              <a:rPr lang="en-US" sz="2400" b="1" dirty="0">
                <a:latin typeface="+mn-lt"/>
              </a:rPr>
              <a:t>Suggested prompt: </a:t>
            </a:r>
            <a:br>
              <a:rPr lang="en-US" sz="2400" b="1" dirty="0">
                <a:latin typeface="+mn-lt"/>
              </a:rPr>
            </a:br>
            <a:r>
              <a:rPr lang="en-US" sz="2400" dirty="0">
                <a:latin typeface="+mn-lt"/>
              </a:rPr>
              <a:t>What did </a:t>
            </a:r>
            <a:r>
              <a:rPr lang="en-US" sz="2400" i="1" dirty="0">
                <a:latin typeface="+mn-lt"/>
              </a:rPr>
              <a:t>/[PERSON] </a:t>
            </a:r>
            <a:r>
              <a:rPr lang="en-US" sz="2400" dirty="0">
                <a:latin typeface="+mn-lt"/>
              </a:rPr>
              <a:t>say about </a:t>
            </a:r>
            <a:r>
              <a:rPr lang="en-US" sz="2400" i="1" dirty="0">
                <a:latin typeface="+mn-lt"/>
              </a:rPr>
              <a:t>[TOPIC]</a:t>
            </a:r>
            <a:r>
              <a:rPr lang="en-US" sz="2400" dirty="0">
                <a:latin typeface="+mn-lt"/>
              </a:rPr>
              <a:t>?</a:t>
            </a:r>
          </a:p>
        </p:txBody>
      </p:sp>
      <p:pic>
        <p:nvPicPr>
          <p:cNvPr id="22" name="Picture 21" descr="A screenshot of a prompt in M365 Copilot Chat.">
            <a:extLst>
              <a:ext uri="{FF2B5EF4-FFF2-40B4-BE49-F238E27FC236}">
                <a16:creationId xmlns:a16="http://schemas.microsoft.com/office/drawing/2014/main" id="{19384602-222F-CE98-5B9F-478CA5ADB52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118947" y="1184655"/>
            <a:ext cx="6779569" cy="4419830"/>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29300567-FA44-96EB-BACB-8108F22F28F1}"/>
              </a:ext>
              <a:ext uri="{C183D7F6-B498-43B3-948B-1728B52AA6E4}">
                <adec:decorative xmlns:adec="http://schemas.microsoft.com/office/drawing/2017/decorative" val="0"/>
              </a:ext>
            </a:extLst>
          </p:cNvPr>
          <p:cNvSpPr txBox="1"/>
          <p:nvPr/>
        </p:nvSpPr>
        <p:spPr>
          <a:xfrm>
            <a:off x="588262" y="292869"/>
            <a:ext cx="10149405" cy="733663"/>
          </a:xfrm>
          <a:prstGeom prst="rect">
            <a:avLst/>
          </a:prstGeom>
          <a:noFill/>
        </p:spPr>
        <p:txBody>
          <a:bodyPr vert="horz" wrap="square" lIns="0" tIns="0" rIns="0" bIns="0" rtlCol="0" anchor="t">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rgbClr val="091F2C"/>
                </a:solidFill>
                <a:effectLst/>
                <a:uLnTx/>
                <a:uFillTx/>
                <a:latin typeface="Segoe Sans Display Semibold"/>
                <a:ea typeface="+mn-ea"/>
                <a:cs typeface="Segoe Sans Display" pitchFamily="2" charset="0"/>
              </a:rPr>
              <a:t>Summarize what was said in Copilot Chat</a:t>
            </a:r>
          </a:p>
        </p:txBody>
      </p:sp>
    </p:spTree>
    <p:extLst>
      <p:ext uri="{BB962C8B-B14F-4D97-AF65-F5344CB8AC3E}">
        <p14:creationId xmlns:p14="http://schemas.microsoft.com/office/powerpoint/2010/main" val="4078613291"/>
      </p:ext>
    </p:extLst>
  </p:cSld>
  <p:clrMapOvr>
    <a:overrideClrMapping bg1="lt1" tx1="dk1" bg2="lt2" tx2="dk2" accent1="accent1" accent2="accent2" accent3="accent3" accent4="accent4" accent5="accent5" accent6="accent6" hlink="hlink" folHlink="folHlink"/>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8FE32D-BC83-CA9D-B0AB-C182CC62A3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07B0440-7B3D-590E-CD98-4A8FA0E1A2FC}"/>
              </a:ext>
            </a:extLst>
          </p:cNvPr>
          <p:cNvSpPr txBox="1">
            <a:spLocks noGrp="1"/>
          </p:cNvSpPr>
          <p:nvPr>
            <p:ph type="title" idx="4294967295"/>
          </p:nvPr>
        </p:nvSpPr>
        <p:spPr>
          <a:xfrm>
            <a:off x="588263" y="249330"/>
            <a:ext cx="10528916"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Generate meeting notes in Teams</a:t>
            </a:r>
          </a:p>
        </p:txBody>
      </p:sp>
      <p:sp>
        <p:nvSpPr>
          <p:cNvPr id="5" name="TextBox 4">
            <a:extLst>
              <a:ext uri="{FF2B5EF4-FFF2-40B4-BE49-F238E27FC236}">
                <a16:creationId xmlns:a16="http://schemas.microsoft.com/office/drawing/2014/main" id="{D321BF6E-4E14-993E-CADA-1BE5EA8D676F}"/>
              </a:ext>
            </a:extLst>
          </p:cNvPr>
          <p:cNvSpPr txBox="1"/>
          <p:nvPr/>
        </p:nvSpPr>
        <p:spPr>
          <a:xfrm>
            <a:off x="8003180" y="1828807"/>
            <a:ext cx="3289700" cy="3004456"/>
          </a:xfrm>
          <a:prstGeom prst="rect">
            <a:avLst/>
          </a:prstGeom>
        </p:spPr>
        <p:txBody>
          <a:bodyPr vert="horz" wrap="square" lIns="0" tIns="0" rIns="0" bIns="0"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ea typeface="Aptos" panose="020B0004020202020204" pitchFamily="34" charset="0"/>
                <a:cs typeface="Times New Roman" panose="02020603050405020304" pitchFamily="18" charset="0"/>
              </a:rPr>
              <a:t>Tip: </a:t>
            </a:r>
            <a:r>
              <a:rPr lang="en-US" dirty="0">
                <a:effectLst/>
                <a:ea typeface="Aptos" panose="020B0004020202020204" pitchFamily="34" charset="0"/>
                <a:cs typeface="Times New Roman" panose="02020603050405020304" pitchFamily="18" charset="0"/>
              </a:rPr>
              <a:t>You can also use the free-form text field to generate notes by typing “Generate meeting notes.” When using the free-form text field, you can add additional text, for example, “Generate meeting notes and put them into an email format so that I can send it to the team.</a:t>
            </a:r>
            <a:endParaRPr lang="en-US" dirty="0"/>
          </a:p>
        </p:txBody>
      </p:sp>
      <p:pic>
        <p:nvPicPr>
          <p:cNvPr id="6" name="Picture 5">
            <a:extLst>
              <a:ext uri="{FF2B5EF4-FFF2-40B4-BE49-F238E27FC236}">
                <a16:creationId xmlns:a16="http://schemas.microsoft.com/office/drawing/2014/main" id="{99ABDD6D-2A90-4562-EDE9-C415F2BB1F3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88263" y="1552388"/>
            <a:ext cx="7060323" cy="4595870"/>
          </a:xfrm>
          <a:prstGeom prst="rect">
            <a:avLst/>
          </a:prstGeom>
        </p:spPr>
      </p:pic>
      <p:sp>
        <p:nvSpPr>
          <p:cNvPr id="8" name="TextBox 7">
            <a:extLst>
              <a:ext uri="{FF2B5EF4-FFF2-40B4-BE49-F238E27FC236}">
                <a16:creationId xmlns:a16="http://schemas.microsoft.com/office/drawing/2014/main" id="{9C8FE7B7-9782-2039-527B-26B890EB3439}"/>
              </a:ext>
              <a:ext uri="{C183D7F6-B498-43B3-948B-1728B52AA6E4}">
                <adec:decorative xmlns:adec="http://schemas.microsoft.com/office/drawing/2017/decorative" val="1"/>
              </a:ext>
            </a:extLst>
          </p:cNvPr>
          <p:cNvSpPr txBox="1"/>
          <p:nvPr/>
        </p:nvSpPr>
        <p:spPr>
          <a:xfrm>
            <a:off x="1756157" y="1272510"/>
            <a:ext cx="2039262"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Recap</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E1EB1C4B-767B-54D7-9F80-417DDEB20002}"/>
              </a:ext>
              <a:ext uri="{C183D7F6-B498-43B3-948B-1728B52AA6E4}">
                <adec:decorative xmlns:adec="http://schemas.microsoft.com/office/drawing/2017/decorative" val="1"/>
              </a:ext>
            </a:extLst>
          </p:cNvPr>
          <p:cNvPicPr>
            <a:picLocks noChangeAspect="1"/>
          </p:cNvPicPr>
          <p:nvPr/>
        </p:nvPicPr>
        <p:blipFill>
          <a:blip r:embed="rId5"/>
          <a:srcRect l="49056" t="4655" r="46860" b="88275"/>
          <a:stretch/>
        </p:blipFill>
        <p:spPr>
          <a:xfrm>
            <a:off x="4032820" y="1538018"/>
            <a:ext cx="516477" cy="569533"/>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10BF6903-77AC-11E8-C124-88188AF3F865}"/>
              </a:ext>
              <a:ext uri="{C183D7F6-B498-43B3-948B-1728B52AA6E4}">
                <adec:decorative xmlns:adec="http://schemas.microsoft.com/office/drawing/2017/decorative" val="1"/>
              </a:ext>
            </a:extLst>
          </p:cNvPr>
          <p:cNvPicPr>
            <a:picLocks noChangeAspect="1"/>
          </p:cNvPicPr>
          <p:nvPr/>
        </p:nvPicPr>
        <p:blipFill>
          <a:blip r:embed="rId5"/>
          <a:srcRect l="80238" t="10839" r="11705" b="83540"/>
          <a:stretch/>
        </p:blipFill>
        <p:spPr>
          <a:xfrm>
            <a:off x="6147630" y="2227265"/>
            <a:ext cx="1018903" cy="452846"/>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2E2D0EEF-3296-2A8E-D1C0-24E9ABEB90D6}"/>
              </a:ext>
              <a:ext uri="{C183D7F6-B498-43B3-948B-1728B52AA6E4}">
                <adec:decorative xmlns:adec="http://schemas.microsoft.com/office/drawing/2017/decorative" val="1"/>
              </a:ext>
            </a:extLst>
          </p:cNvPr>
          <p:cNvSpPr txBox="1"/>
          <p:nvPr/>
        </p:nvSpPr>
        <p:spPr>
          <a:xfrm flipH="1">
            <a:off x="4118424" y="2250011"/>
            <a:ext cx="2039262"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Select Copilot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F4FF6707-36F2-F89E-9B42-21A146A94AEA}"/>
              </a:ext>
              <a:ext uri="{C183D7F6-B498-43B3-948B-1728B52AA6E4}">
                <adec:decorative xmlns:adec="http://schemas.microsoft.com/office/drawing/2017/decorative" val="1"/>
              </a:ext>
            </a:extLst>
          </p:cNvPr>
          <p:cNvPicPr>
            <a:picLocks noChangeAspect="1"/>
          </p:cNvPicPr>
          <p:nvPr/>
        </p:nvPicPr>
        <p:blipFill>
          <a:blip r:embed="rId5"/>
          <a:srcRect l="81606" t="67350" r="3350" b="-338"/>
          <a:stretch/>
        </p:blipFill>
        <p:spPr>
          <a:xfrm>
            <a:off x="5498380" y="3189403"/>
            <a:ext cx="1902388" cy="2657552"/>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A9DD19C3-1BDC-D69F-D8AD-6C2BD4995763}"/>
              </a:ext>
              <a:ext uri="{C183D7F6-B498-43B3-948B-1728B52AA6E4}">
                <adec:decorative xmlns:adec="http://schemas.microsoft.com/office/drawing/2017/decorative" val="1"/>
              </a:ext>
            </a:extLst>
          </p:cNvPr>
          <p:cNvSpPr txBox="1"/>
          <p:nvPr/>
        </p:nvSpPr>
        <p:spPr>
          <a:xfrm>
            <a:off x="2464910" y="5286176"/>
            <a:ext cx="3033470"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3: </a:t>
            </a:r>
            <a:r>
              <a:rPr lang="en-US" dirty="0">
                <a:solidFill>
                  <a:schemeClr val="bg1"/>
                </a:solidFill>
              </a:rPr>
              <a:t>Select More prompts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B3257C2A-5C49-C46B-340B-47D06B306B29}"/>
              </a:ext>
              <a:ext uri="{C183D7F6-B498-43B3-948B-1728B52AA6E4}">
                <adec:decorative xmlns:adec="http://schemas.microsoft.com/office/drawing/2017/decorative" val="1"/>
              </a:ext>
            </a:extLst>
          </p:cNvPr>
          <p:cNvSpPr txBox="1"/>
          <p:nvPr/>
        </p:nvSpPr>
        <p:spPr>
          <a:xfrm flipH="1">
            <a:off x="6780007" y="4975843"/>
            <a:ext cx="4166667"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4: </a:t>
            </a:r>
            <a:r>
              <a:rPr lang="en-US" dirty="0">
                <a:solidFill>
                  <a:schemeClr val="bg1"/>
                </a:solidFill>
              </a:rPr>
              <a:t>Select Generate meeting notes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8722687"/>
      </p:ext>
    </p:extLst>
  </p:cSld>
  <p:clrMapOvr>
    <a:overrideClrMapping bg1="lt1" tx1="dk1" bg2="lt2" tx2="dk2" accent1="accent1" accent2="accent2" accent3="accent3" accent4="accent4" accent5="accent5" accent6="accent6" hlink="hlink" folHlink="folHlink"/>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5F7B6C-4606-3F76-F1E1-9AA5D0DE5A4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BC68D4-9ECB-4F15-7BA5-4B003D502668}"/>
              </a:ext>
            </a:extLst>
          </p:cNvPr>
          <p:cNvSpPr txBox="1">
            <a:spLocks noGrp="1"/>
          </p:cNvSpPr>
          <p:nvPr>
            <p:ph type="title" idx="4294967295"/>
          </p:nvPr>
        </p:nvSpPr>
        <p:spPr>
          <a:xfrm>
            <a:off x="588263" y="249330"/>
            <a:ext cx="9843116"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Summarize the beginning of a meeting with Meeting Recap in Teams</a:t>
            </a:r>
          </a:p>
        </p:txBody>
      </p:sp>
      <p:sp>
        <p:nvSpPr>
          <p:cNvPr id="5" name="TextBox 4">
            <a:extLst>
              <a:ext uri="{FF2B5EF4-FFF2-40B4-BE49-F238E27FC236}">
                <a16:creationId xmlns:a16="http://schemas.microsoft.com/office/drawing/2014/main" id="{7A04EC55-912E-4053-36D9-EB3471252D4F}"/>
              </a:ext>
            </a:extLst>
          </p:cNvPr>
          <p:cNvSpPr txBox="1"/>
          <p:nvPr/>
        </p:nvSpPr>
        <p:spPr>
          <a:xfrm>
            <a:off x="8003180" y="1828807"/>
            <a:ext cx="3289700" cy="3004456"/>
          </a:xfrm>
          <a:prstGeom prst="rect">
            <a:avLst/>
          </a:prstGeom>
        </p:spPr>
        <p:txBody>
          <a:bodyPr vert="horz" wrap="square" lIns="0" tIns="0" rIns="0" bIns="0"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Aptos" panose="020B0004020202020204" pitchFamily="34" charset="0"/>
                <a:ea typeface="Aptos" panose="020B0004020202020204" pitchFamily="34" charset="0"/>
                <a:cs typeface="Times New Roman" panose="02020603050405020304" pitchFamily="18" charset="0"/>
              </a:rPr>
              <a:t>Tip: </a:t>
            </a:r>
            <a:r>
              <a:rPr lang="en-US" sz="1800" dirty="0">
                <a:effectLst/>
                <a:latin typeface="Aptos" panose="020B0004020202020204" pitchFamily="34" charset="0"/>
                <a:ea typeface="Aptos" panose="020B0004020202020204" pitchFamily="34" charset="0"/>
                <a:cs typeface="Times New Roman" panose="02020603050405020304" pitchFamily="18" charset="0"/>
              </a:rPr>
              <a:t>You can also use the free-form text field to recap the meeting by typing “Recap the meeting.” When using the free-form text field, you can add additional text, for example, “Recap the meeting into 5 bullet points.</a:t>
            </a:r>
            <a:endParaRPr lang="en-US" dirty="0"/>
          </a:p>
        </p:txBody>
      </p:sp>
      <p:pic>
        <p:nvPicPr>
          <p:cNvPr id="6" name="Picture 5">
            <a:extLst>
              <a:ext uri="{FF2B5EF4-FFF2-40B4-BE49-F238E27FC236}">
                <a16:creationId xmlns:a16="http://schemas.microsoft.com/office/drawing/2014/main" id="{3ED7381F-0232-BE84-85C9-8A1FFAA6170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8264" y="1552388"/>
            <a:ext cx="7060321" cy="4595870"/>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ADB7A804-C5A3-5899-942C-8C673CD7088C}"/>
              </a:ext>
              <a:ext uri="{C183D7F6-B498-43B3-948B-1728B52AA6E4}">
                <adec:decorative xmlns:adec="http://schemas.microsoft.com/office/drawing/2017/decorative" val="1"/>
              </a:ext>
            </a:extLst>
          </p:cNvPr>
          <p:cNvPicPr>
            <a:picLocks noChangeAspect="1"/>
          </p:cNvPicPr>
          <p:nvPr/>
        </p:nvPicPr>
        <p:blipFill>
          <a:blip r:embed="rId5"/>
          <a:srcRect l="81606" t="67350" r="3350" b="-338"/>
          <a:stretch/>
        </p:blipFill>
        <p:spPr>
          <a:xfrm>
            <a:off x="5404103" y="3331035"/>
            <a:ext cx="1902388" cy="2657552"/>
          </a:xfrm>
          <a:prstGeom prst="roundRect">
            <a:avLst>
              <a:gd name="adj" fmla="val 2381"/>
            </a:avLst>
          </a:prstGeom>
          <a:noFill/>
          <a:ln w="38100">
            <a:no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DD34831D-6E1E-C83A-FA6D-D3AEE3FFBACF}"/>
              </a:ext>
              <a:ext uri="{C183D7F6-B498-43B3-948B-1728B52AA6E4}">
                <adec:decorative xmlns:adec="http://schemas.microsoft.com/office/drawing/2017/decorative" val="1"/>
              </a:ext>
            </a:extLst>
          </p:cNvPr>
          <p:cNvPicPr>
            <a:picLocks noChangeAspect="1"/>
          </p:cNvPicPr>
          <p:nvPr/>
        </p:nvPicPr>
        <p:blipFill>
          <a:blip r:embed="rId5"/>
          <a:srcRect l="81606" t="95334" r="8830" b="-338"/>
          <a:stretch/>
        </p:blipFill>
        <p:spPr>
          <a:xfrm>
            <a:off x="5404103" y="5599859"/>
            <a:ext cx="1209433" cy="403098"/>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FC3A9C6F-C004-DAB9-71F9-B0AC3F2BFFD8}"/>
              </a:ext>
              <a:ext uri="{C183D7F6-B498-43B3-948B-1728B52AA6E4}">
                <adec:decorative xmlns:adec="http://schemas.microsoft.com/office/drawing/2017/decorative" val="1"/>
              </a:ext>
            </a:extLst>
          </p:cNvPr>
          <p:cNvSpPr txBox="1"/>
          <p:nvPr/>
        </p:nvSpPr>
        <p:spPr>
          <a:xfrm>
            <a:off x="2599221" y="5492325"/>
            <a:ext cx="2804882"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More prompts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9" name="Picture 18">
            <a:extLst>
              <a:ext uri="{FF2B5EF4-FFF2-40B4-BE49-F238E27FC236}">
                <a16:creationId xmlns:a16="http://schemas.microsoft.com/office/drawing/2014/main" id="{F820BD10-247B-5EFF-CD89-867592CF5955}"/>
              </a:ext>
              <a:ext uri="{C183D7F6-B498-43B3-948B-1728B52AA6E4}">
                <adec:decorative xmlns:adec="http://schemas.microsoft.com/office/drawing/2017/decorative" val="1"/>
              </a:ext>
            </a:extLst>
          </p:cNvPr>
          <p:cNvPicPr>
            <a:picLocks noChangeAspect="1"/>
          </p:cNvPicPr>
          <p:nvPr/>
        </p:nvPicPr>
        <p:blipFill>
          <a:blip r:embed="rId5"/>
          <a:srcRect l="81606" t="72009" r="8753" b="24165"/>
          <a:stretch/>
        </p:blipFill>
        <p:spPr>
          <a:xfrm>
            <a:off x="5210749" y="3761948"/>
            <a:ext cx="1596140" cy="403465"/>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B4C3BD89-1D33-82EA-3812-989B1704CA24}"/>
              </a:ext>
              <a:ext uri="{C183D7F6-B498-43B3-948B-1728B52AA6E4}">
                <adec:decorative xmlns:adec="http://schemas.microsoft.com/office/drawing/2017/decorative" val="1"/>
              </a:ext>
            </a:extLst>
          </p:cNvPr>
          <p:cNvSpPr txBox="1"/>
          <p:nvPr/>
        </p:nvSpPr>
        <p:spPr>
          <a:xfrm>
            <a:off x="1827805" y="3587210"/>
            <a:ext cx="3433421" cy="733663"/>
          </a:xfrm>
          <a:prstGeom prst="rightArrow">
            <a:avLst/>
          </a:prstGeom>
          <a:solidFill>
            <a:schemeClr val="accent1"/>
          </a:solidFill>
          <a:ln>
            <a:solidFill>
              <a:schemeClr val="tx1"/>
            </a:solid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Select Recap meeting so far</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7170501"/>
      </p:ext>
    </p:extLst>
  </p:cSld>
  <p:clrMapOvr>
    <a:overrideClrMapping bg1="lt1" tx1="dk1" bg2="lt2" tx2="dk2" accent1="accent1" accent2="accent2" accent3="accent3" accent4="accent4" accent5="accent5" accent6="accent6" hlink="hlink" folHlink="folHlink"/>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C97C10E-B9A7-F9E2-940E-8EB7CFA5B1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DEC5EE4-F351-A759-F758-22D0E2EEE182}"/>
              </a:ext>
            </a:extLst>
          </p:cNvPr>
          <p:cNvSpPr txBox="1">
            <a:spLocks noGrp="1"/>
          </p:cNvSpPr>
          <p:nvPr>
            <p:ph type="title" idx="4294967295"/>
          </p:nvPr>
        </p:nvSpPr>
        <p:spPr>
          <a:xfrm>
            <a:off x="588263" y="249330"/>
            <a:ext cx="10704616"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Summarize the last 2 minutes with Meeting Recap in Teams</a:t>
            </a:r>
          </a:p>
        </p:txBody>
      </p:sp>
      <p:sp>
        <p:nvSpPr>
          <p:cNvPr id="5" name="TextBox 4">
            <a:extLst>
              <a:ext uri="{FF2B5EF4-FFF2-40B4-BE49-F238E27FC236}">
                <a16:creationId xmlns:a16="http://schemas.microsoft.com/office/drawing/2014/main" id="{C8DD0FF1-291A-F96F-F85F-885D5CEA7E97}"/>
              </a:ext>
            </a:extLst>
          </p:cNvPr>
          <p:cNvSpPr txBox="1"/>
          <p:nvPr/>
        </p:nvSpPr>
        <p:spPr>
          <a:xfrm>
            <a:off x="8212182" y="1828807"/>
            <a:ext cx="3080697" cy="3004456"/>
          </a:xfrm>
          <a:prstGeom prst="rect">
            <a:avLst/>
          </a:prstGeom>
        </p:spPr>
        <p:txBody>
          <a:bodyPr vert="horz" wrap="square" lIns="0" tIns="0" rIns="0" bIns="0"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Prompt: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Please summarize what was covered by the presenter over the last two minutes.</a:t>
            </a:r>
            <a:endParaRPr lang="en-US" dirty="0"/>
          </a:p>
        </p:txBody>
      </p:sp>
      <p:pic>
        <p:nvPicPr>
          <p:cNvPr id="6" name="Picture 5">
            <a:extLst>
              <a:ext uri="{FF2B5EF4-FFF2-40B4-BE49-F238E27FC236}">
                <a16:creationId xmlns:a16="http://schemas.microsoft.com/office/drawing/2014/main" id="{32B5D4D7-2F2C-5F16-65A9-3DA7BAD6F9B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8264" y="1552388"/>
            <a:ext cx="7060321" cy="4595870"/>
          </a:xfrm>
          <a:prstGeom prst="rect">
            <a:avLst/>
          </a:prstGeom>
          <a:effectLst>
            <a:outerShdw blurRad="50800" dist="38100" dir="2700000" algn="tl" rotWithShape="0">
              <a:prstClr val="black">
                <a:alpha val="40000"/>
              </a:prstClr>
            </a:outerShdw>
          </a:effectLst>
        </p:spPr>
      </p:pic>
      <p:pic>
        <p:nvPicPr>
          <p:cNvPr id="2" name="Picture 1">
            <a:extLst>
              <a:ext uri="{FF2B5EF4-FFF2-40B4-BE49-F238E27FC236}">
                <a16:creationId xmlns:a16="http://schemas.microsoft.com/office/drawing/2014/main" id="{DE970857-B625-7269-B1D9-DB23B970899D}"/>
              </a:ext>
              <a:ext uri="{C183D7F6-B498-43B3-948B-1728B52AA6E4}">
                <adec:decorative xmlns:adec="http://schemas.microsoft.com/office/drawing/2017/decorative" val="1"/>
              </a:ext>
            </a:extLst>
          </p:cNvPr>
          <p:cNvPicPr>
            <a:picLocks noChangeAspect="1"/>
          </p:cNvPicPr>
          <p:nvPr/>
        </p:nvPicPr>
        <p:blipFill>
          <a:blip r:embed="rId5"/>
          <a:srcRect l="79926" t="8975"/>
          <a:stretch/>
        </p:blipFill>
        <p:spPr>
          <a:xfrm>
            <a:off x="5961462" y="1145223"/>
            <a:ext cx="1872909" cy="5410200"/>
          </a:xfrm>
          <a:prstGeom prst="roundRect">
            <a:avLst>
              <a:gd name="adj" fmla="val 2381"/>
            </a:avLst>
          </a:prstGeom>
          <a:ln>
            <a:noFill/>
          </a:ln>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B46A7687-2011-97C3-304D-1D1797F0018D}"/>
              </a:ext>
              <a:ext uri="{C183D7F6-B498-43B3-948B-1728B52AA6E4}">
                <adec:decorative xmlns:adec="http://schemas.microsoft.com/office/drawing/2017/decorative" val="1"/>
              </a:ext>
            </a:extLst>
          </p:cNvPr>
          <p:cNvSpPr txBox="1"/>
          <p:nvPr/>
        </p:nvSpPr>
        <p:spPr>
          <a:xfrm>
            <a:off x="3209398" y="3620550"/>
            <a:ext cx="2667659" cy="733663"/>
          </a:xfrm>
          <a:prstGeom prst="rightArrow">
            <a:avLst/>
          </a:prstGeom>
          <a:solidFill>
            <a:schemeClr val="accent1"/>
          </a:solidFill>
          <a:ln>
            <a:solidFill>
              <a:schemeClr val="tx1"/>
            </a:solid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Review the results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DB160D3-1445-D147-AC34-2603B1028E24}"/>
              </a:ext>
              <a:ext uri="{C183D7F6-B498-43B3-948B-1728B52AA6E4}">
                <adec:decorative xmlns:adec="http://schemas.microsoft.com/office/drawing/2017/decorative" val="1"/>
              </a:ext>
            </a:extLst>
          </p:cNvPr>
          <p:cNvSpPr txBox="1"/>
          <p:nvPr/>
        </p:nvSpPr>
        <p:spPr>
          <a:xfrm>
            <a:off x="3318627" y="5674703"/>
            <a:ext cx="2467788" cy="733663"/>
          </a:xfrm>
          <a:prstGeom prst="rightArrow">
            <a:avLst/>
          </a:prstGeom>
          <a:solidFill>
            <a:schemeClr val="accent1"/>
          </a:solidFill>
          <a:ln>
            <a:solidFill>
              <a:schemeClr val="tx1"/>
            </a:solid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Type your prompt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89F3E949-7293-BA62-5A29-9B2519CC35A4}"/>
              </a:ext>
              <a:ext uri="{C183D7F6-B498-43B3-948B-1728B52AA6E4}">
                <adec:decorative xmlns:adec="http://schemas.microsoft.com/office/drawing/2017/decorative" val="1"/>
              </a:ext>
            </a:extLst>
          </p:cNvPr>
          <p:cNvSpPr/>
          <p:nvPr/>
        </p:nvSpPr>
        <p:spPr bwMode="auto">
          <a:xfrm>
            <a:off x="5961462" y="6008914"/>
            <a:ext cx="1945921" cy="399452"/>
          </a:xfrm>
          <a:prstGeom prst="rect">
            <a:avLst/>
          </a:prstGeom>
          <a:noFill/>
          <a:ln w="38100">
            <a:solidFill>
              <a:srgbClr val="C00000"/>
            </a:solid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
        <p:nvSpPr>
          <p:cNvPr id="10" name="Rectangle 9">
            <a:extLst>
              <a:ext uri="{FF2B5EF4-FFF2-40B4-BE49-F238E27FC236}">
                <a16:creationId xmlns:a16="http://schemas.microsoft.com/office/drawing/2014/main" id="{1E3BEF27-358D-DC92-899B-88076A85CE86}"/>
              </a:ext>
              <a:ext uri="{C183D7F6-B498-43B3-948B-1728B52AA6E4}">
                <adec:decorative xmlns:adec="http://schemas.microsoft.com/office/drawing/2017/decorative" val="1"/>
              </a:ext>
            </a:extLst>
          </p:cNvPr>
          <p:cNvSpPr/>
          <p:nvPr/>
        </p:nvSpPr>
        <p:spPr bwMode="auto">
          <a:xfrm>
            <a:off x="5961461" y="2747553"/>
            <a:ext cx="1945921" cy="2927149"/>
          </a:xfrm>
          <a:prstGeom prst="rect">
            <a:avLst/>
          </a:prstGeom>
          <a:noFill/>
          <a:ln w="38100">
            <a:solidFill>
              <a:srgbClr val="C00000"/>
            </a:solid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583498911"/>
      </p:ext>
    </p:extLst>
  </p:cSld>
  <p:clrMapOvr>
    <a:overrideClrMapping bg1="lt1" tx1="dk1" bg2="lt2" tx2="dk2" accent1="accent1" accent2="accent2" accent3="accent3" accent4="accent4" accent5="accent5" accent6="accent6" hlink="hlink" folHlink="folHlink"/>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D52EBA-EADC-C76A-91FD-A7AB532A52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8230A54-7B65-0DDF-D553-CBB99048364F}"/>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Summarize an email in Outlook</a:t>
            </a:r>
          </a:p>
        </p:txBody>
      </p:sp>
      <p:grpSp>
        <p:nvGrpSpPr>
          <p:cNvPr id="11" name="Group 10">
            <a:extLst>
              <a:ext uri="{FF2B5EF4-FFF2-40B4-BE49-F238E27FC236}">
                <a16:creationId xmlns:a16="http://schemas.microsoft.com/office/drawing/2014/main" id="{0C61377F-DFEE-87BB-6FAD-99866A452931}"/>
              </a:ext>
              <a:ext uri="{C183D7F6-B498-43B3-948B-1728B52AA6E4}">
                <adec:decorative xmlns:adec="http://schemas.microsoft.com/office/drawing/2017/decorative" val="1"/>
              </a:ext>
            </a:extLst>
          </p:cNvPr>
          <p:cNvGrpSpPr/>
          <p:nvPr/>
        </p:nvGrpSpPr>
        <p:grpSpPr>
          <a:xfrm>
            <a:off x="969640" y="949624"/>
            <a:ext cx="8737423" cy="5687568"/>
            <a:chOff x="981473" y="137160"/>
            <a:chExt cx="9692640" cy="6309360"/>
          </a:xfrm>
          <a:effectLst>
            <a:outerShdw blurRad="50800" dist="38100" dir="2700000" algn="tl" rotWithShape="0">
              <a:prstClr val="black">
                <a:alpha val="40000"/>
              </a:prstClr>
            </a:outerShdw>
          </a:effectLst>
        </p:grpSpPr>
        <p:sp>
          <p:nvSpPr>
            <p:cNvPr id="12" name="Rectangle: Rounded Corners 11">
              <a:extLst>
                <a:ext uri="{FF2B5EF4-FFF2-40B4-BE49-F238E27FC236}">
                  <a16:creationId xmlns:a16="http://schemas.microsoft.com/office/drawing/2014/main" id="{B9A2EEA9-49C2-F1FE-3620-921404EF1BF9}"/>
                </a:ext>
              </a:extLst>
            </p:cNvPr>
            <p:cNvSpPr/>
            <p:nvPr/>
          </p:nvSpPr>
          <p:spPr>
            <a:xfrm>
              <a:off x="981473" y="137160"/>
              <a:ext cx="9692640" cy="6309360"/>
            </a:xfrm>
            <a:prstGeom prst="roundRect">
              <a:avLst>
                <a:gd name="adj" fmla="val 5769"/>
              </a:avLst>
            </a:prstGeom>
            <a:solidFill>
              <a:srgbClr val="BEAF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E6A7EFA-8544-0ED8-0699-E846D24D6F1E}"/>
                </a:ext>
              </a:extLst>
            </p:cNvPr>
            <p:cNvPicPr>
              <a:picLocks noChangeAspect="1"/>
            </p:cNvPicPr>
            <p:nvPr/>
          </p:nvPicPr>
          <p:blipFill>
            <a:blip r:embed="rId4"/>
            <a:stretch>
              <a:fillRect/>
            </a:stretch>
          </p:blipFill>
          <p:spPr>
            <a:xfrm>
              <a:off x="1162758" y="320040"/>
              <a:ext cx="9330070" cy="5943600"/>
            </a:xfrm>
            <a:prstGeom prst="roundRect">
              <a:avLst>
                <a:gd name="adj" fmla="val 2381"/>
              </a:avLst>
            </a:prstGeom>
            <a:ln>
              <a:solidFill>
                <a:schemeClr val="tx1"/>
              </a:solidFill>
            </a:ln>
          </p:spPr>
        </p:pic>
      </p:grpSp>
      <p:sp>
        <p:nvSpPr>
          <p:cNvPr id="14" name="TextBox 13">
            <a:extLst>
              <a:ext uri="{FF2B5EF4-FFF2-40B4-BE49-F238E27FC236}">
                <a16:creationId xmlns:a16="http://schemas.microsoft.com/office/drawing/2014/main" id="{82F4A02C-2AB6-EA11-DC58-603653616ADF}"/>
              </a:ext>
              <a:ext uri="{C183D7F6-B498-43B3-948B-1728B52AA6E4}">
                <adec:decorative xmlns:adec="http://schemas.microsoft.com/office/drawing/2017/decorative" val="1"/>
              </a:ext>
            </a:extLst>
          </p:cNvPr>
          <p:cNvSpPr txBox="1"/>
          <p:nvPr/>
        </p:nvSpPr>
        <p:spPr>
          <a:xfrm flipH="1">
            <a:off x="219374" y="3184615"/>
            <a:ext cx="2428982"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the email</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C347083-C85D-3A1D-1D35-CD983631D0F2}"/>
              </a:ext>
              <a:ext uri="{C183D7F6-B498-43B3-948B-1728B52AA6E4}">
                <adec:decorative xmlns:adec="http://schemas.microsoft.com/office/drawing/2017/decorative" val="1"/>
              </a:ext>
            </a:extLst>
          </p:cNvPr>
          <p:cNvSpPr txBox="1"/>
          <p:nvPr/>
        </p:nvSpPr>
        <p:spPr>
          <a:xfrm>
            <a:off x="6307280" y="1875998"/>
            <a:ext cx="2428982"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Select Summarize</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3C334B83-1825-A6FB-58AE-688531C5461F}"/>
              </a:ext>
              <a:ext uri="{C183D7F6-B498-43B3-948B-1728B52AA6E4}">
                <adec:decorative xmlns:adec="http://schemas.microsoft.com/office/drawing/2017/decorative" val="1"/>
              </a:ext>
            </a:extLst>
          </p:cNvPr>
          <p:cNvPicPr>
            <a:picLocks noChangeAspect="1"/>
          </p:cNvPicPr>
          <p:nvPr/>
        </p:nvPicPr>
        <p:blipFill>
          <a:blip r:embed="rId4"/>
          <a:srcRect l="90459" t="19180" r="1984" b="76414"/>
          <a:stretch/>
        </p:blipFill>
        <p:spPr>
          <a:xfrm>
            <a:off x="8838968" y="2029191"/>
            <a:ext cx="786385" cy="292078"/>
          </a:xfrm>
          <a:prstGeom prst="roundRect">
            <a:avLst>
              <a:gd name="adj" fmla="val 2381"/>
            </a:avLst>
          </a:prstGeom>
          <a:noFill/>
          <a:ln w="38100">
            <a:solidFill>
              <a:srgbClr val="C00000"/>
            </a:solidFill>
          </a:ln>
        </p:spPr>
      </p:pic>
      <p:pic>
        <p:nvPicPr>
          <p:cNvPr id="18" name="Picture 17">
            <a:extLst>
              <a:ext uri="{FF2B5EF4-FFF2-40B4-BE49-F238E27FC236}">
                <a16:creationId xmlns:a16="http://schemas.microsoft.com/office/drawing/2014/main" id="{CBF587D5-10D3-22D5-334F-2C3326C7DA01}"/>
              </a:ext>
              <a:ext uri="{C183D7F6-B498-43B3-948B-1728B52AA6E4}">
                <adec:decorative xmlns:adec="http://schemas.microsoft.com/office/drawing/2017/decorative" val="1"/>
              </a:ext>
            </a:extLst>
          </p:cNvPr>
          <p:cNvPicPr>
            <a:picLocks noChangeAspect="1"/>
          </p:cNvPicPr>
          <p:nvPr/>
        </p:nvPicPr>
        <p:blipFill>
          <a:blip r:embed="rId5"/>
          <a:srcRect l="37213" t="18645" r="1650" b="48456"/>
          <a:stretch/>
        </p:blipFill>
        <p:spPr>
          <a:xfrm>
            <a:off x="5085805" y="3749388"/>
            <a:ext cx="6595295" cy="2260927"/>
          </a:xfrm>
          <a:prstGeom prst="roundRect">
            <a:avLst>
              <a:gd name="adj" fmla="val 2381"/>
            </a:avLst>
          </a:prstGeom>
          <a:ln>
            <a:solidFill>
              <a:schemeClr val="tx1"/>
            </a:solidFill>
          </a:ln>
          <a:effectLst>
            <a:outerShdw blurRad="50800" dist="38100" dir="2700000" algn="tl" rotWithShape="0">
              <a:prstClr val="black">
                <a:alpha val="40000"/>
              </a:prstClr>
            </a:outerShdw>
          </a:effectLst>
        </p:spPr>
      </p:pic>
      <p:sp>
        <p:nvSpPr>
          <p:cNvPr id="19" name="TextBox 18">
            <a:extLst>
              <a:ext uri="{FF2B5EF4-FFF2-40B4-BE49-F238E27FC236}">
                <a16:creationId xmlns:a16="http://schemas.microsoft.com/office/drawing/2014/main" id="{2642A125-4EEE-5306-A362-1F3BB2710472}"/>
              </a:ext>
              <a:ext uri="{C183D7F6-B498-43B3-948B-1728B52AA6E4}">
                <adec:decorative xmlns:adec="http://schemas.microsoft.com/office/drawing/2017/decorative" val="1"/>
              </a:ext>
            </a:extLst>
          </p:cNvPr>
          <p:cNvSpPr txBox="1"/>
          <p:nvPr/>
        </p:nvSpPr>
        <p:spPr>
          <a:xfrm>
            <a:off x="2648356" y="4597465"/>
            <a:ext cx="2617668"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3: </a:t>
            </a:r>
            <a:r>
              <a:rPr lang="en-US" dirty="0">
                <a:solidFill>
                  <a:schemeClr val="bg1"/>
                </a:solidFill>
              </a:rPr>
              <a:t>Review the results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2943021"/>
      </p:ext>
    </p:extLst>
  </p:cSld>
  <p:clrMapOvr>
    <a:overrideClrMapping bg1="lt1" tx1="dk1" bg2="lt2" tx2="dk2" accent1="accent1" accent2="accent2" accent3="accent3" accent4="accent4" accent5="accent5" accent6="accent6" hlink="hlink" folHlink="folHlink"/>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25CFC08-6DAB-1FDD-D756-3B2271111E0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3E32346-D8CC-6E14-1996-B3719CBBE8F7}"/>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Draft Emails in Outlook step 1</a:t>
            </a:r>
          </a:p>
        </p:txBody>
      </p:sp>
      <p:pic>
        <p:nvPicPr>
          <p:cNvPr id="3" name="Picture 2" descr="A screenshot of a prompt in M365 Copilot in Outlook.">
            <a:extLst>
              <a:ext uri="{FF2B5EF4-FFF2-40B4-BE49-F238E27FC236}">
                <a16:creationId xmlns:a16="http://schemas.microsoft.com/office/drawing/2014/main" id="{A419DC80-735A-011C-D736-665368E24289}"/>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1596657" y="949624"/>
            <a:ext cx="8693607" cy="5659046"/>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41BC3790-84CA-F0C8-8D7C-8E00DBF0F516}"/>
              </a:ext>
              <a:ext uri="{C183D7F6-B498-43B3-948B-1728B52AA6E4}">
                <adec:decorative xmlns:adec="http://schemas.microsoft.com/office/drawing/2017/decorative" val="1"/>
              </a:ext>
            </a:extLst>
          </p:cNvPr>
          <p:cNvPicPr>
            <a:picLocks noChangeAspect="1"/>
          </p:cNvPicPr>
          <p:nvPr/>
        </p:nvPicPr>
        <p:blipFill>
          <a:blip r:embed="rId5"/>
          <a:srcRect l="30805" t="6337" r="57654" b="76960"/>
          <a:stretch/>
        </p:blipFill>
        <p:spPr>
          <a:xfrm>
            <a:off x="4362995" y="1527100"/>
            <a:ext cx="1290720" cy="1189975"/>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6FE6DADF-4648-6AF9-5322-347296C7AD05}"/>
              </a:ext>
              <a:ext uri="{C183D7F6-B498-43B3-948B-1728B52AA6E4}">
                <adec:decorative xmlns:adec="http://schemas.microsoft.com/office/drawing/2017/decorative" val="1"/>
              </a:ext>
            </a:extLst>
          </p:cNvPr>
          <p:cNvSpPr txBox="1"/>
          <p:nvPr/>
        </p:nvSpPr>
        <p:spPr>
          <a:xfrm>
            <a:off x="5421880" y="1983412"/>
            <a:ext cx="4422148"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Copilot &gt; Draft with Copilot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03437"/>
      </p:ext>
    </p:extLst>
  </p:cSld>
  <p:clrMapOvr>
    <a:overrideClrMapping bg1="lt1" tx1="dk1" bg2="lt2" tx2="dk2" accent1="accent1" accent2="accent2" accent3="accent3" accent4="accent4" accent5="accent5" accent6="accent6" hlink="hlink" folHlink="folHlink"/>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A6DC080-9EFB-639B-6544-8358E7043A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EDB0D0-1274-E609-B188-AB070AB72010}"/>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Draft Emails in Outlook steps 2-3</a:t>
            </a:r>
          </a:p>
        </p:txBody>
      </p:sp>
      <p:sp>
        <p:nvSpPr>
          <p:cNvPr id="10" name="TextBox 9">
            <a:extLst>
              <a:ext uri="{FF2B5EF4-FFF2-40B4-BE49-F238E27FC236}">
                <a16:creationId xmlns:a16="http://schemas.microsoft.com/office/drawing/2014/main" id="{99515B58-8955-1486-2B0B-925DE402B041}"/>
              </a:ext>
            </a:extLst>
          </p:cNvPr>
          <p:cNvSpPr txBox="1"/>
          <p:nvPr/>
        </p:nvSpPr>
        <p:spPr>
          <a:xfrm>
            <a:off x="8917578" y="1828807"/>
            <a:ext cx="2375302" cy="3004456"/>
          </a:xfrm>
          <a:prstGeom prst="rect">
            <a:avLst/>
          </a:prstGeom>
        </p:spPr>
        <p:txBody>
          <a:bodyPr vert="horz" wrap="square" lIns="0" tIns="0" rIns="0" bIns="0" rtlCol="0">
            <a:norm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defTabSz="914400" rtl="0" eaLnBrk="1" fontAlgn="auto" latinLnBrk="0" hangingPunct="1">
              <a:lnSpc>
                <a:spcPct val="100000"/>
              </a:lnSpc>
              <a:spcBef>
                <a:spcPts val="0"/>
              </a:spcBef>
              <a:spcAft>
                <a:spcPts val="0"/>
              </a:spcAft>
              <a:buClrTx/>
              <a:buSzTx/>
              <a:buFontTx/>
              <a:buNone/>
              <a:tabLst/>
              <a:defRPr/>
            </a:pPr>
            <a:r>
              <a:rPr lang="en-US" sz="1800" b="1" dirty="0"/>
              <a:t>Suggested Prompt: </a:t>
            </a:r>
          </a:p>
          <a:p>
            <a:pPr marL="0" marR="0" lvl="0" indent="0" defTabSz="914400" rtl="0" eaLnBrk="1" fontAlgn="auto" latinLnBrk="0" hangingPunct="1">
              <a:lnSpc>
                <a:spcPct val="100000"/>
              </a:lnSpc>
              <a:spcBef>
                <a:spcPts val="0"/>
              </a:spcBef>
              <a:spcAft>
                <a:spcPts val="0"/>
              </a:spcAft>
              <a:buClrTx/>
              <a:buSzTx/>
              <a:buFontTx/>
              <a:buNone/>
              <a:tabLst/>
              <a:defRPr/>
            </a:pPr>
            <a:r>
              <a:rPr lang="en-US" sz="1800" dirty="0"/>
              <a:t>Start your prompt with “Make the following sound…”</a:t>
            </a:r>
          </a:p>
          <a:p>
            <a:pPr marL="0" marR="0" lvl="0" indent="0" defTabSz="914400" rtl="0" eaLnBrk="1" fontAlgn="auto" latinLnBrk="0" hangingPunct="1">
              <a:lnSpc>
                <a:spcPct val="100000"/>
              </a:lnSpc>
              <a:spcBef>
                <a:spcPts val="0"/>
              </a:spcBef>
              <a:spcAft>
                <a:spcPts val="0"/>
              </a:spcAft>
              <a:buClrTx/>
              <a:buSzTx/>
              <a:buFontTx/>
              <a:buNone/>
              <a:tabLst/>
              <a:defRPr/>
            </a:pPr>
            <a:endParaRPr lang="en-US" sz="1200" i="1" kern="0" dirty="0">
              <a:effectLst/>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099C2602-D42C-4A45-30CD-EF32D51D418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3585" y="1088963"/>
            <a:ext cx="8257160" cy="5374944"/>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9D006888-0C32-4C60-39DE-EFDD60646C60}"/>
              </a:ext>
              <a:ext uri="{C183D7F6-B498-43B3-948B-1728B52AA6E4}">
                <adec:decorative xmlns:adec="http://schemas.microsoft.com/office/drawing/2017/decorative" val="1"/>
              </a:ext>
            </a:extLst>
          </p:cNvPr>
          <p:cNvSpPr txBox="1"/>
          <p:nvPr/>
        </p:nvSpPr>
        <p:spPr>
          <a:xfrm>
            <a:off x="1389677" y="2588746"/>
            <a:ext cx="2428982" cy="369332"/>
          </a:xfrm>
          <a:prstGeom prst="rect">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Type your draft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A9DC4CE-394B-61A8-5093-1DB7D0759B77}"/>
              </a:ext>
              <a:ext uri="{C183D7F6-B498-43B3-948B-1728B52AA6E4}">
                <adec:decorative xmlns:adec="http://schemas.microsoft.com/office/drawing/2017/decorative" val="1"/>
              </a:ext>
            </a:extLst>
          </p:cNvPr>
          <p:cNvPicPr>
            <a:picLocks noChangeAspect="1"/>
          </p:cNvPicPr>
          <p:nvPr/>
        </p:nvPicPr>
        <p:blipFill>
          <a:blip r:embed="rId5"/>
          <a:srcRect l="92139" t="39921" r="1125" b="55018"/>
          <a:stretch/>
        </p:blipFill>
        <p:spPr>
          <a:xfrm>
            <a:off x="7485102" y="3133186"/>
            <a:ext cx="924088" cy="442272"/>
          </a:xfrm>
          <a:prstGeom prst="roundRect">
            <a:avLst>
              <a:gd name="adj" fmla="val 2381"/>
            </a:avLst>
          </a:prstGeom>
          <a:noFill/>
          <a:ln w="38100">
            <a:solidFill>
              <a:srgbClr val="C00000"/>
            </a:solidFill>
          </a:ln>
        </p:spPr>
      </p:pic>
      <p:sp>
        <p:nvSpPr>
          <p:cNvPr id="7" name="TextBox 6">
            <a:extLst>
              <a:ext uri="{FF2B5EF4-FFF2-40B4-BE49-F238E27FC236}">
                <a16:creationId xmlns:a16="http://schemas.microsoft.com/office/drawing/2014/main" id="{9EE14632-0766-CDA9-F44D-8102A5DBED4D}"/>
              </a:ext>
              <a:ext uri="{C183D7F6-B498-43B3-948B-1728B52AA6E4}">
                <adec:decorative xmlns:adec="http://schemas.microsoft.com/office/drawing/2017/decorative" val="1"/>
              </a:ext>
            </a:extLst>
          </p:cNvPr>
          <p:cNvSpPr txBox="1"/>
          <p:nvPr/>
        </p:nvSpPr>
        <p:spPr>
          <a:xfrm>
            <a:off x="5097980" y="2987491"/>
            <a:ext cx="2630943"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3: </a:t>
            </a:r>
            <a:r>
              <a:rPr lang="en-US" dirty="0">
                <a:solidFill>
                  <a:schemeClr val="bg1"/>
                </a:solidFill>
              </a:rPr>
              <a:t>Select Generate</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6278531"/>
      </p:ext>
    </p:extLst>
  </p:cSld>
  <p:clrMapOvr>
    <a:overrideClrMapping bg1="lt1" tx1="dk1" bg2="lt2" tx2="dk2" accent1="accent1" accent2="accent2" accent3="accent3" accent4="accent4" accent5="accent5" accent6="accent6" hlink="hlink" folHlink="folHlink"/>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5C8E15-D7A5-EE87-E0D8-767B422B100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492B0EE-081D-854D-9AB2-B4D61429A74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67420" y="1097671"/>
            <a:ext cx="8257160" cy="5374944"/>
          </a:xfrm>
          <a:prstGeom prst="rect">
            <a:avLst/>
          </a:prstGeom>
          <a:effectLst>
            <a:outerShdw blurRad="50800" dist="38100" dir="2700000" algn="tl" rotWithShape="0">
              <a:prstClr val="black">
                <a:alpha val="40000"/>
              </a:prstClr>
            </a:outerShdw>
          </a:effectLst>
        </p:spPr>
      </p:pic>
      <p:sp>
        <p:nvSpPr>
          <p:cNvPr id="4" name="Title 3">
            <a:extLst>
              <a:ext uri="{FF2B5EF4-FFF2-40B4-BE49-F238E27FC236}">
                <a16:creationId xmlns:a16="http://schemas.microsoft.com/office/drawing/2014/main" id="{82609C84-4602-8433-1A8A-AFE85241166A}"/>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Draft Emails in Outlook steps 4-5</a:t>
            </a:r>
          </a:p>
        </p:txBody>
      </p:sp>
      <p:sp>
        <p:nvSpPr>
          <p:cNvPr id="5" name="TextBox 4">
            <a:extLst>
              <a:ext uri="{FF2B5EF4-FFF2-40B4-BE49-F238E27FC236}">
                <a16:creationId xmlns:a16="http://schemas.microsoft.com/office/drawing/2014/main" id="{F06FE0DD-093A-6D78-31B9-CDCCECA38C8A}"/>
              </a:ext>
            </a:extLst>
          </p:cNvPr>
          <p:cNvSpPr txBox="1"/>
          <p:nvPr/>
        </p:nvSpPr>
        <p:spPr>
          <a:xfrm>
            <a:off x="2873433" y="3307097"/>
            <a:ext cx="1819318"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5: </a:t>
            </a:r>
            <a:r>
              <a:rPr lang="en-US" dirty="0">
                <a:solidFill>
                  <a:schemeClr val="bg1"/>
                </a:solidFill>
              </a:rPr>
              <a:t>Select Keep</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699D7C9-F650-B0C9-783E-2FECF334E105}"/>
              </a:ext>
            </a:extLst>
          </p:cNvPr>
          <p:cNvSpPr txBox="1"/>
          <p:nvPr/>
        </p:nvSpPr>
        <p:spPr>
          <a:xfrm>
            <a:off x="6595259" y="2376094"/>
            <a:ext cx="2501554" cy="369332"/>
          </a:xfrm>
          <a:prstGeom prst="rect">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4: </a:t>
            </a:r>
            <a:r>
              <a:rPr lang="en-US" dirty="0">
                <a:solidFill>
                  <a:schemeClr val="bg1"/>
                </a:solidFill>
              </a:rPr>
              <a:t>Review the results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79C90462-B2CF-8FE2-3FEC-35C50A584DDA}"/>
              </a:ext>
              <a:ext uri="{C183D7F6-B498-43B3-948B-1728B52AA6E4}">
                <adec:decorative xmlns:adec="http://schemas.microsoft.com/office/drawing/2017/decorative" val="1"/>
              </a:ext>
            </a:extLst>
          </p:cNvPr>
          <p:cNvPicPr>
            <a:picLocks noChangeAspect="1"/>
          </p:cNvPicPr>
          <p:nvPr/>
        </p:nvPicPr>
        <p:blipFill>
          <a:blip r:embed="rId5"/>
          <a:srcRect l="1700" t="44028" r="93587" b="51393"/>
          <a:stretch/>
        </p:blipFill>
        <p:spPr>
          <a:xfrm>
            <a:off x="1967421" y="3437709"/>
            <a:ext cx="763364" cy="472440"/>
          </a:xfrm>
          <a:prstGeom prst="roundRect">
            <a:avLst>
              <a:gd name="adj" fmla="val 2381"/>
            </a:avLst>
          </a:prstGeom>
          <a:noFill/>
          <a:ln w="38100">
            <a:solidFill>
              <a:srgbClr val="C00000"/>
            </a:solidFill>
          </a:ln>
        </p:spPr>
      </p:pic>
    </p:spTree>
    <p:extLst>
      <p:ext uri="{BB962C8B-B14F-4D97-AF65-F5344CB8AC3E}">
        <p14:creationId xmlns:p14="http://schemas.microsoft.com/office/powerpoint/2010/main" val="2593079707"/>
      </p:ext>
    </p:extLst>
  </p:cSld>
  <p:clrMapOvr>
    <a:overrideClrMapping bg1="lt1" tx1="dk1" bg2="lt2" tx2="dk2" accent1="accent1" accent2="accent2" accent3="accent3" accent4="accent4" accent5="accent5" accent6="accent6" hlink="hlink" folHlink="folHlink"/>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CF73D3B-0E9B-5700-07FE-B62BAB4ED85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5F28D82-04E5-6752-2F47-D66C99A39387}"/>
              </a:ext>
            </a:extLst>
          </p:cNvPr>
          <p:cNvSpPr txBox="1">
            <a:spLocks noGrp="1"/>
          </p:cNvSpPr>
          <p:nvPr>
            <p:ph type="title" idx="4294967295"/>
          </p:nvPr>
        </p:nvSpPr>
        <p:spPr>
          <a:xfrm>
            <a:off x="588263" y="249330"/>
            <a:ext cx="8257160"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Coach by Copilot in Outlook step 1</a:t>
            </a:r>
          </a:p>
        </p:txBody>
      </p:sp>
      <p:pic>
        <p:nvPicPr>
          <p:cNvPr id="3" name="Picture 2" descr="Screenshot of an email in Outlook.">
            <a:extLst>
              <a:ext uri="{FF2B5EF4-FFF2-40B4-BE49-F238E27FC236}">
                <a16:creationId xmlns:a16="http://schemas.microsoft.com/office/drawing/2014/main" id="{303628D3-AE19-144F-FE6F-90A48D3A11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67420" y="1097671"/>
            <a:ext cx="8257160" cy="5374943"/>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860F84D0-9F8F-0D54-B261-94E42FBADA8E}"/>
              </a:ext>
              <a:ext uri="{C183D7F6-B498-43B3-948B-1728B52AA6E4}">
                <adec:decorative xmlns:adec="http://schemas.microsoft.com/office/drawing/2017/decorative" val="1"/>
              </a:ext>
            </a:extLst>
          </p:cNvPr>
          <p:cNvPicPr>
            <a:picLocks noChangeAspect="1"/>
          </p:cNvPicPr>
          <p:nvPr/>
        </p:nvPicPr>
        <p:blipFill>
          <a:blip r:embed="rId5"/>
          <a:srcRect l="30585" t="6929" r="57175" b="77839"/>
          <a:stretch/>
        </p:blipFill>
        <p:spPr>
          <a:xfrm>
            <a:off x="4423954" y="1417789"/>
            <a:ext cx="1141975" cy="905300"/>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8B5B9517-A757-EEC5-C347-ACB3E5CF671A}"/>
              </a:ext>
            </a:extLst>
          </p:cNvPr>
          <p:cNvSpPr txBox="1"/>
          <p:nvPr/>
        </p:nvSpPr>
        <p:spPr>
          <a:xfrm>
            <a:off x="5426592" y="1503608"/>
            <a:ext cx="4577032"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Copilot &gt; Coaching by Copilot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203203"/>
      </p:ext>
    </p:extLst>
  </p:cSld>
  <p:clrMapOvr>
    <a:overrideClrMapping bg1="lt1" tx1="dk1" bg2="lt2" tx2="dk2" accent1="accent1" accent2="accent2" accent3="accent3" accent4="accent4" accent5="accent5" accent6="accent6" hlink="hlink" folHlink="folHlink"/>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85347D-1952-2CF2-0B12-84DA8BF965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22CA41-AC64-965B-8E54-80445660BCAE}"/>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Coach by Copilot in Outlook step 2</a:t>
            </a:r>
          </a:p>
        </p:txBody>
      </p:sp>
      <p:pic>
        <p:nvPicPr>
          <p:cNvPr id="3" name="Picture 2" descr="Screenshot of an email in Outlook.">
            <a:extLst>
              <a:ext uri="{FF2B5EF4-FFF2-40B4-BE49-F238E27FC236}">
                <a16:creationId xmlns:a16="http://schemas.microsoft.com/office/drawing/2014/main" id="{D056C946-E220-9235-03DB-547140B7AB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67421" y="1097671"/>
            <a:ext cx="8257158" cy="5374943"/>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53A45E3E-0F68-973A-7F3D-B003D855AA90}"/>
              </a:ext>
            </a:extLst>
          </p:cNvPr>
          <p:cNvSpPr txBox="1"/>
          <p:nvPr/>
        </p:nvSpPr>
        <p:spPr>
          <a:xfrm>
            <a:off x="3138435" y="2333247"/>
            <a:ext cx="4937406" cy="369332"/>
          </a:xfrm>
          <a:prstGeom prst="rect">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Review tone, reader sentiment, and clarity</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8788901-C930-9C0E-B8DD-B7F332FC95EC}"/>
              </a:ext>
              <a:ext uri="{C183D7F6-B498-43B3-948B-1728B52AA6E4}">
                <adec:decorative xmlns:adec="http://schemas.microsoft.com/office/drawing/2017/decorative" val="1"/>
              </a:ext>
            </a:extLst>
          </p:cNvPr>
          <p:cNvPicPr>
            <a:picLocks noChangeAspect="1"/>
          </p:cNvPicPr>
          <p:nvPr/>
        </p:nvPicPr>
        <p:blipFill>
          <a:blip r:embed="rId5"/>
          <a:srcRect l="1464" t="31685" r="84442" b="46044"/>
          <a:stretch/>
        </p:blipFill>
        <p:spPr>
          <a:xfrm>
            <a:off x="1967421" y="2918894"/>
            <a:ext cx="1314994" cy="1323703"/>
          </a:xfrm>
          <a:prstGeom prst="roundRect">
            <a:avLst>
              <a:gd name="adj" fmla="val 2381"/>
            </a:avLst>
          </a:prstGeom>
          <a:noFill/>
          <a:ln w="38100">
            <a:solidFill>
              <a:srgbClr val="C000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51515693"/>
      </p:ext>
    </p:extLst>
  </p:cSld>
  <p:clrMapOvr>
    <a:overrideClrMapping bg1="lt1" tx1="dk1" bg2="lt2" tx2="dk2" accent1="accent1" accent2="accent2" accent3="accent3" accent4="accent4" accent5="accent5" accent6="accent6" hlink="hlink" folHlink="folHlink"/>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4B0340-1620-2CA8-0A64-101E05DC308E}"/>
              </a:ext>
            </a:extLst>
          </p:cNvPr>
          <p:cNvSpPr>
            <a:spLocks noGrp="1"/>
          </p:cNvSpPr>
          <p:nvPr>
            <p:ph type="title"/>
          </p:nvPr>
        </p:nvSpPr>
        <p:spPr/>
        <p:txBody>
          <a:bodyPr/>
          <a:lstStyle/>
          <a:p>
            <a:r>
              <a:rPr lang="en-US" dirty="0"/>
              <a:t>How to use these slides</a:t>
            </a:r>
          </a:p>
        </p:txBody>
      </p:sp>
      <p:sp>
        <p:nvSpPr>
          <p:cNvPr id="5" name="Content Placeholder 4">
            <a:extLst>
              <a:ext uri="{FF2B5EF4-FFF2-40B4-BE49-F238E27FC236}">
                <a16:creationId xmlns:a16="http://schemas.microsoft.com/office/drawing/2014/main" id="{CA84DEBB-0F23-DC3E-DE5D-702A14219E36}"/>
              </a:ext>
            </a:extLst>
          </p:cNvPr>
          <p:cNvSpPr>
            <a:spLocks noGrp="1"/>
          </p:cNvSpPr>
          <p:nvPr>
            <p:ph sz="quarter" idx="10"/>
          </p:nvPr>
        </p:nvSpPr>
        <p:spPr>
          <a:xfrm>
            <a:off x="913382" y="2017712"/>
            <a:ext cx="10364218" cy="3223959"/>
          </a:xfrm>
        </p:spPr>
        <p:txBody>
          <a:bodyPr/>
          <a:lstStyle/>
          <a:p>
            <a:pPr marL="228600" indent="-228600" algn="l" rtl="0" eaLnBrk="1" latinLnBrk="0" hangingPunct="1">
              <a:spcBef>
                <a:spcPts val="672"/>
              </a:spcBef>
              <a:buFont typeface="Arial" panose="020B0604020202020204" pitchFamily="34" charset="0"/>
              <a:buChar char="•"/>
            </a:pPr>
            <a:r>
              <a:rPr lang="en-US" sz="2400">
                <a:solidFill>
                  <a:srgbClr val="091F2C"/>
                </a:solidFill>
                <a:effectLst/>
                <a:latin typeface="Segoe Sans Display" pitchFamily="2" charset="0"/>
              </a:rPr>
              <a:t>Use this presentation to prepare for the live demo.</a:t>
            </a:r>
          </a:p>
          <a:p>
            <a:pPr marL="228600" indent="-228600" algn="l" rtl="0" eaLnBrk="1" latinLnBrk="0" hangingPunct="1">
              <a:spcBef>
                <a:spcPts val="672"/>
              </a:spcBef>
              <a:buFont typeface="Arial" panose="020B0604020202020204" pitchFamily="34" charset="0"/>
              <a:buChar char="•"/>
            </a:pPr>
            <a:r>
              <a:rPr lang="en-US" sz="2400">
                <a:solidFill>
                  <a:srgbClr val="091F2C"/>
                </a:solidFill>
                <a:effectLst/>
                <a:latin typeface="Segoe Sans Display" pitchFamily="2" charset="0"/>
              </a:rPr>
              <a:t>As the facilitator, show the slides sequentially, introducing the prompt before starting the live Copilot experience, which includes detailed notes.</a:t>
            </a:r>
          </a:p>
          <a:p>
            <a:pPr marL="228600" indent="-228600" algn="l" rtl="0" eaLnBrk="1" latinLnBrk="0" hangingPunct="1">
              <a:spcBef>
                <a:spcPts val="672"/>
              </a:spcBef>
              <a:buFont typeface="Arial" panose="020B0604020202020204" pitchFamily="34" charset="0"/>
              <a:buChar char="•"/>
            </a:pPr>
            <a:r>
              <a:rPr lang="en-US" sz="2400">
                <a:solidFill>
                  <a:srgbClr val="091F2C"/>
                </a:solidFill>
                <a:effectLst/>
                <a:latin typeface="Segoe Sans Display" pitchFamily="2" charset="0"/>
              </a:rPr>
              <a:t>Practicing each scenario beforehand is advised for a smooth presentation.</a:t>
            </a:r>
          </a:p>
          <a:p>
            <a:pPr marL="228600" indent="-228600" algn="l" rtl="0" eaLnBrk="1" latinLnBrk="0" hangingPunct="1">
              <a:spcBef>
                <a:spcPts val="672"/>
              </a:spcBef>
              <a:buFont typeface="Arial" panose="020B0604020202020204" pitchFamily="34" charset="0"/>
              <a:buChar char="•"/>
            </a:pPr>
            <a:r>
              <a:rPr lang="en-US" sz="2400">
                <a:solidFill>
                  <a:srgbClr val="091F2C"/>
                </a:solidFill>
                <a:effectLst/>
                <a:latin typeface="Segoe Sans Display" pitchFamily="2" charset="0"/>
              </a:rPr>
              <a:t>Since live demos can be unpredictable, the audience should be ready for some interactions and adjustments to prompts for the best outcomes.</a:t>
            </a:r>
            <a:endParaRPr lang="en-US" sz="2400" dirty="0"/>
          </a:p>
        </p:txBody>
      </p:sp>
      <p:sp>
        <p:nvSpPr>
          <p:cNvPr id="6" name="Text Placeholder 5">
            <a:extLst>
              <a:ext uri="{FF2B5EF4-FFF2-40B4-BE49-F238E27FC236}">
                <a16:creationId xmlns:a16="http://schemas.microsoft.com/office/drawing/2014/main" id="{F60A5851-881F-83CA-A666-E0289C16F1CA}"/>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0409904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36FE3C-9228-57FB-6E8D-62DAFDE2364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47A06A1-C1EB-E567-CF6C-935E45DD988F}"/>
              </a:ext>
            </a:extLst>
          </p:cNvPr>
          <p:cNvSpPr txBox="1">
            <a:spLocks noGrp="1"/>
          </p:cNvSpPr>
          <p:nvPr>
            <p:ph type="title" idx="4294967295"/>
          </p:nvPr>
        </p:nvSpPr>
        <p:spPr>
          <a:xfrm>
            <a:off x="588263" y="249330"/>
            <a:ext cx="6718228" cy="6320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rgbClr val="091F2C"/>
                </a:solidFill>
                <a:effectLst/>
                <a:uLnTx/>
                <a:uFillTx/>
                <a:latin typeface="Segoe Sans Display Semibold"/>
                <a:ea typeface="+mn-ea"/>
                <a:cs typeface="Segoe Sans Display" pitchFamily="2" charset="0"/>
              </a:rPr>
              <a:t>Create with files in Copilot Chat</a:t>
            </a:r>
            <a:endPar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endParaRPr>
          </a:p>
        </p:txBody>
      </p:sp>
      <p:pic>
        <p:nvPicPr>
          <p:cNvPr id="3" name="Picture 2">
            <a:extLst>
              <a:ext uri="{FF2B5EF4-FFF2-40B4-BE49-F238E27FC236}">
                <a16:creationId xmlns:a16="http://schemas.microsoft.com/office/drawing/2014/main" id="{6259945A-440C-0B6D-3E9F-C5042899EE7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52474" y="1230020"/>
            <a:ext cx="7045747" cy="4589156"/>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B81C61D7-72D7-A9DE-B885-EA219CE4FBB2}"/>
              </a:ext>
            </a:extLst>
          </p:cNvPr>
          <p:cNvSpPr txBox="1"/>
          <p:nvPr/>
        </p:nvSpPr>
        <p:spPr>
          <a:xfrm>
            <a:off x="588263" y="1479885"/>
            <a:ext cx="3542632" cy="3525837"/>
          </a:xfrm>
          <a:prstGeom prst="rect">
            <a:avLst/>
          </a:prstGeom>
        </p:spPr>
        <p:txBody>
          <a:bodyPr vert="horz" wrap="square" lIns="0" tIns="0" rIns="0" bIns="0" rtlCol="0">
            <a:norm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lang="en-US" sz="2400" b="1" dirty="0"/>
          </a:p>
          <a:p>
            <a:pPr marL="0" marR="0" lvl="0" indent="0" defTabSz="914400" rtl="0" eaLnBrk="1" fontAlgn="auto" latinLnBrk="0" hangingPunct="1">
              <a:lnSpc>
                <a:spcPct val="100000"/>
              </a:lnSpc>
              <a:spcBef>
                <a:spcPts val="0"/>
              </a:spcBef>
              <a:spcAft>
                <a:spcPts val="0"/>
              </a:spcAft>
              <a:buClrTx/>
              <a:buSzTx/>
              <a:buFontTx/>
              <a:buNone/>
              <a:tabLst/>
              <a:defRPr/>
            </a:pPr>
            <a:r>
              <a:rPr lang="en-US" sz="2400" b="1" dirty="0"/>
              <a:t>Suggested prompt: </a:t>
            </a:r>
          </a:p>
          <a:p>
            <a:pPr marL="0" marR="0" lvl="0" indent="0" defTabSz="914400" rtl="0" eaLnBrk="1" fontAlgn="auto" latinLnBrk="0" hangingPunct="1">
              <a:lnSpc>
                <a:spcPct val="100000"/>
              </a:lnSpc>
              <a:spcBef>
                <a:spcPts val="0"/>
              </a:spcBef>
              <a:spcAft>
                <a:spcPts val="0"/>
              </a:spcAft>
              <a:buClrTx/>
              <a:buSzTx/>
              <a:buFontTx/>
              <a:buNone/>
              <a:tabLst/>
              <a:defRPr/>
            </a:pPr>
            <a:r>
              <a:rPr lang="en-US" sz="2400" dirty="0"/>
              <a:t>Help me come up with a list of ideas for a Team event based on </a:t>
            </a:r>
            <a:r>
              <a:rPr lang="en-US" sz="2400" i="1" dirty="0"/>
              <a:t>/[FILE]</a:t>
            </a:r>
            <a:r>
              <a:rPr lang="en-US" sz="2400" dirty="0"/>
              <a:t>. Display it all in a table.</a:t>
            </a:r>
          </a:p>
          <a:p>
            <a:pPr marL="0" marR="0" lvl="0" indent="0" defTabSz="914400" rtl="0" eaLnBrk="1" fontAlgn="auto" latinLnBrk="0" hangingPunct="1">
              <a:lnSpc>
                <a:spcPct val="100000"/>
              </a:lnSpc>
              <a:spcBef>
                <a:spcPts val="0"/>
              </a:spcBef>
              <a:spcAft>
                <a:spcPts val="0"/>
              </a:spcAft>
              <a:buClrTx/>
              <a:buSzTx/>
              <a:buFontTx/>
              <a:buNone/>
              <a:tabLst/>
              <a:defRPr/>
            </a:pPr>
            <a:endParaRPr lang="en-US" sz="2400" dirty="0"/>
          </a:p>
        </p:txBody>
      </p:sp>
    </p:spTree>
    <p:extLst>
      <p:ext uri="{BB962C8B-B14F-4D97-AF65-F5344CB8AC3E}">
        <p14:creationId xmlns:p14="http://schemas.microsoft.com/office/powerpoint/2010/main" val="3375909961"/>
      </p:ext>
    </p:extLst>
  </p:cSld>
  <p:clrMapOvr>
    <a:overrideClrMapping bg1="lt1" tx1="dk1" bg2="lt2" tx2="dk2" accent1="accent1" accent2="accent2" accent3="accent3" accent4="accent4" accent5="accent5" accent6="accent6" hlink="hlink" folHlink="folHlink"/>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3EE3EF-86D6-CE0E-5728-D94C40484CFC}"/>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221509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5CCDF-D93A-70AD-0685-3AF1247EE2B7}"/>
              </a:ext>
            </a:extLst>
          </p:cNvPr>
          <p:cNvSpPr>
            <a:spLocks noGrp="1"/>
          </p:cNvSpPr>
          <p:nvPr>
            <p:ph type="title" idx="4294967295"/>
          </p:nvPr>
        </p:nvSpPr>
        <p:spPr>
          <a:xfrm>
            <a:off x="588263" y="-553998"/>
            <a:ext cx="11018520" cy="553998"/>
          </a:xfrm>
        </p:spPr>
        <p:txBody>
          <a:bodyPr vert="horz" wrap="square" lIns="0" tIns="0" rIns="0" bIns="0" rtlCol="0" anchor="b">
            <a:spAutoFit/>
          </a:bodyPr>
          <a:lstStyle/>
          <a:p>
            <a:r>
              <a:rPr lang="en-US" dirty="0"/>
              <a:t>End Card</a:t>
            </a:r>
          </a:p>
        </p:txBody>
      </p:sp>
    </p:spTree>
    <p:extLst>
      <p:ext uri="{BB962C8B-B14F-4D97-AF65-F5344CB8AC3E}">
        <p14:creationId xmlns:p14="http://schemas.microsoft.com/office/powerpoint/2010/main" val="1060308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descr="A screenshot of a prompt in M365 Copilot Chat.">
            <a:extLst>
              <a:ext uri="{FF2B5EF4-FFF2-40B4-BE49-F238E27FC236}">
                <a16:creationId xmlns:a16="http://schemas.microsoft.com/office/drawing/2014/main" id="{6DEFD526-B00A-22CE-6373-70890F5A57E1}"/>
              </a:ext>
            </a:extLst>
          </p:cNvPr>
          <p:cNvGrpSpPr/>
          <p:nvPr/>
        </p:nvGrpSpPr>
        <p:grpSpPr>
          <a:xfrm>
            <a:off x="6631716" y="1081902"/>
            <a:ext cx="5337781" cy="5318898"/>
            <a:chOff x="3009939" y="589635"/>
            <a:chExt cx="5992385" cy="5971185"/>
          </a:xfrm>
          <a:effectLst>
            <a:outerShdw blurRad="50800" dist="38100" dir="2700000" algn="tl" rotWithShape="0">
              <a:prstClr val="black">
                <a:alpha val="40000"/>
              </a:prstClr>
            </a:outerShdw>
          </a:effectLst>
        </p:grpSpPr>
        <p:sp>
          <p:nvSpPr>
            <p:cNvPr id="2" name="Rectangle: Rounded Corners 1">
              <a:extLst>
                <a:ext uri="{FF2B5EF4-FFF2-40B4-BE49-F238E27FC236}">
                  <a16:creationId xmlns:a16="http://schemas.microsoft.com/office/drawing/2014/main" id="{899F5A28-C3B5-8F6A-8FE6-4B54AF195711}"/>
                </a:ext>
              </a:extLst>
            </p:cNvPr>
            <p:cNvSpPr/>
            <p:nvPr/>
          </p:nvSpPr>
          <p:spPr>
            <a:xfrm>
              <a:off x="3009939" y="589635"/>
              <a:ext cx="5992385" cy="5971185"/>
            </a:xfrm>
            <a:prstGeom prst="roundRect">
              <a:avLst>
                <a:gd name="adj" fmla="val 4142"/>
              </a:avLst>
            </a:prstGeom>
            <a:solidFill>
              <a:srgbClr val="BEAF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77E8F62-9BD3-B13F-1354-6A0883678837}"/>
                </a:ext>
              </a:extLst>
            </p:cNvPr>
            <p:cNvPicPr>
              <a:picLocks noChangeAspect="1"/>
            </p:cNvPicPr>
            <p:nvPr/>
          </p:nvPicPr>
          <p:blipFill>
            <a:blip r:embed="rId3"/>
            <a:srcRect l="21526" t="5327" r="17547"/>
            <a:stretch/>
          </p:blipFill>
          <p:spPr>
            <a:xfrm>
              <a:off x="3171253" y="750948"/>
              <a:ext cx="5684421" cy="5626991"/>
            </a:xfrm>
            <a:prstGeom prst="roundRect">
              <a:avLst>
                <a:gd name="adj" fmla="val 2381"/>
              </a:avLst>
            </a:prstGeom>
            <a:ln>
              <a:solidFill>
                <a:schemeClr val="tx1"/>
              </a:solidFill>
            </a:ln>
          </p:spPr>
        </p:pic>
      </p:grpSp>
      <p:sp>
        <p:nvSpPr>
          <p:cNvPr id="3" name="Title 2">
            <a:extLst>
              <a:ext uri="{FF2B5EF4-FFF2-40B4-BE49-F238E27FC236}">
                <a16:creationId xmlns:a16="http://schemas.microsoft.com/office/drawing/2014/main" id="{F530F5CB-BE29-A9B7-CEFC-4A77806C7D8A}"/>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Start your day with Copilot</a:t>
            </a:r>
          </a:p>
        </p:txBody>
      </p:sp>
      <p:sp>
        <p:nvSpPr>
          <p:cNvPr id="4" name="Content Placeholder 3">
            <a:extLst>
              <a:ext uri="{FF2B5EF4-FFF2-40B4-BE49-F238E27FC236}">
                <a16:creationId xmlns:a16="http://schemas.microsoft.com/office/drawing/2014/main" id="{DD7D8F98-45C5-77C7-96D2-E2F764753FB5}"/>
              </a:ext>
            </a:extLst>
          </p:cNvPr>
          <p:cNvSpPr>
            <a:spLocks noGrp="1"/>
          </p:cNvSpPr>
          <p:nvPr>
            <p:ph sz="quarter" idx="10"/>
          </p:nvPr>
        </p:nvSpPr>
        <p:spPr>
          <a:xfrm>
            <a:off x="584200" y="1435100"/>
            <a:ext cx="5394960" cy="3908762"/>
          </a:xfrm>
        </p:spPr>
        <p:txBody>
          <a:bodyPr/>
          <a:lstStyle/>
          <a:p>
            <a:pPr marL="0" indent="0" defTabSz="932742">
              <a:lnSpc>
                <a:spcPct val="90000"/>
              </a:lnSpc>
              <a:spcBef>
                <a:spcPts val="0"/>
              </a:spcBef>
              <a:spcAft>
                <a:spcPts val="600"/>
              </a:spcAft>
              <a:buSzPct val="90000"/>
              <a:buNone/>
              <a:defRPr/>
            </a:pPr>
            <a:r>
              <a:rPr lang="en-US" sz="2000" b="1" kern="1200" spc="0" baseline="0" dirty="0">
                <a:latin typeface="+mn-lt"/>
                <a:ea typeface="+mn-ea"/>
                <a:cs typeface="Segoe Sans Display" pitchFamily="2" charset="0"/>
              </a:rPr>
              <a:t>Suggested prompt: </a:t>
            </a:r>
          </a:p>
          <a:p>
            <a:pPr marL="0" indent="0" defTabSz="932742">
              <a:spcBef>
                <a:spcPts val="0"/>
              </a:spcBef>
              <a:spcAft>
                <a:spcPts val="600"/>
              </a:spcAft>
              <a:buSzPct val="90000"/>
              <a:buNone/>
              <a:defRPr/>
            </a:pPr>
            <a:r>
              <a:rPr lang="en-US" sz="2000" kern="1200" spc="0" baseline="0" dirty="0">
                <a:latin typeface="+mn-lt"/>
                <a:ea typeface="+mn-ea"/>
                <a:cs typeface="Segoe Sans Display" pitchFamily="2" charset="0"/>
              </a:rPr>
              <a:t>Good morning, Microsoft 365 Copilot! Please provide a summary of my emails, Teams messages, and meetings from yesterday, highlighting any mentions of my name. Present my upcoming meetings for today in a table format, including the subject, attendees, and preparation needed. Use an inspirational tone and add a touch of fun to keep me motivated throughout the day!</a:t>
            </a:r>
          </a:p>
          <a:p>
            <a:pPr defTabSz="932742">
              <a:lnSpc>
                <a:spcPct val="90000"/>
              </a:lnSpc>
              <a:spcBef>
                <a:spcPct val="20000"/>
              </a:spcBef>
              <a:buSzPct val="90000"/>
              <a:defRPr/>
            </a:pPr>
            <a:endParaRPr lang="en-US" sz="2000" kern="1200" spc="0" baseline="0" dirty="0">
              <a:latin typeface="+mn-lt"/>
              <a:ea typeface="+mn-ea"/>
              <a:cs typeface="Segoe Sans Display" pitchFamily="2" charset="0"/>
            </a:endParaRPr>
          </a:p>
          <a:p>
            <a:pPr marL="0" indent="0">
              <a:buNone/>
            </a:pPr>
            <a:endParaRPr lang="en-US" sz="2000" dirty="0"/>
          </a:p>
        </p:txBody>
      </p:sp>
      <p:sp>
        <p:nvSpPr>
          <p:cNvPr id="6" name="Text Placeholder 5">
            <a:extLst>
              <a:ext uri="{FF2B5EF4-FFF2-40B4-BE49-F238E27FC236}">
                <a16:creationId xmlns:a16="http://schemas.microsoft.com/office/drawing/2014/main" id="{3E2B2AEA-9258-8702-2378-7B8B649CB8E1}"/>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8497246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3F838B-FF75-A915-4F80-CB095AB5AECF}"/>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8018782-AACF-D7E1-EDE8-7555921ECB37}"/>
              </a:ext>
              <a:ext uri="{C183D7F6-B498-43B3-948B-1728B52AA6E4}">
                <adec:decorative xmlns:adec="http://schemas.microsoft.com/office/drawing/2017/decorative" val="0"/>
              </a:ext>
            </a:extLst>
          </p:cNvPr>
          <p:cNvSpPr>
            <a:spLocks noGrp="1"/>
          </p:cNvSpPr>
          <p:nvPr>
            <p:ph type="title"/>
          </p:nvPr>
        </p:nvSpPr>
        <p:spPr>
          <a:xfrm>
            <a:off x="588263" y="2226816"/>
            <a:ext cx="3840862" cy="738664"/>
          </a:xfrm>
        </p:spPr>
        <p:txBody>
          <a:bodyPr/>
          <a:lstStyle/>
          <a:p>
            <a:r>
              <a:rPr lang="en-US" sz="2400" dirty="0">
                <a:latin typeface="+mn-lt"/>
              </a:rPr>
              <a:t>1. Select the save prompt </a:t>
            </a:r>
            <a:r>
              <a:rPr lang="en-US" sz="2400" b="1" dirty="0">
                <a:latin typeface="+mn-lt"/>
              </a:rPr>
              <a:t>bookmark</a:t>
            </a:r>
            <a:r>
              <a:rPr lang="en-US" sz="2400" dirty="0">
                <a:latin typeface="+mn-lt"/>
              </a:rPr>
              <a:t> icon.</a:t>
            </a:r>
          </a:p>
        </p:txBody>
      </p:sp>
      <p:sp>
        <p:nvSpPr>
          <p:cNvPr id="2" name="TextBox 1">
            <a:extLst>
              <a:ext uri="{FF2B5EF4-FFF2-40B4-BE49-F238E27FC236}">
                <a16:creationId xmlns:a16="http://schemas.microsoft.com/office/drawing/2014/main" id="{A3C5CEA6-1905-3809-7804-A579C3BB93E6}"/>
              </a:ext>
              <a:ext uri="{C183D7F6-B498-43B3-948B-1728B52AA6E4}">
                <adec:decorative xmlns:adec="http://schemas.microsoft.com/office/drawing/2017/decorative" val="0"/>
              </a:ext>
            </a:extLst>
          </p:cNvPr>
          <p:cNvSpPr txBox="1"/>
          <p:nvPr/>
        </p:nvSpPr>
        <p:spPr>
          <a:xfrm>
            <a:off x="588262" y="292869"/>
            <a:ext cx="10149405" cy="733663"/>
          </a:xfrm>
          <a:prstGeom prst="rect">
            <a:avLst/>
          </a:prstGeom>
        </p:spPr>
        <p:txBody>
          <a:bodyPr vert="horz" wrap="square" lIns="0" tIns="0" rIns="0" bIns="0" rtlCol="0" anchor="t">
            <a:normAutofit/>
          </a:bodyPr>
          <a:lstStyle/>
          <a:p>
            <a:pPr marL="0" marR="0" lvl="0" indent="0" defTabSz="932742" fontAlgn="auto">
              <a:spcBef>
                <a:spcPct val="0"/>
              </a:spcBef>
              <a:spcAft>
                <a:spcPts val="600"/>
              </a:spcAft>
              <a:buClrTx/>
              <a:buSzTx/>
              <a:tabLst/>
              <a:defRPr/>
            </a:pPr>
            <a:r>
              <a:rPr lang="en-US" sz="3600" b="0" kern="1200" cap="none" spc="-50" baseline="0" dirty="0">
                <a:ln w="3175">
                  <a:noFill/>
                </a:ln>
                <a:effectLst/>
                <a:latin typeface="+mj-lt"/>
                <a:ea typeface="+mn-ea"/>
                <a:cs typeface="Segoe Sans Display" pitchFamily="2" charset="0"/>
              </a:rPr>
              <a:t>How to save a prompt (bookmark) step 1</a:t>
            </a:r>
            <a:endParaRPr kumimoji="0" lang="en-US" sz="3600" b="0" i="0" u="none" strike="noStrike" kern="1200" cap="none" spc="-50" normalizeH="0" baseline="0" noProof="0" dirty="0">
              <a:ln w="3175">
                <a:noFill/>
              </a:ln>
              <a:effectLst/>
              <a:uLnTx/>
              <a:uFillTx/>
              <a:latin typeface="+mj-lt"/>
              <a:ea typeface="+mn-ea"/>
              <a:cs typeface="Segoe Sans Display" pitchFamily="2" charset="0"/>
            </a:endParaRPr>
          </a:p>
        </p:txBody>
      </p:sp>
      <p:pic>
        <p:nvPicPr>
          <p:cNvPr id="22" name="Picture 21">
            <a:extLst>
              <a:ext uri="{FF2B5EF4-FFF2-40B4-BE49-F238E27FC236}">
                <a16:creationId xmlns:a16="http://schemas.microsoft.com/office/drawing/2014/main" id="{92FE16DA-0DA7-683A-2A00-02C30C22FA2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110403" y="1182450"/>
            <a:ext cx="6796658" cy="4424240"/>
          </a:xfrm>
          <a:prstGeom prst="rect">
            <a:avLst/>
          </a:prstGeom>
          <a:effectLst>
            <a:outerShdw blurRad="50800" dist="38100" dir="2700000" algn="tl" rotWithShape="0">
              <a:prstClr val="black">
                <a:alpha val="40000"/>
              </a:prstClr>
            </a:outerShdw>
          </a:effectLst>
        </p:spPr>
      </p:pic>
      <p:pic>
        <p:nvPicPr>
          <p:cNvPr id="23" name="Picture 22">
            <a:extLst>
              <a:ext uri="{FF2B5EF4-FFF2-40B4-BE49-F238E27FC236}">
                <a16:creationId xmlns:a16="http://schemas.microsoft.com/office/drawing/2014/main" id="{73C7C278-A660-7461-196E-EB551BDD0523}"/>
              </a:ext>
              <a:ext uri="{C183D7F6-B498-43B3-948B-1728B52AA6E4}">
                <adec:decorative xmlns:adec="http://schemas.microsoft.com/office/drawing/2017/decorative" val="1"/>
              </a:ext>
            </a:extLst>
          </p:cNvPr>
          <p:cNvPicPr>
            <a:picLocks noChangeAspect="1"/>
          </p:cNvPicPr>
          <p:nvPr/>
        </p:nvPicPr>
        <p:blipFill>
          <a:blip r:embed="rId4"/>
          <a:srcRect l="71875" t="14360" r="21818" b="81975"/>
          <a:stretch/>
        </p:blipFill>
        <p:spPr>
          <a:xfrm>
            <a:off x="9774936" y="1251310"/>
            <a:ext cx="1453896" cy="550058"/>
          </a:xfrm>
          <a:prstGeom prst="rect">
            <a:avLst/>
          </a:prstGeom>
          <a:noFill/>
          <a:ln w="38100">
            <a:noFill/>
          </a:ln>
          <a:effectLst>
            <a:outerShdw blurRad="50800" dist="38100" dir="2700000" algn="tl" rotWithShape="0">
              <a:prstClr val="black">
                <a:alpha val="40000"/>
              </a:prstClr>
            </a:outerShdw>
          </a:effectLst>
        </p:spPr>
      </p:pic>
      <p:sp>
        <p:nvSpPr>
          <p:cNvPr id="4" name="Rectangle 3">
            <a:extLst>
              <a:ext uri="{FF2B5EF4-FFF2-40B4-BE49-F238E27FC236}">
                <a16:creationId xmlns:a16="http://schemas.microsoft.com/office/drawing/2014/main" id="{B27FE74E-884E-BC70-C8F2-BB7370DB656A}"/>
              </a:ext>
              <a:ext uri="{C183D7F6-B498-43B3-948B-1728B52AA6E4}">
                <adec:decorative xmlns:adec="http://schemas.microsoft.com/office/drawing/2017/decorative" val="1"/>
              </a:ext>
            </a:extLst>
          </p:cNvPr>
          <p:cNvSpPr/>
          <p:nvPr/>
        </p:nvSpPr>
        <p:spPr>
          <a:xfrm>
            <a:off x="10276114" y="1251310"/>
            <a:ext cx="461554" cy="55005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FBE02EA-3F54-71E7-9ED9-6D205AAA73D5}"/>
              </a:ext>
              <a:ext uri="{C183D7F6-B498-43B3-948B-1728B52AA6E4}">
                <adec:decorative xmlns:adec="http://schemas.microsoft.com/office/drawing/2017/decorative" val="1"/>
              </a:ext>
            </a:extLst>
          </p:cNvPr>
          <p:cNvSpPr txBox="1"/>
          <p:nvPr/>
        </p:nvSpPr>
        <p:spPr>
          <a:xfrm>
            <a:off x="7351581" y="1067705"/>
            <a:ext cx="2924533"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1: </a:t>
            </a:r>
            <a:r>
              <a:rPr lang="en-US" dirty="0">
                <a:solidFill>
                  <a:schemeClr val="bg1"/>
                </a:solidFill>
              </a:rPr>
              <a:t>Select save prompt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3427127"/>
      </p:ext>
    </p:extLst>
  </p:cSld>
  <p:clrMapOvr>
    <a:overrideClrMapping bg1="lt1" tx1="dk1" bg2="lt2" tx2="dk2" accent1="accent1" accent2="accent2" accent3="accent3" accent4="accent4" accent5="accent5" accent6="accent6" hlink="hlink" folHlink="folHlink"/>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4C8326-8842-47EA-478B-A550AFA6FCD4}"/>
              </a:ext>
            </a:extLst>
          </p:cNvPr>
          <p:cNvSpPr>
            <a:spLocks noGrp="1"/>
          </p:cNvSpPr>
          <p:nvPr>
            <p:ph type="title"/>
          </p:nvPr>
        </p:nvSpPr>
        <p:spPr>
          <a:xfrm>
            <a:off x="588263" y="3059667"/>
            <a:ext cx="3840862" cy="738664"/>
          </a:xfrm>
        </p:spPr>
        <p:txBody>
          <a:bodyPr/>
          <a:lstStyle/>
          <a:p>
            <a:r>
              <a:rPr lang="en-US" sz="2400" dirty="0">
                <a:latin typeface="+mn-lt"/>
              </a:rPr>
              <a:t>2. Add a title.</a:t>
            </a:r>
            <a:br>
              <a:rPr lang="en-US" sz="2400" dirty="0">
                <a:latin typeface="+mn-lt"/>
              </a:rPr>
            </a:br>
            <a:r>
              <a:rPr lang="en-US" sz="2400" dirty="0">
                <a:latin typeface="+mn-lt"/>
              </a:rPr>
              <a:t>3. Select save.</a:t>
            </a:r>
          </a:p>
        </p:txBody>
      </p:sp>
      <p:pic>
        <p:nvPicPr>
          <p:cNvPr id="22" name="Picture 21" descr="A screenshot of a prompt in M365 Copilot Chat.">
            <a:extLst>
              <a:ext uri="{FF2B5EF4-FFF2-40B4-BE49-F238E27FC236}">
                <a16:creationId xmlns:a16="http://schemas.microsoft.com/office/drawing/2014/main" id="{CCD1122E-EADA-4AEC-712E-F61724CE59C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110403" y="1184655"/>
            <a:ext cx="6796658" cy="4419830"/>
          </a:xfrm>
          <a:prstGeom prst="rect">
            <a:avLst/>
          </a:prstGeom>
          <a:effectLst>
            <a:outerShdw blurRad="50800" dist="38100" dir="2700000" algn="tl" rotWithShape="0">
              <a:prstClr val="black">
                <a:alpha val="40000"/>
              </a:prstClr>
            </a:outerShdw>
          </a:effectLst>
        </p:spPr>
      </p:pic>
      <p:pic>
        <p:nvPicPr>
          <p:cNvPr id="27" name="Picture 26" descr="A screenshot of a prompt in M365 Copilot Chat.">
            <a:extLst>
              <a:ext uri="{FF2B5EF4-FFF2-40B4-BE49-F238E27FC236}">
                <a16:creationId xmlns:a16="http://schemas.microsoft.com/office/drawing/2014/main" id="{BCB3FE61-4B25-3CE0-BE63-3800ECCACB05}"/>
              </a:ext>
            </a:extLst>
          </p:cNvPr>
          <p:cNvPicPr>
            <a:picLocks noChangeAspect="1"/>
          </p:cNvPicPr>
          <p:nvPr/>
        </p:nvPicPr>
        <p:blipFill>
          <a:blip r:embed="rId6"/>
          <a:srcRect l="33759" t="35201" r="30026" b="31246"/>
          <a:stretch/>
        </p:blipFill>
        <p:spPr>
          <a:xfrm>
            <a:off x="5792907" y="1584961"/>
            <a:ext cx="4603600" cy="2717074"/>
          </a:xfrm>
          <a:prstGeom prst="roundRect">
            <a:avLst>
              <a:gd name="adj" fmla="val 2381"/>
            </a:avLst>
          </a:prstGeom>
          <a:ln>
            <a:solidFill>
              <a:schemeClr val="tx1"/>
            </a:solidFill>
          </a:ln>
          <a:effectLst>
            <a:outerShdw blurRad="50800" dist="38100" dir="2700000" algn="tl" rotWithShape="0">
              <a:prstClr val="black">
                <a:alpha val="40000"/>
              </a:prstClr>
            </a:outerShdw>
          </a:effectLst>
        </p:spPr>
      </p:pic>
      <p:sp>
        <p:nvSpPr>
          <p:cNvPr id="28" name="TextBox 27">
            <a:extLst>
              <a:ext uri="{FF2B5EF4-FFF2-40B4-BE49-F238E27FC236}">
                <a16:creationId xmlns:a16="http://schemas.microsoft.com/office/drawing/2014/main" id="{2575172D-6AF5-EFE9-854B-E591FD77D78F}"/>
              </a:ext>
              <a:ext uri="{C183D7F6-B498-43B3-948B-1728B52AA6E4}">
                <adec:decorative xmlns:adec="http://schemas.microsoft.com/office/drawing/2017/decorative" val="1"/>
              </a:ext>
            </a:extLst>
          </p:cNvPr>
          <p:cNvSpPr txBox="1"/>
          <p:nvPr/>
        </p:nvSpPr>
        <p:spPr>
          <a:xfrm>
            <a:off x="3006598" y="2141339"/>
            <a:ext cx="2982029"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2: </a:t>
            </a:r>
            <a:r>
              <a:rPr lang="en-US" dirty="0">
                <a:solidFill>
                  <a:schemeClr val="bg1"/>
                </a:solidFill>
              </a:rPr>
              <a:t>Give the prompt a Title</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178E1C64-7829-2CF1-43A0-55C9DF8F328A}"/>
              </a:ext>
              <a:ext uri="{C183D7F6-B498-43B3-948B-1728B52AA6E4}">
                <adec:decorative xmlns:adec="http://schemas.microsoft.com/office/drawing/2017/decorative" val="1"/>
              </a:ext>
            </a:extLst>
          </p:cNvPr>
          <p:cNvSpPr txBox="1"/>
          <p:nvPr/>
        </p:nvSpPr>
        <p:spPr>
          <a:xfrm>
            <a:off x="6854438" y="3707813"/>
            <a:ext cx="1915886" cy="733663"/>
          </a:xfrm>
          <a:prstGeom prst="lef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3: </a:t>
            </a:r>
            <a:r>
              <a:rPr lang="en-US" dirty="0">
                <a:solidFill>
                  <a:schemeClr val="bg1"/>
                </a:solidFill>
              </a:rPr>
              <a:t>Select Save</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id="{D08FE4DC-56EA-1C0A-87D9-B02EBBD9F3D2}"/>
              </a:ext>
              <a:ext uri="{C183D7F6-B498-43B3-948B-1728B52AA6E4}">
                <adec:decorative xmlns:adec="http://schemas.microsoft.com/office/drawing/2017/decorative" val="1"/>
              </a:ext>
            </a:extLst>
          </p:cNvPr>
          <p:cNvSpPr/>
          <p:nvPr/>
        </p:nvSpPr>
        <p:spPr>
          <a:xfrm>
            <a:off x="5947959" y="3894511"/>
            <a:ext cx="798086" cy="337856"/>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BC37732-A864-423A-852E-9F7A08AB6BFE}"/>
              </a:ext>
              <a:ext uri="{C183D7F6-B498-43B3-948B-1728B52AA6E4}">
                <adec:decorative xmlns:adec="http://schemas.microsoft.com/office/drawing/2017/decorative" val="0"/>
              </a:ext>
            </a:extLst>
          </p:cNvPr>
          <p:cNvSpPr txBox="1"/>
          <p:nvPr/>
        </p:nvSpPr>
        <p:spPr>
          <a:xfrm>
            <a:off x="588262" y="292869"/>
            <a:ext cx="10149405" cy="733663"/>
          </a:xfrm>
          <a:prstGeom prst="rect">
            <a:avLst/>
          </a:prstGeom>
        </p:spPr>
        <p:txBody>
          <a:bodyPr vert="horz" wrap="square" lIns="0" tIns="0" rIns="0" bIns="0" rtlCol="0" anchor="t">
            <a:normAutofit/>
          </a:bodyPr>
          <a:lstStyle/>
          <a:p>
            <a:pPr marL="0" marR="0" lvl="0" indent="0" defTabSz="932742" fontAlgn="auto">
              <a:spcBef>
                <a:spcPct val="0"/>
              </a:spcBef>
              <a:spcAft>
                <a:spcPts val="600"/>
              </a:spcAft>
              <a:buClrTx/>
              <a:buSzTx/>
              <a:tabLst/>
              <a:defRPr/>
            </a:pPr>
            <a:r>
              <a:rPr lang="en-US" sz="3600" b="0" kern="1200" cap="none" spc="-50" baseline="0" dirty="0">
                <a:ln w="3175">
                  <a:noFill/>
                </a:ln>
                <a:effectLst/>
                <a:latin typeface="+mj-lt"/>
                <a:ea typeface="+mn-ea"/>
                <a:cs typeface="Segoe Sans Display" pitchFamily="2" charset="0"/>
              </a:rPr>
              <a:t>How to save a prompt (bookmark) steps 2-3</a:t>
            </a:r>
            <a:endParaRPr kumimoji="0" lang="en-US" sz="3600" b="0" i="0" u="none" strike="noStrike" kern="1200" cap="none" spc="-50" normalizeH="0" baseline="0" noProof="0" dirty="0">
              <a:ln w="3175">
                <a:noFill/>
              </a:ln>
              <a:effectLst/>
              <a:uLnTx/>
              <a:uFillTx/>
              <a:latin typeface="+mj-lt"/>
              <a:ea typeface="+mn-ea"/>
              <a:cs typeface="Segoe Sans Display" pitchFamily="2" charset="0"/>
            </a:endParaRPr>
          </a:p>
        </p:txBody>
      </p:sp>
    </p:spTree>
    <p:extLst>
      <p:ext uri="{BB962C8B-B14F-4D97-AF65-F5344CB8AC3E}">
        <p14:creationId xmlns:p14="http://schemas.microsoft.com/office/powerpoint/2010/main" val="3833913335"/>
      </p:ext>
    </p:extLst>
  </p:cSld>
  <p:clrMapOvr>
    <a:overrideClrMapping bg1="lt1" tx1="dk1" bg2="lt2" tx2="dk2" accent1="accent1" accent2="accent2" accent3="accent3" accent4="accent4" accent5="accent5" accent6="accent6" hlink="hlink" folHlink="folHlink"/>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C4BC3C-F2C0-DCB8-650C-1982F0399C89}"/>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1C23A90E-7603-B0C7-B3C6-13A71526E094}"/>
              </a:ext>
            </a:extLst>
          </p:cNvPr>
          <p:cNvSpPr>
            <a:spLocks noGrp="1"/>
          </p:cNvSpPr>
          <p:nvPr>
            <p:ph type="title"/>
          </p:nvPr>
        </p:nvSpPr>
        <p:spPr>
          <a:xfrm>
            <a:off x="574945" y="1261768"/>
            <a:ext cx="10550000" cy="1107996"/>
          </a:xfrm>
        </p:spPr>
        <p:txBody>
          <a:bodyPr vert="horz" wrap="square" lIns="0" tIns="0" rIns="0" bIns="0" rtlCol="0" anchor="ctr" anchorCtr="0">
            <a:spAutoFit/>
          </a:bodyPr>
          <a:lstStyle/>
          <a:p>
            <a:r>
              <a:rPr lang="en-US" sz="2400" dirty="0">
                <a:latin typeface="+mn-lt"/>
              </a:rPr>
              <a:t>4. To use the bookmark, select </a:t>
            </a:r>
            <a:r>
              <a:rPr lang="en-US" sz="2400" b="1" dirty="0">
                <a:latin typeface="+mn-lt"/>
              </a:rPr>
              <a:t>View Prompts</a:t>
            </a:r>
            <a:r>
              <a:rPr lang="en-US" sz="2400" dirty="0">
                <a:latin typeface="+mn-lt"/>
              </a:rPr>
              <a:t>. </a:t>
            </a:r>
            <a:br>
              <a:rPr lang="en-US" sz="2400" dirty="0">
                <a:latin typeface="+mn-lt"/>
              </a:rPr>
            </a:br>
            <a:r>
              <a:rPr lang="en-US" sz="2400" dirty="0">
                <a:latin typeface="+mn-lt"/>
              </a:rPr>
              <a:t>5. In the Prompts from Copilot Lab window, select </a:t>
            </a:r>
            <a:r>
              <a:rPr lang="en-US" sz="2400" b="1" dirty="0">
                <a:latin typeface="+mn-lt"/>
              </a:rPr>
              <a:t>Bookmarked</a:t>
            </a:r>
            <a:r>
              <a:rPr lang="en-US" sz="2400" dirty="0">
                <a:latin typeface="+mn-lt"/>
              </a:rPr>
              <a:t>.</a:t>
            </a:r>
            <a:br>
              <a:rPr lang="en-US" sz="2400" dirty="0">
                <a:latin typeface="+mn-lt"/>
              </a:rPr>
            </a:br>
            <a:r>
              <a:rPr lang="en-US" sz="2400" dirty="0">
                <a:latin typeface="+mn-lt"/>
              </a:rPr>
              <a:t>6. Next, locate the saved bookmark and select it.</a:t>
            </a:r>
          </a:p>
        </p:txBody>
      </p:sp>
      <p:pic>
        <p:nvPicPr>
          <p:cNvPr id="11" name="Picture 10" descr="A screenshot of a prompt in M365 Copilot Chat.">
            <a:extLst>
              <a:ext uri="{FF2B5EF4-FFF2-40B4-BE49-F238E27FC236}">
                <a16:creationId xmlns:a16="http://schemas.microsoft.com/office/drawing/2014/main" id="{BD2CFB23-40FC-AD9E-A006-C4EE0F14F16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6101" y="3081531"/>
            <a:ext cx="5477019" cy="3565229"/>
          </a:xfrm>
          <a:prstGeom prst="rect">
            <a:avLst/>
          </a:prstGeom>
          <a:effectLst>
            <a:outerShdw blurRad="50800" dist="38100" dir="2700000" algn="tl" rotWithShape="0">
              <a:prstClr val="black">
                <a:alpha val="40000"/>
              </a:prstClr>
            </a:outerShdw>
          </a:effectLst>
        </p:spPr>
      </p:pic>
      <p:pic>
        <p:nvPicPr>
          <p:cNvPr id="22" name="Picture 21" descr="A screenshot of a prompt in M365 Copilot Chat.">
            <a:extLst>
              <a:ext uri="{FF2B5EF4-FFF2-40B4-BE49-F238E27FC236}">
                <a16:creationId xmlns:a16="http://schemas.microsoft.com/office/drawing/2014/main" id="{B69F6A02-9084-0740-6405-71CD664CA7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86410" y="3081531"/>
            <a:ext cx="5477019" cy="3565229"/>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BFAC06E2-5FD2-728D-D866-7236128B731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l="26312" t="14778" r="56392" b="74706"/>
          <a:stretch/>
        </p:blipFill>
        <p:spPr>
          <a:xfrm>
            <a:off x="6329437" y="2774440"/>
            <a:ext cx="3026665" cy="1197864"/>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BFD64CB0-895B-A205-6A21-4B2368E8AF60}"/>
              </a:ext>
              <a:ext uri="{C183D7F6-B498-43B3-948B-1728B52AA6E4}">
                <adec:decorative xmlns:adec="http://schemas.microsoft.com/office/drawing/2017/decorative" val="1"/>
              </a:ext>
            </a:extLst>
          </p:cNvPr>
          <p:cNvSpPr txBox="1"/>
          <p:nvPr/>
        </p:nvSpPr>
        <p:spPr>
          <a:xfrm flipH="1">
            <a:off x="9206887" y="3306610"/>
            <a:ext cx="2830287"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5: </a:t>
            </a:r>
            <a:r>
              <a:rPr lang="en-US" dirty="0">
                <a:solidFill>
                  <a:schemeClr val="bg1"/>
                </a:solidFill>
              </a:rPr>
              <a:t>Select Your prompts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93D3E52E-0610-1638-87E4-780E27C45DF0}"/>
              </a:ext>
              <a:ext uri="{C183D7F6-B498-43B3-948B-1728B52AA6E4}">
                <adec:decorative xmlns:adec="http://schemas.microsoft.com/office/drawing/2017/decorative" val="1"/>
              </a:ext>
            </a:extLst>
          </p:cNvPr>
          <p:cNvSpPr/>
          <p:nvPr/>
        </p:nvSpPr>
        <p:spPr>
          <a:xfrm>
            <a:off x="7952418" y="3460866"/>
            <a:ext cx="1242575" cy="484664"/>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20BC9E8-067D-42CF-0727-E1B6445E9839}"/>
              </a:ext>
              <a:ext uri="{C183D7F6-B498-43B3-948B-1728B52AA6E4}">
                <adec:decorative xmlns:adec="http://schemas.microsoft.com/office/drawing/2017/decorative" val="1"/>
              </a:ext>
            </a:extLst>
          </p:cNvPr>
          <p:cNvPicPr>
            <a:picLocks noChangeAspect="1"/>
          </p:cNvPicPr>
          <p:nvPr/>
        </p:nvPicPr>
        <p:blipFill>
          <a:blip r:embed="rId5"/>
          <a:srcRect l="26129" t="27582" r="57280" b="47216"/>
          <a:stretch/>
        </p:blipFill>
        <p:spPr>
          <a:xfrm>
            <a:off x="6690608" y="4115207"/>
            <a:ext cx="1547920" cy="1497875"/>
          </a:xfrm>
          <a:prstGeom prst="roundRect">
            <a:avLst>
              <a:gd name="adj" fmla="val 2381"/>
            </a:avLst>
          </a:prstGeom>
          <a:ln>
            <a:solidFill>
              <a:schemeClr val="tx1"/>
            </a:solidFill>
          </a:ln>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64510412-38F5-0565-6F23-43EC75CF63F4}"/>
              </a:ext>
              <a:ext uri="{C183D7F6-B498-43B3-948B-1728B52AA6E4}">
                <adec:decorative xmlns:adec="http://schemas.microsoft.com/office/drawing/2017/decorative" val="1"/>
              </a:ext>
            </a:extLst>
          </p:cNvPr>
          <p:cNvSpPr txBox="1"/>
          <p:nvPr/>
        </p:nvSpPr>
        <p:spPr>
          <a:xfrm flipH="1">
            <a:off x="8046536" y="4541884"/>
            <a:ext cx="2619131"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6: </a:t>
            </a:r>
            <a:r>
              <a:rPr lang="en-US" dirty="0">
                <a:solidFill>
                  <a:schemeClr val="bg1"/>
                </a:solidFill>
              </a:rPr>
              <a:t>Select the prompt</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pic>
        <p:nvPicPr>
          <p:cNvPr id="19" name="Picture 18">
            <a:extLst>
              <a:ext uri="{FF2B5EF4-FFF2-40B4-BE49-F238E27FC236}">
                <a16:creationId xmlns:a16="http://schemas.microsoft.com/office/drawing/2014/main" id="{C2403D9C-25F0-C503-5FA8-76791961061D}"/>
              </a:ext>
              <a:ext uri="{C183D7F6-B498-43B3-948B-1728B52AA6E4}">
                <adec:decorative xmlns:adec="http://schemas.microsoft.com/office/drawing/2017/decorative" val="1"/>
              </a:ext>
            </a:extLst>
          </p:cNvPr>
          <p:cNvPicPr>
            <a:picLocks noChangeAspect="1"/>
          </p:cNvPicPr>
          <p:nvPr/>
        </p:nvPicPr>
        <p:blipFill>
          <a:blip r:embed="rId5"/>
          <a:srcRect l="70284" t="84080" r="19707" b="10543"/>
          <a:stretch/>
        </p:blipFill>
        <p:spPr>
          <a:xfrm>
            <a:off x="3781012" y="5917477"/>
            <a:ext cx="1076144" cy="368285"/>
          </a:xfrm>
          <a:prstGeom prst="roundRect">
            <a:avLst>
              <a:gd name="adj" fmla="val 2381"/>
            </a:avLst>
          </a:prstGeom>
          <a:noFill/>
          <a:ln w="38100">
            <a:solidFill>
              <a:srgbClr val="C00000"/>
            </a:solidFill>
          </a:ln>
        </p:spPr>
      </p:pic>
      <p:sp>
        <p:nvSpPr>
          <p:cNvPr id="4" name="TextBox 3">
            <a:extLst>
              <a:ext uri="{FF2B5EF4-FFF2-40B4-BE49-F238E27FC236}">
                <a16:creationId xmlns:a16="http://schemas.microsoft.com/office/drawing/2014/main" id="{623728B7-B692-0157-C5C3-CE4EC8B41B36}"/>
              </a:ext>
              <a:ext uri="{C183D7F6-B498-43B3-948B-1728B52AA6E4}">
                <adec:decorative xmlns:adec="http://schemas.microsoft.com/office/drawing/2017/decorative" val="1"/>
              </a:ext>
            </a:extLst>
          </p:cNvPr>
          <p:cNvSpPr txBox="1"/>
          <p:nvPr/>
        </p:nvSpPr>
        <p:spPr>
          <a:xfrm>
            <a:off x="798983" y="5715003"/>
            <a:ext cx="2982029"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4: </a:t>
            </a:r>
            <a:r>
              <a:rPr lang="en-US" dirty="0">
                <a:solidFill>
                  <a:schemeClr val="bg1"/>
                </a:solidFill>
              </a:rPr>
              <a:t>Select View Prompts</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81A03AEE-485D-5BBA-C2C4-BC974220211A}"/>
              </a:ext>
              <a:ext uri="{C183D7F6-B498-43B3-948B-1728B52AA6E4}">
                <adec:decorative xmlns:adec="http://schemas.microsoft.com/office/drawing/2017/decorative" val="0"/>
              </a:ext>
            </a:extLst>
          </p:cNvPr>
          <p:cNvSpPr txBox="1"/>
          <p:nvPr/>
        </p:nvSpPr>
        <p:spPr>
          <a:xfrm>
            <a:off x="588262" y="292869"/>
            <a:ext cx="10149405" cy="733663"/>
          </a:xfrm>
          <a:prstGeom prst="rect">
            <a:avLst/>
          </a:prstGeom>
        </p:spPr>
        <p:txBody>
          <a:bodyPr vert="horz" wrap="square" lIns="0" tIns="0" rIns="0" bIns="0" rtlCol="0" anchor="t">
            <a:normAutofit/>
          </a:bodyPr>
          <a:lstStyle/>
          <a:p>
            <a:pPr marL="0" marR="0" lvl="0" indent="0" defTabSz="932742" fontAlgn="auto">
              <a:spcBef>
                <a:spcPct val="0"/>
              </a:spcBef>
              <a:spcAft>
                <a:spcPts val="600"/>
              </a:spcAft>
              <a:buClrTx/>
              <a:buSzTx/>
              <a:tabLst/>
              <a:defRPr/>
            </a:pPr>
            <a:r>
              <a:rPr lang="en-US" sz="3600" b="0" kern="1200" cap="none" spc="-50" baseline="0" dirty="0">
                <a:ln w="3175">
                  <a:noFill/>
                </a:ln>
                <a:effectLst/>
                <a:latin typeface="+mj-lt"/>
                <a:ea typeface="+mn-ea"/>
                <a:cs typeface="Segoe Sans Display" pitchFamily="2" charset="0"/>
              </a:rPr>
              <a:t>How to save a prompt (bookmark) steps 4-6</a:t>
            </a:r>
            <a:endParaRPr kumimoji="0" lang="en-US" sz="3600" b="0" i="0" u="none" strike="noStrike" kern="1200" cap="none" spc="-50" normalizeH="0" baseline="0" noProof="0" dirty="0">
              <a:ln w="3175">
                <a:noFill/>
              </a:ln>
              <a:effectLst/>
              <a:uLnTx/>
              <a:uFillTx/>
              <a:latin typeface="+mj-lt"/>
              <a:ea typeface="+mn-ea"/>
              <a:cs typeface="Segoe Sans Display" pitchFamily="2" charset="0"/>
            </a:endParaRPr>
          </a:p>
        </p:txBody>
      </p:sp>
    </p:spTree>
    <p:extLst>
      <p:ext uri="{BB962C8B-B14F-4D97-AF65-F5344CB8AC3E}">
        <p14:creationId xmlns:p14="http://schemas.microsoft.com/office/powerpoint/2010/main" val="382374706"/>
      </p:ext>
    </p:extLst>
  </p:cSld>
  <p:clrMapOvr>
    <a:overrideClrMapping bg1="lt1" tx1="dk1" bg2="lt2" tx2="dk2" accent1="accent1" accent2="accent2" accent3="accent3" accent4="accent4" accent5="accent5" accent6="accent6" hlink="hlink" folHlink="folHlink"/>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9302E0E-C857-A576-0358-BA9DC0F49009}"/>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2AF25890-3EAD-BD27-BC37-732C6FEC5660}"/>
              </a:ext>
            </a:extLst>
          </p:cNvPr>
          <p:cNvSpPr>
            <a:spLocks noGrp="1"/>
          </p:cNvSpPr>
          <p:nvPr>
            <p:ph type="title"/>
          </p:nvPr>
        </p:nvSpPr>
        <p:spPr>
          <a:xfrm>
            <a:off x="588263" y="2690335"/>
            <a:ext cx="3840862" cy="1477328"/>
          </a:xfrm>
        </p:spPr>
        <p:txBody>
          <a:bodyPr vert="horz" wrap="square" lIns="0" tIns="0" rIns="0" bIns="0" rtlCol="0" anchor="ctr" anchorCtr="0">
            <a:spAutoFit/>
          </a:bodyPr>
          <a:lstStyle/>
          <a:p>
            <a:r>
              <a:rPr lang="en-US" sz="2400" dirty="0">
                <a:latin typeface="+mn-lt"/>
              </a:rPr>
              <a:t>7. Your prompt populates in the free-form text field.  </a:t>
            </a:r>
            <a:r>
              <a:rPr lang="en-US" sz="2400" b="1" dirty="0">
                <a:latin typeface="+mn-lt"/>
              </a:rPr>
              <a:t>Select send </a:t>
            </a:r>
            <a:r>
              <a:rPr lang="en-US" sz="2400" dirty="0">
                <a:latin typeface="+mn-lt"/>
              </a:rPr>
              <a:t>and watch Copilot do its work.</a:t>
            </a:r>
          </a:p>
        </p:txBody>
      </p:sp>
      <p:pic>
        <p:nvPicPr>
          <p:cNvPr id="22" name="Picture 21" descr="A screenshot of a prompt in M365 Copilot Chat.">
            <a:extLst>
              <a:ext uri="{FF2B5EF4-FFF2-40B4-BE49-F238E27FC236}">
                <a16:creationId xmlns:a16="http://schemas.microsoft.com/office/drawing/2014/main" id="{51852CB7-520E-841E-B41D-A5D859E29A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13790" y="1184655"/>
            <a:ext cx="6789883" cy="4419830"/>
          </a:xfrm>
          <a:prstGeom prst="rect">
            <a:avLst/>
          </a:prstGeom>
          <a:effectLst>
            <a:outerShdw blurRad="50800" dist="38100" dir="2700000" algn="tl" rotWithShape="0">
              <a:prstClr val="black">
                <a:alpha val="40000"/>
              </a:prstClr>
            </a:outerShdw>
          </a:effectLst>
        </p:spPr>
      </p:pic>
      <p:pic>
        <p:nvPicPr>
          <p:cNvPr id="2" name="Picture 1">
            <a:extLst>
              <a:ext uri="{FF2B5EF4-FFF2-40B4-BE49-F238E27FC236}">
                <a16:creationId xmlns:a16="http://schemas.microsoft.com/office/drawing/2014/main" id="{3293CF8C-DF99-6E9B-5379-3143442C3572}"/>
              </a:ext>
              <a:ext uri="{C183D7F6-B498-43B3-948B-1728B52AA6E4}">
                <adec:decorative xmlns:adec="http://schemas.microsoft.com/office/drawing/2017/decorative" val="1"/>
              </a:ext>
            </a:extLst>
          </p:cNvPr>
          <p:cNvPicPr>
            <a:picLocks noChangeAspect="1"/>
          </p:cNvPicPr>
          <p:nvPr/>
        </p:nvPicPr>
        <p:blipFill>
          <a:blip r:embed="rId5"/>
          <a:srcRect l="23524" t="82425" r="20632" b="3917"/>
          <a:stretch/>
        </p:blipFill>
        <p:spPr>
          <a:xfrm>
            <a:off x="4039035" y="4612641"/>
            <a:ext cx="6662822" cy="1060704"/>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E49DD3B8-848F-9E67-D5B7-6BB279891060}"/>
              </a:ext>
              <a:ext uri="{C183D7F6-B498-43B3-948B-1728B52AA6E4}">
                <adec:decorative xmlns:adec="http://schemas.microsoft.com/office/drawing/2017/decorative" val="1"/>
              </a:ext>
            </a:extLst>
          </p:cNvPr>
          <p:cNvSpPr txBox="1"/>
          <p:nvPr/>
        </p:nvSpPr>
        <p:spPr>
          <a:xfrm>
            <a:off x="8294497" y="5063753"/>
            <a:ext cx="1879598" cy="733663"/>
          </a:xfrm>
          <a:prstGeom prst="rightArrow">
            <a:avLst/>
          </a:prstGeom>
          <a:solidFill>
            <a:schemeClr val="accent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7: </a:t>
            </a:r>
            <a:r>
              <a:rPr lang="en-US" dirty="0">
                <a:solidFill>
                  <a:schemeClr val="bg1"/>
                </a:solidFill>
              </a:rPr>
              <a:t>Select send</a:t>
            </a:r>
            <a:endParaRPr lang="en-US" sz="1800" i="1" kern="0" dirty="0">
              <a:solidFill>
                <a:schemeClr val="bg1"/>
              </a:solidFill>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77035A85-BF53-7B70-EA87-9D198387CEB6}"/>
              </a:ext>
              <a:ext uri="{C183D7F6-B498-43B3-948B-1728B52AA6E4}">
                <adec:decorative xmlns:adec="http://schemas.microsoft.com/office/drawing/2017/decorative" val="1"/>
              </a:ext>
            </a:extLst>
          </p:cNvPr>
          <p:cNvSpPr/>
          <p:nvPr/>
        </p:nvSpPr>
        <p:spPr>
          <a:xfrm>
            <a:off x="10286661" y="5251281"/>
            <a:ext cx="320040" cy="32004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4FDDA12-7359-C09A-6D03-C29D6C601EEE}"/>
              </a:ext>
              <a:ext uri="{C183D7F6-B498-43B3-948B-1728B52AA6E4}">
                <adec:decorative xmlns:adec="http://schemas.microsoft.com/office/drawing/2017/decorative" val="0"/>
              </a:ext>
            </a:extLst>
          </p:cNvPr>
          <p:cNvSpPr txBox="1"/>
          <p:nvPr/>
        </p:nvSpPr>
        <p:spPr>
          <a:xfrm>
            <a:off x="588262" y="292869"/>
            <a:ext cx="10149405" cy="733663"/>
          </a:xfrm>
          <a:prstGeom prst="rect">
            <a:avLst/>
          </a:prstGeom>
        </p:spPr>
        <p:txBody>
          <a:bodyPr vert="horz" wrap="square" lIns="0" tIns="0" rIns="0" bIns="0" rtlCol="0" anchor="t">
            <a:normAutofit/>
          </a:bodyPr>
          <a:lstStyle/>
          <a:p>
            <a:pPr marL="0" marR="0" lvl="0" indent="0" defTabSz="932742" fontAlgn="auto">
              <a:spcBef>
                <a:spcPct val="0"/>
              </a:spcBef>
              <a:spcAft>
                <a:spcPts val="600"/>
              </a:spcAft>
              <a:buClrTx/>
              <a:buSzTx/>
              <a:tabLst/>
              <a:defRPr/>
            </a:pPr>
            <a:r>
              <a:rPr lang="en-US" sz="3600" b="0" kern="1200" cap="none" spc="-50" baseline="0" dirty="0">
                <a:ln w="3175">
                  <a:noFill/>
                </a:ln>
                <a:effectLst/>
                <a:latin typeface="+mj-lt"/>
                <a:ea typeface="+mn-ea"/>
                <a:cs typeface="Segoe Sans Display" pitchFamily="2" charset="0"/>
              </a:rPr>
              <a:t>How to save a prompt (bookmark) step 7</a:t>
            </a:r>
            <a:endParaRPr kumimoji="0" lang="en-US" sz="3600" b="0" i="0" u="none" strike="noStrike" kern="1200" cap="none" spc="-50" normalizeH="0" baseline="0" noProof="0" dirty="0">
              <a:ln w="3175">
                <a:noFill/>
              </a:ln>
              <a:effectLst/>
              <a:uLnTx/>
              <a:uFillTx/>
              <a:latin typeface="+mj-lt"/>
              <a:ea typeface="+mn-ea"/>
              <a:cs typeface="Segoe Sans Display" pitchFamily="2" charset="0"/>
            </a:endParaRPr>
          </a:p>
        </p:txBody>
      </p:sp>
    </p:spTree>
    <p:extLst>
      <p:ext uri="{BB962C8B-B14F-4D97-AF65-F5344CB8AC3E}">
        <p14:creationId xmlns:p14="http://schemas.microsoft.com/office/powerpoint/2010/main" val="8600440"/>
      </p:ext>
    </p:extLst>
  </p:cSld>
  <p:clrMapOvr>
    <a:overrideClrMapping bg1="lt1" tx1="dk1" bg2="lt2" tx2="dk2" accent1="accent1" accent2="accent2" accent3="accent3" accent4="accent4" accent5="accent5" accent6="accent6" hlink="hlink" folHlink="folHlink"/>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52DAF-0B67-76D3-4846-584BCDA6E560}"/>
            </a:ext>
          </a:extLst>
        </p:cNvPr>
        <p:cNvGrpSpPr/>
        <p:nvPr/>
      </p:nvGrpSpPr>
      <p:grpSpPr>
        <a:xfrm>
          <a:off x="0" y="0"/>
          <a:ext cx="0" cy="0"/>
          <a:chOff x="0" y="0"/>
          <a:chExt cx="0" cy="0"/>
        </a:xfrm>
      </p:grpSpPr>
      <p:grpSp>
        <p:nvGrpSpPr>
          <p:cNvPr id="14" name="Group 13" descr="A screenshot of a prompt in M365 Copilot Chat.">
            <a:extLst>
              <a:ext uri="{FF2B5EF4-FFF2-40B4-BE49-F238E27FC236}">
                <a16:creationId xmlns:a16="http://schemas.microsoft.com/office/drawing/2014/main" id="{83821ACE-A842-2258-B675-4A22A80AE189}"/>
              </a:ext>
            </a:extLst>
          </p:cNvPr>
          <p:cNvGrpSpPr/>
          <p:nvPr/>
        </p:nvGrpSpPr>
        <p:grpSpPr>
          <a:xfrm>
            <a:off x="6631716" y="1081902"/>
            <a:ext cx="5337781" cy="5318898"/>
            <a:chOff x="3009939" y="589635"/>
            <a:chExt cx="5992385" cy="5971185"/>
          </a:xfrm>
          <a:effectLst>
            <a:outerShdw blurRad="50800" dist="38100" dir="2700000" algn="tl" rotWithShape="0">
              <a:prstClr val="black">
                <a:alpha val="40000"/>
              </a:prstClr>
            </a:outerShdw>
          </a:effectLst>
        </p:grpSpPr>
        <p:sp>
          <p:nvSpPr>
            <p:cNvPr id="2" name="Rectangle: Rounded Corners 1">
              <a:extLst>
                <a:ext uri="{FF2B5EF4-FFF2-40B4-BE49-F238E27FC236}">
                  <a16:creationId xmlns:a16="http://schemas.microsoft.com/office/drawing/2014/main" id="{496C2C92-B995-B38D-8D38-49C140C23E1C}"/>
                </a:ext>
              </a:extLst>
            </p:cNvPr>
            <p:cNvSpPr/>
            <p:nvPr/>
          </p:nvSpPr>
          <p:spPr>
            <a:xfrm>
              <a:off x="3009939" y="589635"/>
              <a:ext cx="5992385" cy="5971185"/>
            </a:xfrm>
            <a:prstGeom prst="roundRect">
              <a:avLst>
                <a:gd name="adj" fmla="val 4142"/>
              </a:avLst>
            </a:prstGeom>
            <a:solidFill>
              <a:srgbClr val="BEAF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13" name="Picture 12">
              <a:extLst>
                <a:ext uri="{FF2B5EF4-FFF2-40B4-BE49-F238E27FC236}">
                  <a16:creationId xmlns:a16="http://schemas.microsoft.com/office/drawing/2014/main" id="{F6D15381-14A6-6D7E-B7A1-16D760FD78E9}"/>
                </a:ext>
              </a:extLst>
            </p:cNvPr>
            <p:cNvPicPr>
              <a:picLocks noChangeAspect="1"/>
            </p:cNvPicPr>
            <p:nvPr/>
          </p:nvPicPr>
          <p:blipFill>
            <a:blip r:embed="rId3">
              <a:extLst>
                <a:ext uri="{28A0092B-C50C-407E-A947-70E740481C1C}">
                  <a14:useLocalDpi xmlns:a14="http://schemas.microsoft.com/office/drawing/2010/main" val="0"/>
                </a:ext>
              </a:extLst>
            </a:blip>
            <a:srcRect l="21961" t="7118" r="18849" b="2924"/>
            <a:stretch/>
          </p:blipFill>
          <p:spPr>
            <a:xfrm>
              <a:off x="3171253" y="750948"/>
              <a:ext cx="5684421" cy="5626990"/>
            </a:xfrm>
            <a:prstGeom prst="roundRect">
              <a:avLst>
                <a:gd name="adj" fmla="val 2381"/>
              </a:avLst>
            </a:prstGeom>
            <a:ln>
              <a:solidFill>
                <a:schemeClr val="tx1"/>
              </a:solidFill>
            </a:ln>
          </p:spPr>
        </p:pic>
      </p:grpSp>
      <p:sp>
        <p:nvSpPr>
          <p:cNvPr id="3" name="Title 2">
            <a:extLst>
              <a:ext uri="{FF2B5EF4-FFF2-40B4-BE49-F238E27FC236}">
                <a16:creationId xmlns:a16="http://schemas.microsoft.com/office/drawing/2014/main" id="{4CABC958-1D64-E998-1FE0-8CE61A18AA7B}"/>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fontScale="90000"/>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Summarize </a:t>
            </a:r>
            <a:r>
              <a:rPr lang="en-US" dirty="0"/>
              <a:t>yester</a:t>
            </a:r>
            <a:r>
              <a:rPr kumimoji="0" lang="en-US" sz="3600" b="0" i="0" u="none" strike="noStrike" kern="1200" cap="none" spc="-50" normalizeH="0" baseline="0" noProof="0" dirty="0">
                <a:ln w="3175">
                  <a:noFill/>
                </a:ln>
                <a:solidFill>
                  <a:schemeClr val="tx1"/>
                </a:solidFill>
                <a:effectLst/>
                <a:uLnTx/>
                <a:uFillTx/>
                <a:latin typeface="+mj-lt"/>
                <a:ea typeface="+mn-ea"/>
                <a:cs typeface="Segoe Sans Display" pitchFamily="2" charset="0"/>
              </a:rPr>
              <a:t>day with Copilot</a:t>
            </a:r>
          </a:p>
        </p:txBody>
      </p:sp>
      <p:sp>
        <p:nvSpPr>
          <p:cNvPr id="4" name="Content Placeholder 3">
            <a:extLst>
              <a:ext uri="{FF2B5EF4-FFF2-40B4-BE49-F238E27FC236}">
                <a16:creationId xmlns:a16="http://schemas.microsoft.com/office/drawing/2014/main" id="{1730999F-82ED-895C-0482-66B7EA236E03}"/>
              </a:ext>
            </a:extLst>
          </p:cNvPr>
          <p:cNvSpPr>
            <a:spLocks noGrp="1"/>
          </p:cNvSpPr>
          <p:nvPr>
            <p:ph sz="quarter" idx="10"/>
          </p:nvPr>
        </p:nvSpPr>
        <p:spPr>
          <a:xfrm>
            <a:off x="584200" y="1435100"/>
            <a:ext cx="5394960" cy="3339376"/>
          </a:xfrm>
        </p:spPr>
        <p:txBody>
          <a:bodyPr/>
          <a:lstStyle/>
          <a:p>
            <a:pPr marL="0" indent="0" defTabSz="932742">
              <a:lnSpc>
                <a:spcPct val="90000"/>
              </a:lnSpc>
              <a:spcBef>
                <a:spcPts val="0"/>
              </a:spcBef>
              <a:spcAft>
                <a:spcPts val="600"/>
              </a:spcAft>
              <a:buSzPct val="90000"/>
              <a:buNone/>
              <a:defRPr/>
            </a:pPr>
            <a:r>
              <a:rPr lang="en-US" sz="2000" b="1" kern="1200" spc="0" baseline="0" dirty="0">
                <a:latin typeface="+mn-lt"/>
                <a:ea typeface="+mn-ea"/>
                <a:cs typeface="Segoe Sans Display" pitchFamily="2" charset="0"/>
              </a:rPr>
              <a:t>Suggested prompt: </a:t>
            </a:r>
          </a:p>
          <a:p>
            <a:pPr marL="0" indent="0" defTabSz="932742">
              <a:lnSpc>
                <a:spcPct val="90000"/>
              </a:lnSpc>
              <a:spcBef>
                <a:spcPct val="20000"/>
              </a:spcBef>
              <a:buSzPct val="90000"/>
              <a:buNone/>
              <a:defRPr/>
            </a:pPr>
            <a:r>
              <a:rPr lang="en-US" sz="2000" kern="100" dirty="0">
                <a:effectLst/>
                <a:ea typeface="Aptos" panose="020B0004020202020204" pitchFamily="34" charset="0"/>
                <a:cs typeface="Times New Roman" panose="02020603050405020304" pitchFamily="18" charset="0"/>
              </a:rPr>
              <a:t>Summarize my mails, Teams messages and channel messages from the last workday. List action items in a dedicated column. Suggest follow-ups, if possible, in a dedicated column. The table should look like this: Type (Mail/Teams/Channel) | Topic | Summarization | Action item | Follow-up. If I have been directly mentioned, make the font of the topic bold.</a:t>
            </a:r>
            <a:endParaRPr lang="en-US" sz="2000" kern="1200" spc="0" baseline="0" dirty="0">
              <a:ea typeface="+mn-ea"/>
              <a:cs typeface="Segoe Sans Display" pitchFamily="2" charset="0"/>
            </a:endParaRPr>
          </a:p>
          <a:p>
            <a:pPr defTabSz="932742">
              <a:lnSpc>
                <a:spcPct val="90000"/>
              </a:lnSpc>
              <a:spcBef>
                <a:spcPct val="20000"/>
              </a:spcBef>
              <a:buSzPct val="90000"/>
              <a:defRPr/>
            </a:pPr>
            <a:endParaRPr lang="en-US" sz="2000" kern="1200" spc="0" baseline="0" dirty="0">
              <a:latin typeface="+mn-lt"/>
              <a:ea typeface="+mn-ea"/>
              <a:cs typeface="Segoe Sans Display" pitchFamily="2" charset="0"/>
            </a:endParaRPr>
          </a:p>
          <a:p>
            <a:pPr marL="0" indent="0">
              <a:buNone/>
            </a:pPr>
            <a:endParaRPr lang="en-US" sz="2000" dirty="0"/>
          </a:p>
        </p:txBody>
      </p:sp>
      <p:sp>
        <p:nvSpPr>
          <p:cNvPr id="6" name="Text Placeholder 5">
            <a:extLst>
              <a:ext uri="{FF2B5EF4-FFF2-40B4-BE49-F238E27FC236}">
                <a16:creationId xmlns:a16="http://schemas.microsoft.com/office/drawing/2014/main" id="{FF0520EC-C2B9-711B-8159-862A5EA3BF4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4814120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7084C07-C05F-7E04-9D8E-187C9FDB50AC}"/>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51ACF0A4-362A-E369-1A76-CBD2DFD73A3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118947" y="1184655"/>
            <a:ext cx="6779569" cy="4419830"/>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19DE0FE8-C882-89B6-A215-B9194CB50587}"/>
              </a:ext>
              <a:ext uri="{C183D7F6-B498-43B3-948B-1728B52AA6E4}">
                <adec:decorative xmlns:adec="http://schemas.microsoft.com/office/drawing/2017/decorative" val="0"/>
              </a:ext>
            </a:extLst>
          </p:cNvPr>
          <p:cNvSpPr txBox="1"/>
          <p:nvPr/>
        </p:nvSpPr>
        <p:spPr>
          <a:xfrm>
            <a:off x="588262" y="292869"/>
            <a:ext cx="10149405" cy="733663"/>
          </a:xfrm>
          <a:prstGeom prst="rect">
            <a:avLst/>
          </a:prstGeom>
        </p:spPr>
        <p:txBody>
          <a:bodyPr vert="horz" wrap="square" lIns="0" tIns="0" rIns="0" bIns="0" rtlCol="0" anchor="t">
            <a:normAutofit/>
          </a:bodyPr>
          <a:lstStyle/>
          <a:p>
            <a:pPr marL="0" marR="0" lvl="0" indent="0" algn="l" defTabSz="932742" rtl="0" eaLnBrk="1" fontAlgn="auto" latinLnBrk="0" hangingPunct="1">
              <a:lnSpc>
                <a:spcPct val="100000"/>
              </a:lnSpc>
              <a:spcBef>
                <a:spcPct val="0"/>
              </a:spcBef>
              <a:spcAft>
                <a:spcPts val="600"/>
              </a:spcAft>
              <a:buClrTx/>
              <a:buSzTx/>
              <a:buFontTx/>
              <a:buNone/>
              <a:tabLst/>
              <a:defRPr/>
            </a:pPr>
            <a:r>
              <a:rPr kumimoji="0" lang="en-US" sz="3600" b="0" i="0" u="none" strike="noStrike" kern="1200" cap="none" spc="-50" normalizeH="0" baseline="0" noProof="0" dirty="0">
                <a:ln w="3175">
                  <a:noFill/>
                </a:ln>
                <a:solidFill>
                  <a:srgbClr val="091F2C"/>
                </a:solidFill>
                <a:effectLst/>
                <a:uLnTx/>
                <a:uFillTx/>
                <a:latin typeface="Segoe Sans Display Semibold"/>
                <a:ea typeface="+mn-ea"/>
                <a:cs typeface="Segoe Sans Display" pitchFamily="2" charset="0"/>
              </a:rPr>
              <a:t>Search for files in Copilot Chat</a:t>
            </a:r>
          </a:p>
        </p:txBody>
      </p:sp>
      <p:sp>
        <p:nvSpPr>
          <p:cNvPr id="3" name="Title 11">
            <a:extLst>
              <a:ext uri="{FF2B5EF4-FFF2-40B4-BE49-F238E27FC236}">
                <a16:creationId xmlns:a16="http://schemas.microsoft.com/office/drawing/2014/main" id="{A0DBCD15-A955-2F43-4E01-8E22DE433005}"/>
              </a:ext>
            </a:extLst>
          </p:cNvPr>
          <p:cNvSpPr txBox="1">
            <a:spLocks/>
          </p:cNvSpPr>
          <p:nvPr/>
        </p:nvSpPr>
        <p:spPr>
          <a:xfrm>
            <a:off x="588262" y="2060932"/>
            <a:ext cx="3840863" cy="2736134"/>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Sans Display" pitchFamily="2" charset="0"/>
              </a:defRPr>
            </a:lvl1pPr>
          </a:lstStyle>
          <a:p>
            <a:pPr>
              <a:lnSpc>
                <a:spcPct val="90000"/>
              </a:lnSpc>
              <a:spcBef>
                <a:spcPts val="0"/>
              </a:spcBef>
              <a:spcAft>
                <a:spcPts val="600"/>
              </a:spcAft>
              <a:defRPr/>
            </a:pPr>
            <a:r>
              <a:rPr lang="en-US" sz="2400" b="1" dirty="0">
                <a:latin typeface="+mn-lt"/>
              </a:rPr>
              <a:t>Suggested prompt to locate files: </a:t>
            </a:r>
          </a:p>
          <a:p>
            <a:pPr>
              <a:lnSpc>
                <a:spcPct val="90000"/>
              </a:lnSpc>
              <a:spcBef>
                <a:spcPts val="0"/>
              </a:spcBef>
              <a:spcAft>
                <a:spcPts val="600"/>
              </a:spcAft>
              <a:defRPr/>
            </a:pPr>
            <a:br>
              <a:rPr lang="en-US" sz="2400" b="1" dirty="0">
                <a:latin typeface="+mn-lt"/>
              </a:rPr>
            </a:br>
            <a:r>
              <a:rPr lang="en-US" sz="2400" dirty="0">
                <a:latin typeface="+mn-lt"/>
              </a:rPr>
              <a:t>Search my files for documents relating to </a:t>
            </a:r>
            <a:r>
              <a:rPr lang="en-US" sz="2400" i="1" dirty="0">
                <a:latin typeface="+mn-lt"/>
              </a:rPr>
              <a:t>[TOPIC]</a:t>
            </a:r>
            <a:r>
              <a:rPr lang="en-US" sz="2400" dirty="0">
                <a:latin typeface="+mn-lt"/>
              </a:rPr>
              <a:t>.</a:t>
            </a:r>
            <a:br>
              <a:rPr lang="en-US" sz="2400" dirty="0"/>
            </a:br>
            <a:br>
              <a:rPr lang="en-US" sz="2400" dirty="0"/>
            </a:br>
            <a:endParaRPr lang="en-US" sz="2400" dirty="0"/>
          </a:p>
        </p:txBody>
      </p:sp>
    </p:spTree>
    <p:extLst>
      <p:ext uri="{BB962C8B-B14F-4D97-AF65-F5344CB8AC3E}">
        <p14:creationId xmlns:p14="http://schemas.microsoft.com/office/powerpoint/2010/main" val="2552935007"/>
      </p:ext>
    </p:extLst>
  </p:cSld>
  <p:clrMapOvr>
    <a:overrideClrMapping bg1="lt1" tx1="dk1" bg2="lt2" tx2="dk2" accent1="accent1" accent2="accent2" accent3="accent3" accent4="accent4" accent5="accent5" accent6="accent6" hlink="hlink" folHlink="folHlink"/>
  </p:clrMapOvr>
  <p:transition>
    <p:fade/>
  </p:transition>
</p:sld>
</file>

<file path=ppt/theme/theme1.xml><?xml version="1.0" encoding="utf-8"?>
<a:theme xmlns:a="http://schemas.openxmlformats.org/drawingml/2006/main" name="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3.xml><?xml version="1.0" encoding="utf-8"?>
<a:theme xmlns:a="http://schemas.openxmlformats.org/drawingml/2006/main" name="White Template">
  <a:themeElements>
    <a:clrScheme name="Copilo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4.xml><?xml version="1.0" encoding="utf-8"?>
<a:theme xmlns:a="http://schemas.openxmlformats.org/drawingml/2006/main" name="6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5.xml><?xml version="1.0" encoding="utf-8"?>
<a:theme xmlns:a="http://schemas.openxmlformats.org/drawingml/2006/main" name="MASTER - Data and AI">
  <a:themeElements>
    <a:clrScheme name="Data &amp; AI Day - Light">
      <a:dk1>
        <a:srgbClr val="080808"/>
      </a:dk1>
      <a:lt1>
        <a:srgbClr val="FFFFFF"/>
      </a:lt1>
      <a:dk2>
        <a:srgbClr val="243A5E"/>
      </a:dk2>
      <a:lt2>
        <a:srgbClr val="E6E6E6"/>
      </a:lt2>
      <a:accent1>
        <a:srgbClr val="0078D4"/>
      </a:accent1>
      <a:accent2>
        <a:srgbClr val="2A446F"/>
      </a:accent2>
      <a:accent3>
        <a:srgbClr val="C03BC4"/>
      </a:accent3>
      <a:accent4>
        <a:srgbClr val="FFB900"/>
      </a:accent4>
      <a:accent5>
        <a:srgbClr val="FF9349"/>
      </a:accent5>
      <a:accent6>
        <a:srgbClr val="9BF00B"/>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Presentation1" id="{41CCA53D-B460-4B1C-BA96-5C805463CB5A}" vid="{90BF9D22-BCF9-4590-811A-E823EC0C854B}"/>
    </a:ext>
  </a:extLst>
</a:theme>
</file>

<file path=ppt/theme/theme6.xml><?xml version="1.0" encoding="utf-8"?>
<a:theme xmlns:a="http://schemas.openxmlformats.org/drawingml/2006/main" name="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0.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1.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2.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3.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4.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5.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16.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2.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3.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4.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5.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6.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7.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8.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ppt/theme/themeOverride9.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bb24a103-2e73-47b8-9958-649c70e44190" xsi:nil="true"/>
    <TaxKeywordTaxHTField xmlns="bb24a103-2e73-47b8-9958-649c70e44190">
      <Terms xmlns="http://schemas.microsoft.com/office/infopath/2007/PartnerControls"/>
    </TaxKeywordTaxHTField>
    <p6a8d51b06274885b8ff9cac47834bc0 xmlns="bb24a103-2e73-47b8-9958-649c70e44190">
      <Terms xmlns="http://schemas.microsoft.com/office/infopath/2007/PartnerControls"/>
    </p6a8d51b06274885b8ff9cac47834bc0>
    <a94c06d4f14c47988634ecc3d4eb206e xmlns="bb24a103-2e73-47b8-9958-649c70e44190">
      <Terms xmlns="http://schemas.microsoft.com/office/infopath/2007/PartnerControls"/>
    </a94c06d4f14c47988634ecc3d4eb206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CFD07FC64AC3545ABB25AD146FB4E7F" ma:contentTypeVersion="14" ma:contentTypeDescription="Create a new document." ma:contentTypeScope="" ma:versionID="e70320d7a9e002483134636b9b923e03">
  <xsd:schema xmlns:xsd="http://www.w3.org/2001/XMLSchema" xmlns:xs="http://www.w3.org/2001/XMLSchema" xmlns:p="http://schemas.microsoft.com/office/2006/metadata/properties" xmlns:ns1="http://schemas.microsoft.com/sharepoint/v3" xmlns:ns2="bb24a103-2e73-47b8-9958-649c70e44190" xmlns:ns3="5fb5bba2-c998-45c8-b8f0-ce9965147f96" targetNamespace="http://schemas.microsoft.com/office/2006/metadata/properties" ma:root="true" ma:fieldsID="6e1b890fe413df157f6de551c3942b7f" ns1:_="" ns2:_="" ns3:_="">
    <xsd:import namespace="http://schemas.microsoft.com/sharepoint/v3"/>
    <xsd:import namespace="bb24a103-2e73-47b8-9958-649c70e44190"/>
    <xsd:import namespace="5fb5bba2-c998-45c8-b8f0-ce9965147f96"/>
    <xsd:element name="properties">
      <xsd:complexType>
        <xsd:sequence>
          <xsd:element name="documentManagement">
            <xsd:complexType>
              <xsd:all>
                <xsd:element ref="ns2:TaxKeywordTaxHTField" minOccurs="0"/>
                <xsd:element ref="ns2:TaxCatchAll" minOccurs="0"/>
                <xsd:element ref="ns2:TaxCatchAllLabel" minOccurs="0"/>
                <xsd:element ref="ns3:MediaServiceMetadata" minOccurs="0"/>
                <xsd:element ref="ns3:MediaServiceFastMetadata" minOccurs="0"/>
                <xsd:element ref="ns3:MediaServiceSearchProperties" minOccurs="0"/>
                <xsd:element ref="ns3:MediaServiceObjectDetectorVersions" minOccurs="0"/>
                <xsd:element ref="ns1:_ip_UnifiedCompliancePolicyProperties" minOccurs="0"/>
                <xsd:element ref="ns1:_ip_UnifiedCompliancePolicyUIAction" minOccurs="0"/>
                <xsd:element ref="ns3:MediaServiceDateTaken" minOccurs="0"/>
                <xsd:element ref="ns3:MediaLengthInSeconds" minOccurs="0"/>
                <xsd:element ref="ns3:MediaServiceGenerationTime" minOccurs="0"/>
                <xsd:element ref="ns3:MediaServiceEventHashCode" minOccurs="0"/>
                <xsd:element ref="ns2:SharedWithUsers" minOccurs="0"/>
                <xsd:element ref="ns2:SharedWithDetails" minOccurs="0"/>
                <xsd:element ref="ns2:a94c06d4f14c47988634ecc3d4eb206e" minOccurs="0"/>
                <xsd:element ref="ns2:p6a8d51b06274885b8ff9cac47834bc0"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24a103-2e73-47b8-9958-649c70e44190"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e7ac2e66-21dc-4d94-9fea-0f2cbdb6c112}" ma:internalName="TaxCatchAll" ma:showField="CatchAllData" ma:web="bb24a103-2e73-47b8-9958-649c70e4419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e7ac2e66-21dc-4d94-9fea-0f2cbdb6c112}" ma:internalName="TaxCatchAllLabel" ma:readOnly="true" ma:showField="CatchAllDataLabel" ma:web="bb24a103-2e73-47b8-9958-649c70e44190">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a94c06d4f14c47988634ecc3d4eb206e" ma:index="24" nillable="true" ma:taxonomy="true" ma:internalName="a94c06d4f14c47988634ecc3d4eb206e" ma:taxonomyFieldName="About" ma:displayName="About" ma:default="" ma:fieldId="{a94c06d4-f14c-4798-8634-ecc3d4eb206e}" ma:taxonomyMulti="true" ma:sspId="e385fb40-52d4-4fae-9c5b-3e8ff8a5878e" ma:termSetId="10257755-0674-446b-9eea-4989c6cf4282" ma:anchorId="00000000-0000-0000-0000-000000000000" ma:open="false" ma:isKeyword="false">
      <xsd:complexType>
        <xsd:sequence>
          <xsd:element ref="pc:Terms" minOccurs="0" maxOccurs="1"/>
        </xsd:sequence>
      </xsd:complexType>
    </xsd:element>
    <xsd:element name="p6a8d51b06274885b8ff9cac47834bc0" ma:index="26" nillable="true" ma:taxonomy="true" ma:internalName="p6a8d51b06274885b8ff9cac47834bc0" ma:taxonomyFieldName="For" ma:displayName="For" ma:default="" ma:fieldId="{96a8d51b-0627-4885-b8ff-9cac47834bc0}" ma:taxonomyMulti="true" ma:sspId="e385fb40-52d4-4fae-9c5b-3e8ff8a5878e" ma:termSetId="053b1336-9c08-4429-9c1c-55eceea3f120"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fb5bba2-c998-45c8-b8f0-ce9965147f9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AB9854-E831-463E-A081-D2004DC6DB0A}">
  <ds:schemaRefs>
    <ds:schemaRef ds:uri="http://schemas.microsoft.com/sharepoint/v3/contenttype/forms"/>
  </ds:schemaRefs>
</ds:datastoreItem>
</file>

<file path=customXml/itemProps2.xml><?xml version="1.0" encoding="utf-8"?>
<ds:datastoreItem xmlns:ds="http://schemas.openxmlformats.org/officeDocument/2006/customXml" ds:itemID="{AE0F09BD-C099-40B5-9556-04E389B86644}">
  <ds:schemaRefs>
    <ds:schemaRef ds:uri="http://schemas.microsoft.com/office/infopath/2007/PartnerControls"/>
    <ds:schemaRef ds:uri="http://schemas.microsoft.com/office/2006/metadata/properties"/>
    <ds:schemaRef ds:uri="http://www.w3.org/XML/1998/namespace"/>
    <ds:schemaRef ds:uri="http://purl.org/dc/terms/"/>
    <ds:schemaRef ds:uri="5fb5bba2-c998-45c8-b8f0-ce9965147f96"/>
    <ds:schemaRef ds:uri="http://schemas.openxmlformats.org/package/2006/metadata/core-properties"/>
    <ds:schemaRef ds:uri="bb24a103-2e73-47b8-9958-649c70e44190"/>
    <ds:schemaRef ds:uri="http://schemas.microsoft.com/office/2006/documentManagement/types"/>
    <ds:schemaRef ds:uri="http://schemas.microsoft.com/sharepoint/v3"/>
    <ds:schemaRef ds:uri="http://purl.org/dc/dcmitype/"/>
    <ds:schemaRef ds:uri="http://purl.org/dc/elements/1.1/"/>
  </ds:schemaRefs>
</ds:datastoreItem>
</file>

<file path=customXml/itemProps3.xml><?xml version="1.0" encoding="utf-8"?>
<ds:datastoreItem xmlns:ds="http://schemas.openxmlformats.org/officeDocument/2006/customXml" ds:itemID="{2D726EAD-D05A-446E-A069-58BD502013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b24a103-2e73-47b8-9958-649c70e44190"/>
    <ds:schemaRef ds:uri="5fb5bba2-c998-45c8-b8f0-ce9965147f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3498</TotalTime>
  <Words>2068</Words>
  <Application>Microsoft Office PowerPoint</Application>
  <PresentationFormat>Widescreen</PresentationFormat>
  <Paragraphs>158</Paragraphs>
  <Slides>22</Slides>
  <Notes>19</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22</vt:i4>
      </vt:variant>
    </vt:vector>
  </HeadingPairs>
  <TitlesOfParts>
    <vt:vector size="39" baseType="lpstr">
      <vt:lpstr>Aptos</vt:lpstr>
      <vt:lpstr>Arial</vt:lpstr>
      <vt:lpstr>Arial Black</vt:lpstr>
      <vt:lpstr>Consolas</vt:lpstr>
      <vt:lpstr>Segoe Sans Display</vt:lpstr>
      <vt:lpstr>Segoe Sans Display Semibold</vt:lpstr>
      <vt:lpstr>Segoe UI</vt:lpstr>
      <vt:lpstr>Segoe UI Semibold</vt:lpstr>
      <vt:lpstr>Segoe UI Semilight</vt:lpstr>
      <vt:lpstr>Times New Roman</vt:lpstr>
      <vt:lpstr>Wingdings</vt:lpstr>
      <vt:lpstr>Office Theme</vt:lpstr>
      <vt:lpstr>3_White Template</vt:lpstr>
      <vt:lpstr>White Template</vt:lpstr>
      <vt:lpstr>6_White Template</vt:lpstr>
      <vt:lpstr>MASTER - Data and AI</vt:lpstr>
      <vt:lpstr>Microsoft 365 Copilot Template</vt:lpstr>
      <vt:lpstr>Building Daily Habits with Copilot Scenarios</vt:lpstr>
      <vt:lpstr>How to use these slides</vt:lpstr>
      <vt:lpstr>Start your day with Copilot</vt:lpstr>
      <vt:lpstr>1. Select the save prompt bookmark icon.</vt:lpstr>
      <vt:lpstr>2. Add a title. 3. Select save.</vt:lpstr>
      <vt:lpstr>4. To use the bookmark, select View Prompts.  5. In the Prompts from Copilot Lab window, select Bookmarked. 6. Next, locate the saved bookmark and select it.</vt:lpstr>
      <vt:lpstr>7. Your prompt populates in the free-form text field.  Select send and watch Copilot do its work.</vt:lpstr>
      <vt:lpstr>Summarize yesterday with Copilot</vt:lpstr>
      <vt:lpstr>PowerPoint Presentation</vt:lpstr>
      <vt:lpstr>Suggested prompt:  What did /[PERSON] say about [TOPIC]?</vt:lpstr>
      <vt:lpstr>Generate meeting notes in Teams</vt:lpstr>
      <vt:lpstr>Summarize the beginning of a meeting with Meeting Recap in Teams</vt:lpstr>
      <vt:lpstr>Summarize the last 2 minutes with Meeting Recap in Teams</vt:lpstr>
      <vt:lpstr>Summarize an email in Outlook</vt:lpstr>
      <vt:lpstr>Draft Emails in Outlook step 1</vt:lpstr>
      <vt:lpstr>Draft Emails in Outlook steps 2-3</vt:lpstr>
      <vt:lpstr>Draft Emails in Outlook steps 4-5</vt:lpstr>
      <vt:lpstr>Coach by Copilot in Outlook step 1</vt:lpstr>
      <vt:lpstr>Coach by Copilot in Outlook step 2</vt:lpstr>
      <vt:lpstr>Create with files in Copilot Chat</vt:lpstr>
      <vt:lpstr>Thank you</vt:lpstr>
      <vt:lpstr>End Card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Copilot Guide</dc:title>
  <dc:creator>David VanGilder</dc:creator>
  <cp:lastModifiedBy>Cadie Kneip</cp:lastModifiedBy>
  <cp:revision>97</cp:revision>
  <dcterms:created xsi:type="dcterms:W3CDTF">2023-07-12T20:58:07Z</dcterms:created>
  <dcterms:modified xsi:type="dcterms:W3CDTF">2025-03-25T20:15:13Z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0x0101005CFD07FC64AC3545ABB25AD146FB4E7F</vt:lpwstr>
  </property>
  <property fmtid="{D5CDD505-2E9C-101B-9397-08002B2CF9AE}" pid="3" name="MediaServiceImageTags">
    <vt:lpwstr/>
  </property>
  <property fmtid="{D5CDD505-2E9C-101B-9397-08002B2CF9AE}" pid="4" name="TaxKeyword">
    <vt:lpwstr/>
  </property>
  <property fmtid="{D5CDD505-2E9C-101B-9397-08002B2CF9AE}" pid="5" name="For">
    <vt:lpwstr/>
  </property>
  <property fmtid="{D5CDD505-2E9C-101B-9397-08002B2CF9AE}" pid="6" name="About">
    <vt:lpwstr/>
  </property>
</Properties>
</file>