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  <p:sldMasterId id="2147485447" r:id="rId5"/>
  </p:sldMasterIdLst>
  <p:notesMasterIdLst>
    <p:notesMasterId r:id="rId8"/>
  </p:notesMasterIdLst>
  <p:sldIdLst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C8D19F-DB7D-435E-9990-73096EAA8BCF}" v="136" dt="2025-09-12T15:29:30.3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B9297-37F0-4CC1-8797-29C37DB13AD2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72BBE-E556-4BE6-AD8C-6FAAC8E9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96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D4938-78FC-E812-CF0F-320264069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F83915-A59B-AFE2-6350-7944B0D999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E92875-7258-6897-7466-BD04B91FF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 track: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Purpose of this slide is to motivate a structured habit-building program.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don’t adopt because they’re busy. Daily small wins build the muscle; Journey provides that structure.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ED42C-25B6-CADB-8356-726C479F1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67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BBA54-2171-6AA8-F4F3-62EDC7390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D82F0-BB28-7302-7A10-59DA5AD1E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799F9-665A-2AB0-B1C6-063B26851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 track: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Purpose of this slide is to give users “first wins” to reduce blank-page anxiety.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 with a small set of prompts by role/task; early success drives repeat use.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553B1-F939-3A18-F0F7-67978DC6F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68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2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9.svg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sv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11087101" cy="6858000"/>
          </a:xfrm>
          <a:prstGeom prst="rect">
            <a:avLst/>
          </a:prstGeom>
          <a:gradFill>
            <a:gsLst>
              <a:gs pos="6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1616917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lorful spiral&#10;&#10;Description automatically generated">
            <a:extLst>
              <a:ext uri="{FF2B5EF4-FFF2-40B4-BE49-F238E27FC236}">
                <a16:creationId xmlns:a16="http://schemas.microsoft.com/office/drawing/2014/main" id="{FE78A0B7-C38C-EF30-63E1-9BCE12AC5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0287" b="102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9299448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67534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3FD22E-D362-78A6-2219-103E4138CA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17471" y="2220685"/>
            <a:ext cx="3991884" cy="663178"/>
          </a:xfrm>
          <a:prstGeom prst="roundRect">
            <a:avLst>
              <a:gd name="adj" fmla="val 12775"/>
            </a:avLst>
          </a:prstGeom>
          <a:gradFill flip="none" rotWithShape="1">
            <a:gsLst>
              <a:gs pos="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2700">
            <a:solidFill>
              <a:schemeClr val="bg1"/>
            </a:solidFill>
          </a:ln>
        </p:spPr>
        <p:txBody>
          <a:bodyPr wrap="none" lIns="182880" tIns="91440" rIns="182880" bIns="91440" anchor="ctr" anchorCtr="0"/>
          <a:lstStyle>
            <a:lvl1pPr marL="0" indent="0" algn="ctr">
              <a:buNone/>
              <a:defRPr/>
            </a:lvl1pPr>
            <a:lvl2pPr marL="2286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D89376E-3BB0-0414-9125-A137EF9F4E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7471" y="3317965"/>
            <a:ext cx="3991884" cy="663178"/>
          </a:xfrm>
          <a:prstGeom prst="roundRect">
            <a:avLst>
              <a:gd name="adj" fmla="val 12775"/>
            </a:avLst>
          </a:prstGeom>
          <a:gradFill flip="none" rotWithShape="1">
            <a:gsLst>
              <a:gs pos="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2700">
            <a:solidFill>
              <a:schemeClr val="bg1"/>
            </a:solidFill>
          </a:ln>
        </p:spPr>
        <p:txBody>
          <a:bodyPr wrap="none" lIns="182880" tIns="91440" rIns="182880" bIns="91440" anchor="ctr" anchorCtr="0"/>
          <a:lstStyle>
            <a:lvl1pPr marL="0" indent="0" algn="ctr">
              <a:buNone/>
              <a:defRPr/>
            </a:lvl1pPr>
            <a:lvl2pPr marL="2286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D545552-38C6-59C4-C664-F1E24F079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17471" y="4415245"/>
            <a:ext cx="3991884" cy="663178"/>
          </a:xfrm>
          <a:prstGeom prst="roundRect">
            <a:avLst>
              <a:gd name="adj" fmla="val 12775"/>
            </a:avLst>
          </a:prstGeom>
          <a:gradFill flip="none" rotWithShape="1">
            <a:gsLst>
              <a:gs pos="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12700">
            <a:solidFill>
              <a:schemeClr val="bg1"/>
            </a:solidFill>
          </a:ln>
        </p:spPr>
        <p:txBody>
          <a:bodyPr wrap="none" lIns="182880" tIns="91440" rIns="182880" bIns="91440" anchor="ctr" anchorCtr="0"/>
          <a:lstStyle>
            <a:lvl1pPr marL="0" indent="0" algn="ctr">
              <a:buNone/>
              <a:defRPr/>
            </a:lvl1pPr>
            <a:lvl2pPr marL="2286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3A433-F2D5-7B5B-B3BD-45E3929D6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3147862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log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This is a copyright notice that should be included on the final slide."/>
          <p:cNvSpPr txBox="1">
            <a:spLocks noChangeArrowheads="1"/>
          </p:cNvSpPr>
          <p:nvPr/>
        </p:nvSpPr>
        <p:spPr bwMode="blackWhite">
          <a:xfrm>
            <a:off x="584200" y="6161316"/>
            <a:ext cx="4482124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tx1"/>
                </a:solidFill>
                <a:cs typeface="Segoe Sans Display" pitchFamily="2" charset="0"/>
              </a:rPr>
              <a:t>© Copyright Microsoft Corporation. All rights reserved. 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0C61D91-9BB4-1227-BFAB-6332849052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500" y="581978"/>
            <a:ext cx="1454782" cy="3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19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 b="0">
                <a:solidFill>
                  <a:schemeClr val="tx1"/>
                </a:solidFill>
                <a:latin typeface="Segoe Sans Display" pitchFamily="2" charset="0"/>
                <a:ea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6606D-2DF9-48CD-BBE9-B751BF55CD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white">
          <a:xfrm>
            <a:off x="584200" y="1436688"/>
            <a:ext cx="11018838" cy="2215991"/>
          </a:xfrm>
        </p:spPr>
        <p:txBody>
          <a:bodyPr>
            <a:spAutoFit/>
          </a:bodyPr>
          <a:lstStyle>
            <a:lvl1pPr>
              <a:defRPr sz="36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Next 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6269038"/>
            <a:ext cx="12192001" cy="588963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45720" anchor="b" anchorCtr="0">
            <a:noAutofit/>
          </a:bodyPr>
          <a:lstStyle>
            <a:lvl1pPr algn="r">
              <a:buFont typeface="Arial" pitchFamily="34" charset="0"/>
              <a:buNone/>
              <a:defRPr sz="3700" spc="-51" baseline="0">
                <a:solidFill>
                  <a:srgbClr val="000000"/>
                </a:solidFill>
                <a:effectLst/>
                <a:latin typeface="Segoe Sans Display" pitchFamily="2" charset="0"/>
                <a:ea typeface="Segoe Sans Display" pitchFamily="2" charset="0"/>
                <a:cs typeface="Segoe Sans Display" pitchFamily="2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</p:spTree>
    <p:extLst>
      <p:ext uri="{BB962C8B-B14F-4D97-AF65-F5344CB8AC3E}">
        <p14:creationId xmlns:p14="http://schemas.microsoft.com/office/powerpoint/2010/main" val="4065474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904">
          <p15:clr>
            <a:srgbClr val="5ACBF0"/>
          </p15:clr>
        </p15:guide>
        <p15:guide id="2" orient="horz" pos="288">
          <p15:clr>
            <a:srgbClr val="5ACBF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288585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urved object&#10;&#10;Description automatically generated">
            <a:extLst>
              <a:ext uri="{FF2B5EF4-FFF2-40B4-BE49-F238E27FC236}">
                <a16:creationId xmlns:a16="http://schemas.microsoft.com/office/drawing/2014/main" id="{BC06A425-7693-6E8F-EB7B-6C9814E91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8586216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59986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8193024" cy="307777"/>
          </a:xfr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790AA64-2857-089A-38D7-2F214254E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4199" y="1594155"/>
            <a:ext cx="81964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5AAAF14-6312-27D6-344A-FC49DD3F1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819302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337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4710689" cy="1107996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CB92EB-B163-EB38-0156-C028F872F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2286000"/>
            <a:ext cx="47146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0190326-CB8A-9A65-714A-07CD312C3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2777609"/>
            <a:ext cx="4712685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90DBB6-E167-EFBB-7028-79615839561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6096000" y="0"/>
            <a:ext cx="6096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57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6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7248356" cy="553998"/>
          </a:xfrm>
        </p:spPr>
        <p:txBody>
          <a:bodyPr/>
          <a:lstStyle>
            <a:lvl1pPr>
              <a:defRPr sz="36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C284B3A-DEE1-29EB-8131-8DF975DF34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3D4312-BF2B-32E8-5504-BD03D020A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7AB9DF2-C697-A678-389D-BE5F6AF6F2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57547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8ADB951-618D-18AA-AF3F-A625B89168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9737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9B1DE51-5CDE-B96B-62FD-3A69CF6928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8128000" y="0"/>
            <a:ext cx="4064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04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2DB4627A-42AD-DD19-0422-DBBC9408E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2044424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795909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9491241" cy="6858000"/>
          </a:xfrm>
          <a:prstGeom prst="rect">
            <a:avLst/>
          </a:prstGeom>
          <a:gradFill>
            <a:gsLst>
              <a:gs pos="5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3635519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05068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48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9491241" cy="6858000"/>
          </a:xfrm>
          <a:prstGeom prst="rect">
            <a:avLst/>
          </a:prstGeom>
          <a:gradFill>
            <a:gsLst>
              <a:gs pos="5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2966555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594F2FE5-E83C-FD34-6F42-2F895F0DD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90129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84C13370-21B5-337A-CC11-29873A731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86460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B1518538-021B-0EE2-1F16-D8E5F85D0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59351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C32E3519-3202-8477-B7E6-CC33516A1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38572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A83DAD36-086B-87B0-091E-EC03E2CFC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90" r="19181" b="9590"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7452360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279316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lorful spiral&#10;&#10;Description automatically generated">
            <a:extLst>
              <a:ext uri="{FF2B5EF4-FFF2-40B4-BE49-F238E27FC236}">
                <a16:creationId xmlns:a16="http://schemas.microsoft.com/office/drawing/2014/main" id="{FE78A0B7-C38C-EF30-63E1-9BCE12AC5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0287" b="102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9299448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227034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urved object&#10;&#10;Description automatically generated">
            <a:extLst>
              <a:ext uri="{FF2B5EF4-FFF2-40B4-BE49-F238E27FC236}">
                <a16:creationId xmlns:a16="http://schemas.microsoft.com/office/drawing/2014/main" id="{BC06A425-7693-6E8F-EB7B-6C9814E91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8586216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325836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8193024" cy="307777"/>
          </a:xfr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790AA64-2857-089A-38D7-2F214254E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4199" y="1594155"/>
            <a:ext cx="81964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5AAAF14-6312-27D6-344A-FC49DD3F1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819302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30948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4710689" cy="1107996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CB92EB-B163-EB38-0156-C028F872F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2286000"/>
            <a:ext cx="47146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0190326-CB8A-9A65-714A-07CD312C3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2777609"/>
            <a:ext cx="4712685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90DBB6-E167-EFBB-7028-79615839561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6096000" y="0"/>
            <a:ext cx="6096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20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6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7248356" cy="553998"/>
          </a:xfrm>
        </p:spPr>
        <p:txBody>
          <a:bodyPr/>
          <a:lstStyle>
            <a:lvl1pPr>
              <a:defRPr sz="36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C284B3A-DEE1-29EB-8131-8DF975DF34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3D4312-BF2B-32E8-5504-BD03D020A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7AB9DF2-C697-A678-389D-BE5F6AF6F2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57547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8ADB951-618D-18AA-AF3F-A625B89168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9737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9B1DE51-5CDE-B96B-62FD-3A69CF6928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8128000" y="0"/>
            <a:ext cx="4064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12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10690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2DB4627A-42AD-DD19-0422-DBBC9408E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2799545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3664879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98272-3D7A-0B34-A766-3948028A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AE55C-2163-9917-99E9-F4D899E8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20A7F5-44CE-4932-EF35-6D73ABD6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6268A-8C5A-79C7-F256-9D7F5556F6C1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078581F-5D4E-17D5-8605-805C603AC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5441"/>
            <a:ext cx="10515600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07717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302670"/>
            <a:ext cx="9144000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spc="-50" baseline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91440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7EB78CB-2D42-05B4-A44B-341CA0A288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581978"/>
            <a:ext cx="1454782" cy="3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97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302670"/>
            <a:ext cx="4080397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spc="-50" baseline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4080397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4E03F2E-1378-98F8-9B51-54C89B0A37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581978"/>
            <a:ext cx="1454782" cy="3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75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302670"/>
            <a:ext cx="5511800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spc="-50" baseline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55118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D05F2F1-18E8-317B-CB51-3A1DCF90F1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500" y="581978"/>
            <a:ext cx="1454782" cy="3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49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replaceable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302670"/>
            <a:ext cx="4495800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spc="-50" baseline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44958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sp>
        <p:nvSpPr>
          <p:cNvPr id="2" name="Picture Placeholder" descr="Picture placeholder">
            <a:extLst>
              <a:ext uri="{FF2B5EF4-FFF2-40B4-BE49-F238E27FC236}">
                <a16:creationId xmlns:a16="http://schemas.microsoft.com/office/drawing/2014/main" id="{9BD5030A-DADA-E973-A194-2BD6C3CE6D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2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60EDCE9-88F7-1F88-5B80-F58E959B7F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1500" y="581978"/>
            <a:ext cx="1454782" cy="3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30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4833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7CBDD-49E9-BBDF-550B-482E4E570E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2248273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B655BA-10A4-4A57-89DB-CFFBE1CA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6390" y="1434370"/>
            <a:ext cx="11018520" cy="2308324"/>
          </a:xfrm>
        </p:spPr>
        <p:txBody>
          <a:bodyPr wrap="square">
            <a:spAutoFit/>
          </a:bodyPr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1363FF4-6EF0-D2BC-8DFE-19CC89CD92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7965798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905">
          <p15:clr>
            <a:srgbClr val="5ACBF0"/>
          </p15:clr>
        </p15:guide>
        <p15:guide id="4" orient="horz" pos="1272">
          <p15:clr>
            <a:srgbClr val="5ACBF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E2550-DA43-453C-A328-33C740E65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B7A288-CDAC-4184-9F73-137C95F5E6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84200" y="1435100"/>
            <a:ext cx="5211763" cy="4833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C22105-78D6-4753-94FA-3DA949361A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89688" y="1435100"/>
            <a:ext cx="5219700" cy="4833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6A123D-3A27-499F-9210-3E0D7CED3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DC3595B-25C2-CF43-259D-75A3671E7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63091465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276">
          <p15:clr>
            <a:srgbClr val="5ACBF0"/>
          </p15:clr>
        </p15:guide>
        <p15:guide id="3" orient="horz" pos="904">
          <p15:clr>
            <a:srgbClr val="5ACBF0"/>
          </p15:clr>
        </p15:guide>
        <p15:guide id="4" pos="3660">
          <p15:clr>
            <a:srgbClr val="5ACBF0"/>
          </p15:clr>
        </p15:guide>
        <p15:guide id="5" pos="4024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812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4200" y="1435100"/>
            <a:ext cx="5212080" cy="1649682"/>
          </a:xfrm>
        </p:spPr>
        <p:txBody>
          <a:bodyPr wrap="square">
            <a:spAutoFit/>
          </a:bodyPr>
          <a:lstStyle>
            <a:lvl1pPr marL="0" indent="0">
              <a:spcBef>
                <a:spcPts val="1224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800" b="0">
                <a:latin typeface="Segoe Sans Display" pitchFamily="2" charset="0"/>
                <a:cs typeface="Segoe Sans Display" pitchFamily="2" charset="0"/>
              </a:defRPr>
            </a:lvl1pPr>
            <a:lvl2pPr marL="255588" indent="0">
              <a:buFont typeface="Wingdings" panose="05000000000000000000" pitchFamily="2" charset="2"/>
              <a:buNone/>
              <a:defRPr sz="2000" b="0"/>
            </a:lvl2pPr>
            <a:lvl3pPr marL="450850" indent="0">
              <a:buFont typeface="Wingdings" panose="05000000000000000000" pitchFamily="2" charset="2"/>
              <a:buNone/>
              <a:tabLst/>
              <a:defRPr sz="1600" b="0"/>
            </a:lvl3pPr>
            <a:lvl4pPr marL="652462" indent="0">
              <a:buFont typeface="Wingdings" panose="05000000000000000000" pitchFamily="2" charset="2"/>
              <a:buNone/>
              <a:defRPr sz="1400" b="0"/>
            </a:lvl4pPr>
            <a:lvl5pPr marL="854075" indent="0">
              <a:buFont typeface="Wingdings" panose="05000000000000000000" pitchFamily="2" charset="2"/>
              <a:buNone/>
              <a:tabLst/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E9CDCB4-03E1-4763-B83E-A1334BCDB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171" y="1435100"/>
            <a:ext cx="5212080" cy="1649682"/>
          </a:xfrm>
        </p:spPr>
        <p:txBody>
          <a:bodyPr wrap="square">
            <a:spAutoFit/>
          </a:bodyPr>
          <a:lstStyle>
            <a:lvl1pPr marL="0" indent="0">
              <a:spcBef>
                <a:spcPts val="1224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800" b="0">
                <a:latin typeface="Segoe Sans Display" pitchFamily="2" charset="0"/>
                <a:cs typeface="Segoe Sans Display" pitchFamily="2" charset="0"/>
              </a:defRPr>
            </a:lvl1pPr>
            <a:lvl2pPr marL="255588" indent="0">
              <a:buFont typeface="Wingdings" panose="05000000000000000000" pitchFamily="2" charset="2"/>
              <a:buNone/>
              <a:defRPr sz="2000" b="0"/>
            </a:lvl2pPr>
            <a:lvl3pPr marL="450850" indent="0">
              <a:buFont typeface="Wingdings" panose="05000000000000000000" pitchFamily="2" charset="2"/>
              <a:buNone/>
              <a:tabLst/>
              <a:defRPr sz="1600" b="0"/>
            </a:lvl3pPr>
            <a:lvl4pPr marL="652462" indent="0">
              <a:buFont typeface="Wingdings" panose="05000000000000000000" pitchFamily="2" charset="2"/>
              <a:buNone/>
              <a:defRPr sz="1400" b="0"/>
            </a:lvl4pPr>
            <a:lvl5pPr marL="854075" indent="0">
              <a:buFont typeface="Wingdings" panose="05000000000000000000" pitchFamily="2" charset="2"/>
              <a:buNone/>
              <a:tabLst/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A3D27F9-7D19-8ECF-C50E-71D515E54B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67624214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272">
          <p15:clr>
            <a:srgbClr val="5ACBF0"/>
          </p15:clr>
        </p15:guide>
        <p15:guide id="3" orient="horz" pos="904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D525736-DEE8-4391-8135-23DE064005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E90344-0294-48E2-AAF0-601BB99500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084388"/>
            <a:ext cx="5219700" cy="1612749"/>
          </a:xfrm>
        </p:spPr>
        <p:txBody>
          <a:bodyPr>
            <a:spAutoFit/>
          </a:bodyPr>
          <a:lstStyle>
            <a:lvl1pPr marL="171450" indent="-171450">
              <a:defRPr lang="en-US" sz="2400" dirty="0"/>
            </a:lvl1pPr>
            <a:lvl2pPr marL="342900" indent="-171450">
              <a:defRPr lang="en-US" dirty="0"/>
            </a:lvl2pPr>
            <a:lvl3pPr marL="514350" indent="-171450">
              <a:defRPr lang="en-US" dirty="0"/>
            </a:lvl3pPr>
            <a:lvl4pPr marL="666750" indent="-152400">
              <a:defRPr lang="en-US" dirty="0"/>
            </a:lvl4pPr>
            <a:lvl5pPr marL="793750" indent="-120650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4F729D4-B1F1-45F2-A06A-40234B19C8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7625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896FB-325C-4849-B372-8DF0D6C05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97625" y="2084388"/>
            <a:ext cx="5219700" cy="1612749"/>
          </a:xfrm>
        </p:spPr>
        <p:txBody>
          <a:bodyPr>
            <a:spAutoFit/>
          </a:bodyPr>
          <a:lstStyle>
            <a:lvl1pPr marL="171450" indent="-171450">
              <a:defRPr lang="en-US" sz="2400" dirty="0"/>
            </a:lvl1pPr>
            <a:lvl2pPr marL="342900" indent="-171450">
              <a:defRPr lang="en-US" dirty="0"/>
            </a:lvl2pPr>
            <a:lvl3pPr marL="514350" indent="-171450">
              <a:defRPr lang="en-US" dirty="0"/>
            </a:lvl3pPr>
            <a:lvl4pPr marL="685800" indent="-136525">
              <a:defRPr lang="en-US" dirty="0"/>
            </a:lvl4pPr>
            <a:lvl5pPr marL="793750" indent="-120650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112CDB0-015D-94C2-ECEE-970711F59E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88613108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311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  <p15:guide id="7" orient="horz" pos="905">
          <p15:clr>
            <a:srgbClr val="5ACBF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C2759870-0BEA-44DC-A414-1C70D04E35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FEF95FA-F121-4653-B60A-0D068C3454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8963" y="2081212"/>
            <a:ext cx="5214937" cy="418782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327262A-D327-4189-AD22-BAD67CF4AB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7625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47F8EAA9-0E64-4589-A234-BC31685BE7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94451" y="2081212"/>
            <a:ext cx="5214937" cy="418782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ADFBB8-E1C1-D5AB-8154-CBA2D9EFB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51E17F0-59B9-3EAE-0FC7-A1EBDE8F7B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65689722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311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  <p15:guide id="7" orient="horz" pos="905">
          <p15:clr>
            <a:srgbClr val="5ACBF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B20F198-3776-433D-85A8-C2B6AC6235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7" y="1438275"/>
            <a:ext cx="3264408" cy="67710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7BC59AA-6CF8-4091-8008-21AA9AD8E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217" y="2390775"/>
            <a:ext cx="3264408" cy="1760482"/>
          </a:xfrm>
        </p:spPr>
        <p:txBody>
          <a:bodyPr wrap="square">
            <a:spAutoFit/>
          </a:bodyPr>
          <a:lstStyle>
            <a:lvl1pPr marL="176213" indent="-176213">
              <a:defRPr lang="en-US" sz="2000" dirty="0"/>
            </a:lvl1pPr>
            <a:lvl2pPr marL="322263" indent="-150813">
              <a:defRPr lang="en-US" sz="1800" dirty="0"/>
            </a:lvl2pPr>
            <a:lvl3pPr marL="466725" indent="-138113">
              <a:defRPr lang="en-US" dirty="0"/>
            </a:lvl3pPr>
            <a:lvl4pPr marL="595313" indent="-128588">
              <a:defRPr lang="en-US" dirty="0"/>
            </a:lvl4pPr>
            <a:lvl5pPr marL="731838" indent="-1222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BECED387-BA3E-49B2-8F1E-0E371E09E0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63796" y="1438275"/>
            <a:ext cx="3264408" cy="67710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6B26A1CD-81F9-4C2F-896F-E69757C66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3796" y="2384135"/>
            <a:ext cx="3264408" cy="1760482"/>
          </a:xfrm>
        </p:spPr>
        <p:txBody>
          <a:bodyPr wrap="square">
            <a:spAutoFit/>
          </a:bodyPr>
          <a:lstStyle>
            <a:lvl1pPr marL="176213" indent="-176213">
              <a:defRPr lang="en-US" sz="2000" dirty="0"/>
            </a:lvl1pPr>
            <a:lvl2pPr marL="398463" indent="-169863">
              <a:defRPr lang="en-US" sz="1800" dirty="0"/>
            </a:lvl2pPr>
            <a:lvl3pPr marL="555625" indent="-157163">
              <a:defRPr lang="en-US" dirty="0"/>
            </a:lvl3pPr>
            <a:lvl4pPr marL="685800" indent="-136525">
              <a:defRPr lang="en-US" dirty="0"/>
            </a:lvl4pPr>
            <a:lvl5pPr marL="800100" indent="-111125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9263A4B-A9A8-4CE5-96A8-6F6EC365E5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42375" y="1438275"/>
            <a:ext cx="3264408" cy="67710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2205743D-F71A-4647-9BE4-2900BDA258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42375" y="2390775"/>
            <a:ext cx="3264408" cy="1760482"/>
          </a:xfrm>
        </p:spPr>
        <p:txBody>
          <a:bodyPr wrap="square">
            <a:spAutoFit/>
          </a:bodyPr>
          <a:lstStyle>
            <a:lvl1pPr marL="176213" indent="-176213">
              <a:defRPr lang="en-US" sz="2000" dirty="0"/>
            </a:lvl1pPr>
            <a:lvl2pPr marL="398463" indent="-169863">
              <a:defRPr lang="en-US" sz="1800" dirty="0"/>
            </a:lvl2pPr>
            <a:lvl3pPr marL="555625" indent="-157163">
              <a:defRPr lang="en-US" dirty="0"/>
            </a:lvl3pPr>
            <a:lvl4pPr marL="685800" indent="-136525">
              <a:defRPr lang="en-US" dirty="0"/>
            </a:lvl4pPr>
            <a:lvl5pPr marL="800100" indent="-111125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96CCFA2-2D28-1617-4A3E-368924E943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0771134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1506">
          <p15:clr>
            <a:srgbClr val="5ACBF0"/>
          </p15:clr>
        </p15:guide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430">
          <p15:clr>
            <a:srgbClr val="5ACBF0"/>
          </p15:clr>
        </p15:guide>
        <p15:guide id="7" pos="2811">
          <p15:clr>
            <a:srgbClr val="5ACBF0"/>
          </p15:clr>
        </p15:guide>
        <p15:guide id="8" pos="4871">
          <p15:clr>
            <a:srgbClr val="5ACBF0"/>
          </p15:clr>
        </p15:guide>
        <p15:guide id="9" pos="5251">
          <p15:clr>
            <a:srgbClr val="5ACBF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125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13125" y="227647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4208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44208" y="228311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3133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73133" y="227647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AB70484-C812-6F3C-92DD-F6B2E1A813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04526567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1436">
          <p15:clr>
            <a:srgbClr val="5ACBF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4200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49007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49007" y="227647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3814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13814" y="228311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78621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8621" y="227647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40485AC-5036-400C-92C3-D3E9EC0252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43428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0290A2-7689-4DF5-971A-36C2D917341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643428" y="227647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A97F131-E501-E84F-7717-E61457B6D3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5803244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610">
          <p15:clr>
            <a:srgbClr val="5ACBF0"/>
          </p15:clr>
        </p15:guide>
        <p15:guide id="7" pos="1795">
          <p15:clr>
            <a:srgbClr val="5ACBF0"/>
          </p15:clr>
        </p15:guide>
        <p15:guide id="8" pos="3035">
          <p15:clr>
            <a:srgbClr val="5ACBF0"/>
          </p15:clr>
        </p15:guide>
        <p15:guide id="9" pos="3221">
          <p15:clr>
            <a:srgbClr val="5ACBF0"/>
          </p15:clr>
        </p15:guide>
        <p15:guide id="10" pos="4461">
          <p15:clr>
            <a:srgbClr val="5ACBF0"/>
          </p15:clr>
        </p15:guide>
        <p15:guide id="11" pos="5890">
          <p15:clr>
            <a:srgbClr val="5ACBF0"/>
          </p15:clr>
        </p15:guide>
        <p15:guide id="12" orient="horz" pos="1436">
          <p15:clr>
            <a:srgbClr val="5ACBF0"/>
          </p15:clr>
        </p15:guide>
        <p15:guide id="13" pos="4646">
          <p15:clr>
            <a:srgbClr val="5ACBF0"/>
          </p15:clr>
        </p15:guide>
        <p15:guide id="14" pos="6072">
          <p15:clr>
            <a:srgbClr val="5ACBF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134AA3C-2F0D-D667-86A9-3A48F0A226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210317252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left s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4" y="2875002"/>
            <a:ext cx="4127692" cy="1107996"/>
          </a:xfrm>
        </p:spPr>
        <p:txBody>
          <a:bodyPr wrap="square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16267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30" orient="horz" pos="288">
          <p15:clr>
            <a:srgbClr val="5ACBF0"/>
          </p15:clr>
        </p15:guide>
        <p15:guide id="32" orient="horz" pos="2160">
          <p15:clr>
            <a:srgbClr val="5ACBF0"/>
          </p15:clr>
        </p15:guide>
        <p15:guide id="33" pos="2976">
          <p15:clr>
            <a:srgbClr val="5ACBF0"/>
          </p15:clr>
        </p15:guide>
        <p15:guide id="34" pos="3336">
          <p15:clr>
            <a:srgbClr val="5ACBF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title -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B2500C4-B436-4E3A-8A91-A02448A77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372410"/>
          </a:xfrm>
        </p:spPr>
        <p:txBody>
          <a:bodyPr tIns="64008"/>
          <a:lstStyle>
            <a:lvl1pPr>
              <a:defRPr sz="20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033344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52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  <p15:guide id="31" pos="3840">
          <p15:clr>
            <a:srgbClr val="5ACBF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6583680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5394960" cy="4833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7CBDD-49E9-BBDF-550B-482E4E570E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658368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  <p:pic>
        <p:nvPicPr>
          <p:cNvPr id="3" name="Picture 2" descr="A colorful gradient going from darker blue on the left side to light blue to magenta to orange on the right side">
            <a:extLst>
              <a:ext uri="{FF2B5EF4-FFF2-40B4-BE49-F238E27FC236}">
                <a16:creationId xmlns:a16="http://schemas.microsoft.com/office/drawing/2014/main" id="{B2CFD743-438B-21E8-B2BA-FF8644B73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402320" y="3068320"/>
            <a:ext cx="6858000" cy="721360"/>
          </a:xfrm>
          <a:prstGeom prst="roundRect">
            <a:avLst>
              <a:gd name="adj" fmla="val 0"/>
            </a:avLst>
          </a:prstGeom>
        </p:spPr>
      </p:pic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D4F7535E-BABE-1B76-52D3-D100205F62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43080" y="1866864"/>
            <a:ext cx="5544120" cy="3124272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241300" dist="304800" dir="2700000" sx="101000" sy="101000" algn="ctr" rotWithShape="0">
              <a:srgbClr val="000000">
                <a:alpha val="17000"/>
              </a:srgbClr>
            </a:outerShdw>
          </a:effectLst>
        </p:spPr>
        <p:txBody>
          <a:bodyPr lIns="731520" rIns="731520" bIns="109728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Drag &amp; drop your photo here or click or tap icon below to insert</a:t>
            </a:r>
          </a:p>
        </p:txBody>
      </p:sp>
    </p:spTree>
    <p:extLst>
      <p:ext uri="{BB962C8B-B14F-4D97-AF65-F5344CB8AC3E}">
        <p14:creationId xmlns:p14="http://schemas.microsoft.com/office/powerpoint/2010/main" val="70253071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888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594F2FE5-E83C-FD34-6F42-2F895F0DD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86474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2875002"/>
            <a:ext cx="3840862" cy="1107996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pic>
        <p:nvPicPr>
          <p:cNvPr id="3" name="Picture 2" descr="A colorful gradient going from darker blue on the left side to light blue to magenta to orange on the right side">
            <a:extLst>
              <a:ext uri="{FF2B5EF4-FFF2-40B4-BE49-F238E27FC236}">
                <a16:creationId xmlns:a16="http://schemas.microsoft.com/office/drawing/2014/main" id="{453295D4-3AEF-C922-4A3C-5C3DBD4757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402320" y="3068320"/>
            <a:ext cx="6858000" cy="721360"/>
          </a:xfrm>
          <a:prstGeom prst="roundRect">
            <a:avLst>
              <a:gd name="adj" fmla="val 0"/>
            </a:avLst>
          </a:prstGeom>
        </p:spPr>
      </p:pic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D4F7535E-BABE-1B76-52D3-D100205F62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91125" y="1542284"/>
            <a:ext cx="6696075" cy="3773432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241300" dist="304800" dir="2700000" sx="101000" sy="101000" algn="ctr" rotWithShape="0">
              <a:srgbClr val="000000">
                <a:alpha val="17000"/>
              </a:srgbClr>
            </a:outerShdw>
          </a:effectLst>
        </p:spPr>
        <p:txBody>
          <a:bodyPr lIns="731520" rIns="731520" bIns="109728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Drag &amp; drop your photo here or click or tap icon below to insert</a:t>
            </a:r>
          </a:p>
        </p:txBody>
      </p:sp>
    </p:spTree>
    <p:extLst>
      <p:ext uri="{BB962C8B-B14F-4D97-AF65-F5344CB8AC3E}">
        <p14:creationId xmlns:p14="http://schemas.microsoft.com/office/powerpoint/2010/main" val="15338988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Photo Graphic"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834586-5E35-30D9-D8B4-75A164A4F9C0}"/>
              </a:ext>
            </a:extLst>
          </p:cNvPr>
          <p:cNvSpPr/>
          <p:nvPr userDrawn="1"/>
        </p:nvSpPr>
        <p:spPr bwMode="auto">
          <a:xfrm>
            <a:off x="0" y="2438400"/>
            <a:ext cx="12192000" cy="4419600"/>
          </a:xfrm>
          <a:prstGeom prst="rect">
            <a:avLst/>
          </a:prstGeom>
          <a:solidFill>
            <a:srgbClr val="E1D3C7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8963"/>
            <a:ext cx="4745164" cy="1514157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2743200"/>
            <a:ext cx="4749800" cy="3525837"/>
          </a:xfrm>
        </p:spPr>
        <p:txBody>
          <a:bodyPr/>
          <a:lstStyle>
            <a:lvl1pPr marL="0" indent="0">
              <a:buNone/>
              <a:defRPr sz="22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918200" y="1155700"/>
            <a:ext cx="5702300" cy="5465928"/>
          </a:xfrm>
          <a:prstGeom prst="round2SameRect">
            <a:avLst>
              <a:gd name="adj1" fmla="val 2235"/>
              <a:gd name="adj2" fmla="val 0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-4324"/>
            </a:stretch>
          </a:blipFill>
        </p:spPr>
        <p:txBody>
          <a:bodyPr lIns="0" tIns="91440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5C000A-8BFF-12E7-7DFB-FF34728592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3678"/>
          <a:stretch/>
        </p:blipFill>
        <p:spPr>
          <a:xfrm flipV="1">
            <a:off x="5918200" y="6621628"/>
            <a:ext cx="5702300" cy="236372"/>
          </a:xfrm>
          <a:prstGeom prst="round2SameRect">
            <a:avLst>
              <a:gd name="adj1" fmla="val 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422515393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32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Photo Graphic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8963"/>
            <a:ext cx="4158362" cy="253523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535540"/>
            <a:ext cx="4162425" cy="2733497"/>
          </a:xfrm>
        </p:spPr>
        <p:txBody>
          <a:bodyPr/>
          <a:lstStyle>
            <a:lvl1pPr marL="0" indent="0">
              <a:buNone/>
              <a:defRPr sz="22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624513" y="585788"/>
            <a:ext cx="5683249" cy="5683249"/>
          </a:xfrm>
          <a:prstGeom prst="roundRect">
            <a:avLst>
              <a:gd name="adj" fmla="val 3259"/>
            </a:avLst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91440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pic>
        <p:nvPicPr>
          <p:cNvPr id="2" name="Picture 1" hidden="1">
            <a:extLst>
              <a:ext uri="{FF2B5EF4-FFF2-40B4-BE49-F238E27FC236}">
                <a16:creationId xmlns:a16="http://schemas.microsoft.com/office/drawing/2014/main" id="{4E2E619B-2D74-9B55-98E1-9E6126DE0D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3678"/>
          <a:stretch/>
        </p:blipFill>
        <p:spPr>
          <a:xfrm flipV="1">
            <a:off x="5614987" y="6032665"/>
            <a:ext cx="5702300" cy="236372"/>
          </a:xfrm>
          <a:prstGeom prst="round2SameRect">
            <a:avLst>
              <a:gd name="adj1" fmla="val 5000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40903696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32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Graphic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8963"/>
            <a:ext cx="4158362" cy="253523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535540"/>
            <a:ext cx="4162425" cy="2733497"/>
          </a:xfrm>
        </p:spPr>
        <p:txBody>
          <a:bodyPr/>
          <a:lstStyle>
            <a:lvl1pPr marL="0" indent="0">
              <a:buNone/>
              <a:defRPr sz="22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A close-up of a colorful object&#10;&#10;Description automatically generated">
            <a:extLst>
              <a:ext uri="{FF2B5EF4-FFF2-40B4-BE49-F238E27FC236}">
                <a16:creationId xmlns:a16="http://schemas.microsoft.com/office/drawing/2014/main" id="{89A104E1-D13F-B13B-BB5D-930C8205C8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999" y="0"/>
            <a:ext cx="6858001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A colorful gradient going from darker blue on the left side to light blue to magenta to orange on the right side">
            <a:extLst>
              <a:ext uri="{FF2B5EF4-FFF2-40B4-BE49-F238E27FC236}">
                <a16:creationId xmlns:a16="http://schemas.microsoft.com/office/drawing/2014/main" id="{69B64261-FB99-ADE9-26E4-3ECE1E68C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" b="160"/>
          <a:stretch/>
        </p:blipFill>
        <p:spPr>
          <a:xfrm rot="16200000">
            <a:off x="6205856" y="868680"/>
            <a:ext cx="5120640" cy="5120640"/>
          </a:xfrm>
          <a:prstGeom prst="roundRect">
            <a:avLst>
              <a:gd name="adj" fmla="val 2716"/>
            </a:avLst>
          </a:prstGeom>
        </p:spPr>
      </p:pic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6705600" y="1371600"/>
            <a:ext cx="4114800" cy="4114800"/>
          </a:xfrm>
          <a:prstGeom prst="roundRect">
            <a:avLst>
              <a:gd name="adj" fmla="val 2346"/>
            </a:avLst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118872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72158929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32" userDrawn="1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Photo Graphic 4"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8AEFBE-EE1F-0FBF-5C84-1DF6EC1777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8963"/>
            <a:ext cx="4158362" cy="253523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535540"/>
            <a:ext cx="4162425" cy="2733497"/>
          </a:xfrm>
        </p:spPr>
        <p:txBody>
          <a:bodyPr/>
          <a:lstStyle>
            <a:lvl1pPr marL="0" indent="0">
              <a:buNone/>
              <a:defRPr sz="22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6705600" y="1371600"/>
            <a:ext cx="4114800" cy="4114800"/>
          </a:xfrm>
          <a:prstGeom prst="roundRect">
            <a:avLst>
              <a:gd name="adj" fmla="val 2602"/>
            </a:avLst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118872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65856364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32" userDrawn="1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Square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8963"/>
            <a:ext cx="4158362" cy="253523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535540"/>
            <a:ext cx="4162425" cy="2733497"/>
          </a:xfrm>
        </p:spPr>
        <p:txBody>
          <a:bodyPr/>
          <a:lstStyle>
            <a:lvl1pPr marL="0" indent="0">
              <a:buNone/>
              <a:defRPr sz="22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2744721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26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">
    <p:bg>
      <p:bgPr>
        <a:solidFill>
          <a:srgbClr val="E8E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F87341-ECEA-3B94-51B2-A9E2491468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ED39DE-8DED-DC59-2BDA-C621877CF646}"/>
              </a:ext>
            </a:extLst>
          </p:cNvPr>
          <p:cNvSpPr/>
          <p:nvPr userDrawn="1"/>
        </p:nvSpPr>
        <p:spPr bwMode="auto">
          <a:xfrm>
            <a:off x="0" y="-1"/>
            <a:ext cx="5334000" cy="6857999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chemeClr val="bg1">
                  <a:shade val="100000"/>
                  <a:satMod val="115000"/>
                  <a:alpha val="22143"/>
                </a:schemeClr>
              </a:gs>
            </a:gsLst>
            <a:lin ang="270000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92DE97-5F35-4963-AC7A-96FEB980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4159950" cy="5683249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9A47B-FEF5-47F3-B2DD-A73E7C323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92596816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5" orient="horz" pos="2160">
          <p15:clr>
            <a:srgbClr val="5ACBF0"/>
          </p15:clr>
        </p15:guide>
        <p15:guide id="6" pos="2991">
          <p15:clr>
            <a:srgbClr val="5ACBF0"/>
          </p15:clr>
        </p15:guide>
        <p15:guide id="7" pos="3728">
          <p15:clr>
            <a:srgbClr val="C35EA4"/>
          </p15:clr>
        </p15:guide>
        <p15:guide id="8" pos="3544">
          <p15:clr>
            <a:srgbClr val="A4A3A4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3D4BC3CE-C968-246E-EAC3-B829FDF59F1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E2C6C6-B442-4DE7-9C6C-405B900531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979738"/>
            <a:ext cx="4163125" cy="3289300"/>
          </a:xfrm>
        </p:spPr>
        <p:txBody>
          <a:bodyPr anchor="t"/>
          <a:lstStyle>
            <a:lvl1pPr>
              <a:defRPr sz="2800"/>
            </a:lvl1pPr>
          </a:lstStyle>
          <a:p>
            <a:r>
              <a:rPr lang="en-US"/>
              <a:t>Square photo layout with smaller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2F1290-9237-4BEE-AAAC-6708F2862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6388858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3" orient="horz" pos="1877">
          <p15:clr>
            <a:srgbClr val="5ACBF0"/>
          </p15:clr>
        </p15:guide>
        <p15:guide id="4" pos="3731">
          <p15:clr>
            <a:srgbClr val="C35EA4"/>
          </p15:clr>
        </p15:guide>
        <p15:guide id="5" pos="2993">
          <p15:clr>
            <a:srgbClr val="5ACBF0"/>
          </p15:clr>
        </p15:guide>
        <p15:guide id="6" pos="3547">
          <p15:clr>
            <a:srgbClr val="A4A3A4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horizontal phot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EB5B31F-7AD9-4BC6-8D61-62AD801166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4572000"/>
          </a:xfr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wrap="square" lIns="0" tIns="1280160" rIns="0" bIns="0" rtlCol="0" anchor="t" anchorCtr="0">
            <a:noAutofit/>
          </a:bodyPr>
          <a:lstStyle>
            <a:lvl1pPr marL="0" indent="0" algn="ctr">
              <a:buNone/>
              <a:defRPr lang="en-US" sz="1400" b="1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E01E45-D858-46CB-8C37-2ADA7A8B4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157216"/>
            <a:ext cx="11018520" cy="111182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96C37-D0C9-4349-A860-B639C4EB9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65432860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orient="horz" pos="2880">
          <p15:clr>
            <a:srgbClr val="5ACBF0"/>
          </p15:clr>
        </p15:guide>
        <p15:guide id="6" orient="horz" pos="3600">
          <p15:clr>
            <a:srgbClr val="5ACBF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horizontal phot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4EB85E8-62D6-9C5F-D48A-055FCADA25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2286000"/>
            <a:ext cx="12192000" cy="4572000"/>
          </a:xfr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wrap="square" lIns="0" tIns="1280160" rIns="0" bIns="0" rtlCol="0" anchor="t" anchorCtr="0">
            <a:noAutofit/>
          </a:bodyPr>
          <a:lstStyle>
            <a:lvl1pPr marL="0" indent="0" algn="ctr">
              <a:buNone/>
              <a:defRPr lang="en-US" sz="1400" b="1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563AC-3A0B-4839-A9DC-F00E8E541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49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6FDE6F-0F4B-446A-A51F-494FB0996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12290008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orient="horz" pos="1440">
          <p15:clr>
            <a:srgbClr val="5ACBF0"/>
          </p15:clr>
        </p15:guide>
        <p15:guide id="6" orient="horz" pos="720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84C13370-21B5-337A-CC11-29873A731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1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7DCA08-1117-4B11-AEFD-AAB2B3354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199" y="5689600"/>
            <a:ext cx="5367528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5367528" cy="347472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1005840" rtlCol="0" anchor="ctr" anchorCtr="0">
            <a:noAutofit/>
          </a:bodyPr>
          <a:lstStyle>
            <a:lvl1pPr marL="0" indent="0" algn="ctr">
              <a:buNone/>
              <a:defRPr lang="en-US" sz="1000" b="1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1860" y="5689600"/>
            <a:ext cx="5367528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239255" y="2025650"/>
            <a:ext cx="5367528" cy="347472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1005840" rtlCol="0" anchor="ctr" anchorCtr="0">
            <a:noAutofit/>
          </a:bodyPr>
          <a:lstStyle>
            <a:lvl1pPr marL="0" indent="0" algn="ctr">
              <a:buNone/>
              <a:defRPr lang="en-US" sz="1000" b="1" dirty="0">
                <a:solidFill>
                  <a:schemeClr val="bg1"/>
                </a:solidFill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F59E09-7602-42B9-AB0C-9D1365A9E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85682386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3584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3749">
          <p15:clr>
            <a:srgbClr val="5ACBF0"/>
          </p15:clr>
        </p15:guide>
        <p15:guide id="7" pos="3931">
          <p15:clr>
            <a:srgbClr val="5ACBF0"/>
          </p15:clr>
        </p15:guide>
        <p15:guide id="8" orient="horz" pos="3464">
          <p15:clr>
            <a:srgbClr val="5ACBF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613" y="5689600"/>
            <a:ext cx="3475037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3474720" cy="347472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8A9C08-F392-459F-B90B-EDBF4A830C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58640" y="5689600"/>
            <a:ext cx="3475037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401A97-B3D4-43E4-9B09-8AD4B6B260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4358640" y="2025650"/>
            <a:ext cx="3474720" cy="347472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34351" y="5689600"/>
            <a:ext cx="3475037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8132063" y="2025650"/>
            <a:ext cx="3474720" cy="347472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B36921-D927-4BA6-8891-8AEE9784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135711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3584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557">
          <p15:clr>
            <a:srgbClr val="5ACBF0"/>
          </p15:clr>
        </p15:guide>
        <p15:guide id="7" pos="2744">
          <p15:clr>
            <a:srgbClr val="5ACBF0"/>
          </p15:clr>
        </p15:guide>
        <p15:guide id="8" pos="4936">
          <p15:clr>
            <a:srgbClr val="5ACBF0"/>
          </p15:clr>
        </p15:guide>
        <p15:guide id="9" pos="5123">
          <p15:clr>
            <a:srgbClr val="5ACBF0"/>
          </p15:clr>
        </p15:guide>
        <p15:guide id="10" orient="horz" pos="3465">
          <p15:clr>
            <a:srgbClr val="5ACBF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613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2532888" cy="2532888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8A9C08-F392-459F-B90B-EDBF4A830C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908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401A97-B3D4-43E4-9B09-8AD4B6B260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3413908" y="2025650"/>
            <a:ext cx="2532888" cy="2532888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5204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245204" y="2025650"/>
            <a:ext cx="2532888" cy="2532888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8E883C1-8203-4549-AF30-B96AEC45AC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6500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BBD58C33-921C-42F1-9803-1C798DB548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9073895" y="2025650"/>
            <a:ext cx="2532888" cy="2532888"/>
          </a:xfr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F56B00-AAD4-4F4F-8228-B6CF8367D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99186953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2993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2870">
          <p15:clr>
            <a:srgbClr val="5ACBF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5334000"/>
            <a:ext cx="4892040" cy="9350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6062472" cy="2807208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14744" y="5334000"/>
            <a:ext cx="4892040" cy="938212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6129528" y="2286000"/>
            <a:ext cx="6062472" cy="2807208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AE597A-BE1E-6B1F-960D-A90DC954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416613830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4" orient="horz" pos="3209">
          <p15:clr>
            <a:srgbClr val="5ACBF0"/>
          </p15:clr>
        </p15:guide>
        <p15:guide id="5" pos="3826">
          <p15:clr>
            <a:srgbClr val="5ACBF0"/>
          </p15:clr>
        </p15:guide>
        <p15:guide id="6" pos="3859">
          <p15:clr>
            <a:srgbClr val="5ACBF0"/>
          </p15:clr>
        </p15:guide>
        <p15:guide id="11" pos="1910">
          <p15:clr>
            <a:srgbClr val="5ACBF0"/>
          </p15:clr>
        </p15:guide>
        <p15:guide id="12" pos="5770">
          <p15:clr>
            <a:srgbClr val="5ACBF0"/>
          </p15:clr>
        </p15:guide>
        <p15:guide id="13" orient="horz" pos="3360">
          <p15:clr>
            <a:srgbClr val="5ACBF0"/>
          </p15:clr>
        </p15:guide>
        <p15:guide id="14" orient="horz">
          <p15:clr>
            <a:srgbClr val="5ACBF0"/>
          </p15:clr>
        </p15:guide>
        <p15:guide id="15" pos="3451">
          <p15:clr>
            <a:srgbClr val="5ACBF0"/>
          </p15:clr>
        </p15:guide>
        <p15:guide id="16" pos="4229">
          <p15:clr>
            <a:srgbClr val="5ACBF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4800600"/>
            <a:ext cx="2852928" cy="14684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4023360" cy="2286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9536" y="4799409"/>
            <a:ext cx="2852928" cy="147280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4084320" y="2286000"/>
            <a:ext cx="4023360" cy="2286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53856" y="4799410"/>
            <a:ext cx="2852928" cy="146962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8168640" y="2286000"/>
            <a:ext cx="4023360" cy="2286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B999C7-F5A8-46A6-92C5-AA3BE4E26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7368245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5" pos="2534">
          <p15:clr>
            <a:srgbClr val="5ACBF0"/>
          </p15:clr>
        </p15:guide>
        <p15:guide id="6" pos="2573">
          <p15:clr>
            <a:srgbClr val="5ACBF0"/>
          </p15:clr>
        </p15:guide>
        <p15:guide id="8" pos="5109">
          <p15:clr>
            <a:srgbClr val="5ACBF0"/>
          </p15:clr>
        </p15:guide>
        <p15:guide id="9" pos="5145">
          <p15:clr>
            <a:srgbClr val="5ACBF0"/>
          </p15:clr>
        </p15:guide>
        <p15:guide id="11" pos="1266">
          <p15:clr>
            <a:srgbClr val="5ACBF0"/>
          </p15:clr>
        </p15:guide>
        <p15:guide id="12" pos="3840">
          <p15:clr>
            <a:srgbClr val="5ACBF0"/>
          </p15:clr>
        </p15:guide>
        <p15:guide id="13" pos="6414">
          <p15:clr>
            <a:srgbClr val="5ACBF0"/>
          </p15:clr>
        </p15:guide>
        <p15:guide id="14" orient="horz" pos="1074">
          <p15:clr>
            <a:srgbClr val="5ACBF0"/>
          </p15:clr>
        </p15:guide>
        <p15:guide id="15" pos="2168">
          <p15:clr>
            <a:srgbClr val="5ACBF0"/>
          </p15:clr>
        </p15:guide>
        <p15:guide id="16" pos="2944">
          <p15:clr>
            <a:srgbClr val="5ACBF0"/>
          </p15:clr>
        </p15:guide>
        <p15:guide id="17" pos="4738">
          <p15:clr>
            <a:srgbClr val="5ACBF0"/>
          </p15:clr>
        </p15:guide>
        <p15:guide id="18" pos="5514">
          <p15:clr>
            <a:srgbClr val="5ACBF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4800600"/>
            <a:ext cx="1828800" cy="14684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2999232" cy="2286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49472" y="4799409"/>
            <a:ext cx="1828800" cy="147280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3064256" y="2286000"/>
            <a:ext cx="2999232" cy="2286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13728" y="4799410"/>
            <a:ext cx="1828800" cy="146962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128512" y="2286000"/>
            <a:ext cx="2999232" cy="2286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3564109-638C-44E2-AE84-46B44C29F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77984" y="4799409"/>
            <a:ext cx="1828800" cy="1469629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13AAE36-2045-4D14-87DC-59D4EFCC150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9192768" y="2286000"/>
            <a:ext cx="2999232" cy="2286000"/>
          </a:xfr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E569B-F817-467C-8BAC-558CE982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80101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5" pos="1890">
          <p15:clr>
            <a:srgbClr val="5ACBF0"/>
          </p15:clr>
        </p15:guide>
        <p15:guide id="6" pos="1930">
          <p15:clr>
            <a:srgbClr val="5ACBF0"/>
          </p15:clr>
        </p15:guide>
        <p15:guide id="7" pos="5749">
          <p15:clr>
            <a:srgbClr val="5ACBF0"/>
          </p15:clr>
        </p15:guide>
        <p15:guide id="8" pos="3820">
          <p15:clr>
            <a:srgbClr val="5ACBF0"/>
          </p15:clr>
        </p15:guide>
        <p15:guide id="9" pos="3860">
          <p15:clr>
            <a:srgbClr val="5ACBF0"/>
          </p15:clr>
        </p15:guide>
        <p15:guide id="10" pos="5789">
          <p15:clr>
            <a:srgbClr val="5ACBF0"/>
          </p15:clr>
        </p15:guide>
        <p15:guide id="11" pos="944">
          <p15:clr>
            <a:srgbClr val="5ACBF0"/>
          </p15:clr>
        </p15:guide>
        <p15:guide id="12" pos="2876">
          <p15:clr>
            <a:srgbClr val="5ACBF0"/>
          </p15:clr>
        </p15:guide>
        <p15:guide id="13" pos="4807">
          <p15:clr>
            <a:srgbClr val="5ACBF0"/>
          </p15:clr>
        </p15:guide>
        <p15:guide id="14" pos="6736">
          <p15:clr>
            <a:srgbClr val="5ACBF0"/>
          </p15:clr>
        </p15:guide>
        <p15:guide id="15" orient="horz">
          <p15:clr>
            <a:srgbClr val="5ACBF0"/>
          </p15:clr>
        </p15:guide>
        <p15:guide id="16" pos="1524">
          <p15:clr>
            <a:srgbClr val="5ACBF0"/>
          </p15:clr>
        </p15:guide>
        <p15:guide id="17" pos="2298">
          <p15:clr>
            <a:srgbClr val="5ACBF0"/>
          </p15:clr>
        </p15:guide>
        <p15:guide id="18" pos="3450">
          <p15:clr>
            <a:srgbClr val="5ACBF0"/>
          </p15:clr>
        </p15:guide>
        <p15:guide id="19" pos="4230">
          <p15:clr>
            <a:srgbClr val="5ACBF0"/>
          </p15:clr>
        </p15:guide>
        <p15:guide id="20" pos="5380">
          <p15:clr>
            <a:srgbClr val="5ACBF0"/>
          </p15:clr>
        </p15:guide>
        <p15:guide id="21" pos="6156">
          <p15:clr>
            <a:srgbClr val="5ACBF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2608" y="4800600"/>
            <a:ext cx="1801368" cy="14684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2386584" cy="2286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43962" y="4799409"/>
            <a:ext cx="1801368" cy="147280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2451354" y="2286000"/>
            <a:ext cx="2386584" cy="2286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95316" y="4799410"/>
            <a:ext cx="1801368" cy="146962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4902708" y="2286000"/>
            <a:ext cx="2386584" cy="2286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3564109-638C-44E2-AE84-46B44C29F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6670" y="4799409"/>
            <a:ext cx="1801368" cy="1469629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13AAE36-2045-4D14-87DC-59D4EFCC150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7354062" y="2286000"/>
            <a:ext cx="2386584" cy="2286000"/>
          </a:xfr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B1B6F72-F14C-40F1-8B29-8620AA34DC6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098024" y="4799409"/>
            <a:ext cx="1801368" cy="1469629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AD682C7-20D7-4ED0-99A7-C8530DAC861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ltGray">
          <a:xfrm>
            <a:off x="9805416" y="2286000"/>
            <a:ext cx="2386584" cy="2286000"/>
          </a:xfr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E569B-F817-467C-8BAC-558CE982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8367421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8" pos="4631">
          <p15:clr>
            <a:srgbClr val="5ACBF0"/>
          </p15:clr>
        </p15:guide>
        <p15:guide id="9" pos="4593">
          <p15:clr>
            <a:srgbClr val="5ACBF0"/>
          </p15:clr>
        </p15:guide>
        <p15:guide id="10" pos="6134">
          <p15:clr>
            <a:srgbClr val="5ACBF0"/>
          </p15:clr>
        </p15:guide>
        <p15:guide id="11" pos="1323">
          <p15:clr>
            <a:srgbClr val="5ACBF0"/>
          </p15:clr>
        </p15:guide>
        <p15:guide id="12" pos="2865">
          <p15:clr>
            <a:srgbClr val="5ACBF0"/>
          </p15:clr>
        </p15:guide>
        <p15:guide id="13" pos="4815">
          <p15:clr>
            <a:srgbClr val="5ACBF0"/>
          </p15:clr>
        </p15:guide>
        <p15:guide id="14" pos="6361">
          <p15:clr>
            <a:srgbClr val="5ACBF0"/>
          </p15:clr>
        </p15:guide>
        <p15:guide id="15" orient="horz">
          <p15:clr>
            <a:srgbClr val="5ACBF0"/>
          </p15:clr>
        </p15:guide>
        <p15:guide id="16" pos="1727">
          <p15:clr>
            <a:srgbClr val="5ACBF0"/>
          </p15:clr>
        </p15:guide>
        <p15:guide id="17" pos="2294">
          <p15:clr>
            <a:srgbClr val="5ACBF0"/>
          </p15:clr>
        </p15:guide>
        <p15:guide id="18" pos="3273">
          <p15:clr>
            <a:srgbClr val="5ACBF0"/>
          </p15:clr>
        </p15:guide>
        <p15:guide id="19" pos="4411">
          <p15:clr>
            <a:srgbClr val="5ACBF0"/>
          </p15:clr>
        </p15:guide>
        <p15:guide id="21" pos="6179">
          <p15:clr>
            <a:srgbClr val="5ACBF0"/>
          </p15:clr>
        </p15:guide>
        <p15:guide id="22" pos="1501">
          <p15:clr>
            <a:srgbClr val="5ACBF0"/>
          </p15:clr>
        </p15:guide>
        <p15:guide id="23" pos="1543">
          <p15:clr>
            <a:srgbClr val="5ACBF0"/>
          </p15:clr>
        </p15:guide>
        <p15:guide id="24" pos="3049">
          <p15:clr>
            <a:srgbClr val="5ACBF0"/>
          </p15:clr>
        </p15:guide>
        <p15:guide id="25" pos="3088">
          <p15:clr>
            <a:srgbClr val="5ACBF0"/>
          </p15:clr>
        </p15:guide>
        <p15:guide id="26" pos="5954">
          <p15:clr>
            <a:srgbClr val="5ACBF0"/>
          </p15:clr>
        </p15:guide>
        <p15:guide id="27" pos="3840">
          <p15:clr>
            <a:srgbClr val="5ACBF0"/>
          </p15:clr>
        </p15:guide>
        <p15:guide id="28" pos="5386">
          <p15:clr>
            <a:srgbClr val="5ACBF0"/>
          </p15:clr>
        </p15:guide>
        <p15:guide id="29" pos="753">
          <p15:clr>
            <a:srgbClr val="5ACBF0"/>
          </p15:clr>
        </p15:guide>
        <p15:guide id="30" pos="6927">
          <p15:clr>
            <a:srgbClr val="5ACBF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8962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2037906" y="2286000"/>
            <a:ext cx="2313432" cy="2313432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9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7906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4939284" y="2286000"/>
            <a:ext cx="2313432" cy="2313432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9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9284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7840663" y="2286000"/>
            <a:ext cx="2313432" cy="2313432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9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40663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6AFB7A-35B4-4881-AB50-D1124821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6123621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3024">
          <p15:clr>
            <a:srgbClr val="5ACBF0"/>
          </p15:clr>
        </p15:guide>
        <p15:guide id="3" pos="3840">
          <p15:clr>
            <a:srgbClr val="5ACBF0"/>
          </p15:clr>
        </p15:guide>
        <p15:guide id="4" pos="1283">
          <p15:clr>
            <a:srgbClr val="5ACBF0"/>
          </p15:clr>
        </p15:guide>
        <p15:guide id="5" pos="5666">
          <p15:clr>
            <a:srgbClr val="5ACBF0"/>
          </p15:clr>
        </p15:guide>
        <p15:guide id="6" pos="2741">
          <p15:clr>
            <a:srgbClr val="5ACBF0"/>
          </p15:clr>
        </p15:guide>
        <p15:guide id="7" pos="2012">
          <p15:clr>
            <a:srgbClr val="5ACBF0"/>
          </p15:clr>
        </p15:guide>
        <p15:guide id="8" pos="3109">
          <p15:clr>
            <a:srgbClr val="5ACBF0"/>
          </p15:clr>
        </p15:guide>
        <p15:guide id="9" pos="4570">
          <p15:clr>
            <a:srgbClr val="5ACBF0"/>
          </p15:clr>
        </p15:guide>
        <p15:guide id="11" pos="6397">
          <p15:clr>
            <a:srgbClr val="5ACBF0"/>
          </p15:clr>
        </p15:guide>
        <p15:guide id="12" orient="horz" pos="1440">
          <p15:clr>
            <a:srgbClr val="5ACBF0"/>
          </p15:clr>
        </p15:guide>
        <p15:guide id="13" pos="4938">
          <p15:clr>
            <a:srgbClr val="5ACBF0"/>
          </p15:clr>
        </p15:guide>
        <p15:guide id="14" orient="horz" pos="2894">
          <p15:clr>
            <a:srgbClr val="5ACBF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300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584200" y="2286000"/>
            <a:ext cx="2313432" cy="2313432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3487250" y="2286000"/>
            <a:ext cx="2313432" cy="2313432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7250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6390300" y="2286000"/>
            <a:ext cx="2313432" cy="2313432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0300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8E1D3B-7D6F-4EFD-9EB2-E1A27309D6A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 bwMode="ltGray">
          <a:xfrm>
            <a:off x="9293351" y="2286000"/>
            <a:ext cx="2313432" cy="2313432"/>
          </a:xfrm>
          <a:prstGeom prst="ellipse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1" dirty="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2FF62-05DC-462E-808C-4DDE1C6539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293351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2D6D-004C-4F57-AD34-F1019A756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78389390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3024">
          <p15:clr>
            <a:srgbClr val="5ACBF0"/>
          </p15:clr>
        </p15:guide>
        <p15:guide id="3" pos="4025">
          <p15:clr>
            <a:srgbClr val="5ACBF0"/>
          </p15:clr>
        </p15:guide>
        <p15:guide id="5" pos="5854">
          <p15:clr>
            <a:srgbClr val="5ACBF0"/>
          </p15:clr>
        </p15:guide>
        <p15:guide id="7" pos="3654">
          <p15:clr>
            <a:srgbClr val="5ACBF0"/>
          </p15:clr>
        </p15:guide>
        <p15:guide id="8" pos="2195">
          <p15:clr>
            <a:srgbClr val="5ACBF0"/>
          </p15:clr>
        </p15:guide>
        <p15:guide id="10" pos="2926">
          <p15:clr>
            <a:srgbClr val="5ACBF0"/>
          </p15:clr>
        </p15:guide>
        <p15:guide id="11" pos="4756">
          <p15:clr>
            <a:srgbClr val="5ACBF0"/>
          </p15:clr>
        </p15:guide>
        <p15:guide id="12" pos="6581">
          <p15:clr>
            <a:srgbClr val="5ACBF0"/>
          </p15:clr>
        </p15:guide>
        <p15:guide id="13" pos="1097">
          <p15:clr>
            <a:srgbClr val="5ACBF0"/>
          </p15:clr>
        </p15:guide>
        <p15:guide id="14" orient="horz" pos="1440">
          <p15:clr>
            <a:srgbClr val="5ACBF0"/>
          </p15:clr>
        </p15:guide>
        <p15:guide id="15" pos="1826">
          <p15:clr>
            <a:srgbClr val="5ACBF0"/>
          </p15:clr>
        </p15:guide>
        <p15:guide id="18" pos="5483">
          <p15:clr>
            <a:srgbClr val="5ACBF0"/>
          </p15:clr>
        </p15:guide>
        <p15:guide id="19" orient="horz" pos="2898">
          <p15:clr>
            <a:srgbClr val="5ACBF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300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584200" y="2286000"/>
            <a:ext cx="1737360" cy="1737360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2905506" y="2286000"/>
            <a:ext cx="1737360" cy="1737360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05506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5227320" y="2286000"/>
            <a:ext cx="1737360" cy="1737360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27320" y="4235451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8E1D3B-7D6F-4EFD-9EB2-E1A27309D6A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 bwMode="ltGray">
          <a:xfrm>
            <a:off x="7548118" y="2286000"/>
            <a:ext cx="1737360" cy="1737360"/>
          </a:xfrm>
          <a:prstGeom prst="ellipse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insert44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2FF62-05DC-462E-808C-4DDE1C6539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48118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4DC3400-0B11-4EA0-9B8D-6FADE6964F37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ltGray">
          <a:xfrm>
            <a:off x="9869423" y="2286000"/>
            <a:ext cx="1737360" cy="1737360"/>
          </a:xfrm>
          <a:prstGeom prst="ellipse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33C357E-ECC0-485F-9033-5D4DEC8774B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69423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2D6D-004C-4F57-AD34-F1019A756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6572822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2664">
          <p15:clr>
            <a:srgbClr val="5ACBF0"/>
          </p15:clr>
        </p15:guide>
        <p15:guide id="3" pos="6216">
          <p15:clr>
            <a:srgbClr val="5ACBF0"/>
          </p15:clr>
        </p15:guide>
        <p15:guide id="5" pos="5850">
          <p15:clr>
            <a:srgbClr val="5ACBF0"/>
          </p15:clr>
        </p15:guide>
        <p15:guide id="7" pos="4392">
          <p15:clr>
            <a:srgbClr val="5ACBF0"/>
          </p15:clr>
        </p15:guide>
        <p15:guide id="8" pos="3292">
          <p15:clr>
            <a:srgbClr val="5ACBF0"/>
          </p15:clr>
        </p15:guide>
        <p15:guide id="10" pos="2926">
          <p15:clr>
            <a:srgbClr val="5ACBF0"/>
          </p15:clr>
        </p15:guide>
        <p15:guide id="11" pos="4754">
          <p15:clr>
            <a:srgbClr val="5ACBF0"/>
          </p15:clr>
        </p15:guide>
        <p15:guide id="13" pos="1464">
          <p15:clr>
            <a:srgbClr val="5ACBF0"/>
          </p15:clr>
        </p15:guide>
        <p15:guide id="14" orient="horz" pos="1440">
          <p15:clr>
            <a:srgbClr val="5ACBF0"/>
          </p15:clr>
        </p15:guide>
        <p15:guide id="15" pos="1830">
          <p15:clr>
            <a:srgbClr val="5ACBF0"/>
          </p15:clr>
        </p15:guide>
        <p15:guide id="16" orient="horz" pos="2533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B1518538-021B-0EE2-1F16-D8E5F85D0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89280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C076-3B78-4451-8068-576892A08E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309812"/>
            <a:ext cx="3182027" cy="3959225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9DBFD9-3E1E-4F19-AF15-56780F9C79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56100" y="2309812"/>
            <a:ext cx="7253288" cy="3959223"/>
          </a:xfrm>
        </p:spPr>
        <p:txBody>
          <a:bodyPr anchor="t"/>
          <a:lstStyle>
            <a:lvl1pPr marL="231775" indent="-231775">
              <a:spcAft>
                <a:spcPts val="600"/>
              </a:spcAft>
              <a:buFont typeface="Wingdings" panose="05000000000000000000" pitchFamily="2" charset="2"/>
              <a:buChar char="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867F2-3994-4092-B53B-5792FEE6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5216" y="2019300"/>
            <a:ext cx="3182112" cy="0"/>
          </a:xfrm>
          <a:prstGeom prst="line">
            <a:avLst/>
          </a:prstGeom>
          <a:ln w="28575">
            <a:solidFill>
              <a:schemeClr val="accent2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9D8AF80-CAD5-4055-80AD-0B31EBCB52A9}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1A9F7D-F14E-4BCE-9EB4-D9EF47B67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4523" y="2019300"/>
            <a:ext cx="7254865" cy="0"/>
          </a:xfrm>
          <a:prstGeom prst="line">
            <a:avLst/>
          </a:prstGeom>
          <a:ln w="19050">
            <a:solidFill>
              <a:schemeClr val="tx1">
                <a:alpha val="3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2173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3" pos="2744">
          <p15:clr>
            <a:srgbClr val="5ACBF0"/>
          </p15:clr>
        </p15:guide>
        <p15:guide id="29" orient="horz" pos="1272">
          <p15:clr>
            <a:srgbClr val="5ACBF0"/>
          </p15:clr>
        </p15:guide>
        <p15:guide id="30" pos="2376">
          <p15:clr>
            <a:srgbClr val="5ACBF0"/>
          </p15:clr>
        </p15:guide>
        <p15:guide id="32" orient="horz" pos="1455">
          <p15:clr>
            <a:srgbClr val="5ACBF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side by 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C076-3B78-4451-8068-576892A08E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5788"/>
            <a:ext cx="3182027" cy="568325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15781-2431-48C9-AEF1-52FBD41AF3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1888" y="585788"/>
            <a:ext cx="6667500" cy="5683249"/>
          </a:xfrm>
        </p:spPr>
        <p:txBody>
          <a:bodyPr anchor="ctr"/>
          <a:lstStyle>
            <a:lvl1pPr marL="231775" indent="-231775">
              <a:spcAft>
                <a:spcPts val="600"/>
              </a:spcAft>
              <a:buFont typeface="Wingdings" panose="05000000000000000000" pitchFamily="2" charset="2"/>
              <a:buChar char="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867F2-3994-4092-B53B-5792FEE6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56100" y="2578100"/>
            <a:ext cx="0" cy="1701800"/>
          </a:xfrm>
          <a:prstGeom prst="line">
            <a:avLst/>
          </a:prstGeom>
          <a:ln w="28575">
            <a:solidFill>
              <a:schemeClr val="accent2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1DC2181-37AB-40A3-B61C-1DE7DBB57D63}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25442284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3" pos="2744">
          <p15:clr>
            <a:srgbClr val="5ACBF0"/>
          </p15:clr>
        </p15:guide>
        <p15:guide id="29" orient="horz" pos="2160">
          <p15:clr>
            <a:srgbClr val="5ACBF0"/>
          </p15:clr>
        </p15:guide>
        <p15:guide id="30" pos="2376">
          <p15:clr>
            <a:srgbClr val="5ACBF0"/>
          </p15:clr>
        </p15:guide>
        <p15:guide id="31" pos="3113">
          <p15:clr>
            <a:srgbClr val="5ACBF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veloper Code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36FE-845C-418D-82A1-1DA6DB73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D46E0-16CE-40B0-8623-F82D5D410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1436688"/>
            <a:ext cx="12192000" cy="542131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4977AB6-1D7E-4858-A2EA-BF86577C39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36688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5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BA9F61CF-FF79-485A-A6C8-A1952EFD58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263" y="2099310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553" indent="0">
              <a:buNone/>
              <a:tabLst>
                <a:tab pos="344488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607" indent="0">
              <a:buNone/>
              <a:tabLst>
                <a:tab pos="569913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563" indent="0">
              <a:buNone/>
              <a:tabLst>
                <a:tab pos="8001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997" indent="0">
              <a:buNone/>
              <a:tabLst>
                <a:tab pos="10287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8486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322">
          <p15:clr>
            <a:srgbClr val="5ACBF0"/>
          </p15:clr>
        </p15:guide>
        <p15:guide id="2" orient="horz" pos="905">
          <p15:clr>
            <a:srgbClr val="5ACBF0"/>
          </p15:clr>
        </p15:guide>
        <p15:guide id="3" orient="horz" pos="288">
          <p15:clr>
            <a:srgbClr val="5ACBF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Botto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845FFD-6B9A-4013-932A-5E4D7E84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B17F8BB-3610-1A4F-9E76-B12E706A55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390" y="1230681"/>
            <a:ext cx="11018520" cy="369332"/>
          </a:xfrm>
        </p:spPr>
        <p:txBody>
          <a:bodyPr wrap="square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  <a:lvl2pPr marL="228531" indent="0">
              <a:buNone/>
              <a:defRPr sz="240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EBE70E-6A93-4EB4-A189-6F9DE42CE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2827138"/>
            <a:ext cx="12192000" cy="403086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9A2E28-037B-FA4D-ADDC-1AFA11D65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827138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89" y="3491219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</p:spTree>
    <p:extLst>
      <p:ext uri="{BB962C8B-B14F-4D97-AF65-F5344CB8AC3E}">
        <p14:creationId xmlns:p14="http://schemas.microsoft.com/office/powerpoint/2010/main" val="3657639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4" orient="horz" pos="1776">
          <p15:clr>
            <a:srgbClr val="5ACBF0"/>
          </p15:clr>
        </p15:guide>
        <p15:guide id="5" orient="horz" pos="2197">
          <p15:clr>
            <a:srgbClr val="5ACBF0"/>
          </p15:clr>
        </p15:guide>
        <p15:guide id="6" orient="horz" pos="773">
          <p15:clr>
            <a:srgbClr val="5ACBF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T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EBE70E-6A93-4EB4-A189-6F9DE42CE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0"/>
            <a:ext cx="12192000" cy="403086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845FFD-6B9A-4013-932A-5E4D7E84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224580"/>
            <a:ext cx="11018520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9A2E28-037B-FA4D-ADDC-1AFA11D65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89" y="660508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B17F8BB-3610-1A4F-9E76-B12E706A55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1152" y="4996505"/>
            <a:ext cx="11018520" cy="369332"/>
          </a:xfrm>
        </p:spPr>
        <p:txBody>
          <a:bodyPr wrap="square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  <a:lvl2pPr marL="228531" indent="0">
              <a:buNone/>
              <a:defRPr sz="240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692859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4" orient="horz" pos="2661">
          <p15:clr>
            <a:srgbClr val="5ACBF0"/>
          </p15:clr>
        </p15:guide>
        <p15:guide id="5" orient="horz" pos="3147">
          <p15:clr>
            <a:srgbClr val="5ACBF0"/>
          </p15:clr>
        </p15:guide>
        <p15:guide id="6" orient="horz" pos="419">
          <p15:clr>
            <a:srgbClr val="5ACBF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Right s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2BB27-7DA5-4478-8C18-C1FFEE20AA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457200"/>
            <a:ext cx="4040887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BB818A5-4223-0847-B6E2-655C7DC7B6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965" y="1338139"/>
            <a:ext cx="4040185" cy="36933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2400" b="0" i="0" baseline="0">
                <a:solidFill>
                  <a:schemeClr val="tx1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0" indent="0">
              <a:lnSpc>
                <a:spcPct val="100000"/>
              </a:lnSpc>
              <a:spcBef>
                <a:spcPts val="60"/>
              </a:spcBef>
              <a:spcAft>
                <a:spcPts val="60"/>
              </a:spcAft>
              <a:buNone/>
              <a:defRPr sz="2400" b="0" i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16165A-5926-4F59-B348-996936FB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205984" y="0"/>
            <a:ext cx="6986016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599919-A8E3-4D2B-86CF-50C6704F17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763" y="0"/>
            <a:ext cx="3788358" cy="492314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lIns="585216" tIns="91440" bIns="9144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0725" y="709187"/>
            <a:ext cx="5801961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2F2F2F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</p:spTree>
    <p:extLst>
      <p:ext uri="{BB962C8B-B14F-4D97-AF65-F5344CB8AC3E}">
        <p14:creationId xmlns:p14="http://schemas.microsoft.com/office/powerpoint/2010/main" val="1857840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445">
          <p15:clr>
            <a:srgbClr val="5ACBF0"/>
          </p15:clr>
        </p15:guide>
        <p15:guide id="4" orient="horz" pos="843">
          <p15:clr>
            <a:srgbClr val="5ACBF0"/>
          </p15:clr>
        </p15:guide>
        <p15:guide id="7" pos="3283">
          <p15:clr>
            <a:srgbClr val="5ACBF0"/>
          </p15:clr>
        </p15:guide>
        <p15:guide id="8" pos="3654">
          <p15:clr>
            <a:srgbClr val="5ACBF0"/>
          </p15:clr>
        </p15:guide>
        <p15:guide id="9" pos="2916">
          <p15:clr>
            <a:srgbClr val="5ACBF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Left s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16165A-5926-4F59-B348-996936FB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-2" y="0"/>
            <a:ext cx="6986016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B14A7D-C409-4A7C-9D82-A2E5DBB8AB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5549" y="457200"/>
            <a:ext cx="4031233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599919-A8E3-4D2B-86CF-50C6704F17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" y="0"/>
            <a:ext cx="3788358" cy="492314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lIns="585216" tIns="91440" bIns="9144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199" y="706011"/>
            <a:ext cx="5819775" cy="369332"/>
          </a:xfrm>
        </p:spPr>
        <p:txBody>
          <a:bodyPr/>
          <a:lstStyle>
            <a:lvl1pPr marL="0" indent="0">
              <a:buNone/>
              <a:defRPr sz="2400">
                <a:solidFill>
                  <a:srgbClr val="2F2F2F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BB818A5-4223-0847-B6E2-655C7DC7B6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5550" y="1336675"/>
            <a:ext cx="4033838" cy="36933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2400" b="0" i="0" baseline="0">
                <a:solidFill>
                  <a:schemeClr val="tx1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0" indent="0">
              <a:lnSpc>
                <a:spcPct val="100000"/>
              </a:lnSpc>
              <a:spcBef>
                <a:spcPts val="60"/>
              </a:spcBef>
              <a:spcAft>
                <a:spcPts val="60"/>
              </a:spcAft>
              <a:buNone/>
              <a:defRPr sz="2400" b="0" i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86416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436">
          <p15:clr>
            <a:srgbClr val="5ACBF0"/>
          </p15:clr>
        </p15:guide>
        <p15:guide id="4" orient="horz" pos="839">
          <p15:clr>
            <a:srgbClr val="5ACBF0"/>
          </p15:clr>
        </p15:guide>
        <p15:guide id="6" pos="4402">
          <p15:clr>
            <a:srgbClr val="5ACBF0"/>
          </p15:clr>
        </p15:guide>
        <p15:guide id="7" pos="4034">
          <p15:clr>
            <a:srgbClr val="5ACBF0"/>
          </p15:clr>
        </p15:guide>
        <p15:guide id="8" pos="4772">
          <p15:clr>
            <a:srgbClr val="5ACBF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3223"/>
            <a:ext cx="4177284" cy="498598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5216" y="3977319"/>
            <a:ext cx="4177284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D5F20BF-1B1B-50CA-191C-F2202EAF5B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tx2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</p:spTree>
    <p:extLst>
      <p:ext uri="{BB962C8B-B14F-4D97-AF65-F5344CB8AC3E}">
        <p14:creationId xmlns:p14="http://schemas.microsoft.com/office/powerpoint/2010/main" val="812763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  <p15:guide id="5" pos="3360" userDrawn="1">
          <p15:clr>
            <a:srgbClr val="5ACBF0"/>
          </p15:clr>
        </p15:guide>
        <p15:guide id="6" pos="3000" userDrawn="1">
          <p15:clr>
            <a:srgbClr val="5ACBF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3223"/>
            <a:ext cx="4177284" cy="498598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5216" y="3977319"/>
            <a:ext cx="4177284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pic>
        <p:nvPicPr>
          <p:cNvPr id="10" name="Picture 9" descr="A person with curly hair standing in brightly illuminating outdoor light and shadows">
            <a:extLst>
              <a:ext uri="{FF2B5EF4-FFF2-40B4-BE49-F238E27FC236}">
                <a16:creationId xmlns:a16="http://schemas.microsoft.com/office/drawing/2014/main" id="{2E82545A-FD52-D775-7812-AC95C1735C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13" r="21311"/>
          <a:stretch/>
        </p:blipFill>
        <p:spPr>
          <a:xfrm>
            <a:off x="5334000" y="0"/>
            <a:ext cx="6858000" cy="6858000"/>
          </a:xfrm>
          <a:prstGeom prst="roundRect">
            <a:avLst>
              <a:gd name="adj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2109587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  <p15:guide id="5" pos="3360" userDrawn="1">
          <p15:clr>
            <a:srgbClr val="5ACBF0"/>
          </p15:clr>
        </p15:guide>
        <p15:guide id="6" pos="3000" userDrawn="1">
          <p15:clr>
            <a:srgbClr val="5ACBF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3223"/>
            <a:ext cx="4177284" cy="498598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5216" y="3977319"/>
            <a:ext cx="4177284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70AE3-8618-7645-AE3C-5E57E3BF17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6036" y="302036"/>
            <a:ext cx="6251164" cy="6251164"/>
          </a:xfrm>
          <a:prstGeom prst="roundRect">
            <a:avLst>
              <a:gd name="adj" fmla="val 2595"/>
            </a:avLst>
          </a:prstGeom>
        </p:spPr>
      </p:pic>
    </p:spTree>
    <p:extLst>
      <p:ext uri="{BB962C8B-B14F-4D97-AF65-F5344CB8AC3E}">
        <p14:creationId xmlns:p14="http://schemas.microsoft.com/office/powerpoint/2010/main" val="4136959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  <p15:guide id="5" pos="3360">
          <p15:clr>
            <a:srgbClr val="5ACBF0"/>
          </p15:clr>
        </p15:guide>
        <p15:guide id="6" pos="3000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C32E3519-3202-8477-B7E6-CC33516A1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26399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 4">
    <p:bg>
      <p:bgPr>
        <a:solidFill>
          <a:srgbClr val="E8E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3223"/>
            <a:ext cx="4177284" cy="498598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5216" y="3977319"/>
            <a:ext cx="4177284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pic>
        <p:nvPicPr>
          <p:cNvPr id="4" name="Picture 3" descr="A person with white beard and hat&#10;&#10;Description automatically generated">
            <a:extLst>
              <a:ext uri="{FF2B5EF4-FFF2-40B4-BE49-F238E27FC236}">
                <a16:creationId xmlns:a16="http://schemas.microsoft.com/office/drawing/2014/main" id="{6114E386-90DD-2D33-E4EE-56C7BEC347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2DA8AD-FBCB-B320-7C32-5B6DFD8E5B66}"/>
              </a:ext>
            </a:extLst>
          </p:cNvPr>
          <p:cNvSpPr/>
          <p:nvPr userDrawn="1"/>
        </p:nvSpPr>
        <p:spPr bwMode="auto">
          <a:xfrm>
            <a:off x="0" y="-1"/>
            <a:ext cx="5334000" cy="6857999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chemeClr val="bg1">
                  <a:shade val="100000"/>
                  <a:satMod val="115000"/>
                  <a:alpha val="22143"/>
                </a:schemeClr>
              </a:gs>
            </a:gsLst>
            <a:lin ang="270000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08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  <p15:guide id="5" pos="3360">
          <p15:clr>
            <a:srgbClr val="5ACBF0"/>
          </p15:clr>
        </p15:guide>
        <p15:guide id="6" pos="3000">
          <p15:clr>
            <a:srgbClr val="5ACBF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C1E8B5B3-E911-FA3B-060D-08ACEFE48A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</p:spTree>
    <p:extLst>
      <p:ext uri="{BB962C8B-B14F-4D97-AF65-F5344CB8AC3E}">
        <p14:creationId xmlns:p14="http://schemas.microsoft.com/office/powerpoint/2010/main" val="2384628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0" userDrawn="1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pos="3000" userDrawn="1">
          <p15:clr>
            <a:srgbClr val="5ACBF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11608B-3482-A33C-BA63-70C5869A2A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1" y="0"/>
            <a:ext cx="6858000" cy="686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41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0" userDrawn="1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pos="3000" userDrawn="1">
          <p15:clr>
            <a:srgbClr val="5ACBF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F67BE8-1773-C479-4149-41024CAFA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2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0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pos="3000">
          <p15:clr>
            <a:srgbClr val="5ACBF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pic>
        <p:nvPicPr>
          <p:cNvPr id="4" name="Picture 3" descr="A close-up of a colorful wave&#10;&#10;Description automatically generated">
            <a:extLst>
              <a:ext uri="{FF2B5EF4-FFF2-40B4-BE49-F238E27FC236}">
                <a16:creationId xmlns:a16="http://schemas.microsoft.com/office/drawing/2014/main" id="{7E23DEF3-55CD-9793-23E4-712C6621B7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0"/>
            <a:ext cx="68566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19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0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pos="3000">
          <p15:clr>
            <a:srgbClr val="5ACBF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241169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6">
    <p:bg>
      <p:bgPr>
        <a:solidFill>
          <a:srgbClr val="2A44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5603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7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3035808"/>
            <a:ext cx="4178808" cy="498598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645079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5359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03612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A83DAD36-086B-87B0-091E-EC03E2CFC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90" r="19181" b="9590"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7452360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82676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9290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79847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raphi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C87E-4CC9-0F44-6DF9-7F6E2A043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32" y="1008742"/>
            <a:ext cx="10363918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155222B-26E4-2F43-D7F5-FC04528912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3382" y="2017712"/>
            <a:ext cx="10364218" cy="4251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9DBCD25-6DFA-052F-4ED9-1E8C8737F9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532" y="843642"/>
            <a:ext cx="10363918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26338051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raphic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6318D53-3286-EAEB-3098-F1081AF27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t="48" b="48"/>
          <a:stretch/>
        </p:blipFill>
        <p:spPr>
          <a:xfrm>
            <a:off x="578642" y="588018"/>
            <a:ext cx="11033446" cy="5681964"/>
          </a:xfrm>
          <a:prstGeom prst="roundRect">
            <a:avLst>
              <a:gd name="adj" fmla="val 2183"/>
            </a:avLst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AD825C2-7FF1-3371-96A7-47B946637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32" y="1008742"/>
            <a:ext cx="10363918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FB201-BF2E-7E3A-CE08-CB33082FCE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3382" y="2017712"/>
            <a:ext cx="10364218" cy="4251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83B56F-81D2-3B74-659E-75EE6D1D48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532" y="843642"/>
            <a:ext cx="10363918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0502733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raphic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B6B235D-925E-935A-C0D1-66A1BCB69698}"/>
              </a:ext>
            </a:extLst>
          </p:cNvPr>
          <p:cNvPicPr>
            <a:picLocks noChangeAspect="1"/>
          </p:cNvPicPr>
          <p:nvPr userDrawn="1"/>
        </p:nvPicPr>
        <p:blipFill>
          <a:blip>
            <a:lum brigh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" r="29"/>
          <a:stretch/>
        </p:blipFill>
        <p:spPr>
          <a:xfrm>
            <a:off x="578642" y="588018"/>
            <a:ext cx="11033446" cy="5681964"/>
          </a:xfrm>
          <a:prstGeom prst="roundRect">
            <a:avLst>
              <a:gd name="adj" fmla="val 2183"/>
            </a:avLst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8A31E95-ADF9-9E3F-1324-0D2A40C31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32" y="1008742"/>
            <a:ext cx="10363918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F23D6-B0F2-95EC-6A60-E33F63B0399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3382" y="2017712"/>
            <a:ext cx="10364218" cy="4251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A9544-8C8F-F52A-1876-F01F4D0915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532" y="843642"/>
            <a:ext cx="10363918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47011353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53C62E-72E5-F065-0EA5-5455A61A1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47823" y="1778853"/>
            <a:ext cx="7896354" cy="2462213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6000">
                <a:latin typeface="+mn-lt"/>
              </a:defRPr>
            </a:lvl1pPr>
          </a:lstStyle>
          <a:p>
            <a:r>
              <a:rPr lang="en-US"/>
              <a:t>##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1FDE9D-CE47-EE58-DDEB-A4E2C9956F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46300" y="4253885"/>
            <a:ext cx="7899400" cy="246221"/>
          </a:xfrm>
        </p:spPr>
        <p:txBody>
          <a:bodyPr/>
          <a:lstStyle>
            <a:lvl1pPr marL="0" indent="0" algn="ctr">
              <a:buNone/>
              <a:defRPr sz="16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subtext style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83921F1-D334-EC88-D639-C6492418B9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6300" y="5384185"/>
            <a:ext cx="7899400" cy="153888"/>
          </a:xfrm>
        </p:spPr>
        <p:txBody>
          <a:bodyPr/>
          <a:lstStyle>
            <a:lvl1pPr marL="0" indent="0" algn="ctr">
              <a:buNone/>
              <a:defRPr sz="10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footer style</a:t>
            </a:r>
          </a:p>
        </p:txBody>
      </p:sp>
    </p:spTree>
    <p:extLst>
      <p:ext uri="{BB962C8B-B14F-4D97-AF65-F5344CB8AC3E}">
        <p14:creationId xmlns:p14="http://schemas.microsoft.com/office/powerpoint/2010/main" val="334353228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2" userDrawn="1">
          <p15:clr>
            <a:srgbClr val="A4A3A4"/>
          </p15:clr>
        </p15:guide>
        <p15:guide id="24" pos="6120" userDrawn="1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888" userDrawn="1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4CD05008-D889-2657-9E64-AE1A68432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47823" y="1778853"/>
            <a:ext cx="7896354" cy="2462213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6000">
                <a:latin typeface="+mn-lt"/>
              </a:defRPr>
            </a:lvl1pPr>
          </a:lstStyle>
          <a:p>
            <a:r>
              <a:rPr lang="en-US"/>
              <a:t>##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90B9417-A140-ED0E-9B15-EC46E43520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46300" y="4253885"/>
            <a:ext cx="7899400" cy="246221"/>
          </a:xfrm>
        </p:spPr>
        <p:txBody>
          <a:bodyPr/>
          <a:lstStyle>
            <a:lvl1pPr marL="0" indent="0" algn="ctr">
              <a:buNone/>
              <a:defRPr sz="16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subtext style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E6AC568-C052-9C82-938A-92DB6B485D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6300" y="5384185"/>
            <a:ext cx="7899400" cy="153888"/>
          </a:xfrm>
        </p:spPr>
        <p:txBody>
          <a:bodyPr/>
          <a:lstStyle>
            <a:lvl1pPr marL="0" indent="0" algn="ctr">
              <a:buNone/>
              <a:defRPr sz="10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footer style</a:t>
            </a:r>
          </a:p>
        </p:txBody>
      </p:sp>
    </p:spTree>
    <p:extLst>
      <p:ext uri="{BB962C8B-B14F-4D97-AF65-F5344CB8AC3E}">
        <p14:creationId xmlns:p14="http://schemas.microsoft.com/office/powerpoint/2010/main" val="3213865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F1F03AAB-35E4-75D5-BC32-B2CE3D9364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47823" y="1778853"/>
            <a:ext cx="7896354" cy="2462213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6000">
                <a:latin typeface="+mn-lt"/>
              </a:defRPr>
            </a:lvl1pPr>
          </a:lstStyle>
          <a:p>
            <a:r>
              <a:rPr lang="en-US"/>
              <a:t>##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1F2F5D4-3A80-B49A-353F-38D18DF589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46300" y="4253885"/>
            <a:ext cx="7899400" cy="246221"/>
          </a:xfrm>
        </p:spPr>
        <p:txBody>
          <a:bodyPr/>
          <a:lstStyle>
            <a:lvl1pPr marL="0" indent="0" algn="ctr">
              <a:buNone/>
              <a:defRPr sz="16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subtext style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7DA8D6A-DC14-6890-FE2C-FDB67210F3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6300" y="5384185"/>
            <a:ext cx="7899400" cy="153888"/>
          </a:xfrm>
        </p:spPr>
        <p:txBody>
          <a:bodyPr/>
          <a:lstStyle>
            <a:lvl1pPr marL="0" indent="0" algn="ctr">
              <a:buNone/>
              <a:defRPr sz="10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footer style</a:t>
            </a:r>
          </a:p>
        </p:txBody>
      </p:sp>
    </p:spTree>
    <p:extLst>
      <p:ext uri="{BB962C8B-B14F-4D97-AF65-F5344CB8AC3E}">
        <p14:creationId xmlns:p14="http://schemas.microsoft.com/office/powerpoint/2010/main" val="209608298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728B26F-D58F-C59C-79A9-B632CC130C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25569"/>
            <a:ext cx="12192000" cy="19324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7EB123-B336-56F7-07B9-7157FE92A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830" y="3121223"/>
            <a:ext cx="5958557" cy="307777"/>
          </a:xfrm>
        </p:spPr>
        <p:txBody>
          <a:bodyPr anchor="b" anchorCtr="0"/>
          <a:lstStyle>
            <a:lvl1pPr>
              <a:defRPr sz="2000">
                <a:latin typeface="+mn-lt"/>
              </a:defRPr>
            </a:lvl1pPr>
          </a:lstStyle>
          <a:p>
            <a:r>
              <a:rPr lang="en-US"/>
              <a:t>Click to edit quote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7E51B3-B187-5510-113C-862CE543F9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" y="3647032"/>
            <a:ext cx="5957887" cy="246221"/>
          </a:xfrm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Quote author, Title, Organization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4F713963-A5EA-2AC4-41B1-2A1162C6E1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7505699" y="1371600"/>
            <a:ext cx="4114800" cy="4114800"/>
          </a:xfrm>
          <a:prstGeom prst="roundRect">
            <a:avLst>
              <a:gd name="adj" fmla="val 2602"/>
            </a:avLst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0" tIns="118872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pic>
        <p:nvPicPr>
          <p:cNvPr id="8" name="Graphic 7" descr="Quote mark">
            <a:extLst>
              <a:ext uri="{FF2B5EF4-FFF2-40B4-BE49-F238E27FC236}">
                <a16:creationId xmlns:a16="http://schemas.microsoft.com/office/drawing/2014/main" id="{64077A7A-76A3-4EA6-6BF5-2CFADD74D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570830" y="585788"/>
            <a:ext cx="674370" cy="58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4483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528" userDrawn="1">
          <p15:clr>
            <a:srgbClr val="FBAE40"/>
          </p15:clr>
        </p15:guide>
        <p15:guide id="3" pos="3168" userDrawn="1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EB123-B336-56F7-07B9-7157FE92A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49561" y="3159323"/>
            <a:ext cx="5958557" cy="307777"/>
          </a:xfrm>
        </p:spPr>
        <p:txBody>
          <a:bodyPr anchor="b" anchorCtr="0"/>
          <a:lstStyle>
            <a:lvl1pPr>
              <a:defRPr sz="2000">
                <a:latin typeface="+mn-lt"/>
              </a:defRPr>
            </a:lvl1pPr>
          </a:lstStyle>
          <a:p>
            <a:r>
              <a:rPr lang="en-US"/>
              <a:t>Click to edit quote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7E51B3-B187-5510-113C-862CE543F9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9561" y="3647032"/>
            <a:ext cx="5957887" cy="246221"/>
          </a:xfrm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Quote author, Title, Organization</a:t>
            </a:r>
          </a:p>
        </p:txBody>
      </p:sp>
      <p:pic>
        <p:nvPicPr>
          <p:cNvPr id="8" name="Graphic 7" descr="Quote mark">
            <a:extLst>
              <a:ext uri="{FF2B5EF4-FFF2-40B4-BE49-F238E27FC236}">
                <a16:creationId xmlns:a16="http://schemas.microsoft.com/office/drawing/2014/main" id="{64077A7A-76A3-4EA6-6BF5-2CFADD74D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571500" y="585788"/>
            <a:ext cx="674370" cy="587754"/>
          </a:xfrm>
          <a:prstGeom prst="rect">
            <a:avLst/>
          </a:prstGeom>
        </p:spPr>
      </p:pic>
      <p:pic>
        <p:nvPicPr>
          <p:cNvPr id="3" name="Graphic 2" descr="Quote mark">
            <a:extLst>
              <a:ext uri="{FF2B5EF4-FFF2-40B4-BE49-F238E27FC236}">
                <a16:creationId xmlns:a16="http://schemas.microsoft.com/office/drawing/2014/main" id="{3884F2AA-E820-B43C-3C64-DA0CC8A699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34846" y="5845760"/>
            <a:ext cx="485654" cy="42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8885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528" userDrawn="1">
          <p15:clr>
            <a:srgbClr val="FBAE40"/>
          </p15:clr>
        </p15:guide>
        <p15:guide id="3" pos="31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53.xml"/><Relationship Id="rId42" Type="http://schemas.openxmlformats.org/officeDocument/2006/relationships/slideLayout" Target="../slideLayouts/slideLayout74.xml"/><Relationship Id="rId47" Type="http://schemas.openxmlformats.org/officeDocument/2006/relationships/slideLayout" Target="../slideLayouts/slideLayout79.xml"/><Relationship Id="rId63" Type="http://schemas.openxmlformats.org/officeDocument/2006/relationships/slideLayout" Target="../slideLayouts/slideLayout95.xml"/><Relationship Id="rId68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64.xml"/><Relationship Id="rId37" Type="http://schemas.openxmlformats.org/officeDocument/2006/relationships/slideLayout" Target="../slideLayouts/slideLayout69.xml"/><Relationship Id="rId40" Type="http://schemas.openxmlformats.org/officeDocument/2006/relationships/slideLayout" Target="../slideLayouts/slideLayout72.xml"/><Relationship Id="rId45" Type="http://schemas.openxmlformats.org/officeDocument/2006/relationships/slideLayout" Target="../slideLayouts/slideLayout77.xml"/><Relationship Id="rId53" Type="http://schemas.openxmlformats.org/officeDocument/2006/relationships/slideLayout" Target="../slideLayouts/slideLayout85.xml"/><Relationship Id="rId58" Type="http://schemas.openxmlformats.org/officeDocument/2006/relationships/slideLayout" Target="../slideLayouts/slideLayout90.xml"/><Relationship Id="rId66" Type="http://schemas.openxmlformats.org/officeDocument/2006/relationships/slideLayout" Target="../slideLayouts/slideLayout98.xml"/><Relationship Id="rId5" Type="http://schemas.openxmlformats.org/officeDocument/2006/relationships/slideLayout" Target="../slideLayouts/slideLayout37.xml"/><Relationship Id="rId61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Relationship Id="rId35" Type="http://schemas.openxmlformats.org/officeDocument/2006/relationships/slideLayout" Target="../slideLayouts/slideLayout67.xml"/><Relationship Id="rId43" Type="http://schemas.openxmlformats.org/officeDocument/2006/relationships/slideLayout" Target="../slideLayouts/slideLayout75.xml"/><Relationship Id="rId48" Type="http://schemas.openxmlformats.org/officeDocument/2006/relationships/slideLayout" Target="../slideLayouts/slideLayout80.xml"/><Relationship Id="rId56" Type="http://schemas.openxmlformats.org/officeDocument/2006/relationships/slideLayout" Target="../slideLayouts/slideLayout88.xml"/><Relationship Id="rId64" Type="http://schemas.openxmlformats.org/officeDocument/2006/relationships/slideLayout" Target="../slideLayouts/slideLayout96.xml"/><Relationship Id="rId69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40.xml"/><Relationship Id="rId51" Type="http://schemas.openxmlformats.org/officeDocument/2006/relationships/slideLayout" Target="../slideLayouts/slideLayout83.xml"/><Relationship Id="rId72" Type="http://schemas.openxmlformats.org/officeDocument/2006/relationships/theme" Target="../theme/theme2.xml"/><Relationship Id="rId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65.xml"/><Relationship Id="rId38" Type="http://schemas.openxmlformats.org/officeDocument/2006/relationships/slideLayout" Target="../slideLayouts/slideLayout70.xml"/><Relationship Id="rId46" Type="http://schemas.openxmlformats.org/officeDocument/2006/relationships/slideLayout" Target="../slideLayouts/slideLayout78.xml"/><Relationship Id="rId59" Type="http://schemas.openxmlformats.org/officeDocument/2006/relationships/slideLayout" Target="../slideLayouts/slideLayout91.xml"/><Relationship Id="rId67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73.xml"/><Relationship Id="rId54" Type="http://schemas.openxmlformats.org/officeDocument/2006/relationships/slideLayout" Target="../slideLayouts/slideLayout86.xml"/><Relationship Id="rId62" Type="http://schemas.openxmlformats.org/officeDocument/2006/relationships/slideLayout" Target="../slideLayouts/slideLayout94.xml"/><Relationship Id="rId7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36" Type="http://schemas.openxmlformats.org/officeDocument/2006/relationships/slideLayout" Target="../slideLayouts/slideLayout68.xml"/><Relationship Id="rId49" Type="http://schemas.openxmlformats.org/officeDocument/2006/relationships/slideLayout" Target="../slideLayouts/slideLayout81.xml"/><Relationship Id="rId57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63.xml"/><Relationship Id="rId44" Type="http://schemas.openxmlformats.org/officeDocument/2006/relationships/slideLayout" Target="../slideLayouts/slideLayout76.xml"/><Relationship Id="rId52" Type="http://schemas.openxmlformats.org/officeDocument/2006/relationships/slideLayout" Target="../slideLayouts/slideLayout84.xml"/><Relationship Id="rId60" Type="http://schemas.openxmlformats.org/officeDocument/2006/relationships/slideLayout" Target="../slideLayouts/slideLayout92.xml"/><Relationship Id="rId65" Type="http://schemas.openxmlformats.org/officeDocument/2006/relationships/slideLayout" Target="../slideLayouts/slideLayout97.xml"/><Relationship Id="rId73" Type="http://schemas.openxmlformats.org/officeDocument/2006/relationships/image" Target="../media/image1.sv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9" Type="http://schemas.openxmlformats.org/officeDocument/2006/relationships/slideLayout" Target="../slideLayouts/slideLayout71.xml"/><Relationship Id="rId34" Type="http://schemas.openxmlformats.org/officeDocument/2006/relationships/slideLayout" Target="../slideLayouts/slideLayout66.xml"/><Relationship Id="rId50" Type="http://schemas.openxmlformats.org/officeDocument/2006/relationships/slideLayout" Target="../slideLayouts/slideLayout82.xml"/><Relationship Id="rId55" Type="http://schemas.openxmlformats.org/officeDocument/2006/relationships/slideLayout" Target="../slideLayouts/slideLayout87.xml"/><Relationship Id="rId7" Type="http://schemas.openxmlformats.org/officeDocument/2006/relationships/slideLayout" Target="../slideLayouts/slideLayout39.xml"/><Relationship Id="rId71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 userDrawn="1"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 userDrawn="1"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 userDrawn="1"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 userDrawn="1"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 userDrawn="1"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 userDrawn="1"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 userDrawn="1"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 userDrawn="1"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88263" y="585216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4199" y="1591056"/>
            <a:ext cx="11022583" cy="7263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21DE6D5-FF91-85A4-E9FC-5084016E9E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/>
        </p:blipFill>
        <p:spPr>
          <a:xfrm rot="5400000">
            <a:off x="9509919" y="2743200"/>
            <a:ext cx="6858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3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</p:sldLayoutIdLst>
  <p:transition>
    <p:fade/>
  </p:transition>
  <p:hf sldNum="0" hdr="0" dt="0"/>
  <p:txStyles>
    <p:titleStyle>
      <a:lvl1pPr algn="l" defTabSz="932742" rtl="0" eaLnBrk="1" latinLnBrk="0" hangingPunct="1">
        <a:lnSpc>
          <a:spcPct val="100000"/>
        </a:lnSpc>
        <a:spcBef>
          <a:spcPct val="0"/>
        </a:spcBef>
        <a:buNone/>
        <a:defRPr lang="en-US" sz="3600" b="0" kern="1200" cap="none" spc="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137160" marR="0" indent="-13716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600" kern="1200" spc="0" baseline="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1pPr>
      <a:lvl2pPr marL="265176" marR="0" indent="-109728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384048" marR="0" indent="-118872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2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842963" marR="0" indent="-1809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0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023938" marR="0" indent="-1682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A5A5A5"/>
          </p15:clr>
        </p15:guide>
        <p15:guide id="2" pos="7680">
          <p15:clr>
            <a:srgbClr val="A5A5A5"/>
          </p15:clr>
        </p15:guide>
        <p15:guide id="3" pos="186">
          <p15:clr>
            <a:srgbClr val="A5A5A5"/>
          </p15:clr>
        </p15:guide>
        <p15:guide id="26" pos="7496">
          <p15:clr>
            <a:srgbClr val="A5A5A5"/>
          </p15:clr>
        </p15:guide>
        <p15:guide id="27" orient="horz">
          <p15:clr>
            <a:srgbClr val="A5A5A5"/>
          </p15:clr>
        </p15:guide>
        <p15:guide id="28" orient="horz" pos="4320">
          <p15:clr>
            <a:srgbClr val="A5A5A5"/>
          </p15:clr>
        </p15:guide>
        <p15:guide id="29" orient="horz" pos="184">
          <p15:clr>
            <a:srgbClr val="A5A5A5"/>
          </p15:clr>
        </p15:guide>
        <p15:guide id="40" orient="horz" pos="4134">
          <p15:clr>
            <a:srgbClr val="A5A5A5"/>
          </p15:clr>
        </p15:guide>
        <p15:guide id="42" pos="365">
          <p15:clr>
            <a:srgbClr val="C35EA4"/>
          </p15:clr>
        </p15:guide>
        <p15:guide id="43" orient="horz" pos="367">
          <p15:clr>
            <a:srgbClr val="C35EA4"/>
          </p15:clr>
        </p15:guide>
        <p15:guide id="44" orient="horz" pos="3953">
          <p15:clr>
            <a:srgbClr val="C35EA4"/>
          </p15:clr>
        </p15:guide>
        <p15:guide id="45" pos="7307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4200" y="1435503"/>
            <a:ext cx="11018520" cy="1612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.64 square" hidden="1">
            <a:extLst>
              <a:ext uri="{FF2B5EF4-FFF2-40B4-BE49-F238E27FC236}">
                <a16:creationId xmlns:a16="http://schemas.microsoft.com/office/drawing/2014/main" id="{90E0CE0A-15D7-405F-8DFA-B7F5AF47B03C}"/>
              </a:ext>
            </a:extLst>
          </p:cNvPr>
          <p:cNvSpPr/>
          <p:nvPr/>
        </p:nvSpPr>
        <p:spPr bwMode="auto">
          <a:xfrm>
            <a:off x="0" y="0"/>
            <a:ext cx="585216" cy="585216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35" name=".32 square" hidden="1">
            <a:extLst>
              <a:ext uri="{FF2B5EF4-FFF2-40B4-BE49-F238E27FC236}">
                <a16:creationId xmlns:a16="http://schemas.microsoft.com/office/drawing/2014/main" id="{09835393-211C-428D-B22F-51EE7A413599}"/>
              </a:ext>
            </a:extLst>
          </p:cNvPr>
          <p:cNvSpPr/>
          <p:nvPr/>
        </p:nvSpPr>
        <p:spPr bwMode="auto">
          <a:xfrm>
            <a:off x="0" y="0"/>
            <a:ext cx="292608" cy="292608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Sans Display" pitchFamily="2" charset="0"/>
            </a:endParaRPr>
          </a:p>
        </p:txBody>
      </p:sp>
      <p:pic>
        <p:nvPicPr>
          <p:cNvPr id="144" name="Graphic 143">
            <a:extLst>
              <a:ext uri="{FF2B5EF4-FFF2-40B4-BE49-F238E27FC236}">
                <a16:creationId xmlns:a16="http://schemas.microsoft.com/office/drawing/2014/main" id="{55FCE7D5-5796-0746-3173-EB75FBE85E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/>
        </p:blipFill>
        <p:spPr>
          <a:xfrm rot="5400000">
            <a:off x="9509919" y="2743200"/>
            <a:ext cx="6858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89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1" r:id="rId1"/>
    <p:sldLayoutId id="2147485497" r:id="rId2"/>
    <p:sldLayoutId id="2147485498" r:id="rId3"/>
    <p:sldLayoutId id="2147485528" r:id="rId4"/>
    <p:sldLayoutId id="2147485452" r:id="rId5"/>
    <p:sldLayoutId id="2147485453" r:id="rId6"/>
    <p:sldLayoutId id="2147485454" r:id="rId7"/>
    <p:sldLayoutId id="2147485455" r:id="rId8"/>
    <p:sldLayoutId id="2147485456" r:id="rId9"/>
    <p:sldLayoutId id="2147485457" r:id="rId10"/>
    <p:sldLayoutId id="2147485458" r:id="rId11"/>
    <p:sldLayoutId id="2147485459" r:id="rId12"/>
    <p:sldLayoutId id="2147485460" r:id="rId13"/>
    <p:sldLayoutId id="2147485461" r:id="rId14"/>
    <p:sldLayoutId id="2147485462" r:id="rId15"/>
    <p:sldLayoutId id="2147485463" r:id="rId16"/>
    <p:sldLayoutId id="2147485516" r:id="rId17"/>
    <p:sldLayoutId id="2147485517" r:id="rId18"/>
    <p:sldLayoutId id="2147485514" r:id="rId19"/>
    <p:sldLayoutId id="2147485515" r:id="rId20"/>
    <p:sldLayoutId id="2147485511" r:id="rId21"/>
    <p:sldLayoutId id="2147485512" r:id="rId22"/>
    <p:sldLayoutId id="2147485464" r:id="rId23"/>
    <p:sldLayoutId id="2147485465" r:id="rId24"/>
    <p:sldLayoutId id="2147485466" r:id="rId25"/>
    <p:sldLayoutId id="2147485470" r:id="rId26"/>
    <p:sldLayoutId id="2147485471" r:id="rId27"/>
    <p:sldLayoutId id="2147485472" r:id="rId28"/>
    <p:sldLayoutId id="2147485473" r:id="rId29"/>
    <p:sldLayoutId id="2147485474" r:id="rId30"/>
    <p:sldLayoutId id="2147485475" r:id="rId31"/>
    <p:sldLayoutId id="2147485476" r:id="rId32"/>
    <p:sldLayoutId id="2147485477" r:id="rId33"/>
    <p:sldLayoutId id="2147485478" r:id="rId34"/>
    <p:sldLayoutId id="2147485479" r:id="rId35"/>
    <p:sldLayoutId id="2147485480" r:id="rId36"/>
    <p:sldLayoutId id="2147485481" r:id="rId37"/>
    <p:sldLayoutId id="2147485482" r:id="rId38"/>
    <p:sldLayoutId id="2147485483" r:id="rId39"/>
    <p:sldLayoutId id="2147485484" r:id="rId40"/>
    <p:sldLayoutId id="2147485485" r:id="rId41"/>
    <p:sldLayoutId id="2147485486" r:id="rId42"/>
    <p:sldLayoutId id="2147485487" r:id="rId43"/>
    <p:sldLayoutId id="2147485488" r:id="rId44"/>
    <p:sldLayoutId id="2147485490" r:id="rId45"/>
    <p:sldLayoutId id="2147485499" r:id="rId46"/>
    <p:sldLayoutId id="2147485501" r:id="rId47"/>
    <p:sldLayoutId id="2147485503" r:id="rId48"/>
    <p:sldLayoutId id="2147485492" r:id="rId49"/>
    <p:sldLayoutId id="2147485500" r:id="rId50"/>
    <p:sldLayoutId id="2147485502" r:id="rId51"/>
    <p:sldLayoutId id="2147485504" r:id="rId52"/>
    <p:sldLayoutId id="2147485524" r:id="rId53"/>
    <p:sldLayoutId id="2147485525" r:id="rId54"/>
    <p:sldLayoutId id="2147485526" r:id="rId55"/>
    <p:sldLayoutId id="2147485493" r:id="rId56"/>
    <p:sldLayoutId id="2147485505" r:id="rId57"/>
    <p:sldLayoutId id="2147485506" r:id="rId58"/>
    <p:sldLayoutId id="2147485507" r:id="rId59"/>
    <p:sldLayoutId id="2147485519" r:id="rId60"/>
    <p:sldLayoutId id="2147485520" r:id="rId61"/>
    <p:sldLayoutId id="2147485521" r:id="rId62"/>
    <p:sldLayoutId id="2147485508" r:id="rId63"/>
    <p:sldLayoutId id="2147485509" r:id="rId64"/>
    <p:sldLayoutId id="2147485510" r:id="rId65"/>
    <p:sldLayoutId id="2147485522" r:id="rId66"/>
    <p:sldLayoutId id="2147485527" r:id="rId67"/>
    <p:sldLayoutId id="2147485523" r:id="rId68"/>
    <p:sldLayoutId id="2147485495" r:id="rId69"/>
    <p:sldLayoutId id="2147485496" r:id="rId70"/>
    <p:sldLayoutId id="2147485529" r:id="rId71"/>
  </p:sldLayoutIdLst>
  <p:transition>
    <p:fade/>
  </p:transition>
  <p:hf sldNum="0" hdr="0" ftr="0" dt="0"/>
  <p:txStyles>
    <p:titleStyle>
      <a:lvl1pPr algn="l" defTabSz="932742" rtl="0" eaLnBrk="1" latinLnBrk="0" hangingPunct="1">
        <a:lnSpc>
          <a:spcPct val="100000"/>
        </a:lnSpc>
        <a:spcBef>
          <a:spcPct val="0"/>
        </a:spcBef>
        <a:buNone/>
        <a:defRPr lang="en-US" sz="3600" b="0" kern="1200" cap="none" spc="-5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Sans Display" pitchFamily="2" charset="0"/>
        </a:defRPr>
      </a:lvl1pPr>
    </p:titleStyle>
    <p:bodyStyle>
      <a:lvl1pPr marL="228600" marR="0" indent="-22860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800" kern="1200" spc="0" baseline="0">
          <a:solidFill>
            <a:schemeClr val="tx1"/>
          </a:solidFill>
          <a:latin typeface="+mn-lt"/>
          <a:ea typeface="+mn-ea"/>
          <a:cs typeface="Segoe Sans Display" pitchFamily="2" charset="0"/>
        </a:defRPr>
      </a:lvl1pPr>
      <a:lvl2pPr marL="457200" marR="0" indent="-22860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657225" marR="0" indent="-20002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842963" marR="0" indent="-1809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023938" marR="0" indent="-1682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6" pos="360" userDrawn="1">
          <p15:clr>
            <a:srgbClr val="C35EA4"/>
          </p15:clr>
        </p15:guide>
        <p15:guide id="17" pos="7320" userDrawn="1">
          <p15:clr>
            <a:srgbClr val="C35EA4"/>
          </p15:clr>
        </p15:guide>
        <p15:guide id="25" orient="horz" pos="369">
          <p15:clr>
            <a:srgbClr val="C35EA4"/>
          </p15:clr>
        </p15:guide>
        <p15:guide id="26" orient="horz" pos="3949">
          <p15:clr>
            <a:srgbClr val="C35EA4"/>
          </p15:clr>
        </p15:guide>
        <p15:guide id="28" pos="192" userDrawn="1">
          <p15:clr>
            <a:srgbClr val="A4A3A4"/>
          </p15:clr>
        </p15:guide>
        <p15:guide id="29" orient="horz" pos="4135">
          <p15:clr>
            <a:srgbClr val="A4A3A4"/>
          </p15:clr>
        </p15:guide>
        <p15:guide id="30" pos="7488" userDrawn="1">
          <p15:clr>
            <a:srgbClr val="A4A3A4"/>
          </p15:clr>
        </p15:guide>
        <p15:guide id="31" orient="horz" pos="4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copilot.cloud.microsoft/prompts/all?ocid=CopilotLab_HM_PromptsToTry&amp;products%2Fname=CWC&amp;createdBy=CreatedByAll" TargetMode="External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92D78-520E-45D7-00D0-BDBE2AADF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>
            <a:extLst>
              <a:ext uri="{FF2B5EF4-FFF2-40B4-BE49-F238E27FC236}">
                <a16:creationId xmlns:a16="http://schemas.microsoft.com/office/drawing/2014/main" id="{C086591E-2EE7-C3A3-534C-1DD4B025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Top 10 to try first with Copilot Basic</a:t>
            </a:r>
            <a:br>
              <a:rPr lang="en-US" sz="3200" dirty="0"/>
            </a:br>
            <a:endParaRPr lang="en-US" sz="2001" dirty="0">
              <a:solidFill>
                <a:srgbClr val="0078D4"/>
              </a:solidFill>
            </a:endParaRPr>
          </a:p>
        </p:txBody>
      </p:sp>
      <p:sp useBgFill="1">
        <p:nvSpPr>
          <p:cNvPr id="37" name="Rounded Rectangle 1">
            <a:extLst>
              <a:ext uri="{FF2B5EF4-FFF2-40B4-BE49-F238E27FC236}">
                <a16:creationId xmlns:a16="http://schemas.microsoft.com/office/drawing/2014/main" id="{E97C6AC2-936D-58FE-3163-99F7B875E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5272" y="1501813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AF8812-F404-8C8E-5FCD-D7FF5F74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6195" y="1995867"/>
            <a:ext cx="1922209" cy="615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Ask a question</a:t>
            </a:r>
            <a:b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Get insights and answers to your questions.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B2431B-6634-FD29-16A7-5EE638F50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67045" y="1501816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</a:t>
            </a: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28F2485-A103-91BA-DFFC-A365EE321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7266" y="3046814"/>
            <a:ext cx="1981228" cy="707886"/>
          </a:xfrm>
          <a:prstGeom prst="rect">
            <a:avLst/>
          </a:prstGeom>
          <a:noFill/>
        </p:spPr>
        <p:txBody>
          <a:bodyPr wrap="square" lIns="91439" tIns="45720" rIns="91439" bIns="4572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How does [product] compare to [competitor product]? Provide the comparison in a table.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D0D05700-8DCD-956E-6C4B-5F68930EB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9441" y="3085617"/>
            <a:ext cx="163426" cy="163426"/>
          </a:xfrm>
          <a:prstGeom prst="rect">
            <a:avLst/>
          </a:prstGeom>
        </p:spPr>
      </p:pic>
      <p:sp useBgFill="1">
        <p:nvSpPr>
          <p:cNvPr id="44" name="Rounded Rectangle 1">
            <a:extLst>
              <a:ext uri="{FF2B5EF4-FFF2-40B4-BE49-F238E27FC236}">
                <a16:creationId xmlns:a16="http://schemas.microsoft.com/office/drawing/2014/main" id="{979B7448-E41C-38B5-6563-0E4F65AEA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2766319" y="1501813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4CD1C8-9A84-E583-EB47-CF622129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887241" y="1995868"/>
            <a:ext cx="1859859" cy="820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Draft an email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srgbClr val="8661C5"/>
              </a:solidFill>
              <a:effectLst/>
              <a:uLnTx/>
              <a:uFillTx/>
              <a:latin typeface="Segoe UI Semibold" panose="020B0502040204020203" pitchFamily="34" charset="0"/>
              <a:ea typeface="+mn-ea"/>
              <a:cs typeface="Segoe UI Semibold" panose="020B0502040204020203" pitchFamily="34" charset="0"/>
            </a:endParaRP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Generate an email draft and personalize the tone and length.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6513B-A1E4-CAEF-15A2-E33DD61B4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28091" y="1501816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6F40E9-753F-1231-C148-F3D900F25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935326" y="2908315"/>
            <a:ext cx="1897483" cy="861774"/>
          </a:xfrm>
          <a:prstGeom prst="rect">
            <a:avLst/>
          </a:prstGeom>
          <a:noFill/>
        </p:spPr>
        <p:txBody>
          <a:bodyPr wrap="square" lIns="91439" tIns="45720" rIns="91439" bIns="4572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Draft an email to [name] that informs them that [Project X] is delayed two weeks. Make it short and casual in tone. 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B7FFA60C-CB9C-74AB-CF63-2DF0C99E0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7505" y="2940895"/>
            <a:ext cx="163425" cy="163425"/>
          </a:xfrm>
          <a:prstGeom prst="rect">
            <a:avLst/>
          </a:prstGeom>
        </p:spPr>
      </p:pic>
      <p:sp useBgFill="1">
        <p:nvSpPr>
          <p:cNvPr id="52" name="Rounded Rectangle 1">
            <a:extLst>
              <a:ext uri="{FF2B5EF4-FFF2-40B4-BE49-F238E27FC236}">
                <a16:creationId xmlns:a16="http://schemas.microsoft.com/office/drawing/2014/main" id="{E7E043EE-59F8-DC12-1235-67EA8183F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288413" y="1501813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68DA7CD-562B-412C-32F4-6F42A0C86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09336" y="1995870"/>
            <a:ext cx="1814388" cy="974754"/>
          </a:xfrm>
          <a:prstGeom prst="rect">
            <a:avLst/>
          </a:prstGeom>
          <a:noFill/>
        </p:spPr>
        <p:txBody>
          <a:bodyPr wrap="square" lIns="91439" tIns="45720" rIns="91439" bIns="4572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Generate new ideas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srgbClr val="8661C5"/>
              </a:solidFill>
              <a:effectLst/>
              <a:uLnTx/>
              <a:uFillTx/>
              <a:latin typeface="Segoe UI Semibold" panose="020B0502040204020203" pitchFamily="34" charset="0"/>
              <a:ea typeface="+mn-ea"/>
              <a:cs typeface="Segoe UI Semibold" panose="020B0502040204020203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Boost your creativity with ideas for your tasks such as agendas, image creation, social media posts, etc.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41F2FC-239B-5513-D5DC-A3EBF142E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050187" y="1501816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299718F-71AF-C784-2681-769720C89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51839" y="3185316"/>
            <a:ext cx="1973241" cy="553998"/>
          </a:xfrm>
          <a:prstGeom prst="rect">
            <a:avLst/>
          </a:prstGeom>
          <a:noFill/>
        </p:spPr>
        <p:txBody>
          <a:bodyPr wrap="square" lIns="91439" tIns="45720" rIns="91439" bIns="4572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Suggest 10 compelling taglines based on &lt;insert file&gt;.</a:t>
            </a: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C848F3F8-2888-29A3-92A7-7CC21737A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41211" y="3213843"/>
            <a:ext cx="163425" cy="163425"/>
          </a:xfrm>
          <a:prstGeom prst="rect">
            <a:avLst/>
          </a:prstGeom>
        </p:spPr>
      </p:pic>
      <p:sp useBgFill="1">
        <p:nvSpPr>
          <p:cNvPr id="56" name="Rounded Rectangle 1">
            <a:extLst>
              <a:ext uri="{FF2B5EF4-FFF2-40B4-BE49-F238E27FC236}">
                <a16:creationId xmlns:a16="http://schemas.microsoft.com/office/drawing/2014/main" id="{EF9F6839-C3B3-2CDC-2D0F-E7413B8F7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549467" y="1501817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24F3596-E099-EE09-9F02-C37A65695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670382" y="1995867"/>
            <a:ext cx="1895426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Draft a document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srgbClr val="8661C5"/>
              </a:solidFill>
              <a:effectLst/>
              <a:uLnTx/>
              <a:uFillTx/>
              <a:latin typeface="Segoe UI Semibold" panose="020B0502040204020203" pitchFamily="34" charset="0"/>
              <a:ea typeface="+mn-ea"/>
              <a:cs typeface="Segoe UI Semibold" panose="020B0502040204020203" pitchFamily="34" charset="0"/>
            </a:endParaRP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Start from a full draft rather than a blank page.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838F42-B0A1-AB9D-B217-EC895D394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311233" y="1501816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5</a:t>
            </a: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37FDD8A-4A99-C08B-8CBE-DACD492B6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16344" y="3323819"/>
            <a:ext cx="2103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Write an outline for a creative brief for a video project.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01645956-D4E1-8E7E-7C54-04577F946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2191" y="3350931"/>
            <a:ext cx="163425" cy="163425"/>
          </a:xfrm>
          <a:prstGeom prst="rect">
            <a:avLst/>
          </a:prstGeom>
        </p:spPr>
      </p:pic>
      <p:sp useBgFill="1">
        <p:nvSpPr>
          <p:cNvPr id="60" name="Rounded Rectangle 1">
            <a:extLst>
              <a:ext uri="{FF2B5EF4-FFF2-40B4-BE49-F238E27FC236}">
                <a16:creationId xmlns:a16="http://schemas.microsoft.com/office/drawing/2014/main" id="{A55E1B17-EFDE-AE3F-D940-57D746F78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5272" y="3847525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DAE8791-0B73-3A02-A8A0-936E47502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6195" y="4341582"/>
            <a:ext cx="1922209" cy="51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Improve your writing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srgbClr val="8661C5"/>
              </a:solidFill>
              <a:effectLst/>
              <a:uLnTx/>
              <a:uFillTx/>
              <a:latin typeface="Segoe UI Semibold" panose="020B0502040204020203" pitchFamily="34" charset="0"/>
              <a:ea typeface="+mn-ea"/>
              <a:cs typeface="Segoe UI Semibold" panose="020B0502040204020203" pitchFamily="34" charset="0"/>
            </a:endParaRP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Write and edit like a pro.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7B4842-984B-0906-7F99-1554AA457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67045" y="3847527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3546123-027C-E888-5414-F8EFC5E44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697685" y="3967853"/>
            <a:ext cx="318387" cy="280446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C24DF536-BCB5-7674-EF1D-2EF615210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5690" y="5620701"/>
            <a:ext cx="1915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Generate three ways to say [text].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8F5CD515-982F-B62B-F59F-AA4D746DB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865" y="5647495"/>
            <a:ext cx="163426" cy="163426"/>
          </a:xfrm>
          <a:prstGeom prst="rect">
            <a:avLst/>
          </a:prstGeom>
        </p:spPr>
      </p:pic>
      <p:sp useBgFill="1">
        <p:nvSpPr>
          <p:cNvPr id="68" name="Rounded Rectangle 1">
            <a:extLst>
              <a:ext uri="{FF2B5EF4-FFF2-40B4-BE49-F238E27FC236}">
                <a16:creationId xmlns:a16="http://schemas.microsoft.com/office/drawing/2014/main" id="{4B11C341-168F-472F-7E6B-6279EAFD7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27366" y="3847524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0328168-4383-33BF-F7F4-ED885CFB7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148288" y="4341579"/>
            <a:ext cx="1932245" cy="820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Create an image</a:t>
            </a: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Leave behind stock images and text-only reports by creating images easily.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33D789-A598-FFF8-23F1-9970DF9E0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89138" y="3847527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C30EB9-C658-A69A-759F-F3261047C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176404" y="5378424"/>
            <a:ext cx="20223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Illustrate a romantic pop art image of an office worker experiencing a dramatic coffee crisis.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66E6C226-0F82-59D0-27BD-F9EEC5710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8559" y="5425179"/>
            <a:ext cx="163426" cy="163426"/>
          </a:xfrm>
          <a:prstGeom prst="rect">
            <a:avLst/>
          </a:prstGeom>
        </p:spPr>
      </p:pic>
      <p:sp useBgFill="1">
        <p:nvSpPr>
          <p:cNvPr id="76" name="Rounded Rectangle 1">
            <a:extLst>
              <a:ext uri="{FF2B5EF4-FFF2-40B4-BE49-F238E27FC236}">
                <a16:creationId xmlns:a16="http://schemas.microsoft.com/office/drawing/2014/main" id="{5CB762B7-3093-9A4F-DA69-110BCF781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549467" y="3847528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2B17355-E37B-A3FA-D10E-A45154E7C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670382" y="4341578"/>
            <a:ext cx="1895426" cy="882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Lighten up your work</a:t>
            </a: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Add some fun to your emails, messages, and meetings.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4D63FB-AADA-BD0D-BE62-05CFB739C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104441" y="3847527"/>
            <a:ext cx="598239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D66E41B-7AB6-4E24-C5B2-DC86C04CC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04765" y="5655423"/>
            <a:ext cx="19979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Suggest 5 office-friendly jokes.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71" name="Graphic 70">
            <a:extLst>
              <a:ext uri="{FF2B5EF4-FFF2-40B4-BE49-F238E27FC236}">
                <a16:creationId xmlns:a16="http://schemas.microsoft.com/office/drawing/2014/main" id="{544DA5E4-FEE2-51E3-9BED-69F52FBE6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7812" y="5695194"/>
            <a:ext cx="163426" cy="163426"/>
          </a:xfrm>
          <a:prstGeom prst="rect">
            <a:avLst/>
          </a:prstGeom>
        </p:spPr>
      </p:pic>
      <p:sp useBgFill="1">
        <p:nvSpPr>
          <p:cNvPr id="48" name="Rounded Rectangle 1">
            <a:extLst>
              <a:ext uri="{FF2B5EF4-FFF2-40B4-BE49-F238E27FC236}">
                <a16:creationId xmlns:a16="http://schemas.microsoft.com/office/drawing/2014/main" id="{34F1CB8F-8770-9F85-94F9-EBC0451E9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27366" y="1501813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B5AB92C-0CEF-4A75-7026-CC8B1D908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148288" y="1995867"/>
            <a:ext cx="1932245" cy="882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Summarize a document</a:t>
            </a: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Simplify a long document, article, or PDF.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D853D2-85F2-CD70-48B6-F4E8366A3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89138" y="1501816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731F1DD-9489-8117-BF3C-321FCE77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187981" y="3185314"/>
            <a:ext cx="19635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Give me a bulleted list of key points from &lt;insert file&gt;.</a:t>
            </a: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7396DC32-78F4-420D-DC00-3D33A69AA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3658" y="3221052"/>
            <a:ext cx="163426" cy="163426"/>
          </a:xfrm>
          <a:prstGeom prst="rect">
            <a:avLst/>
          </a:prstGeom>
        </p:spPr>
      </p:pic>
      <p:sp useBgFill="1">
        <p:nvSpPr>
          <p:cNvPr id="72" name="Rounded Rectangle 1">
            <a:extLst>
              <a:ext uri="{FF2B5EF4-FFF2-40B4-BE49-F238E27FC236}">
                <a16:creationId xmlns:a16="http://schemas.microsoft.com/office/drawing/2014/main" id="{B6917228-6D91-1E4E-F057-5793F4797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288413" y="3847524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07D9F35-5DFB-9846-F955-F2BB05C4B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09334" y="4341578"/>
            <a:ext cx="1895429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Translate a message</a:t>
            </a: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Read and write content in other languages.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6E2810-369F-381C-9619-81E42E3CD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050187" y="3847527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9</a:t>
            </a: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F76A0C6-C64F-A7F7-7E98-05BB070B1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40262" y="5655429"/>
            <a:ext cx="1913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Translate the following text into French: [text].</a:t>
            </a:r>
          </a:p>
        </p:txBody>
      </p:sp>
      <p:pic>
        <p:nvPicPr>
          <p:cNvPr id="67" name="Graphic 66">
            <a:extLst>
              <a:ext uri="{FF2B5EF4-FFF2-40B4-BE49-F238E27FC236}">
                <a16:creationId xmlns:a16="http://schemas.microsoft.com/office/drawing/2014/main" id="{E7F3FB52-C06B-6D14-3D52-C0E2988B7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5773" y="5690091"/>
            <a:ext cx="163426" cy="163426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6FA423E-CF2F-26FE-78A9-B0D09F3B4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82381" y="6252999"/>
            <a:ext cx="10043200" cy="366767"/>
          </a:xfrm>
          <a:prstGeom prst="rect">
            <a:avLst/>
          </a:prstGeom>
          <a:noFill/>
        </p:spPr>
        <p:txBody>
          <a:bodyPr wrap="square" lIns="91439" tIns="45720" rIns="91439" bIns="4572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1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99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Aptos" panose="020B0004020202020204" pitchFamily="34" charset="0"/>
                <a:cs typeface="Segoe UI Semibold"/>
              </a:rPr>
              <a:t> For more prompt examples check out the </a:t>
            </a:r>
            <a:r>
              <a:rPr kumimoji="0" lang="en-US" sz="1799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Aptos" panose="020B0004020202020204" pitchFamily="34" charset="0"/>
                <a:cs typeface="Segoe UI Semibold"/>
                <a:hlinkClick r:id="rId5"/>
              </a:rPr>
              <a:t>Prompt Gallery</a:t>
            </a:r>
            <a:endParaRPr kumimoji="0" lang="en-CA" sz="1799" b="0" i="0" u="none" strike="noStrike" kern="1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UI Semibold"/>
              <a:ea typeface="Aptos" panose="020B0004020202020204" pitchFamily="34" charset="0"/>
              <a:cs typeface="Segoe UI Semibold"/>
            </a:endParaRPr>
          </a:p>
        </p:txBody>
      </p:sp>
      <p:sp useBgFill="1">
        <p:nvSpPr>
          <p:cNvPr id="64" name="Rounded Rectangle 1">
            <a:extLst>
              <a:ext uri="{FF2B5EF4-FFF2-40B4-BE49-F238E27FC236}">
                <a16:creationId xmlns:a16="http://schemas.microsoft.com/office/drawing/2014/main" id="{B1841FCF-B7FF-AB43-7654-EE056F981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2766319" y="3847524"/>
            <a:ext cx="2153223" cy="2221428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4879B43-7324-194B-104F-7D9D271A6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887243" y="4341578"/>
            <a:ext cx="1972596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1" i="0" u="none" strike="noStrike" kern="1200" cap="none" spc="0" normalizeH="0" baseline="0" noProof="0">
                <a:ln>
                  <a:noFill/>
                </a:ln>
                <a:solidFill>
                  <a:srgbClr val="8661C5"/>
                </a:solidFill>
                <a:effectLst/>
                <a:uLnTx/>
                <a:uFillTx/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rPr>
              <a:t>Learn something new</a:t>
            </a:r>
          </a:p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Quickly learn new skills and topics.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8977C-502D-8ED3-89DF-214AEEA58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28091" y="3847527"/>
            <a:ext cx="391452" cy="523092"/>
          </a:xfrm>
          <a:prstGeom prst="rect">
            <a:avLst/>
          </a:prstGeom>
          <a:noFill/>
        </p:spPr>
        <p:txBody>
          <a:bodyPr wrap="none" lIns="91439" tIns="45720" rIns="91439" bIns="45720" rtlCol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2F07BAC-55CD-9187-055B-EC97EE432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923749" y="5615310"/>
            <a:ext cx="20130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Explain how a large language model works in simple terms.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5FE945B6-A5A6-B33D-FACD-2A922591F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3692" y="5657386"/>
            <a:ext cx="163426" cy="1634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3D0AF6-B314-A872-3DD1-9CFB8ED90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668538" y="1611558"/>
            <a:ext cx="318387" cy="28044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0E8AE2C-96A4-D6DD-AD23-354E352A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2926597" y="1611558"/>
            <a:ext cx="318387" cy="2804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7C0B40-C4C4-4CB4-ED4A-46C687D6D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5192314" y="1611558"/>
            <a:ext cx="318387" cy="2804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B23B8A-B6C9-F833-2461-2781D12F2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7492047" y="1611558"/>
            <a:ext cx="318387" cy="2804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F4266A2-DAE9-3F5B-9489-B76EDA721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9707613" y="1611558"/>
            <a:ext cx="318387" cy="2804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AB2811B-8404-D30A-1279-BED40D40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2965592" y="3967853"/>
            <a:ext cx="318387" cy="28044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E8EB4D-44C0-1443-0DD2-F93ADD39E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5200601" y="3967853"/>
            <a:ext cx="318387" cy="2804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810B939-F6D6-9A10-8402-60C296DB7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7484148" y="3967853"/>
            <a:ext cx="318387" cy="2804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B801DC1-0825-420A-3F1A-89F111E16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9728100" y="3967853"/>
            <a:ext cx="318387" cy="28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99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B1DCD-74B5-E092-4FC8-B7BA1682E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ounded Rectangle 1">
            <a:extLst>
              <a:ext uri="{FF2B5EF4-FFF2-40B4-BE49-F238E27FC236}">
                <a16:creationId xmlns:a16="http://schemas.microsoft.com/office/drawing/2014/main" id="{CA4DFF5F-7B56-5E86-5D9B-53766A1BE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11630" y="1175657"/>
            <a:ext cx="11168742" cy="5442857"/>
          </a:xfrm>
          <a:prstGeom prst="roundRect">
            <a:avLst>
              <a:gd name="adj" fmla="val 2285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84" name="Rounded Rectangle 1">
            <a:extLst>
              <a:ext uri="{FF2B5EF4-FFF2-40B4-BE49-F238E27FC236}">
                <a16:creationId xmlns:a16="http://schemas.microsoft.com/office/drawing/2014/main" id="{7FCE194C-50CF-B0FB-0C1B-318D8330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00327" y="1261835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4330497-15B7-6535-0448-F269965EA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296" y="1776057"/>
            <a:ext cx="163426" cy="1634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C7E0126-0FB2-418F-684F-8110C5063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678815" y="1388828"/>
            <a:ext cx="318387" cy="28044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9609D949-9034-5806-E4C0-FB0ED57D1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296" y="2428687"/>
            <a:ext cx="163426" cy="163426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71A2D9E-824E-5A13-F236-CCAE355FF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296" y="3086153"/>
            <a:ext cx="163426" cy="163426"/>
          </a:xfrm>
          <a:prstGeom prst="rect">
            <a:avLst/>
          </a:prstGeom>
        </p:spPr>
      </p:pic>
      <p:sp useBgFill="1">
        <p:nvSpPr>
          <p:cNvPr id="122" name="Rounded Rectangle 1">
            <a:extLst>
              <a:ext uri="{FF2B5EF4-FFF2-40B4-BE49-F238E27FC236}">
                <a16:creationId xmlns:a16="http://schemas.microsoft.com/office/drawing/2014/main" id="{38307643-74D8-533C-4812-375FE1A13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377500" y="1261835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125" name="Graphic 124">
            <a:extLst>
              <a:ext uri="{FF2B5EF4-FFF2-40B4-BE49-F238E27FC236}">
                <a16:creationId xmlns:a16="http://schemas.microsoft.com/office/drawing/2014/main" id="{A7651229-4761-0B64-85CA-697AE613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3469" y="1776057"/>
            <a:ext cx="163426" cy="163426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40F5DDE1-18B9-09A1-6A9B-9CB7DD296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3455988" y="1388828"/>
            <a:ext cx="318387" cy="280446"/>
          </a:xfrm>
          <a:prstGeom prst="rect">
            <a:avLst/>
          </a:prstGeom>
        </p:spPr>
      </p:pic>
      <p:pic>
        <p:nvPicPr>
          <p:cNvPr id="128" name="Graphic 127">
            <a:extLst>
              <a:ext uri="{FF2B5EF4-FFF2-40B4-BE49-F238E27FC236}">
                <a16:creationId xmlns:a16="http://schemas.microsoft.com/office/drawing/2014/main" id="{A4B970CB-0F5D-8940-AD4E-04C1D5866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3469" y="2505631"/>
            <a:ext cx="163426" cy="163426"/>
          </a:xfrm>
          <a:prstGeom prst="rect">
            <a:avLst/>
          </a:prstGeom>
        </p:spPr>
      </p:pic>
      <p:pic>
        <p:nvPicPr>
          <p:cNvPr id="130" name="Graphic 129">
            <a:extLst>
              <a:ext uri="{FF2B5EF4-FFF2-40B4-BE49-F238E27FC236}">
                <a16:creationId xmlns:a16="http://schemas.microsoft.com/office/drawing/2014/main" id="{A0EAE347-8EB9-964D-A945-633F6679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3469" y="3086153"/>
            <a:ext cx="163426" cy="163426"/>
          </a:xfrm>
          <a:prstGeom prst="rect">
            <a:avLst/>
          </a:prstGeom>
        </p:spPr>
      </p:pic>
      <p:sp useBgFill="1">
        <p:nvSpPr>
          <p:cNvPr id="132" name="Rounded Rectangle 1">
            <a:extLst>
              <a:ext uri="{FF2B5EF4-FFF2-40B4-BE49-F238E27FC236}">
                <a16:creationId xmlns:a16="http://schemas.microsoft.com/office/drawing/2014/main" id="{A8C201C2-41D2-885E-44CC-D49F185AA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154672" y="1261835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135" name="Graphic 134">
            <a:extLst>
              <a:ext uri="{FF2B5EF4-FFF2-40B4-BE49-F238E27FC236}">
                <a16:creationId xmlns:a16="http://schemas.microsoft.com/office/drawing/2014/main" id="{D6C41C95-B977-AC66-5D99-2A7082B3A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0641" y="1776057"/>
            <a:ext cx="163426" cy="163426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5A37EEE8-2BEB-33EC-0B64-95F633F9B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6233160" y="1388828"/>
            <a:ext cx="318387" cy="280446"/>
          </a:xfrm>
          <a:prstGeom prst="rect">
            <a:avLst/>
          </a:prstGeom>
        </p:spPr>
      </p:pic>
      <p:pic>
        <p:nvPicPr>
          <p:cNvPr id="138" name="Graphic 137">
            <a:extLst>
              <a:ext uri="{FF2B5EF4-FFF2-40B4-BE49-F238E27FC236}">
                <a16:creationId xmlns:a16="http://schemas.microsoft.com/office/drawing/2014/main" id="{53D0B8D3-9133-6C62-F78E-5A1D90EAC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0641" y="2428687"/>
            <a:ext cx="163426" cy="163426"/>
          </a:xfrm>
          <a:prstGeom prst="rect">
            <a:avLst/>
          </a:prstGeom>
        </p:spPr>
      </p:pic>
      <p:pic>
        <p:nvPicPr>
          <p:cNvPr id="140" name="Graphic 139">
            <a:extLst>
              <a:ext uri="{FF2B5EF4-FFF2-40B4-BE49-F238E27FC236}">
                <a16:creationId xmlns:a16="http://schemas.microsoft.com/office/drawing/2014/main" id="{3075DC3A-9C73-0198-75FF-DE4CC363C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0641" y="3086153"/>
            <a:ext cx="163426" cy="163426"/>
          </a:xfrm>
          <a:prstGeom prst="rect">
            <a:avLst/>
          </a:prstGeom>
        </p:spPr>
      </p:pic>
      <p:sp useBgFill="1">
        <p:nvSpPr>
          <p:cNvPr id="142" name="Rounded Rectangle 1">
            <a:extLst>
              <a:ext uri="{FF2B5EF4-FFF2-40B4-BE49-F238E27FC236}">
                <a16:creationId xmlns:a16="http://schemas.microsoft.com/office/drawing/2014/main" id="{4B3AD62B-C569-7238-14A2-079629F8B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931846" y="1261835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145" name="Graphic 144">
            <a:extLst>
              <a:ext uri="{FF2B5EF4-FFF2-40B4-BE49-F238E27FC236}">
                <a16:creationId xmlns:a16="http://schemas.microsoft.com/office/drawing/2014/main" id="{0A2E1206-7D72-5649-7927-E73EFF097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7815" y="1776057"/>
            <a:ext cx="163426" cy="163426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1A9D11CA-587F-64A5-B189-B023C161A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9010334" y="1388828"/>
            <a:ext cx="318387" cy="280446"/>
          </a:xfrm>
          <a:prstGeom prst="rect">
            <a:avLst/>
          </a:prstGeom>
        </p:spPr>
      </p:pic>
      <p:pic>
        <p:nvPicPr>
          <p:cNvPr id="148" name="Graphic 147">
            <a:extLst>
              <a:ext uri="{FF2B5EF4-FFF2-40B4-BE49-F238E27FC236}">
                <a16:creationId xmlns:a16="http://schemas.microsoft.com/office/drawing/2014/main" id="{BC20507F-50C3-A6D8-42A6-3F9786648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7815" y="2351742"/>
            <a:ext cx="163426" cy="163426"/>
          </a:xfrm>
          <a:prstGeom prst="rect">
            <a:avLst/>
          </a:prstGeom>
        </p:spPr>
      </p:pic>
      <p:pic>
        <p:nvPicPr>
          <p:cNvPr id="150" name="Graphic 149">
            <a:extLst>
              <a:ext uri="{FF2B5EF4-FFF2-40B4-BE49-F238E27FC236}">
                <a16:creationId xmlns:a16="http://schemas.microsoft.com/office/drawing/2014/main" id="{0E0DC71B-C884-41F9-B45F-08F886D2A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7815" y="3086153"/>
            <a:ext cx="163426" cy="163426"/>
          </a:xfrm>
          <a:prstGeom prst="rect">
            <a:avLst/>
          </a:prstGeom>
        </p:spPr>
      </p:pic>
      <p:sp useBgFill="1">
        <p:nvSpPr>
          <p:cNvPr id="154" name="Rounded Rectangle 1">
            <a:extLst>
              <a:ext uri="{FF2B5EF4-FFF2-40B4-BE49-F238E27FC236}">
                <a16:creationId xmlns:a16="http://schemas.microsoft.com/office/drawing/2014/main" id="{4D3F2E53-045D-DE1B-8B66-87908773C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988914" y="3944583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157" name="Graphic 156">
            <a:extLst>
              <a:ext uri="{FF2B5EF4-FFF2-40B4-BE49-F238E27FC236}">
                <a16:creationId xmlns:a16="http://schemas.microsoft.com/office/drawing/2014/main" id="{A72FA43B-777A-A53E-0992-3788FFD3A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4883" y="4449280"/>
            <a:ext cx="163426" cy="163426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A23871AD-D4C7-8540-8832-99FF08B4D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2067402" y="4071576"/>
            <a:ext cx="318387" cy="280446"/>
          </a:xfrm>
          <a:prstGeom prst="rect">
            <a:avLst/>
          </a:prstGeom>
        </p:spPr>
      </p:pic>
      <p:pic>
        <p:nvPicPr>
          <p:cNvPr id="160" name="Graphic 159">
            <a:extLst>
              <a:ext uri="{FF2B5EF4-FFF2-40B4-BE49-F238E27FC236}">
                <a16:creationId xmlns:a16="http://schemas.microsoft.com/office/drawing/2014/main" id="{217F4CA9-AF83-051E-8B6F-16E0C420E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4883" y="5393181"/>
            <a:ext cx="163426" cy="163426"/>
          </a:xfrm>
          <a:prstGeom prst="rect">
            <a:avLst/>
          </a:prstGeom>
        </p:spPr>
      </p:pic>
      <p:pic>
        <p:nvPicPr>
          <p:cNvPr id="162" name="Graphic 161">
            <a:extLst>
              <a:ext uri="{FF2B5EF4-FFF2-40B4-BE49-F238E27FC236}">
                <a16:creationId xmlns:a16="http://schemas.microsoft.com/office/drawing/2014/main" id="{ABB934F0-B6B5-01D0-5FCE-E0D7EB792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4883" y="6024618"/>
            <a:ext cx="163426" cy="163426"/>
          </a:xfrm>
          <a:prstGeom prst="rect">
            <a:avLst/>
          </a:prstGeom>
        </p:spPr>
      </p:pic>
      <p:sp useBgFill="1">
        <p:nvSpPr>
          <p:cNvPr id="164" name="Rounded Rectangle 1">
            <a:extLst>
              <a:ext uri="{FF2B5EF4-FFF2-40B4-BE49-F238E27FC236}">
                <a16:creationId xmlns:a16="http://schemas.microsoft.com/office/drawing/2014/main" id="{6CD7AC60-3AC9-FDC4-0BC8-EB55048C5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766086" y="3944583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167" name="Graphic 166">
            <a:extLst>
              <a:ext uri="{FF2B5EF4-FFF2-40B4-BE49-F238E27FC236}">
                <a16:creationId xmlns:a16="http://schemas.microsoft.com/office/drawing/2014/main" id="{E8CB55EE-7471-AA8F-8D27-42477CBDC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2055" y="4449280"/>
            <a:ext cx="163426" cy="163426"/>
          </a:xfrm>
          <a:prstGeom prst="rect">
            <a:avLst/>
          </a:prstGeom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A29F6745-39BF-D2AE-FD49-01237FC4C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4844574" y="4071576"/>
            <a:ext cx="318387" cy="280446"/>
          </a:xfrm>
          <a:prstGeom prst="rect">
            <a:avLst/>
          </a:prstGeom>
        </p:spPr>
      </p:pic>
      <p:pic>
        <p:nvPicPr>
          <p:cNvPr id="170" name="Graphic 169">
            <a:extLst>
              <a:ext uri="{FF2B5EF4-FFF2-40B4-BE49-F238E27FC236}">
                <a16:creationId xmlns:a16="http://schemas.microsoft.com/office/drawing/2014/main" id="{E561768D-A4A5-38EF-E263-136D322D0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2055" y="5132026"/>
            <a:ext cx="163426" cy="163426"/>
          </a:xfrm>
          <a:prstGeom prst="rect">
            <a:avLst/>
          </a:prstGeom>
        </p:spPr>
      </p:pic>
      <p:pic>
        <p:nvPicPr>
          <p:cNvPr id="172" name="Graphic 171">
            <a:extLst>
              <a:ext uri="{FF2B5EF4-FFF2-40B4-BE49-F238E27FC236}">
                <a16:creationId xmlns:a16="http://schemas.microsoft.com/office/drawing/2014/main" id="{0E328104-4027-7FDD-81AD-065CF4230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2055" y="5810082"/>
            <a:ext cx="163426" cy="163426"/>
          </a:xfrm>
          <a:prstGeom prst="rect">
            <a:avLst/>
          </a:prstGeom>
        </p:spPr>
      </p:pic>
      <p:sp useBgFill="1">
        <p:nvSpPr>
          <p:cNvPr id="174" name="Rounded Rectangle 1">
            <a:extLst>
              <a:ext uri="{FF2B5EF4-FFF2-40B4-BE49-F238E27FC236}">
                <a16:creationId xmlns:a16="http://schemas.microsoft.com/office/drawing/2014/main" id="{4EC5A36F-4C82-51E9-BE74-C5E113FE5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543259" y="3944583"/>
            <a:ext cx="2659830" cy="2587752"/>
          </a:xfrm>
          <a:prstGeom prst="roundRect">
            <a:avLst>
              <a:gd name="adj" fmla="val 2901"/>
            </a:avLst>
          </a:prstGeom>
          <a:solidFill>
            <a:schemeClr val="bg1"/>
          </a:solidFill>
          <a:ln w="19050">
            <a:noFill/>
            <a:headEnd type="none" w="med" len="med"/>
            <a:tailEnd type="none" w="med" len="med"/>
          </a:ln>
          <a:effectLst>
            <a:outerShdw blurRad="1524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1" tIns="146304" rIns="182881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58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pic>
        <p:nvPicPr>
          <p:cNvPr id="177" name="Graphic 176">
            <a:extLst>
              <a:ext uri="{FF2B5EF4-FFF2-40B4-BE49-F238E27FC236}">
                <a16:creationId xmlns:a16="http://schemas.microsoft.com/office/drawing/2014/main" id="{AD8A7854-CF59-7BE2-DECE-5E71D7CD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9228" y="4449280"/>
            <a:ext cx="163426" cy="163426"/>
          </a:xfrm>
          <a:prstGeom prst="rect">
            <a:avLst/>
          </a:prstGeom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F90FE63B-4C14-324F-8660-991F40F55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8" b="5958"/>
          <a:stretch/>
        </p:blipFill>
        <p:spPr>
          <a:xfrm>
            <a:off x="7621747" y="4071576"/>
            <a:ext cx="318387" cy="280446"/>
          </a:xfrm>
          <a:prstGeom prst="rect">
            <a:avLst/>
          </a:prstGeom>
        </p:spPr>
      </p:pic>
      <p:pic>
        <p:nvPicPr>
          <p:cNvPr id="182" name="Graphic 181">
            <a:extLst>
              <a:ext uri="{FF2B5EF4-FFF2-40B4-BE49-F238E27FC236}">
                <a16:creationId xmlns:a16="http://schemas.microsoft.com/office/drawing/2014/main" id="{A68DCEE6-13D9-5F24-6F38-E9461889F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9228" y="5810082"/>
            <a:ext cx="163426" cy="163426"/>
          </a:xfrm>
          <a:prstGeom prst="rect">
            <a:avLst/>
          </a:prstGeom>
        </p:spPr>
      </p:pic>
      <p:pic>
        <p:nvPicPr>
          <p:cNvPr id="180" name="Graphic 179">
            <a:extLst>
              <a:ext uri="{FF2B5EF4-FFF2-40B4-BE49-F238E27FC236}">
                <a16:creationId xmlns:a16="http://schemas.microsoft.com/office/drawing/2014/main" id="{754F0C24-EF10-CF0C-5CC1-F92C2D4F5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9228" y="5208969"/>
            <a:ext cx="163426" cy="163426"/>
          </a:xfrm>
          <a:prstGeom prst="rect">
            <a:avLst/>
          </a:prstGeom>
        </p:spPr>
      </p:pic>
      <p:sp>
        <p:nvSpPr>
          <p:cNvPr id="35" name="Title 34">
            <a:extLst>
              <a:ext uri="{FF2B5EF4-FFF2-40B4-BE49-F238E27FC236}">
                <a16:creationId xmlns:a16="http://schemas.microsoft.com/office/drawing/2014/main" id="{AB717894-7871-419D-5F9B-B343309E5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8" y="585217"/>
            <a:ext cx="11011601" cy="492443"/>
          </a:xfrm>
        </p:spPr>
        <p:txBody>
          <a:bodyPr lIns="0" tIns="0" rIns="0" bIns="0">
            <a:noAutofit/>
          </a:bodyPr>
          <a:lstStyle/>
          <a:p>
            <a:pPr algn="ctr"/>
            <a:r>
              <a:rPr lang="en-US" sz="3200" dirty="0"/>
              <a:t>Top Prompts to try first with Copilot Basic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288311-4EC7-A6DE-3FBB-C6E3E76B7B34}"/>
              </a:ext>
            </a:extLst>
          </p:cNvPr>
          <p:cNvSpPr txBox="1"/>
          <p:nvPr/>
        </p:nvSpPr>
        <p:spPr>
          <a:xfrm>
            <a:off x="1114743" y="1421265"/>
            <a:ext cx="1463040" cy="2155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Communications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61A891-D350-9727-5D4C-77256B014815}"/>
              </a:ext>
            </a:extLst>
          </p:cNvPr>
          <p:cNvSpPr txBox="1"/>
          <p:nvPr/>
        </p:nvSpPr>
        <p:spPr>
          <a:xfrm>
            <a:off x="997202" y="1776057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Write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 press release on [topic] with headline, subhead, 3 key points, and a quote placeholder.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739520-5245-B34E-DBE0-F713AA4279B4}"/>
              </a:ext>
            </a:extLst>
          </p:cNvPr>
          <p:cNvSpPr txBox="1"/>
          <p:nvPr/>
        </p:nvSpPr>
        <p:spPr>
          <a:xfrm>
            <a:off x="997202" y="2428687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Review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this post and look for gaps or sections that may be confusing for my audience. Then suggest updated copy.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0DF1EF-D0DD-55AD-9F3F-A5BC596CAE89}"/>
              </a:ext>
            </a:extLst>
          </p:cNvPr>
          <p:cNvSpPr txBox="1"/>
          <p:nvPr/>
        </p:nvSpPr>
        <p:spPr>
          <a:xfrm>
            <a:off x="997202" y="3086153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Generate new versions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of the post to have a few options to consider.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Translate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into French.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F941A87-E94F-331E-214A-978035890C33}"/>
              </a:ext>
            </a:extLst>
          </p:cNvPr>
          <p:cNvSpPr txBox="1"/>
          <p:nvPr/>
        </p:nvSpPr>
        <p:spPr>
          <a:xfrm>
            <a:off x="3891916" y="1421265"/>
            <a:ext cx="1463040" cy="2155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Executive Offices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3ED576-8B2F-362A-C55E-1F320E283919}"/>
              </a:ext>
            </a:extLst>
          </p:cNvPr>
          <p:cNvSpPr txBox="1"/>
          <p:nvPr/>
        </p:nvSpPr>
        <p:spPr>
          <a:xfrm>
            <a:off x="3774375" y="1776057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Summarize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news, why it matters, customer impact, and team questions in 2 minutes.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50633B-2C9F-3573-47C5-42E1D50F3E27}"/>
              </a:ext>
            </a:extLst>
          </p:cNvPr>
          <p:cNvSpPr txBox="1"/>
          <p:nvPr/>
        </p:nvSpPr>
        <p:spPr>
          <a:xfrm>
            <a:off x="3774374" y="2505631"/>
            <a:ext cx="215969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Give me some suggestions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of humorous ways to begin this speech.</a:t>
            </a: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FA5630-FA89-C7DF-71AE-D6BB59E67CB3}"/>
              </a:ext>
            </a:extLst>
          </p:cNvPr>
          <p:cNvSpPr txBox="1"/>
          <p:nvPr/>
        </p:nvSpPr>
        <p:spPr>
          <a:xfrm>
            <a:off x="3774374" y="3086153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Create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likely press questions with clear answers and note any uncertainties.</a:t>
            </a: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A120BEA-BD6C-0D59-FED4-42748F121592}"/>
              </a:ext>
            </a:extLst>
          </p:cNvPr>
          <p:cNvSpPr txBox="1"/>
          <p:nvPr/>
        </p:nvSpPr>
        <p:spPr>
          <a:xfrm>
            <a:off x="6669088" y="1421265"/>
            <a:ext cx="1463040" cy="2155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Finance</a:t>
            </a: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BF3AC4"/>
              </a:solidFill>
              <a:effectLst/>
              <a:uLnTx/>
              <a:uFillTx/>
              <a:latin typeface="Segoe UI Semibold"/>
              <a:ea typeface="+mn-ea"/>
              <a:cs typeface="Segoe UI Semibold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175E66-665E-0476-5C11-6EE30CF2003B}"/>
              </a:ext>
            </a:extLst>
          </p:cNvPr>
          <p:cNvSpPr txBox="1"/>
          <p:nvPr/>
        </p:nvSpPr>
        <p:spPr>
          <a:xfrm>
            <a:off x="6551547" y="1776057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Build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 table from these public filings comparing revenue growth, margins, and cash flow.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0494F3-FFA5-D365-60D0-48948AA5A9D9}"/>
              </a:ext>
            </a:extLst>
          </p:cNvPr>
          <p:cNvSpPr txBox="1"/>
          <p:nvPr/>
        </p:nvSpPr>
        <p:spPr>
          <a:xfrm>
            <a:off x="6551547" y="2428687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Create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scenarios (base/upside/downside) for revenue with [assumptions] and [impact].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F1ADE26-80E7-9F0A-2B43-90D98C5F21E5}"/>
              </a:ext>
            </a:extLst>
          </p:cNvPr>
          <p:cNvSpPr txBox="1"/>
          <p:nvPr/>
        </p:nvSpPr>
        <p:spPr>
          <a:xfrm>
            <a:off x="6551547" y="3086153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Draft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6 likely analyst/investor questions with clear answers; flag any uncertainties.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83182AC-E499-54A5-6377-002A66B3B1E6}"/>
              </a:ext>
            </a:extLst>
          </p:cNvPr>
          <p:cNvSpPr txBox="1"/>
          <p:nvPr/>
        </p:nvSpPr>
        <p:spPr>
          <a:xfrm>
            <a:off x="9446262" y="1421265"/>
            <a:ext cx="1463040" cy="2155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Human Resources</a:t>
            </a: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BF3AC4"/>
              </a:solidFill>
              <a:effectLst/>
              <a:uLnTx/>
              <a:uFillTx/>
              <a:latin typeface="Segoe UI Semibold"/>
              <a:ea typeface="+mn-ea"/>
              <a:cs typeface="Segoe UI Semibold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C07660-DD4D-469E-6C77-1E0C260765B9}"/>
              </a:ext>
            </a:extLst>
          </p:cNvPr>
          <p:cNvSpPr txBox="1"/>
          <p:nvPr/>
        </p:nvSpPr>
        <p:spPr>
          <a:xfrm>
            <a:off x="9328721" y="1776057"/>
            <a:ext cx="215969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Outline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hiring trends and suggest 3 actions to improve talent acquisition.</a:t>
            </a: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AEC3E23-71E1-D6FB-48C1-C745B29217CA}"/>
              </a:ext>
            </a:extLst>
          </p:cNvPr>
          <p:cNvSpPr txBox="1"/>
          <p:nvPr/>
        </p:nvSpPr>
        <p:spPr>
          <a:xfrm>
            <a:off x="9328721" y="2351742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Generate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10 great interview questions based on [resume] and </a:t>
            </a:r>
            <a:b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[job description].</a:t>
            </a:r>
            <a:endParaRPr kumimoji="0" lang="en-US" sz="1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D9D13C2-3D02-07D2-0BED-23E16F148A4E}"/>
              </a:ext>
            </a:extLst>
          </p:cNvPr>
          <p:cNvSpPr txBox="1"/>
          <p:nvPr/>
        </p:nvSpPr>
        <p:spPr>
          <a:xfrm>
            <a:off x="9328721" y="3086153"/>
            <a:ext cx="215969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Create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 checklist for conducting effective performance reviews, including preparation steps and follow-up actions.</a:t>
            </a:r>
            <a:endParaRPr kumimoji="0" lang="en-US" sz="1199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DD31B8C-0669-2E84-5203-757E5633446C}"/>
              </a:ext>
            </a:extLst>
          </p:cNvPr>
          <p:cNvSpPr txBox="1"/>
          <p:nvPr/>
        </p:nvSpPr>
        <p:spPr>
          <a:xfrm>
            <a:off x="2503329" y="4104013"/>
            <a:ext cx="2042149" cy="2155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Information Technology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FC93F7-486D-D727-4A29-3935F0422B50}"/>
              </a:ext>
            </a:extLst>
          </p:cNvPr>
          <p:cNvSpPr txBox="1"/>
          <p:nvPr/>
        </p:nvSpPr>
        <p:spPr>
          <a:xfrm>
            <a:off x="2385789" y="4453968"/>
            <a:ext cx="215969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Provide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 high-level outline with guidance on how to implement [tool/service] and create 30-minute training including key concepts, demos, and best practices.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BE27085-E558-B353-9298-9731EC6E102D}"/>
              </a:ext>
            </a:extLst>
          </p:cNvPr>
          <p:cNvSpPr txBox="1"/>
          <p:nvPr/>
        </p:nvSpPr>
        <p:spPr>
          <a:xfrm>
            <a:off x="2385789" y="5393181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Create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a document detailing the architecture of [system] in non-technical language.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CB99A88-E42B-7346-E34D-6D8F9EC8198C}"/>
              </a:ext>
            </a:extLst>
          </p:cNvPr>
          <p:cNvSpPr txBox="1"/>
          <p:nvPr/>
        </p:nvSpPr>
        <p:spPr>
          <a:xfrm>
            <a:off x="2385789" y="6024618"/>
            <a:ext cx="215969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Rewrite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this code.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55054F8-349A-3767-564A-EF5467A6EEE9}"/>
              </a:ext>
            </a:extLst>
          </p:cNvPr>
          <p:cNvSpPr txBox="1"/>
          <p:nvPr/>
        </p:nvSpPr>
        <p:spPr>
          <a:xfrm>
            <a:off x="5280502" y="4104013"/>
            <a:ext cx="1463040" cy="2155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Legal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CD792E-81AC-081C-3EFB-CB726A7050C7}"/>
              </a:ext>
            </a:extLst>
          </p:cNvPr>
          <p:cNvSpPr txBox="1"/>
          <p:nvPr/>
        </p:nvSpPr>
        <p:spPr>
          <a:xfrm>
            <a:off x="5162960" y="4453968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Create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 30‑minute training outline on [topic: data privacy, IP, etc.] with objectives and key points.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851697E-DC7A-7FEE-0E74-6766B41AC429}"/>
              </a:ext>
            </a:extLst>
          </p:cNvPr>
          <p:cNvSpPr txBox="1"/>
          <p:nvPr/>
        </p:nvSpPr>
        <p:spPr>
          <a:xfrm>
            <a:off x="5162960" y="5132025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Locate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the regulation, associated articles, and materials to generate an executive summary.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1A25461-C035-5FB6-D076-8A74FEAD1D1A}"/>
              </a:ext>
            </a:extLst>
          </p:cNvPr>
          <p:cNvSpPr txBox="1"/>
          <p:nvPr/>
        </p:nvSpPr>
        <p:spPr>
          <a:xfrm>
            <a:off x="5162960" y="5810082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Summarize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recent changes in [jurisdiction] law and their impact on our operations.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364A2AB-BB71-2E25-BB09-7876B9238275}"/>
              </a:ext>
            </a:extLst>
          </p:cNvPr>
          <p:cNvSpPr txBox="1"/>
          <p:nvPr/>
        </p:nvSpPr>
        <p:spPr>
          <a:xfrm>
            <a:off x="8057675" y="4104013"/>
            <a:ext cx="1463040" cy="2155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1" b="0" i="0" u="none" strike="noStrike" kern="1200" cap="none" spc="0" normalizeH="0" baseline="0" noProof="0">
                <a:ln>
                  <a:noFill/>
                </a:ln>
                <a:solidFill>
                  <a:srgbClr val="BF3AC4"/>
                </a:solidFill>
                <a:effectLst/>
                <a:uLnTx/>
                <a:uFillTx/>
                <a:latin typeface="Segoe UI Semibold"/>
                <a:ea typeface="+mn-ea"/>
                <a:cs typeface="Segoe UI Semibold" panose="020B0502040204020203" pitchFamily="34" charset="0"/>
              </a:rPr>
              <a:t>Marketing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2C5806A-41E8-5C65-301E-56310AD5AEB8}"/>
              </a:ext>
            </a:extLst>
          </p:cNvPr>
          <p:cNvSpPr txBox="1"/>
          <p:nvPr/>
        </p:nvSpPr>
        <p:spPr>
          <a:xfrm>
            <a:off x="7940134" y="4453968"/>
            <a:ext cx="215969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Create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a 100‑word LinkedIn blurb from the uploaded document, ensuring the caption is friendly and informative with relevant emojis.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0D2475C-2227-5F49-BCE0-83C5F52C1C8B}"/>
              </a:ext>
            </a:extLst>
          </p:cNvPr>
          <p:cNvSpPr txBox="1"/>
          <p:nvPr/>
        </p:nvSpPr>
        <p:spPr>
          <a:xfrm>
            <a:off x="7940134" y="5208969"/>
            <a:ext cx="215969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Generate a photoreal image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of [product] on [surface/setting] with [lighting] and [background mood].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1DA114B-7443-A838-0B26-152260DF6C44}"/>
              </a:ext>
            </a:extLst>
          </p:cNvPr>
          <p:cNvSpPr txBox="1"/>
          <p:nvPr/>
        </p:nvSpPr>
        <p:spPr>
          <a:xfrm>
            <a:off x="7940134" y="5810082"/>
            <a:ext cx="215969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507" rtl="0" eaLnBrk="1" fontAlgn="auto" latinLnBrk="0" hangingPunct="1">
              <a:lnSpc>
                <a:spcPct val="100000"/>
              </a:lnSpc>
              <a:spcBef>
                <a:spcPts val="199"/>
              </a:spcBef>
              <a:spcAft>
                <a:spcPts val="199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Proofread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this with Chicago Style grammar rules and provide five options for headlines using each of these five key words.</a:t>
            </a:r>
          </a:p>
        </p:txBody>
      </p:sp>
    </p:spTree>
    <p:extLst>
      <p:ext uri="{BB962C8B-B14F-4D97-AF65-F5344CB8AC3E}">
        <p14:creationId xmlns:p14="http://schemas.microsoft.com/office/powerpoint/2010/main" val="161747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IGHT MODE">
  <a:themeElements>
    <a:clrScheme name="BAR Light">
      <a:dk1>
        <a:srgbClr val="000000"/>
      </a:dk1>
      <a:lt1>
        <a:srgbClr val="FFFFFF"/>
      </a:lt1>
      <a:dk2>
        <a:srgbClr val="091F2E"/>
      </a:dk2>
      <a:lt2>
        <a:srgbClr val="FFF8F3"/>
      </a:lt2>
      <a:accent1>
        <a:srgbClr val="702573"/>
      </a:accent1>
      <a:accent2>
        <a:srgbClr val="BF3AC4"/>
      </a:accent2>
      <a:accent3>
        <a:srgbClr val="FE5B38"/>
      </a:accent3>
      <a:accent4>
        <a:srgbClr val="D59DD7"/>
      </a:accent4>
      <a:accent5>
        <a:srgbClr val="FEE298"/>
      </a:accent5>
      <a:accent6>
        <a:srgbClr val="D7D2CA"/>
      </a:accent6>
      <a:hlink>
        <a:srgbClr val="0077D3"/>
      </a:hlink>
      <a:folHlink>
        <a:srgbClr val="0077D3"/>
      </a:folHlink>
    </a:clrScheme>
    <a:fontScheme name="Custom 3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smtClean="0"/>
        </a:defPPr>
      </a:lstStyle>
    </a:txDef>
  </a:objectDefaults>
  <a:extraClrSchemeLst/>
  <a:custClrLst>
    <a:custClr name="Pure White">
      <a:srgbClr val="FFFFFF"/>
    </a:custClr>
    <a:custClr name="Off White">
      <a:srgbClr val="F4F3F5"/>
    </a:custClr>
    <a:custClr name="Warm White">
      <a:srgbClr val="FFF8F3"/>
    </a:custClr>
    <a:custClr name="Warm Light Gray">
      <a:srgbClr val="E8E6DF"/>
    </a:custClr>
    <a:custClr name="Mid Gray">
      <a:srgbClr val="D7D2CB"/>
    </a:custClr>
    <a:custClr name="Warm Gray">
      <a:srgbClr val="8C8279"/>
    </a:custClr>
    <a:custClr name="Light Gray">
      <a:srgbClr val="D9D9D6"/>
    </a:custClr>
    <a:custClr name="Cool Gray">
      <a:srgbClr val="B1B3B3"/>
    </a:custClr>
    <a:custClr name="Dark Gray">
      <a:srgbClr val="454142"/>
    </a:custClr>
    <a:custClr name="Light Brown">
      <a:srgbClr val="E1D3C7"/>
    </a:custClr>
    <a:custClr name="Brown">
      <a:srgbClr val="BF9474"/>
    </a:custClr>
    <a:custClr name="Dark Brown">
      <a:srgbClr val="5C4738"/>
    </a:custClr>
    <a:custClr name="Light Yellow">
      <a:srgbClr val="FFE399"/>
    </a:custClr>
    <a:custClr name="Yellow">
      <a:srgbClr val="FFB900"/>
    </a:custClr>
    <a:custClr name="Dark Yellow">
      <a:srgbClr val="7F5A1A"/>
    </a:custClr>
    <a:custClr name="Light Orange">
      <a:srgbClr val="FFA38B"/>
    </a:custClr>
    <a:custClr name="Orange">
      <a:srgbClr val="FF5C39"/>
    </a:custClr>
    <a:custClr name="Dark Orange">
      <a:srgbClr val="73391D"/>
    </a:custClr>
    <a:custClr name="Light Red">
      <a:srgbClr val="FFB3BB"/>
    </a:custClr>
    <a:custClr name="Red">
      <a:srgbClr val="F4364C"/>
    </a:custClr>
    <a:custClr name="Dark Red">
      <a:srgbClr val="73262F"/>
    </a:custClr>
    <a:custClr name="Light Magenta">
      <a:srgbClr val="D59ED7"/>
    </a:custClr>
    <a:custClr name="Magenta">
      <a:srgbClr val="C03BC4"/>
    </a:custClr>
    <a:custClr name="Dark Magenta">
      <a:srgbClr val="702573"/>
    </a:custClr>
    <a:custClr name="Light Purple">
      <a:srgbClr val="C5B4E3"/>
    </a:custClr>
    <a:custClr name="Purple">
      <a:srgbClr val="8661C5"/>
    </a:custClr>
    <a:custClr name="Dark Purple">
      <a:srgbClr val="463668"/>
    </a:custClr>
    <a:custClr name="Light Blue">
      <a:srgbClr val="8DC8E8"/>
    </a:custClr>
    <a:custClr name="Blue">
      <a:srgbClr val="0078D4"/>
    </a:custClr>
    <a:custClr name="Dark Blue">
      <a:srgbClr val="2A446F"/>
    </a:custClr>
    <a:custClr name="Light Teal">
      <a:srgbClr val="B9DCD2"/>
    </a:custClr>
    <a:custClr name="Teal">
      <a:srgbClr val="49C5B1"/>
    </a:custClr>
    <a:custClr name="Dark Teal">
      <a:srgbClr val="225B62"/>
    </a:custClr>
    <a:custClr name="Light Green">
      <a:srgbClr val="D4EC8E"/>
    </a:custClr>
    <a:custClr name="Green">
      <a:srgbClr val="8DE971"/>
    </a:custClr>
    <a:custClr name="Dark Green">
      <a:srgbClr val="07641D"/>
    </a:custClr>
    <a:custClr name="Blue Black">
      <a:srgbClr val="091F2C"/>
    </a:custClr>
    <a:custClr name="Pure Black">
      <a:srgbClr val="000000"/>
    </a:custClr>
    <a:custClr name="Brown Black">
      <a:srgbClr val="291817"/>
    </a:custClr>
  </a:custClrLst>
  <a:extLst>
    <a:ext uri="{05A4C25C-085E-4340-85A3-A5531E510DB2}">
      <thm15:themeFamily xmlns:thm15="http://schemas.microsoft.com/office/thememl/2012/main" name="Microsoft_Brand_Template_May2023  -  Read-Only" id="{354821AE-6191-4F47-84CC-51318889153F}" vid="{EBB4C349-3EE2-41B8-A048-F0998BF1AC84}"/>
    </a:ext>
  </a:extLst>
</a:theme>
</file>

<file path=ppt/theme/theme2.xml><?xml version="1.0" encoding="utf-8"?>
<a:theme xmlns:a="http://schemas.openxmlformats.org/drawingml/2006/main" name="Microsoft 365 Copilot Template">
  <a:themeElements>
    <a:clrScheme name="Microsoft 365 Copilot">
      <a:dk1>
        <a:srgbClr val="091F2C"/>
      </a:dk1>
      <a:lt1>
        <a:srgbClr val="FFFFFF"/>
      </a:lt1>
      <a:dk2>
        <a:srgbClr val="000000"/>
      </a:dk2>
      <a:lt2>
        <a:srgbClr val="FFF8F5"/>
      </a:lt2>
      <a:accent1>
        <a:srgbClr val="0078D4"/>
      </a:accent1>
      <a:accent2>
        <a:srgbClr val="C03BC4"/>
      </a:accent2>
      <a:accent3>
        <a:srgbClr val="FFA38B"/>
      </a:accent3>
      <a:accent4>
        <a:srgbClr val="8661C5"/>
      </a:accent4>
      <a:accent5>
        <a:srgbClr val="8DC8E8"/>
      </a:accent5>
      <a:accent6>
        <a:srgbClr val="FF5C39"/>
      </a:accent6>
      <a:hlink>
        <a:srgbClr val="0078D4"/>
      </a:hlink>
      <a:folHlink>
        <a:srgbClr val="C03BC4"/>
      </a:folHlink>
    </a:clrScheme>
    <a:fontScheme name="FantasyxMSFT">
      <a:majorFont>
        <a:latin typeface="Segoe Sans Display Semibold"/>
        <a:ea typeface=""/>
        <a:cs typeface=""/>
      </a:majorFont>
      <a:minorFont>
        <a:latin typeface="Segoe Sans Display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000" dirty="0">
            <a:solidFill>
              <a:schemeClr val="bg1"/>
            </a:soli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custClrLst>
    <a:custClr name="Light Brown">
      <a:srgbClr val="E1D3C7"/>
    </a:custClr>
    <a:custClr name="Light Yellow">
      <a:srgbClr val="FFE399"/>
    </a:custClr>
    <a:custClr name="Light Orange">
      <a:srgbClr val="FFA38B"/>
    </a:custClr>
    <a:custClr name="Light Red">
      <a:srgbClr val="FFB3BB"/>
    </a:custClr>
    <a:custClr name="Light Magenta">
      <a:srgbClr val="D59ED7"/>
    </a:custClr>
    <a:custClr name="Light Purple">
      <a:srgbClr val="C5B4E3"/>
    </a:custClr>
    <a:custClr name="Light Blue">
      <a:srgbClr val="8DC8E8"/>
    </a:custClr>
    <a:custClr name="Light Teal">
      <a:srgbClr val="B9DCD2"/>
    </a:custClr>
    <a:custClr name="Light Green">
      <a:srgbClr val="D4EC8E"/>
    </a:custClr>
    <a:custClr name="Blue Black">
      <a:srgbClr val="091F2C"/>
    </a:custClr>
    <a:custClr name="Brown">
      <a:srgbClr val="BF9474"/>
    </a:custClr>
    <a:custClr name="Yellow">
      <a:srgbClr val="FFB900"/>
    </a:custClr>
    <a:custClr name="Orange">
      <a:srgbClr val="FF5C39"/>
    </a:custClr>
    <a:custClr name="Red">
      <a:srgbClr val="F4364C"/>
    </a:custClr>
    <a:custClr name="Magenta">
      <a:srgbClr val="C03BC4"/>
    </a:custClr>
    <a:custClr name="Purple">
      <a:srgbClr val="8661C5"/>
    </a:custClr>
    <a:custClr name="Blue">
      <a:srgbClr val="0078D4"/>
    </a:custClr>
    <a:custClr name="Teal">
      <a:srgbClr val="49C5B1"/>
    </a:custClr>
    <a:custClr name="Green">
      <a:srgbClr val="8DE971"/>
    </a:custClr>
    <a:custClr name="Rich Black">
      <a:srgbClr val="000000"/>
    </a:custClr>
    <a:custClr name="Dark Brown">
      <a:srgbClr val="5C4738"/>
    </a:custClr>
    <a:custClr name="Dark Yellow">
      <a:srgbClr val="7F5A1A"/>
    </a:custClr>
    <a:custClr name="Dark Orange">
      <a:srgbClr val="73391D"/>
    </a:custClr>
    <a:custClr name="Dark Red">
      <a:srgbClr val="73262F"/>
    </a:custClr>
    <a:custClr name="Dark Magenta">
      <a:srgbClr val="702573"/>
    </a:custClr>
    <a:custClr name="Dark Purple">
      <a:srgbClr val="463668"/>
    </a:custClr>
    <a:custClr name="Dark Blue">
      <a:srgbClr val="2A446F"/>
    </a:custClr>
    <a:custClr name="Dark Teal">
      <a:srgbClr val="225B62"/>
    </a:custClr>
    <a:custClr name="Dark Green">
      <a:srgbClr val="07641D"/>
    </a:custClr>
    <a:custClr name="Brown Black">
      <a:srgbClr val="291817"/>
    </a:custClr>
    <a:custClr name="Pure White">
      <a:srgbClr val="FFFFFF"/>
    </a:custClr>
    <a:custClr name="Off White">
      <a:srgbClr val="F4F3F5"/>
    </a:custClr>
    <a:custClr name="Warm White">
      <a:srgbClr val="FFF8F3"/>
    </a:custClr>
    <a:custClr name="Warm Light Gray">
      <a:srgbClr val="E8E6DF"/>
    </a:custClr>
    <a:custClr name="Mid Gray">
      <a:srgbClr val="D7D2CB"/>
    </a:custClr>
    <a:custClr name="Warm Gray">
      <a:srgbClr val="8C8279"/>
    </a:custClr>
    <a:custClr name="Light Gray">
      <a:srgbClr val="D9D9D6"/>
    </a:custClr>
    <a:custClr name="Cool Gray">
      <a:srgbClr val="B1B3B3"/>
    </a:custClr>
    <a:custClr name="Dark Gray">
      <a:srgbClr val="454142"/>
    </a:custClr>
    <a:custClr name="Pure White">
      <a:srgbClr val="FFFFFF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</a:custClrLst>
  <a:extLst>
    <a:ext uri="{05A4C25C-085E-4340-85A3-A5531E510DB2}">
      <thm15:themeFamily xmlns:thm15="http://schemas.microsoft.com/office/thememl/2012/main" name="Microsoft365-Copilot-Powerpoint-Template_2504" id="{6BE6AC59-600F-BB42-A9B7-9CD9420BD9FE}" vid="{0B8AE68D-9F32-1749-802B-95169DCEFF2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B4D63BEF6CE74A98DE71B79A4EFA2E" ma:contentTypeVersion="20" ma:contentTypeDescription="Create a new document." ma:contentTypeScope="" ma:versionID="cb9345eb3893610c45717ec70d2b3801">
  <xsd:schema xmlns:xsd="http://www.w3.org/2001/XMLSchema" xmlns:xs="http://www.w3.org/2001/XMLSchema" xmlns:p="http://schemas.microsoft.com/office/2006/metadata/properties" xmlns:ns1="http://schemas.microsoft.com/sharepoint/v3" xmlns:ns2="324d2b90-11f2-4fdf-990a-54fa46247cf8" xmlns:ns3="b817b00b-f121-400f-976b-40959b1c7d14" targetNamespace="http://schemas.microsoft.com/office/2006/metadata/properties" ma:root="true" ma:fieldsID="323b0e0f0e8756d44652f1531627ebfa" ns1:_="" ns2:_="" ns3:_="">
    <xsd:import namespace="http://schemas.microsoft.com/sharepoint/v3"/>
    <xsd:import namespace="324d2b90-11f2-4fdf-990a-54fa46247cf8"/>
    <xsd:import namespace="b817b00b-f121-400f-976b-40959b1c7d1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CpostID" minOccurs="0"/>
                <xsd:element ref="ns2:MCpostdate" minOccurs="0"/>
                <xsd:element ref="ns2:Recipient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4d2b90-11f2-4fdf-990a-54fa46247cf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CpostID" ma:index="24" nillable="true" ma:displayName="MC post ID" ma:format="Dropdown" ma:internalName="MCpostID">
      <xsd:simpleType>
        <xsd:restriction base="dms:Text">
          <xsd:maxLength value="255"/>
        </xsd:restriction>
      </xsd:simpleType>
    </xsd:element>
    <xsd:element name="MCpostdate" ma:index="25" nillable="true" ma:displayName="MC post date " ma:format="Dropdown" ma:internalName="MCpostdate">
      <xsd:simpleType>
        <xsd:restriction base="dms:Text">
          <xsd:maxLength value="255"/>
        </xsd:restriction>
      </xsd:simpleType>
    </xsd:element>
    <xsd:element name="Recipients" ma:index="26" nillable="true" ma:displayName="Recipients " ma:format="Dropdown" ma:internalName="Recipients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7b00b-f121-400f-976b-40959b1c7d14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2642221-0cbc-45a0-a534-f2e154e1d76e}" ma:internalName="TaxCatchAll" ma:showField="CatchAllData" ma:web="b817b00b-f121-400f-976b-40959b1c7d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324d2b90-11f2-4fdf-990a-54fa46247cf8">
      <Terms xmlns="http://schemas.microsoft.com/office/infopath/2007/PartnerControls"/>
    </lcf76f155ced4ddcb4097134ff3c332f>
    <MCpostdate xmlns="324d2b90-11f2-4fdf-990a-54fa46247cf8" xsi:nil="true"/>
    <Recipients xmlns="324d2b90-11f2-4fdf-990a-54fa46247cf8" xsi:nil="true"/>
    <TaxCatchAll xmlns="b817b00b-f121-400f-976b-40959b1c7d14" xsi:nil="true"/>
    <MCpostID xmlns="324d2b90-11f2-4fdf-990a-54fa46247cf8" xsi:nil="true"/>
    <SharedWithUsers xmlns="b817b00b-f121-400f-976b-40959b1c7d14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4221BE-D536-4C1C-9E17-DE04FE508B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24d2b90-11f2-4fdf-990a-54fa46247cf8"/>
    <ds:schemaRef ds:uri="b817b00b-f121-400f-976b-40959b1c7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AF5AD2-B627-4C8A-A123-1DE3B0BB46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24d2b90-11f2-4fdf-990a-54fa46247cf8"/>
    <ds:schemaRef ds:uri="b817b00b-f121-400f-976b-40959b1c7d14"/>
  </ds:schemaRefs>
</ds:datastoreItem>
</file>

<file path=customXml/itemProps3.xml><?xml version="1.0" encoding="utf-8"?>
<ds:datastoreItem xmlns:ds="http://schemas.openxmlformats.org/officeDocument/2006/customXml" ds:itemID="{059DFE16-C7CA-4839-B7AB-E1C7A1B0103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757</Words>
  <Application>Microsoft Office PowerPoint</Application>
  <PresentationFormat>Widescreen</PresentationFormat>
  <Paragraphs>74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Aptos</vt:lpstr>
      <vt:lpstr>Arial</vt:lpstr>
      <vt:lpstr>Consolas</vt:lpstr>
      <vt:lpstr>Segoe Sans Display</vt:lpstr>
      <vt:lpstr>Segoe Sans Display Semibold</vt:lpstr>
      <vt:lpstr>Segoe UI</vt:lpstr>
      <vt:lpstr>Segoe UI Semibold</vt:lpstr>
      <vt:lpstr>Wingdings</vt:lpstr>
      <vt:lpstr>LIGHT MODE</vt:lpstr>
      <vt:lpstr>Microsoft 365 Copilot Template</vt:lpstr>
      <vt:lpstr>Top 10 to try first with Copilot Basic </vt:lpstr>
      <vt:lpstr>Top Prompts to try first with Copilot Basic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2025-09-12T15:29:30Z</dcterms:created>
  <dcterms:modified xsi:type="dcterms:W3CDTF">2026-03-24T17:07:30Z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0x010100CAB4D63BEF6CE74A98DE71B79A4EFA2E</vt:lpwstr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