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5447" r:id="rId4"/>
  </p:sldMasterIdLst>
  <p:notesMasterIdLst>
    <p:notesMasterId r:id="rId14"/>
  </p:notesMasterIdLst>
  <p:handoutMasterIdLst>
    <p:handoutMasterId r:id="rId15"/>
  </p:handoutMasterIdLst>
  <p:sldIdLst>
    <p:sldId id="2147482914" r:id="rId5"/>
    <p:sldId id="2147482924" r:id="rId6"/>
    <p:sldId id="2147482948" r:id="rId7"/>
    <p:sldId id="2147482950" r:id="rId8"/>
    <p:sldId id="2147482953" r:id="rId9"/>
    <p:sldId id="2147482952" r:id="rId10"/>
    <p:sldId id="2147482946" r:id="rId11"/>
    <p:sldId id="2147482945" r:id="rId12"/>
    <p:sldId id="2147482954" r:id="rId13"/>
  </p:sldIdLst>
  <p:sldSz cx="12192000" cy="6858000"/>
  <p:notesSz cx="6858000" cy="9144000"/>
  <p:defaultTextStyle>
    <a:defPPr>
      <a:defRPr lang="en-US"/>
    </a:defPPr>
    <a:lvl1pPr marL="0" algn="l" defTabSz="914367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1pPr>
    <a:lvl2pPr marL="457183" algn="l" defTabSz="914367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2pPr>
    <a:lvl3pPr marL="914367" algn="l" defTabSz="914367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3pPr>
    <a:lvl4pPr marL="1371550" algn="l" defTabSz="914367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4pPr>
    <a:lvl5pPr marL="1828734" algn="l" defTabSz="914367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5pPr>
    <a:lvl6pPr marL="2285918" algn="l" defTabSz="914367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6pPr>
    <a:lvl7pPr marL="2743101" algn="l" defTabSz="914367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7pPr>
    <a:lvl8pPr marL="3200284" algn="l" defTabSz="914367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8pPr>
    <a:lvl9pPr marL="3657469" algn="l" defTabSz="914367" rtl="0" eaLnBrk="1" latinLnBrk="0" hangingPunct="1">
      <a:defRPr sz="176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E63572F-D1E1-D7BA-20E3-8F88BDC1D2A0}" name="Rainie Murray" initials="RM" userId="S::rainiem@silverfoxprod.com::b784eaa1-5232-41ad-b6d9-fe8da3042eb9" providerId="AD"/>
  <p188:author id="{E45D227C-DD9A-9FCD-CD34-CD50625CD106}" name="Tavo Adame (SIMPLICITY CONSULTING INC)" initials="TA" userId="S::v-tadame@microsoft.com::bfcf9539-9748-450c-a5e5-cd9a8efcfa1a" providerId="AD"/>
  <p188:author id="{C8C88393-91C5-1CA6-7D39-9DA82AF43C97}" name="Stacy Mutnick (RedCloud Consulting Inc)" initials="SM" userId="S::v-stmutnick@microsoft.com::62ae043c-bf3f-40ae-b063-90ca08e1f418" providerId="AD"/>
  <p188:author id="{EBA9DF9D-87EA-6B39-A87B-CB1B65BF9312}" name="Lori Mahoney (SIMPLICITY CONSULTING INC)" initials="LI" userId="S::v-lmahoney@microsoft.com::90d51f6a-163f-4992-b484-af052976e220" providerId="AD"/>
  <p188:author id="{CB7B68A1-4208-96B1-9DF4-C573EB67B07D}" name="Jessie Hwang (MCAG)" initials="JH" userId="S::jhwang@microsoft.com::85f2306c-fd56-49d2-8dff-e96751c6f345" providerId="AD"/>
  <p188:author id="{4ACC95A1-35E7-199E-C8D8-A60F70482912}" name="Tierney Cunningham" initials="TC" userId="S::ticunnin@microsoft.com::62f4f650-5c68-4535-8517-3a3a0205aaef" providerId="AD"/>
  <p188:author id="{036A32CC-B169-AD24-8D6C-13468C089A32}" name="Courtney Walsh" initials="CW" userId="S::courtneyg@silverfoxprod.com::daf9133a-e195-4e64-9b96-c39fb023d4f2" providerId="AD"/>
  <p188:author id="{4A7A3BD1-DD43-8DBB-6DEC-2ECC8760C411}" name="David Griffith" initials="DG" userId="S::davidg@silverfoxprod.com::d098c8ac-700f-46f0-bf84-2134bdb9d901" providerId="AD"/>
  <p188:author id="{3D0FA6D3-0C14-8982-5080-58E1E3145BF3}" name="Juliet Park" initials="JP" userId="S::julietpark@microsoft.com::c507f458-fc28-4870-8321-a05a9fcad92c" providerId="AD"/>
  <p188:author id="{6AFA61D8-796F-555E-A395-B33F90AAF99E}" name="Monica Lueder" initials="ML" userId="S::monical@microsoft.com::75969e72-ba9c-4e32-a4ac-c8f3aeff9ba2" providerId="AD"/>
  <p188:author id="{8D346FF4-43ED-5A3E-1160-2CC659713915}" name="Bhavika Thakkar" initials="BT" userId="S::bthakkar@microsoft.com::1044bc5c-2274-4163-aa35-cac36a1cfc44" providerId="AD"/>
  <p188:author id="{A2F3CFFE-1695-35C4-14E7-3325EE33C30D}" name="Shinhe Cho" initials="SC" userId="S::shinhecho@microsoft.com::f45a482a-42ca-47b5-bfac-d9efc63d187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ku Uchikawa" initials="SU" lastIdx="11" clrIdx="0"/>
  <p:cmAuthor id="1" name="Mary Feil-Jacobs" initials="MFJ" lastIdx="43" clrIdx="1"/>
  <p:cmAuthor id="2" name="Monica Lueder" initials="ML" lastIdx="22" clrIdx="2">
    <p:extLst>
      <p:ext uri="{19B8F6BF-5375-455C-9EA6-DF929625EA0E}">
        <p15:presenceInfo xmlns:p15="http://schemas.microsoft.com/office/powerpoint/2012/main" userId="S-1-5-21-2127521184-1604012920-1887927527-2598260" providerId="AD"/>
      </p:ext>
    </p:extLst>
  </p:cmAuthor>
  <p:cmAuthor id="3" name="Mary Feil-Jacobs" initials="MF" lastIdx="28" clrIdx="3">
    <p:extLst>
      <p:ext uri="{19B8F6BF-5375-455C-9EA6-DF929625EA0E}">
        <p15:presenceInfo xmlns:p15="http://schemas.microsoft.com/office/powerpoint/2012/main" userId="S-1-5-21-2127521184-1604012920-1887927527-65006" providerId="AD"/>
      </p:ext>
    </p:extLst>
  </p:cmAuthor>
  <p:cmAuthor id="4" name="Tracy Tran" initials="TT" lastIdx="9" clrIdx="4">
    <p:extLst>
      <p:ext uri="{19B8F6BF-5375-455C-9EA6-DF929625EA0E}">
        <p15:presenceInfo xmlns:p15="http://schemas.microsoft.com/office/powerpoint/2012/main" userId="S::tracyt@microsoft.com::7b485f56-8fe8-4efc-a1b3-85e720327ac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EFFA"/>
    <a:srgbClr val="FCC5D2"/>
    <a:srgbClr val="0097F4"/>
    <a:srgbClr val="000000"/>
    <a:srgbClr val="CFCFCF"/>
    <a:srgbClr val="00B291"/>
    <a:srgbClr val="9BC72A"/>
    <a:srgbClr val="FFCE20"/>
    <a:srgbClr val="FFA200"/>
    <a:srgbClr val="FF32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8" d="100"/>
          <a:sy n="148" d="100"/>
        </p:scale>
        <p:origin x="72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ader Placeholder 5"/>
          <p:cNvSpPr>
            <a:spLocks noGrp="1"/>
          </p:cNvSpPr>
          <p:nvPr>
            <p:ph type="hdr" sz="quarter"/>
          </p:nvPr>
        </p:nvSpPr>
        <p:spPr>
          <a:xfrm>
            <a:off x="0" y="-11574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Segoe Sans Display" pitchFamily="2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0F9EC6-89FF-47E1-8594-1A32E3B45134}" type="datetime8">
              <a:rPr lang="en-US" smtClean="0">
                <a:latin typeface="Segoe Sans Display" pitchFamily="2" charset="0"/>
              </a:rPr>
              <a:t>5/13/2026 9:19 AM</a:t>
            </a:fld>
            <a:endParaRPr lang="en-US">
              <a:latin typeface="Segoe Sans Display" pitchFamily="2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5795010" cy="3324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398463" defTabSz="914099" eaLnBrk="0" hangingPunct="0"/>
            <a:r>
              <a:rPr lang="en-US" sz="400"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Segoe Sans Display" pitchFamily="2" charset="0"/>
                <a:ea typeface="Segoe UI" pitchFamily="34" charset="0"/>
                <a:cs typeface="Segoe Sans Display" pitchFamily="2" charset="0"/>
              </a:rPr>
              <a:t>©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"/>
          </p:nvPr>
        </p:nvSpPr>
        <p:spPr>
          <a:xfrm>
            <a:off x="5783579" y="8685213"/>
            <a:ext cx="1072833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9E9D6-92A0-482B-A603-C9BA7FFB8190}" type="slidenum">
              <a:rPr lang="en-US" smtClean="0">
                <a:latin typeface="Segoe Sans Display" pitchFamily="2" charset="0"/>
              </a:rPr>
              <a:t>‹#›</a:t>
            </a:fld>
            <a:endParaRPr lang="en-US">
              <a:latin typeface="Segoe Sans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595630"/>
      </p:ext>
    </p:extLst>
  </p:cSld>
  <p:clrMap bg1="lt1" tx1="dk1" bg2="lt2" tx2="dk2" accent1="accent1" accent2="accent2" accent3="accent3" accent4="accent4" accent5="accent5" accent6="accent6" hlink="hlink" folHlink="folHlink"/>
  <p:hf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eader Placeholder 7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egoe Sans Display" pitchFamily="2" charset="0"/>
              </a:defRPr>
            </a:lvl1pPr>
          </a:lstStyle>
          <a:p>
            <a:endParaRPr lang="en-US"/>
          </a:p>
        </p:txBody>
      </p:sp>
      <p:sp>
        <p:nvSpPr>
          <p:cNvPr id="9" name="Slide Image Placeholder 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4"/>
          </p:nvPr>
        </p:nvSpPr>
        <p:spPr>
          <a:xfrm>
            <a:off x="0" y="8686800"/>
            <a:ext cx="5920740" cy="3559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marL="571500" indent="0" algn="l">
              <a:defRPr sz="1200">
                <a:latin typeface="Segoe Sans Display" pitchFamily="2" charset="0"/>
                <a:cs typeface="Segoe Sans Display" pitchFamily="2" charset="0"/>
              </a:defRPr>
            </a:lvl1pPr>
          </a:lstStyle>
          <a:p>
            <a:pPr defTabSz="914099" eaLnBrk="0" hangingPunct="0"/>
            <a:r>
              <a:rPr lang="en-US" sz="40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a typeface="Segoe UI" pitchFamily="34" charset="0"/>
              </a:rPr>
              <a:t>©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egoe Sans Display" pitchFamily="2" charset="0"/>
              </a:defRPr>
            </a:lvl1pPr>
          </a:lstStyle>
          <a:p>
            <a:fld id="{386CE63F-9E7F-4C04-9D0D-FCA25A8E9E86}" type="datetime8">
              <a:rPr lang="en-US" smtClean="0"/>
              <a:pPr/>
              <a:t>5/13/2026 9:17 AM</a:t>
            </a:fld>
            <a:endParaRPr lang="en-US"/>
          </a:p>
        </p:txBody>
      </p:sp>
      <p:sp>
        <p:nvSpPr>
          <p:cNvPr id="12" name="Notes Placeholder 11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5"/>
          </p:nvPr>
        </p:nvSpPr>
        <p:spPr>
          <a:xfrm>
            <a:off x="5909309" y="8685213"/>
            <a:ext cx="947103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egoe Sans Display" pitchFamily="2" charset="0"/>
              </a:defRPr>
            </a:lvl1pPr>
          </a:lstStyle>
          <a:p>
            <a:fld id="{B4008EB6-D09E-4580-8CD6-DDB1451194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48265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367" rtl="0" eaLnBrk="1" latinLnBrk="0" hangingPunct="1">
      <a:lnSpc>
        <a:spcPct val="90000"/>
      </a:lnSpc>
      <a:spcAft>
        <a:spcPts val="333"/>
      </a:spcAft>
      <a:defRPr sz="882" kern="1200">
        <a:solidFill>
          <a:schemeClr val="tx1"/>
        </a:solidFill>
        <a:latin typeface="Segoe Sans Display" pitchFamily="2" charset="0"/>
        <a:ea typeface="+mn-ea"/>
        <a:cs typeface="+mn-cs"/>
      </a:defRPr>
    </a:lvl1pPr>
    <a:lvl2pPr marL="212982" indent="-105829" algn="l" defTabSz="914367" rtl="0" eaLnBrk="1" latinLnBrk="0" hangingPunct="1">
      <a:lnSpc>
        <a:spcPct val="90000"/>
      </a:lnSpc>
      <a:spcAft>
        <a:spcPts val="333"/>
      </a:spcAft>
      <a:buFont typeface="Arial" pitchFamily="34" charset="0"/>
      <a:buChar char="•"/>
      <a:defRPr sz="882" kern="1200">
        <a:solidFill>
          <a:schemeClr val="tx1"/>
        </a:solidFill>
        <a:latin typeface="Segoe Sans Display" pitchFamily="2" charset="0"/>
        <a:ea typeface="+mn-ea"/>
        <a:cs typeface="+mn-cs"/>
      </a:defRPr>
    </a:lvl2pPr>
    <a:lvl3pPr marL="328071" indent="-115090" algn="l" defTabSz="914367" rtl="0" eaLnBrk="1" latinLnBrk="0" hangingPunct="1">
      <a:lnSpc>
        <a:spcPct val="90000"/>
      </a:lnSpc>
      <a:spcAft>
        <a:spcPts val="333"/>
      </a:spcAft>
      <a:buFont typeface="Arial" pitchFamily="34" charset="0"/>
      <a:buChar char="•"/>
      <a:defRPr sz="882" kern="1200">
        <a:solidFill>
          <a:schemeClr val="tx1"/>
        </a:solidFill>
        <a:latin typeface="Segoe Sans Display" pitchFamily="2" charset="0"/>
        <a:ea typeface="+mn-ea"/>
        <a:cs typeface="+mn-cs"/>
      </a:defRPr>
    </a:lvl3pPr>
    <a:lvl4pPr marL="482848" indent="-146838" algn="l" defTabSz="914367" rtl="0" eaLnBrk="1" latinLnBrk="0" hangingPunct="1">
      <a:lnSpc>
        <a:spcPct val="90000"/>
      </a:lnSpc>
      <a:spcAft>
        <a:spcPts val="333"/>
      </a:spcAft>
      <a:buFont typeface="Arial" pitchFamily="34" charset="0"/>
      <a:buChar char="•"/>
      <a:defRPr sz="882" kern="1200">
        <a:solidFill>
          <a:schemeClr val="tx1"/>
        </a:solidFill>
        <a:latin typeface="Segoe Sans Display" pitchFamily="2" charset="0"/>
        <a:ea typeface="+mn-ea"/>
        <a:cs typeface="+mn-cs"/>
      </a:defRPr>
    </a:lvl4pPr>
    <a:lvl5pPr marL="615134" indent="-115090" algn="l" defTabSz="914367" rtl="0" eaLnBrk="1" latinLnBrk="0" hangingPunct="1">
      <a:lnSpc>
        <a:spcPct val="90000"/>
      </a:lnSpc>
      <a:spcAft>
        <a:spcPts val="333"/>
      </a:spcAft>
      <a:buFont typeface="Arial" pitchFamily="34" charset="0"/>
      <a:buChar char="•"/>
      <a:defRPr sz="882" kern="1200">
        <a:solidFill>
          <a:schemeClr val="tx1"/>
        </a:solidFill>
        <a:latin typeface="Segoe Sans Display" pitchFamily="2" charset="0"/>
        <a:ea typeface="+mn-ea"/>
        <a:cs typeface="+mn-cs"/>
      </a:defRPr>
    </a:lvl5pPr>
    <a:lvl6pPr marL="2285918" algn="l" defTabSz="914367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6pPr>
    <a:lvl7pPr marL="2743101" algn="l" defTabSz="914367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7pPr>
    <a:lvl8pPr marL="3200284" algn="l" defTabSz="914367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8pPr>
    <a:lvl9pPr marL="3657469" algn="l" defTabSz="914367" rtl="0" eaLnBrk="1" latinLnBrk="0" hangingPunct="1">
      <a:defRPr sz="1176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jpe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jpe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1871783"/>
            <a:ext cx="9144000" cy="166199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90000"/>
              </a:lnSpc>
              <a:defRPr sz="6000" spc="-50" baseline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4200" y="3962400"/>
            <a:ext cx="9144000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Speaker name or subtitle text</a:t>
            </a:r>
          </a:p>
        </p:txBody>
      </p:sp>
      <p:pic>
        <p:nvPicPr>
          <p:cNvPr id="2" name="Picture 1" descr="Microsoft 365 Copliot logo">
            <a:extLst>
              <a:ext uri="{FF2B5EF4-FFF2-40B4-BE49-F238E27FC236}">
                <a16:creationId xmlns:a16="http://schemas.microsoft.com/office/drawing/2014/main" id="{B4DCADE7-0790-2487-937E-7D277CFB65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712" y="282492"/>
            <a:ext cx="2137349" cy="90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397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228">
          <p15:clr>
            <a:srgbClr val="5ACBF0"/>
          </p15:clr>
        </p15:guide>
        <p15:guide id="2" orient="horz" pos="2496">
          <p15:clr>
            <a:srgbClr val="5ACBF0"/>
          </p15:clr>
        </p15:guide>
        <p15:guide id="3" pos="6132">
          <p15:clr>
            <a:srgbClr val="5ACBF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Bulle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60F77E-464D-46F7-A8F8-6F281DAB0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CB20F198-3776-433D-85A8-C2B6AC6235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7" y="1438275"/>
            <a:ext cx="3264408" cy="67710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97BC59AA-6CF8-4091-8008-21AA9AD8E8B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5217" y="2390775"/>
            <a:ext cx="3264408" cy="1760482"/>
          </a:xfrm>
        </p:spPr>
        <p:txBody>
          <a:bodyPr wrap="square">
            <a:spAutoFit/>
          </a:bodyPr>
          <a:lstStyle>
            <a:lvl1pPr marL="176213" indent="-176213">
              <a:defRPr lang="en-US" sz="2000" dirty="0"/>
            </a:lvl1pPr>
            <a:lvl2pPr marL="322263" indent="-150813">
              <a:defRPr lang="en-US" sz="1800" dirty="0"/>
            </a:lvl2pPr>
            <a:lvl3pPr marL="466725" indent="-138113">
              <a:defRPr lang="en-US" dirty="0"/>
            </a:lvl3pPr>
            <a:lvl4pPr marL="595313" indent="-128588">
              <a:defRPr lang="en-US" dirty="0"/>
            </a:lvl4pPr>
            <a:lvl5pPr marL="731838" indent="-1222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BECED387-BA3E-49B2-8F1E-0E371E09E0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63796" y="1438275"/>
            <a:ext cx="3264408" cy="67710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6B26A1CD-81F9-4C2F-896F-E69757C665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63796" y="2384135"/>
            <a:ext cx="3264408" cy="1760482"/>
          </a:xfrm>
        </p:spPr>
        <p:txBody>
          <a:bodyPr wrap="square">
            <a:spAutoFit/>
          </a:bodyPr>
          <a:lstStyle>
            <a:lvl1pPr marL="176213" indent="-176213">
              <a:defRPr lang="en-US" sz="2000" dirty="0"/>
            </a:lvl1pPr>
            <a:lvl2pPr marL="398463" indent="-169863">
              <a:defRPr lang="en-US" sz="1800" dirty="0"/>
            </a:lvl2pPr>
            <a:lvl3pPr marL="555625" indent="-157163">
              <a:defRPr lang="en-US" dirty="0"/>
            </a:lvl3pPr>
            <a:lvl4pPr marL="685800" indent="-136525">
              <a:defRPr lang="en-US" dirty="0"/>
            </a:lvl4pPr>
            <a:lvl5pPr marL="800100" indent="-111125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9263A4B-A9A8-4CE5-96A8-6F6EC365E51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42375" y="1438275"/>
            <a:ext cx="3264408" cy="677108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2205743D-F71A-4647-9BE4-2900BDA258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342375" y="2390775"/>
            <a:ext cx="3264408" cy="1760482"/>
          </a:xfrm>
        </p:spPr>
        <p:txBody>
          <a:bodyPr wrap="square">
            <a:spAutoFit/>
          </a:bodyPr>
          <a:lstStyle>
            <a:lvl1pPr marL="176213" indent="-176213">
              <a:defRPr lang="en-US" sz="2000" dirty="0"/>
            </a:lvl1pPr>
            <a:lvl2pPr marL="398463" indent="-169863">
              <a:defRPr lang="en-US" sz="1800" dirty="0"/>
            </a:lvl2pPr>
            <a:lvl3pPr marL="555625" indent="-157163">
              <a:defRPr lang="en-US" dirty="0"/>
            </a:lvl3pPr>
            <a:lvl4pPr marL="685800" indent="-136525">
              <a:defRPr lang="en-US" dirty="0"/>
            </a:lvl4pPr>
            <a:lvl5pPr marL="800100" indent="-111125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96CCFA2-2D28-1617-4A3E-368924E9431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307711343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1506">
          <p15:clr>
            <a:srgbClr val="5ACBF0"/>
          </p15:clr>
        </p15:guide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2430">
          <p15:clr>
            <a:srgbClr val="5ACBF0"/>
          </p15:clr>
        </p15:guide>
        <p15:guide id="7" pos="2811">
          <p15:clr>
            <a:srgbClr val="5ACBF0"/>
          </p15:clr>
        </p15:guide>
        <p15:guide id="8" pos="4871">
          <p15:clr>
            <a:srgbClr val="5ACBF0"/>
          </p15:clr>
        </p15:guide>
        <p15:guide id="9" pos="5251">
          <p15:clr>
            <a:srgbClr val="5ACBF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Bullet with Subtitl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2783506-927E-48F7-8EFC-36257F3E281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8275"/>
            <a:ext cx="2532063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B6093D3-3EDF-4A80-8450-C5EBB19907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283115"/>
            <a:ext cx="2532063" cy="1698927"/>
          </a:xfrm>
        </p:spPr>
        <p:txBody>
          <a:bodyPr wrap="square">
            <a:spAutoFit/>
          </a:bodyPr>
          <a:lstStyle>
            <a:lvl1pPr marL="141288" indent="-141288">
              <a:defRPr lang="en-US" sz="1800" dirty="0"/>
            </a:lvl1pPr>
            <a:lvl2pPr marL="285750" indent="-125413">
              <a:defRPr lang="en-US" sz="1600" dirty="0"/>
            </a:lvl2pPr>
            <a:lvl3pPr marL="438150" indent="-133350">
              <a:defRPr lang="en-US" dirty="0"/>
            </a:lvl3pPr>
            <a:lvl4pPr marL="566738" indent="-114300">
              <a:defRPr lang="en-US" dirty="0"/>
            </a:lvl4pPr>
            <a:lvl5pPr marL="685800" indent="-1095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438D2C80-6884-451D-8D7D-B69022CCC5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3125" y="1438275"/>
            <a:ext cx="253365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614A884-0AD6-4A85-A432-2B13E7464D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13125" y="2276475"/>
            <a:ext cx="2532063" cy="1698927"/>
          </a:xfrm>
        </p:spPr>
        <p:txBody>
          <a:bodyPr wrap="square">
            <a:spAutoFit/>
          </a:bodyPr>
          <a:lstStyle>
            <a:lvl1pPr marL="141288" indent="-141288">
              <a:defRPr lang="en-US" sz="1800" dirty="0"/>
            </a:lvl1pPr>
            <a:lvl2pPr marL="285750" indent="-125413">
              <a:defRPr lang="en-US" sz="1600" dirty="0"/>
            </a:lvl2pPr>
            <a:lvl3pPr marL="438150" indent="-133350">
              <a:defRPr lang="en-US" dirty="0"/>
            </a:lvl3pPr>
            <a:lvl4pPr marL="566738" indent="-114300">
              <a:defRPr lang="en-US" dirty="0"/>
            </a:lvl4pPr>
            <a:lvl5pPr marL="685800" indent="-1095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D8FFDED-9FE5-4D94-8EB0-7D645C10FB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4208" y="1438275"/>
            <a:ext cx="2532063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D429D954-9297-44FA-B7BD-5658601241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44208" y="2283115"/>
            <a:ext cx="2532063" cy="1698927"/>
          </a:xfrm>
        </p:spPr>
        <p:txBody>
          <a:bodyPr wrap="square">
            <a:spAutoFit/>
          </a:bodyPr>
          <a:lstStyle>
            <a:lvl1pPr marL="141288" indent="-141288">
              <a:defRPr lang="en-US" sz="1800" dirty="0"/>
            </a:lvl1pPr>
            <a:lvl2pPr marL="285750" indent="-125413">
              <a:defRPr lang="en-US" sz="1600" dirty="0"/>
            </a:lvl2pPr>
            <a:lvl3pPr marL="438150" indent="-133350">
              <a:defRPr lang="en-US" dirty="0"/>
            </a:lvl3pPr>
            <a:lvl4pPr marL="566738" indent="-114300">
              <a:defRPr lang="en-US" dirty="0"/>
            </a:lvl4pPr>
            <a:lvl5pPr marL="685800" indent="-1095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04D43B0D-50F8-4F63-AFA3-34A46F42E8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73133" y="1438275"/>
            <a:ext cx="2533650" cy="61555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804CEFDA-6A6F-42D3-B65C-4BE1054C90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73133" y="2276475"/>
            <a:ext cx="2532063" cy="1698927"/>
          </a:xfrm>
        </p:spPr>
        <p:txBody>
          <a:bodyPr wrap="square">
            <a:spAutoFit/>
          </a:bodyPr>
          <a:lstStyle>
            <a:lvl1pPr marL="141288" indent="-141288">
              <a:defRPr lang="en-US" sz="1800" dirty="0"/>
            </a:lvl1pPr>
            <a:lvl2pPr marL="285750" indent="-125413">
              <a:defRPr lang="en-US" sz="1600" dirty="0"/>
            </a:lvl2pPr>
            <a:lvl3pPr marL="438150" indent="-133350">
              <a:defRPr lang="en-US" dirty="0"/>
            </a:lvl3pPr>
            <a:lvl4pPr marL="566738" indent="-114300">
              <a:defRPr lang="en-US" dirty="0"/>
            </a:lvl4pPr>
            <a:lvl5pPr marL="685800" indent="-109538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AB70484-C812-6F3C-92DD-F6B2E1A813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104526567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963">
          <p15:clr>
            <a:srgbClr val="5ACBF0"/>
          </p15:clr>
        </p15:guide>
        <p15:guide id="7" pos="2150">
          <p15:clr>
            <a:srgbClr val="5ACBF0"/>
          </p15:clr>
        </p15:guide>
        <p15:guide id="8" pos="3746">
          <p15:clr>
            <a:srgbClr val="5ACBF0"/>
          </p15:clr>
        </p15:guide>
        <p15:guide id="9" pos="3934">
          <p15:clr>
            <a:srgbClr val="5ACBF0"/>
          </p15:clr>
        </p15:guide>
        <p15:guide id="10" pos="5530">
          <p15:clr>
            <a:srgbClr val="5ACBF0"/>
          </p15:clr>
        </p15:guide>
        <p15:guide id="11" pos="5716">
          <p15:clr>
            <a:srgbClr val="5ACBF0"/>
          </p15:clr>
        </p15:guide>
        <p15:guide id="12" orient="horz" pos="1436">
          <p15:clr>
            <a:srgbClr val="5ACBF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ve Column Bullet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2783506-927E-48F7-8EFC-36257F3E281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4200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B6093D3-3EDF-4A80-8450-C5EBB19907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28311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438D2C80-6884-451D-8D7D-B69022CCC5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49007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7614A884-0AD6-4A85-A432-2B13E7464D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49007" y="227647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7D8FFDED-9FE5-4D94-8EB0-7D645C10FBF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13814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D429D954-9297-44FA-B7BD-5658601241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13814" y="228311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04D43B0D-50F8-4F63-AFA3-34A46F42E8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78621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804CEFDA-6A6F-42D3-B65C-4BE1054C905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78621" y="227647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540485AC-5036-400C-92C3-D3E9EC0252B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43428" y="1438275"/>
            <a:ext cx="1965960" cy="492443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F90290A2-7689-4DF5-971A-36C2D917341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643428" y="2276475"/>
            <a:ext cx="1965960" cy="1452705"/>
          </a:xfrm>
        </p:spPr>
        <p:txBody>
          <a:bodyPr wrap="square">
            <a:spAutoFit/>
          </a:bodyPr>
          <a:lstStyle>
            <a:lvl1pPr marL="141288" indent="-141288">
              <a:defRPr lang="en-US" sz="1500" dirty="0"/>
            </a:lvl1pPr>
            <a:lvl2pPr marL="285750" indent="-125413">
              <a:defRPr lang="en-US" sz="1400" dirty="0"/>
            </a:lvl2pPr>
            <a:lvl3pPr marL="438150" indent="-133350">
              <a:defRPr lang="en-US" sz="1400" dirty="0"/>
            </a:lvl3pPr>
            <a:lvl4pPr marL="566738" indent="-114300">
              <a:defRPr lang="en-US" sz="1200" dirty="0"/>
            </a:lvl4pPr>
            <a:lvl5pPr marL="685800" indent="-109538">
              <a:defRPr lang="en-US" sz="12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A97F131-E501-E84F-7717-E61457B6D3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58032442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4" orient="horz" pos="90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610">
          <p15:clr>
            <a:srgbClr val="5ACBF0"/>
          </p15:clr>
        </p15:guide>
        <p15:guide id="7" pos="1795">
          <p15:clr>
            <a:srgbClr val="5ACBF0"/>
          </p15:clr>
        </p15:guide>
        <p15:guide id="8" pos="3035">
          <p15:clr>
            <a:srgbClr val="5ACBF0"/>
          </p15:clr>
        </p15:guide>
        <p15:guide id="9" pos="3221">
          <p15:clr>
            <a:srgbClr val="5ACBF0"/>
          </p15:clr>
        </p15:guide>
        <p15:guide id="10" pos="4461">
          <p15:clr>
            <a:srgbClr val="5ACBF0"/>
          </p15:clr>
        </p15:guide>
        <p15:guide id="11" pos="5890">
          <p15:clr>
            <a:srgbClr val="5ACBF0"/>
          </p15:clr>
        </p15:guide>
        <p15:guide id="12" orient="horz" pos="1436">
          <p15:clr>
            <a:srgbClr val="5ACBF0"/>
          </p15:clr>
        </p15:guide>
        <p15:guide id="13" pos="4646">
          <p15:clr>
            <a:srgbClr val="5ACBF0"/>
          </p15:clr>
        </p15:guide>
        <p15:guide id="14" pos="6072">
          <p15:clr>
            <a:srgbClr val="5ACBF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134AA3C-2F0D-D667-86A9-3A48F0A226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210317252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left side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4" y="2690337"/>
            <a:ext cx="4511274" cy="1477328"/>
          </a:xfrm>
        </p:spPr>
        <p:txBody>
          <a:bodyPr wrap="square" anchor="ctr">
            <a:sp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162674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30" orient="horz" pos="288">
          <p15:clr>
            <a:srgbClr val="5ACBF0"/>
          </p15:clr>
        </p15:guide>
        <p15:guide id="32" orient="horz" pos="2160">
          <p15:clr>
            <a:srgbClr val="5ACBF0"/>
          </p15:clr>
        </p15:guide>
        <p15:guide id="33" pos="2976">
          <p15:clr>
            <a:srgbClr val="5ACBF0"/>
          </p15:clr>
        </p15:guide>
        <p15:guide id="34" pos="3336">
          <p15:clr>
            <a:srgbClr val="5ACBF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mall title - half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4B2500C4-B436-4E3A-8A91-A02448A77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457200"/>
            <a:ext cx="5508419" cy="372410"/>
          </a:xfrm>
        </p:spPr>
        <p:txBody>
          <a:bodyPr tIns="64008"/>
          <a:lstStyle>
            <a:lvl1pPr>
              <a:defRPr sz="2000" spc="0"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3033344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52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  <p15:guide id="31" pos="3840">
          <p15:clr>
            <a:srgbClr val="5ACBF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6583680" cy="5539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212C2-8B30-4835-8711-AA981B6CFBE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4200" y="1435100"/>
            <a:ext cx="5394960" cy="4833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662A5-6E2F-47B0-9B6E-E87983D3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7CBDD-49E9-BBDF-550B-482E4E570E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658368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D4F7535E-BABE-1B76-52D3-D100205F62B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43080" y="1866864"/>
            <a:ext cx="5544120" cy="3124272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241300" dist="304800" dir="2700000" sx="101000" sy="101000" algn="ctr" rotWithShape="0">
              <a:srgbClr val="000000">
                <a:alpha val="17000"/>
              </a:srgbClr>
            </a:outerShdw>
          </a:effectLst>
        </p:spPr>
        <p:txBody>
          <a:bodyPr lIns="731520" rIns="731520" bIns="109728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Drag &amp; drop your photo here or click or tap icon below to insert</a:t>
            </a:r>
          </a:p>
        </p:txBody>
      </p:sp>
    </p:spTree>
    <p:extLst>
      <p:ext uri="{BB962C8B-B14F-4D97-AF65-F5344CB8AC3E}">
        <p14:creationId xmlns:p14="http://schemas.microsoft.com/office/powerpoint/2010/main" val="70253071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888" userDrawn="1">
          <p15:clr>
            <a:srgbClr val="5ACBF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2875002"/>
            <a:ext cx="3840862" cy="1107996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662A5-6E2F-47B0-9B6E-E87983D3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D4F7535E-BABE-1B76-52D3-D100205F62B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91125" y="1542284"/>
            <a:ext cx="6696075" cy="3773432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effectLst>
            <a:outerShdw blurRad="241300" dist="304800" dir="2700000" sx="101000" sy="101000" algn="ctr" rotWithShape="0">
              <a:srgbClr val="000000">
                <a:alpha val="17000"/>
              </a:srgbClr>
            </a:outerShdw>
          </a:effectLst>
        </p:spPr>
        <p:txBody>
          <a:bodyPr lIns="731520" rIns="731520" bIns="109728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Drag &amp; drop your photo here or click or tap icon below to insert</a:t>
            </a:r>
          </a:p>
        </p:txBody>
      </p:sp>
    </p:spTree>
    <p:extLst>
      <p:ext uri="{BB962C8B-B14F-4D97-AF65-F5344CB8AC3E}">
        <p14:creationId xmlns:p14="http://schemas.microsoft.com/office/powerpoint/2010/main" val="153389884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- Square Photo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33EE825-68C7-48E1-9326-876760844847}"/>
              </a:ext>
            </a:extLst>
          </p:cNvPr>
          <p:cNvSpPr/>
          <p:nvPr userDrawn="1"/>
        </p:nvSpPr>
        <p:spPr>
          <a:xfrm>
            <a:off x="5328449" y="0"/>
            <a:ext cx="6350" cy="6858000"/>
          </a:xfrm>
          <a:custGeom>
            <a:avLst/>
            <a:gdLst>
              <a:gd name="csX0" fmla="*/ 0 w 6350"/>
              <a:gd name="csY0" fmla="*/ 0 h 7239000"/>
              <a:gd name="csX1" fmla="*/ 0 w 6350"/>
              <a:gd name="csY1" fmla="*/ 7239000 h 7239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6350" h="7239000">
                <a:moveTo>
                  <a:pt x="0" y="0"/>
                </a:moveTo>
                <a:lnTo>
                  <a:pt x="0" y="7239000"/>
                </a:lnTo>
              </a:path>
            </a:pathLst>
          </a:custGeom>
          <a:noFill/>
          <a:ln w="12700" cap="flat">
            <a:gradFill flip="none" rotWithShape="1">
              <a:gsLst>
                <a:gs pos="0">
                  <a:srgbClr val="AA5AF9"/>
                </a:gs>
                <a:gs pos="12000">
                  <a:srgbClr val="EC489F"/>
                </a:gs>
                <a:gs pos="24000">
                  <a:srgbClr val="FF6B6D"/>
                </a:gs>
                <a:gs pos="36000">
                  <a:srgbClr val="FFA73B"/>
                </a:gs>
                <a:gs pos="50000">
                  <a:srgbClr val="FFC229"/>
                </a:gs>
                <a:gs pos="64000">
                  <a:srgbClr val="BFC43B"/>
                </a:gs>
                <a:gs pos="76000">
                  <a:srgbClr val="71BC30"/>
                </a:gs>
                <a:gs pos="88000">
                  <a:srgbClr val="01B08D"/>
                </a:gs>
                <a:gs pos="100000">
                  <a:srgbClr val="0294ED"/>
                </a:gs>
              </a:gsLst>
              <a:lin ang="16200000" scaled="1"/>
              <a:tileRect/>
            </a:gradFill>
            <a:prstDash val="solid"/>
            <a:miter/>
          </a:ln>
        </p:spPr>
        <p:txBody>
          <a:bodyPr/>
          <a:lstStyle/>
          <a:p>
            <a:pPr lvl="0"/>
            <a:endParaRPr lang="en-US"/>
          </a:p>
        </p:txBody>
      </p:sp>
      <p:sp>
        <p:nvSpPr>
          <p:cNvPr id="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E18FD0C-FA99-4937-92CD-5CF7F279CD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5C9167-B5C7-4834-AC78-240C8C3EF1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1646871"/>
            <a:ext cx="4158362" cy="147732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Title square photo layout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80C89-4FC1-4FE7-AFCA-1C41A1B094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4200" y="3535540"/>
            <a:ext cx="4162425" cy="2733497"/>
          </a:xfrm>
        </p:spPr>
        <p:txBody>
          <a:bodyPr/>
          <a:lstStyle>
            <a:lvl1pPr marL="0" indent="0">
              <a:buNone/>
              <a:defRPr sz="2200">
                <a:latin typeface="+mn-lt"/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BDF4B0-32EF-4DA8-9A83-B73DD8310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32744721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7" orient="horz" pos="1968">
          <p15:clr>
            <a:srgbClr val="5ACBF0"/>
          </p15:clr>
        </p15:guide>
        <p15:guide id="8" orient="horz" pos="2226">
          <p15:clr>
            <a:srgbClr val="5ACBF0"/>
          </p15:clr>
        </p15:guide>
        <p15:guide id="10" pos="3729">
          <p15:clr>
            <a:srgbClr val="C35EA4"/>
          </p15:clr>
        </p15:guide>
        <p15:guide id="11" pos="2993">
          <p15:clr>
            <a:srgbClr val="5ACBF0"/>
          </p15:clr>
        </p15:guide>
        <p15:guide id="12" pos="3543">
          <p15:clr>
            <a:srgbClr val="A4A3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Photo 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7F87341-ECEA-3B94-51B2-A9E24914685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ED39DE-8DED-DC59-2BDA-C621877CF646}"/>
              </a:ext>
            </a:extLst>
          </p:cNvPr>
          <p:cNvSpPr/>
          <p:nvPr userDrawn="1"/>
        </p:nvSpPr>
        <p:spPr bwMode="auto">
          <a:xfrm>
            <a:off x="0" y="-1"/>
            <a:ext cx="5334000" cy="6857999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chemeClr val="bg1">
                  <a:shade val="100000"/>
                  <a:satMod val="115000"/>
                  <a:alpha val="22143"/>
                </a:schemeClr>
              </a:gs>
            </a:gsLst>
            <a:lin ang="2700000" scaled="1"/>
            <a:tileRect/>
          </a:gra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err="1">
              <a:solidFill>
                <a:schemeClr val="tx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B92DE97-5F35-4963-AC7A-96FEB9806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2319417"/>
            <a:ext cx="4159950" cy="2215991"/>
          </a:xfrm>
        </p:spPr>
        <p:txBody>
          <a:bodyPr anchor="ctr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09A47B-FEF5-47F3-B2DD-A73E7C3234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92596816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5" orient="horz" pos="2160">
          <p15:clr>
            <a:srgbClr val="5ACBF0"/>
          </p15:clr>
        </p15:guide>
        <p15:guide id="6" pos="2991">
          <p15:clr>
            <a:srgbClr val="5ACBF0"/>
          </p15:clr>
        </p15:guide>
        <p15:guide id="7" pos="3728">
          <p15:clr>
            <a:srgbClr val="C35EA4"/>
          </p15:clr>
        </p15:guide>
        <p15:guide id="8" pos="3544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2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1871784"/>
            <a:ext cx="9144000" cy="1661993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90000"/>
              </a:lnSpc>
              <a:defRPr sz="6000" spc="-50" baseline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Event name 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4200" y="3962400"/>
            <a:ext cx="9144000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Speaker name or subtitle text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63402F-4347-87B8-3138-7514EE38E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4898"/>
          <a:stretch>
            <a:fillRect/>
          </a:stretch>
        </p:blipFill>
        <p:spPr>
          <a:xfrm>
            <a:off x="4052712" y="6302757"/>
            <a:ext cx="6046442" cy="5552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4D7A63-E9F0-5EBC-B7BB-E070AABDA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805914" y="0"/>
            <a:ext cx="5386086" cy="895109"/>
          </a:xfrm>
          <a:prstGeom prst="rect">
            <a:avLst/>
          </a:prstGeom>
        </p:spPr>
      </p:pic>
      <p:pic>
        <p:nvPicPr>
          <p:cNvPr id="4" name="Picture 3" descr="Microsoft 365 Copliot logo">
            <a:extLst>
              <a:ext uri="{FF2B5EF4-FFF2-40B4-BE49-F238E27FC236}">
                <a16:creationId xmlns:a16="http://schemas.microsoft.com/office/drawing/2014/main" id="{AAFC5E3F-100B-1C88-51E6-030201636BE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33712" y="282492"/>
            <a:ext cx="2137349" cy="90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636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228">
          <p15:clr>
            <a:srgbClr val="5ACBF0"/>
          </p15:clr>
        </p15:guide>
        <p15:guide id="2" orient="horz" pos="2496">
          <p15:clr>
            <a:srgbClr val="5ACBF0"/>
          </p15:clr>
        </p15:guide>
        <p15:guide id="3" pos="6132">
          <p15:clr>
            <a:srgbClr val="5ACBF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Photo 2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3D4BC3CE-C968-246E-EAC3-B829FDF59F1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E2C6C6-B442-4DE7-9C6C-405B900531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2979738"/>
            <a:ext cx="4163125" cy="3289300"/>
          </a:xfrm>
        </p:spPr>
        <p:txBody>
          <a:bodyPr anchor="t"/>
          <a:lstStyle>
            <a:lvl1pPr>
              <a:defRPr sz="2800"/>
            </a:lvl1pPr>
          </a:lstStyle>
          <a:p>
            <a:r>
              <a:rPr lang="en-US"/>
              <a:t>Square photo layout with smaller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2F1290-9237-4BEE-AAAC-6708F28626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36388858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pos="3360">
          <p15:clr>
            <a:srgbClr val="5ACBF0"/>
          </p15:clr>
        </p15:guide>
        <p15:guide id="3" orient="horz" pos="1877">
          <p15:clr>
            <a:srgbClr val="5ACBF0"/>
          </p15:clr>
        </p15:guide>
        <p15:guide id="4" pos="3731">
          <p15:clr>
            <a:srgbClr val="C35EA4"/>
          </p15:clr>
        </p15:guide>
        <p15:guide id="5" pos="2993">
          <p15:clr>
            <a:srgbClr val="5ACBF0"/>
          </p15:clr>
        </p15:guide>
        <p15:guide id="6" pos="3547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p horizontal photo and title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EB5B31F-7AD9-4BC6-8D61-62AD801166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4572000"/>
          </a:xfrm>
          <a:blipFill dpi="0" rotWithShape="1">
            <a:blip r:embed="rId3"/>
            <a:srcRect/>
            <a:stretch>
              <a:fillRect/>
            </a:stretch>
          </a:blipFill>
        </p:spPr>
        <p:txBody>
          <a:bodyPr vert="horz" wrap="square" lIns="0" tIns="1280160" rIns="0" bIns="0" rtlCol="0" anchor="t" anchorCtr="0">
            <a:noAutofit/>
          </a:bodyPr>
          <a:lstStyle>
            <a:lvl1pPr marL="0" indent="0" algn="ctr">
              <a:buNone/>
              <a:defRPr lang="en-US" sz="1400" b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E01E45-D858-46CB-8C37-2ADA7A8B4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343795"/>
            <a:ext cx="11018520" cy="738664"/>
          </a:xfrm>
        </p:spPr>
        <p:txBody>
          <a:bodyPr anchor="ctr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996C37-D0C9-4349-A860-B639C4EB9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65432860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5" orient="horz" pos="2904" userDrawn="1">
          <p15:clr>
            <a:srgbClr val="5ACBF0"/>
          </p15:clr>
        </p15:guide>
        <p15:guide id="6" orient="horz" pos="3600">
          <p15:clr>
            <a:srgbClr val="5ACBF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horizontal photo and title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4EB85E8-62D6-9C5F-D48A-055FCADA25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2286000"/>
            <a:ext cx="12192000" cy="4572000"/>
          </a:xfrm>
          <a:blipFill dpi="0" rotWithShape="1">
            <a:blip r:embed="rId3"/>
            <a:srcRect/>
            <a:stretch>
              <a:fillRect/>
            </a:stretch>
          </a:blipFill>
        </p:spPr>
        <p:txBody>
          <a:bodyPr vert="horz" wrap="square" lIns="0" tIns="1280160" rIns="0" bIns="0" rtlCol="0" anchor="t" anchorCtr="0">
            <a:noAutofit/>
          </a:bodyPr>
          <a:lstStyle>
            <a:lvl1pPr marL="0" indent="0" algn="ctr">
              <a:buNone/>
              <a:defRPr lang="en-US" sz="1400" b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5563AC-3A0B-4839-A9DC-F00E8E541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773954"/>
            <a:ext cx="11018520" cy="738664"/>
          </a:xfrm>
        </p:spPr>
        <p:txBody>
          <a:bodyPr anchor="ctr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6FDE6F-0F4B-446A-A51F-494FB0996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12290008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5" orient="horz" pos="1440">
          <p15:clr>
            <a:srgbClr val="5ACBF0"/>
          </p15:clr>
        </p15:guide>
        <p15:guide id="6" orient="horz" pos="720">
          <p15:clr>
            <a:srgbClr val="5ACBF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7DCA08-1117-4B11-AEFD-AAB2B3354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983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3B58-0629-4A46-8711-902C16A99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199" y="5689600"/>
            <a:ext cx="5367528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1231301F-62BD-4CF6-8990-CDF00AFC8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582612" y="2025650"/>
            <a:ext cx="5367528" cy="3474720"/>
          </a:xfrm>
          <a:blipFill>
            <a:blip r:embed="rId2"/>
            <a:stretch>
              <a:fillRect/>
            </a:stretch>
          </a:blipFill>
        </p:spPr>
        <p:txBody>
          <a:bodyPr vert="horz" wrap="square" lIns="0" tIns="0" rIns="0" bIns="1005840" rtlCol="0" anchor="ctr" anchorCtr="0">
            <a:noAutofit/>
          </a:bodyPr>
          <a:lstStyle>
            <a:lvl1pPr marL="0" indent="0" algn="ctr">
              <a:buNone/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B401B2-8D93-427E-90A4-52337B396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1860" y="5689600"/>
            <a:ext cx="5367528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223C820-5673-4288-A9D6-185A95066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6239255" y="2025650"/>
            <a:ext cx="5367528" cy="3474720"/>
          </a:xfrm>
          <a:blipFill>
            <a:blip r:embed="rId3"/>
            <a:stretch>
              <a:fillRect/>
            </a:stretch>
          </a:blipFill>
        </p:spPr>
        <p:txBody>
          <a:bodyPr vert="horz" wrap="square" lIns="0" tIns="0" rIns="0" bIns="1005840" rtlCol="0" anchor="ctr" anchorCtr="0">
            <a:noAutofit/>
          </a:bodyPr>
          <a:lstStyle>
            <a:lvl1pPr marL="0" indent="0" algn="ctr">
              <a:buNone/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228600" lvl="0" indent="-228600" algn="ctr"/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F59E09-7602-42B9-AB0C-9D1365A9E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85682386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3584">
          <p15:clr>
            <a:srgbClr val="5ACBF0"/>
          </p15:clr>
        </p15:guide>
        <p15:guide id="4" orient="horz" pos="127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3749">
          <p15:clr>
            <a:srgbClr val="5ACBF0"/>
          </p15:clr>
        </p15:guide>
        <p15:guide id="7" pos="3931">
          <p15:clr>
            <a:srgbClr val="5ACBF0"/>
          </p15:clr>
        </p15:guide>
        <p15:guide id="8" orient="horz" pos="3464">
          <p15:clr>
            <a:srgbClr val="5ACBF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60F77E-464D-46F7-A8F8-6F281DAB0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983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3B58-0629-4A46-8711-902C16A99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2613" y="5689600"/>
            <a:ext cx="3475037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1231301F-62BD-4CF6-8990-CDF00AFC8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582612" y="2025650"/>
            <a:ext cx="3474720" cy="3474720"/>
          </a:xfrm>
          <a:blipFill>
            <a:blip r:embed="rId2"/>
            <a:stretch>
              <a:fillRect/>
            </a:stretch>
          </a:blipFill>
        </p:spPr>
        <p:txBody>
          <a:bodyPr lIns="0" tIns="0" rIns="0" bIns="100584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E8A9C08-F392-459F-B90B-EDBF4A830C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58640" y="5689600"/>
            <a:ext cx="3475037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401A97-B3D4-43E4-9B09-8AD4B6B260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4358640" y="2025650"/>
            <a:ext cx="3474720" cy="3474720"/>
          </a:xfrm>
          <a:blipFill>
            <a:blip r:embed="rId3"/>
            <a:stretch>
              <a:fillRect/>
            </a:stretch>
          </a:blipFill>
        </p:spPr>
        <p:txBody>
          <a:bodyPr lIns="0" tIns="0" rIns="0" bIns="100584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B401B2-8D93-427E-90A4-52337B396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34351" y="5689600"/>
            <a:ext cx="3475037" cy="57943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223C820-5673-4288-A9D6-185A95066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8132063" y="2025650"/>
            <a:ext cx="3474720" cy="3474720"/>
          </a:xfrm>
          <a:blipFill>
            <a:blip r:embed="rId4"/>
            <a:stretch>
              <a:fillRect/>
            </a:stretch>
          </a:blipFill>
        </p:spPr>
        <p:txBody>
          <a:bodyPr lIns="0" tIns="0" rIns="0" bIns="100584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B36921-D927-4BA6-8891-8AEE97849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3135711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3584">
          <p15:clr>
            <a:srgbClr val="5ACBF0"/>
          </p15:clr>
        </p15:guide>
        <p15:guide id="4" orient="horz" pos="127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2557">
          <p15:clr>
            <a:srgbClr val="5ACBF0"/>
          </p15:clr>
        </p15:guide>
        <p15:guide id="7" pos="2744">
          <p15:clr>
            <a:srgbClr val="5ACBF0"/>
          </p15:clr>
        </p15:guide>
        <p15:guide id="8" pos="4936">
          <p15:clr>
            <a:srgbClr val="5ACBF0"/>
          </p15:clr>
        </p15:guide>
        <p15:guide id="9" pos="5123">
          <p15:clr>
            <a:srgbClr val="5ACBF0"/>
          </p15:clr>
        </p15:guide>
        <p15:guide id="10" orient="horz" pos="3465">
          <p15:clr>
            <a:srgbClr val="5ACBF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pi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A434B7-D4B9-4D45-A31C-F0CC4D227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98323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833B58-0629-4A46-8711-902C16A99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2613" y="4753938"/>
            <a:ext cx="2532888" cy="15151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1231301F-62BD-4CF6-8990-CDF00AFC8CC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582612" y="2025650"/>
            <a:ext cx="2532888" cy="2532888"/>
          </a:xfrm>
          <a:blipFill>
            <a:blip r:embed="rId2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6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E8A9C08-F392-459F-B90B-EDBF4A830C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3908" y="4753938"/>
            <a:ext cx="2532888" cy="15151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E401A97-B3D4-43E4-9B09-8AD4B6B2606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3413908" y="2025650"/>
            <a:ext cx="2532888" cy="2532888"/>
          </a:xfrm>
          <a:blipFill>
            <a:blip r:embed="rId3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600" b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5B401B2-8D93-427E-90A4-52337B3965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45204" y="4753938"/>
            <a:ext cx="2532888" cy="15151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223C820-5673-4288-A9D6-185A95066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6245204" y="2025650"/>
            <a:ext cx="2532888" cy="2532888"/>
          </a:xfrm>
          <a:blipFill>
            <a:blip r:embed="rId4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600" b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8E883C1-8203-4549-AF30-B96AEC45AC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76500" y="4753938"/>
            <a:ext cx="2532888" cy="15151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BBD58C33-921C-42F1-9803-1C798DB548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9073895" y="2025650"/>
            <a:ext cx="2532888" cy="2532888"/>
          </a:xfrm>
          <a:blipFill>
            <a:blip r:embed="rId5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6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F56B00-AAD4-4F4F-8228-B6CF8367D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199186953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3" orient="horz" pos="2993">
          <p15:clr>
            <a:srgbClr val="5ACBF0"/>
          </p15:clr>
        </p15:guide>
        <p15:guide id="4" orient="horz" pos="1276">
          <p15:clr>
            <a:srgbClr val="5ACBF0"/>
          </p15:clr>
        </p15:guide>
        <p15:guide id="5" orient="horz" pos="288">
          <p15:clr>
            <a:srgbClr val="5ACBF0"/>
          </p15:clr>
        </p15:guide>
        <p15:guide id="6" pos="1963">
          <p15:clr>
            <a:srgbClr val="5ACBF0"/>
          </p15:clr>
        </p15:guide>
        <p15:guide id="7" pos="2150">
          <p15:clr>
            <a:srgbClr val="5ACBF0"/>
          </p15:clr>
        </p15:guide>
        <p15:guide id="8" pos="3746">
          <p15:clr>
            <a:srgbClr val="5ACBF0"/>
          </p15:clr>
        </p15:guide>
        <p15:guide id="9" pos="3934">
          <p15:clr>
            <a:srgbClr val="5ACBF0"/>
          </p15:clr>
        </p15:guide>
        <p15:guide id="10" pos="5530">
          <p15:clr>
            <a:srgbClr val="5ACBF0"/>
          </p15:clr>
        </p15:guide>
        <p15:guide id="11" pos="5716">
          <p15:clr>
            <a:srgbClr val="5ACBF0"/>
          </p15:clr>
        </p15:guide>
        <p15:guide id="12" orient="horz" pos="2870">
          <p15:clr>
            <a:srgbClr val="5ACBF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6" y="5334000"/>
            <a:ext cx="4892040" cy="9350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6062472" cy="2807208"/>
          </a:xfrm>
          <a:blipFill>
            <a:blip r:embed="rId2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14744" y="5334000"/>
            <a:ext cx="4892040" cy="938212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6129528" y="2286000"/>
            <a:ext cx="6062472" cy="2807208"/>
          </a:xfrm>
          <a:blipFill>
            <a:blip r:embed="rId3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AE597A-BE1E-6B1F-960D-A90DC95443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416613830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4" orient="horz" pos="3209">
          <p15:clr>
            <a:srgbClr val="5ACBF0"/>
          </p15:clr>
        </p15:guide>
        <p15:guide id="5" pos="3826">
          <p15:clr>
            <a:srgbClr val="5ACBF0"/>
          </p15:clr>
        </p15:guide>
        <p15:guide id="6" pos="3859">
          <p15:clr>
            <a:srgbClr val="5ACBF0"/>
          </p15:clr>
        </p15:guide>
        <p15:guide id="11" pos="1910">
          <p15:clr>
            <a:srgbClr val="5ACBF0"/>
          </p15:clr>
        </p15:guide>
        <p15:guide id="12" pos="5770">
          <p15:clr>
            <a:srgbClr val="5ACBF0"/>
          </p15:clr>
        </p15:guide>
        <p15:guide id="13" orient="horz" pos="3360">
          <p15:clr>
            <a:srgbClr val="5ACBF0"/>
          </p15:clr>
        </p15:guide>
        <p15:guide id="14" orient="horz">
          <p15:clr>
            <a:srgbClr val="5ACBF0"/>
          </p15:clr>
        </p15:guide>
        <p15:guide id="15" pos="3451">
          <p15:clr>
            <a:srgbClr val="5ACBF0"/>
          </p15:clr>
        </p15:guide>
        <p15:guide id="16" pos="4229">
          <p15:clr>
            <a:srgbClr val="5ACBF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7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6" y="4800600"/>
            <a:ext cx="2852928" cy="14684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4023360" cy="2286000"/>
          </a:xfrm>
          <a:blipFill>
            <a:blip r:embed="rId2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9536" y="4799409"/>
            <a:ext cx="2852928" cy="147280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4084320" y="2286000"/>
            <a:ext cx="4023360" cy="2286000"/>
          </a:xfrm>
          <a:blipFill>
            <a:blip r:embed="rId3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682B8EC-8F33-4730-BBE6-E8B7234C9C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753856" y="4799410"/>
            <a:ext cx="2852928" cy="146962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DB5F15A-5980-40FF-9D54-3FDE41D604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8168640" y="2286000"/>
            <a:ext cx="4023360" cy="2286000"/>
          </a:xfrm>
          <a:blipFill>
            <a:blip r:embed="rId4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B999C7-F5A8-46A6-92C5-AA3BE4E26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73682457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3" orient="horz" pos="2880">
          <p15:clr>
            <a:srgbClr val="5ACBF0"/>
          </p15:clr>
        </p15:guide>
        <p15:guide id="4" orient="horz" pos="3024">
          <p15:clr>
            <a:srgbClr val="5ACBF0"/>
          </p15:clr>
        </p15:guide>
        <p15:guide id="5" pos="2534">
          <p15:clr>
            <a:srgbClr val="5ACBF0"/>
          </p15:clr>
        </p15:guide>
        <p15:guide id="6" pos="2573">
          <p15:clr>
            <a:srgbClr val="5ACBF0"/>
          </p15:clr>
        </p15:guide>
        <p15:guide id="8" pos="5109">
          <p15:clr>
            <a:srgbClr val="5ACBF0"/>
          </p15:clr>
        </p15:guide>
        <p15:guide id="9" pos="5145">
          <p15:clr>
            <a:srgbClr val="5ACBF0"/>
          </p15:clr>
        </p15:guide>
        <p15:guide id="11" pos="1266">
          <p15:clr>
            <a:srgbClr val="5ACBF0"/>
          </p15:clr>
        </p15:guide>
        <p15:guide id="12" pos="3840">
          <p15:clr>
            <a:srgbClr val="5ACBF0"/>
          </p15:clr>
        </p15:guide>
        <p15:guide id="13" pos="6414">
          <p15:clr>
            <a:srgbClr val="5ACBF0"/>
          </p15:clr>
        </p15:guide>
        <p15:guide id="14" orient="horz" pos="1074">
          <p15:clr>
            <a:srgbClr val="5ACBF0"/>
          </p15:clr>
        </p15:guide>
        <p15:guide id="15" pos="2168">
          <p15:clr>
            <a:srgbClr val="5ACBF0"/>
          </p15:clr>
        </p15:guide>
        <p15:guide id="16" pos="2944">
          <p15:clr>
            <a:srgbClr val="5ACBF0"/>
          </p15:clr>
        </p15:guide>
        <p15:guide id="17" pos="4738">
          <p15:clr>
            <a:srgbClr val="5ACBF0"/>
          </p15:clr>
        </p15:guide>
        <p15:guide id="18" pos="5514">
          <p15:clr>
            <a:srgbClr val="5ACBF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216" y="4800600"/>
            <a:ext cx="1828800" cy="14684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2999232" cy="2286000"/>
          </a:xfrm>
          <a:blipFill>
            <a:blip r:embed="rId2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49472" y="4799409"/>
            <a:ext cx="1828800" cy="147280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3064256" y="2286000"/>
            <a:ext cx="2999232" cy="2286000"/>
          </a:xfrm>
          <a:blipFill>
            <a:blip r:embed="rId3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682B8EC-8F33-4730-BBE6-E8B7234C9C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13728" y="4799410"/>
            <a:ext cx="1828800" cy="146962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DB5F15A-5980-40FF-9D54-3FDE41D604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6128512" y="2286000"/>
            <a:ext cx="2999232" cy="2286000"/>
          </a:xfrm>
          <a:blipFill>
            <a:blip r:embed="rId4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3564109-638C-44E2-AE84-46B44C29FD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77984" y="4799409"/>
            <a:ext cx="1828800" cy="1469629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13AAE36-2045-4D14-87DC-59D4EFCC150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9192768" y="2286000"/>
            <a:ext cx="2999232" cy="2286000"/>
          </a:xfrm>
          <a:blipFill>
            <a:blip r:embed="rId5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10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FE569B-F817-467C-8BAC-558CE9824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801018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3" orient="horz" pos="2880">
          <p15:clr>
            <a:srgbClr val="5ACBF0"/>
          </p15:clr>
        </p15:guide>
        <p15:guide id="4" orient="horz" pos="3024">
          <p15:clr>
            <a:srgbClr val="5ACBF0"/>
          </p15:clr>
        </p15:guide>
        <p15:guide id="5" pos="1890">
          <p15:clr>
            <a:srgbClr val="5ACBF0"/>
          </p15:clr>
        </p15:guide>
        <p15:guide id="6" pos="1930">
          <p15:clr>
            <a:srgbClr val="5ACBF0"/>
          </p15:clr>
        </p15:guide>
        <p15:guide id="7" pos="5749">
          <p15:clr>
            <a:srgbClr val="5ACBF0"/>
          </p15:clr>
        </p15:guide>
        <p15:guide id="8" pos="3820">
          <p15:clr>
            <a:srgbClr val="5ACBF0"/>
          </p15:clr>
        </p15:guide>
        <p15:guide id="9" pos="3860">
          <p15:clr>
            <a:srgbClr val="5ACBF0"/>
          </p15:clr>
        </p15:guide>
        <p15:guide id="10" pos="5789">
          <p15:clr>
            <a:srgbClr val="5ACBF0"/>
          </p15:clr>
        </p15:guide>
        <p15:guide id="11" pos="944">
          <p15:clr>
            <a:srgbClr val="5ACBF0"/>
          </p15:clr>
        </p15:guide>
        <p15:guide id="12" pos="2876">
          <p15:clr>
            <a:srgbClr val="5ACBF0"/>
          </p15:clr>
        </p15:guide>
        <p15:guide id="13" pos="4807">
          <p15:clr>
            <a:srgbClr val="5ACBF0"/>
          </p15:clr>
        </p15:guide>
        <p15:guide id="14" pos="6736">
          <p15:clr>
            <a:srgbClr val="5ACBF0"/>
          </p15:clr>
        </p15:guide>
        <p15:guide id="15" orient="horz">
          <p15:clr>
            <a:srgbClr val="5ACBF0"/>
          </p15:clr>
        </p15:guide>
        <p15:guide id="16" pos="1524">
          <p15:clr>
            <a:srgbClr val="5ACBF0"/>
          </p15:clr>
        </p15:guide>
        <p15:guide id="17" pos="2298">
          <p15:clr>
            <a:srgbClr val="5ACBF0"/>
          </p15:clr>
        </p15:guide>
        <p15:guide id="18" pos="3450">
          <p15:clr>
            <a:srgbClr val="5ACBF0"/>
          </p15:clr>
        </p15:guide>
        <p15:guide id="19" pos="4230">
          <p15:clr>
            <a:srgbClr val="5ACBF0"/>
          </p15:clr>
        </p15:guide>
        <p15:guide id="20" pos="5380">
          <p15:clr>
            <a:srgbClr val="5ACBF0"/>
          </p15:clr>
        </p15:guide>
        <p15:guide id="21" pos="6156">
          <p15:clr>
            <a:srgbClr val="5ACBF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filmstrip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6CB2-4FDC-43D5-B122-6F27B3C82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5788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244E618-D996-41A6-8C9D-0C3519EA7A6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92608" y="4800600"/>
            <a:ext cx="1801368" cy="1468437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8B32544F-F93C-4713-86AD-641424F4A7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ltGray">
          <a:xfrm>
            <a:off x="0" y="2286000"/>
            <a:ext cx="2386584" cy="2286000"/>
          </a:xfrm>
          <a:blipFill>
            <a:blip r:embed="rId2"/>
            <a:stretch>
              <a:fillRect/>
            </a:stretch>
          </a:blipFill>
        </p:spPr>
        <p:txBody>
          <a:bodyPr vert="horz" wrap="square" lIns="0" tIns="0" rIns="0" bIns="731520" rtlCol="0" anchor="ctr" anchorCtr="0">
            <a:noAutofit/>
          </a:bodyPr>
          <a:lstStyle>
            <a:lvl1pPr>
              <a:defRPr lang="en-US" sz="8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E4C32BD-CEF7-42AC-94D8-052EF30E23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43962" y="4799409"/>
            <a:ext cx="1801368" cy="1472803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25EC377-3BC6-40D8-AECB-4FEB302014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ltGray">
          <a:xfrm>
            <a:off x="2451354" y="2286000"/>
            <a:ext cx="2386584" cy="2286000"/>
          </a:xfrm>
          <a:blipFill>
            <a:blip r:embed="rId3"/>
            <a:stretch>
              <a:fillRect/>
            </a:stretch>
          </a:blipFill>
        </p:spPr>
        <p:txBody>
          <a:bodyPr vert="horz" wrap="square" lIns="0" tIns="0" rIns="0" bIns="731520" rtlCol="0" anchor="ctr" anchorCtr="0">
            <a:noAutofit/>
          </a:bodyPr>
          <a:lstStyle>
            <a:lvl1pPr>
              <a:defRPr lang="en-US" sz="8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682B8EC-8F33-4730-BBE6-E8B7234C9C6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95316" y="4799410"/>
            <a:ext cx="1801368" cy="146962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DB5F15A-5980-40FF-9D54-3FDE41D604A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ltGray">
          <a:xfrm>
            <a:off x="4902708" y="2286000"/>
            <a:ext cx="2386584" cy="2286000"/>
          </a:xfrm>
          <a:blipFill>
            <a:blip r:embed="rId4"/>
            <a:stretch>
              <a:fillRect/>
            </a:stretch>
          </a:blipFill>
        </p:spPr>
        <p:txBody>
          <a:bodyPr vert="horz" wrap="square" lIns="0" tIns="0" rIns="0" bIns="731520" rtlCol="0" anchor="ctr" anchorCtr="0">
            <a:noAutofit/>
          </a:bodyPr>
          <a:lstStyle>
            <a:lvl1pPr>
              <a:defRPr lang="en-US" sz="8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83564109-638C-44E2-AE84-46B44C29FD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46670" y="4799409"/>
            <a:ext cx="1801368" cy="1469629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713AAE36-2045-4D14-87DC-59D4EFCC1500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 bwMode="ltGray">
          <a:xfrm>
            <a:off x="7354062" y="2286000"/>
            <a:ext cx="2386584" cy="2286000"/>
          </a:xfrm>
          <a:blipFill>
            <a:blip r:embed="rId5"/>
            <a:stretch>
              <a:fillRect/>
            </a:stretch>
          </a:blipFill>
        </p:spPr>
        <p:txBody>
          <a:bodyPr vert="horz" wrap="square" lIns="0" tIns="0" rIns="0" bIns="731520" rtlCol="0" anchor="ctr" anchorCtr="0">
            <a:noAutofit/>
          </a:bodyPr>
          <a:lstStyle>
            <a:lvl1pPr>
              <a:defRPr lang="en-US" sz="8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5B1B6F72-F14C-40F1-8B29-8620AA34DC6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0098024" y="4799409"/>
            <a:ext cx="1801368" cy="1469629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2AD682C7-20D7-4ED0-99A7-C8530DAC8612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ltGray">
          <a:xfrm>
            <a:off x="9805416" y="2286000"/>
            <a:ext cx="2386584" cy="2286000"/>
          </a:xfrm>
          <a:blipFill>
            <a:blip r:embed="rId2"/>
            <a:stretch>
              <a:fillRect/>
            </a:stretch>
          </a:blipFill>
        </p:spPr>
        <p:txBody>
          <a:bodyPr lIns="0" tIns="0" rIns="0" bIns="73152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8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FE569B-F817-467C-8BAC-558CE9824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383674216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1440">
          <p15:clr>
            <a:srgbClr val="5ACBF0"/>
          </p15:clr>
        </p15:guide>
        <p15:guide id="3" orient="horz" pos="2880">
          <p15:clr>
            <a:srgbClr val="5ACBF0"/>
          </p15:clr>
        </p15:guide>
        <p15:guide id="4" orient="horz" pos="3024">
          <p15:clr>
            <a:srgbClr val="5ACBF0"/>
          </p15:clr>
        </p15:guide>
        <p15:guide id="8" pos="4631">
          <p15:clr>
            <a:srgbClr val="5ACBF0"/>
          </p15:clr>
        </p15:guide>
        <p15:guide id="9" pos="4593">
          <p15:clr>
            <a:srgbClr val="5ACBF0"/>
          </p15:clr>
        </p15:guide>
        <p15:guide id="10" pos="6134">
          <p15:clr>
            <a:srgbClr val="5ACBF0"/>
          </p15:clr>
        </p15:guide>
        <p15:guide id="11" pos="1323">
          <p15:clr>
            <a:srgbClr val="5ACBF0"/>
          </p15:clr>
        </p15:guide>
        <p15:guide id="12" pos="2865">
          <p15:clr>
            <a:srgbClr val="5ACBF0"/>
          </p15:clr>
        </p15:guide>
        <p15:guide id="13" pos="4815">
          <p15:clr>
            <a:srgbClr val="5ACBF0"/>
          </p15:clr>
        </p15:guide>
        <p15:guide id="14" pos="6361">
          <p15:clr>
            <a:srgbClr val="5ACBF0"/>
          </p15:clr>
        </p15:guide>
        <p15:guide id="15" orient="horz">
          <p15:clr>
            <a:srgbClr val="5ACBF0"/>
          </p15:clr>
        </p15:guide>
        <p15:guide id="16" pos="1727">
          <p15:clr>
            <a:srgbClr val="5ACBF0"/>
          </p15:clr>
        </p15:guide>
        <p15:guide id="17" pos="2294">
          <p15:clr>
            <a:srgbClr val="5ACBF0"/>
          </p15:clr>
        </p15:guide>
        <p15:guide id="18" pos="3273">
          <p15:clr>
            <a:srgbClr val="5ACBF0"/>
          </p15:clr>
        </p15:guide>
        <p15:guide id="19" pos="4411">
          <p15:clr>
            <a:srgbClr val="5ACBF0"/>
          </p15:clr>
        </p15:guide>
        <p15:guide id="21" pos="6179">
          <p15:clr>
            <a:srgbClr val="5ACBF0"/>
          </p15:clr>
        </p15:guide>
        <p15:guide id="22" pos="1501">
          <p15:clr>
            <a:srgbClr val="5ACBF0"/>
          </p15:clr>
        </p15:guide>
        <p15:guide id="23" pos="1543">
          <p15:clr>
            <a:srgbClr val="5ACBF0"/>
          </p15:clr>
        </p15:guide>
        <p15:guide id="24" pos="3049">
          <p15:clr>
            <a:srgbClr val="5ACBF0"/>
          </p15:clr>
        </p15:guide>
        <p15:guide id="25" pos="3088">
          <p15:clr>
            <a:srgbClr val="5ACBF0"/>
          </p15:clr>
        </p15:guide>
        <p15:guide id="26" pos="5954">
          <p15:clr>
            <a:srgbClr val="5ACBF0"/>
          </p15:clr>
        </p15:guide>
        <p15:guide id="27" pos="3840">
          <p15:clr>
            <a:srgbClr val="5ACBF0"/>
          </p15:clr>
        </p15:guide>
        <p15:guide id="28" pos="5386">
          <p15:clr>
            <a:srgbClr val="5ACBF0"/>
          </p15:clr>
        </p15:guide>
        <p15:guide id="29" pos="753">
          <p15:clr>
            <a:srgbClr val="5ACBF0"/>
          </p15:clr>
        </p15:guide>
        <p15:guide id="30" pos="6927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replaceable image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2FDF7EE-7A92-04F3-3512-1E0B5613E34B}"/>
              </a:ext>
            </a:extLst>
          </p:cNvPr>
          <p:cNvSpPr/>
          <p:nvPr userDrawn="1"/>
        </p:nvSpPr>
        <p:spPr>
          <a:xfrm>
            <a:off x="5328449" y="0"/>
            <a:ext cx="6350" cy="6858000"/>
          </a:xfrm>
          <a:custGeom>
            <a:avLst/>
            <a:gdLst>
              <a:gd name="csX0" fmla="*/ 0 w 6350"/>
              <a:gd name="csY0" fmla="*/ 0 h 7239000"/>
              <a:gd name="csX1" fmla="*/ 0 w 6350"/>
              <a:gd name="csY1" fmla="*/ 7239000 h 7239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6350" h="7239000">
                <a:moveTo>
                  <a:pt x="0" y="0"/>
                </a:moveTo>
                <a:lnTo>
                  <a:pt x="0" y="7239000"/>
                </a:lnTo>
              </a:path>
            </a:pathLst>
          </a:custGeom>
          <a:noFill/>
          <a:ln w="12700" cap="flat">
            <a:gradFill flip="none" rotWithShape="1">
              <a:gsLst>
                <a:gs pos="0">
                  <a:srgbClr val="AA5AF9"/>
                </a:gs>
                <a:gs pos="12000">
                  <a:srgbClr val="EC489F"/>
                </a:gs>
                <a:gs pos="24000">
                  <a:srgbClr val="FF6B6D"/>
                </a:gs>
                <a:gs pos="36000">
                  <a:srgbClr val="FFA73B"/>
                </a:gs>
                <a:gs pos="50000">
                  <a:srgbClr val="FFC229"/>
                </a:gs>
                <a:gs pos="64000">
                  <a:srgbClr val="BFC43B"/>
                </a:gs>
                <a:gs pos="76000">
                  <a:srgbClr val="71BC30"/>
                </a:gs>
                <a:gs pos="88000">
                  <a:srgbClr val="01B08D"/>
                </a:gs>
                <a:gs pos="100000">
                  <a:srgbClr val="0294ED"/>
                </a:gs>
              </a:gsLst>
              <a:lin ang="16200000" scaled="1"/>
              <a:tileRect/>
            </a:gradFill>
            <a:prstDash val="solid"/>
            <a:miter/>
          </a:ln>
        </p:spPr>
        <p:txBody>
          <a:bodyPr/>
          <a:lstStyle/>
          <a:p>
            <a:pPr lvl="0"/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584200" y="1290085"/>
            <a:ext cx="4495800" cy="2243691"/>
          </a:xfrm>
          <a:noFill/>
        </p:spPr>
        <p:txBody>
          <a:bodyPr wrap="square" lIns="0" tIns="0" rIns="0" bIns="0" anchor="b" anchorCtr="0">
            <a:spAutoFit/>
          </a:bodyPr>
          <a:lstStyle>
            <a:lvl1pPr>
              <a:lnSpc>
                <a:spcPct val="90000"/>
              </a:lnSpc>
              <a:defRPr lang="en-US" sz="54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Event name or </a:t>
            </a:r>
            <a:br>
              <a:rPr lang="en-US"/>
            </a:br>
            <a:r>
              <a:rPr lang="en-US"/>
              <a:t>presentation title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4200" y="3962400"/>
            <a:ext cx="4495800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buNone/>
              <a:defRPr sz="1600" spc="0" baseline="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</a:lstStyle>
          <a:p>
            <a:pPr lvl="0"/>
            <a:r>
              <a:rPr lang="en-US"/>
              <a:t>Speaker name or subtitle text</a:t>
            </a:r>
          </a:p>
        </p:txBody>
      </p:sp>
      <p:sp>
        <p:nvSpPr>
          <p:cNvPr id="2" name="Picture Placeholder" descr="Picture placeholder">
            <a:extLst>
              <a:ext uri="{FF2B5EF4-FFF2-40B4-BE49-F238E27FC236}">
                <a16:creationId xmlns:a16="http://schemas.microsoft.com/office/drawing/2014/main" id="{9BD5030A-DADA-E973-A194-2BD6C3CE6D4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pic>
        <p:nvPicPr>
          <p:cNvPr id="6" name="Picture 5" descr="Microsoft 365 Copliot logo">
            <a:extLst>
              <a:ext uri="{FF2B5EF4-FFF2-40B4-BE49-F238E27FC236}">
                <a16:creationId xmlns:a16="http://schemas.microsoft.com/office/drawing/2014/main" id="{E8A5DC13-5C8A-0715-D158-D669688A5B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3712" y="282492"/>
            <a:ext cx="2137349" cy="90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30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228">
          <p15:clr>
            <a:srgbClr val="5ACBF0"/>
          </p15:clr>
        </p15:guide>
        <p15:guide id="2" orient="horz" pos="2496">
          <p15:clr>
            <a:srgbClr val="5ACBF0"/>
          </p15:clr>
        </p15:guide>
        <p15:guide id="3" pos="6132">
          <p15:clr>
            <a:srgbClr val="5ACBF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rou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D211-079C-4884-AB74-BFA812A6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8962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757E314-6417-4051-A2CD-D3614CAA6A7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 bwMode="ltGray">
          <a:xfrm>
            <a:off x="2037906" y="2286000"/>
            <a:ext cx="2313432" cy="2313432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9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BECFAF-80A0-4620-8865-87562DFB49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7906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5577FC3-49F5-4B04-AFD3-AA0A57BA835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ltGray">
          <a:xfrm>
            <a:off x="4939284" y="2286000"/>
            <a:ext cx="2313432" cy="2313432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9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D287B4-D736-4707-854D-BEA62EF2B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9284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B56ECFD-6AA2-4EC5-A445-D1E0952199EC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ltGray">
          <a:xfrm>
            <a:off x="7840663" y="2286000"/>
            <a:ext cx="2313432" cy="231343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9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ED5A27F-D9D2-4DCB-8422-4694477EC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40663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6AFB7A-35B4-4881-AB50-D11248216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6123621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3024">
          <p15:clr>
            <a:srgbClr val="5ACBF0"/>
          </p15:clr>
        </p15:guide>
        <p15:guide id="3" pos="3840">
          <p15:clr>
            <a:srgbClr val="5ACBF0"/>
          </p15:clr>
        </p15:guide>
        <p15:guide id="4" pos="1283">
          <p15:clr>
            <a:srgbClr val="5ACBF0"/>
          </p15:clr>
        </p15:guide>
        <p15:guide id="5" pos="5666">
          <p15:clr>
            <a:srgbClr val="5ACBF0"/>
          </p15:clr>
        </p15:guide>
        <p15:guide id="6" pos="2741">
          <p15:clr>
            <a:srgbClr val="5ACBF0"/>
          </p15:clr>
        </p15:guide>
        <p15:guide id="7" pos="2012">
          <p15:clr>
            <a:srgbClr val="5ACBF0"/>
          </p15:clr>
        </p15:guide>
        <p15:guide id="8" pos="3109">
          <p15:clr>
            <a:srgbClr val="5ACBF0"/>
          </p15:clr>
        </p15:guide>
        <p15:guide id="9" pos="4570">
          <p15:clr>
            <a:srgbClr val="5ACBF0"/>
          </p15:clr>
        </p15:guide>
        <p15:guide id="11" pos="6397">
          <p15:clr>
            <a:srgbClr val="5ACBF0"/>
          </p15:clr>
        </p15:guide>
        <p15:guide id="12" orient="horz" pos="1440">
          <p15:clr>
            <a:srgbClr val="5ACBF0"/>
          </p15:clr>
        </p15:guide>
        <p15:guide id="13" pos="4938">
          <p15:clr>
            <a:srgbClr val="5ACBF0"/>
          </p15:clr>
        </p15:guide>
        <p15:guide id="14" orient="horz" pos="2894">
          <p15:clr>
            <a:srgbClr val="5ACBF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rou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D211-079C-4884-AB74-BFA812A6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3007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757E314-6417-4051-A2CD-D3614CAA6A7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 bwMode="ltGray">
          <a:xfrm>
            <a:off x="584200" y="2286000"/>
            <a:ext cx="2313432" cy="2313432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9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BECFAF-80A0-4620-8865-87562DFB49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5577FC3-49F5-4B04-AFD3-AA0A57BA835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ltGray">
          <a:xfrm>
            <a:off x="3487250" y="2286000"/>
            <a:ext cx="2313432" cy="2313432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9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D287B4-D736-4707-854D-BEA62EF2B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87250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B56ECFD-6AA2-4EC5-A445-D1E0952199EC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ltGray">
          <a:xfrm>
            <a:off x="6390300" y="2286000"/>
            <a:ext cx="2313432" cy="2313432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9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ED5A27F-D9D2-4DCB-8422-4694477EC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0300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78E1D3B-7D6F-4EFD-9EB2-E1A27309D6AF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 bwMode="ltGray">
          <a:xfrm>
            <a:off x="9293351" y="2286000"/>
            <a:ext cx="2313432" cy="2313432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 vert="horz" wrap="square" lIns="0" tIns="0" rIns="0" bIns="594360" rtlCol="0" anchor="ctr" anchorCtr="0">
            <a:noAutofit/>
          </a:bodyPr>
          <a:lstStyle>
            <a:lvl1pPr>
              <a:defRPr lang="en-US" sz="900" b="0" dirty="0">
                <a:solidFill>
                  <a:schemeClr val="tx1"/>
                </a:solidFill>
                <a:latin typeface="+mj-lt"/>
              </a:defRPr>
            </a:lvl1pPr>
          </a:lstStyle>
          <a:p>
            <a:pPr marL="0" lvl="0" indent="0" algn="ctr">
              <a:buNone/>
            </a:pPr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B2FF62-05DC-462E-808C-4DDE1C65392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293351" y="4800600"/>
            <a:ext cx="2313432" cy="146843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A72D6D-004C-4F57-AD34-F1019A756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178389390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3024">
          <p15:clr>
            <a:srgbClr val="5ACBF0"/>
          </p15:clr>
        </p15:guide>
        <p15:guide id="3" pos="4025">
          <p15:clr>
            <a:srgbClr val="5ACBF0"/>
          </p15:clr>
        </p15:guide>
        <p15:guide id="5" pos="5854">
          <p15:clr>
            <a:srgbClr val="5ACBF0"/>
          </p15:clr>
        </p15:guide>
        <p15:guide id="7" pos="3654">
          <p15:clr>
            <a:srgbClr val="5ACBF0"/>
          </p15:clr>
        </p15:guide>
        <p15:guide id="8" pos="2195">
          <p15:clr>
            <a:srgbClr val="5ACBF0"/>
          </p15:clr>
        </p15:guide>
        <p15:guide id="10" pos="2926">
          <p15:clr>
            <a:srgbClr val="5ACBF0"/>
          </p15:clr>
        </p15:guide>
        <p15:guide id="11" pos="4756">
          <p15:clr>
            <a:srgbClr val="5ACBF0"/>
          </p15:clr>
        </p15:guide>
        <p15:guide id="12" pos="6581">
          <p15:clr>
            <a:srgbClr val="5ACBF0"/>
          </p15:clr>
        </p15:guide>
        <p15:guide id="13" pos="1097">
          <p15:clr>
            <a:srgbClr val="5ACBF0"/>
          </p15:clr>
        </p15:guide>
        <p15:guide id="14" orient="horz" pos="1440">
          <p15:clr>
            <a:srgbClr val="5ACBF0"/>
          </p15:clr>
        </p15:guide>
        <p15:guide id="15" pos="1826">
          <p15:clr>
            <a:srgbClr val="5ACBF0"/>
          </p15:clr>
        </p15:guide>
        <p15:guide id="18" pos="5483">
          <p15:clr>
            <a:srgbClr val="5ACBF0"/>
          </p15:clr>
        </p15:guide>
        <p15:guide id="19" orient="horz" pos="2898">
          <p15:clr>
            <a:srgbClr val="5ACBF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rou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D211-079C-4884-AB74-BFA812A63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583007"/>
            <a:ext cx="11018520" cy="1115568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757E314-6417-4051-A2CD-D3614CAA6A78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 bwMode="ltGray">
          <a:xfrm>
            <a:off x="584200" y="2286000"/>
            <a:ext cx="1737360" cy="173736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BBECFAF-80A0-4620-8865-87562DFB497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4235450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5577FC3-49F5-4B04-AFD3-AA0A57BA8355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 bwMode="ltGray">
          <a:xfrm>
            <a:off x="2905506" y="2286000"/>
            <a:ext cx="1737360" cy="1737360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8AD287B4-D736-4707-854D-BEA62EF2BBC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905506" y="4235450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9B56ECFD-6AA2-4EC5-A445-D1E0952199EC}"/>
              </a:ext>
            </a:extLst>
          </p:cNvPr>
          <p:cNvSpPr>
            <a:spLocks noGrp="1" noChangeAspect="1"/>
          </p:cNvSpPr>
          <p:nvPr>
            <p:ph type="pic" sz="quarter" idx="20" hasCustomPrompt="1"/>
          </p:nvPr>
        </p:nvSpPr>
        <p:spPr bwMode="ltGray">
          <a:xfrm>
            <a:off x="5227320" y="2286000"/>
            <a:ext cx="1737360" cy="1737360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ED5A27F-D9D2-4DCB-8422-4694477EC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27320" y="4235451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F78E1D3B-7D6F-4EFD-9EB2-E1A27309D6AF}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 bwMode="ltGray">
          <a:xfrm>
            <a:off x="7548118" y="2286000"/>
            <a:ext cx="1737360" cy="1737360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insert44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B2FF62-05DC-462E-808C-4DDE1C65392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548118" y="4235450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E4DC3400-0B11-4EA0-9B8D-6FADE6964F37}"/>
              </a:ext>
            </a:extLst>
          </p:cNvPr>
          <p:cNvSpPr>
            <a:spLocks noGrp="1" noChangeAspect="1"/>
          </p:cNvSpPr>
          <p:nvPr>
            <p:ph type="pic" sz="quarter" idx="23" hasCustomPrompt="1"/>
          </p:nvPr>
        </p:nvSpPr>
        <p:spPr bwMode="ltGray">
          <a:xfrm>
            <a:off x="9869423" y="2286000"/>
            <a:ext cx="1737360" cy="173736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 lIns="0" tIns="0" rIns="0" bIns="594360" anchor="ctr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7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</a:t>
            </a:r>
            <a:br>
              <a:rPr lang="en-US"/>
            </a:br>
            <a:r>
              <a:rPr lang="en-US"/>
              <a:t>here or click or tap icon </a:t>
            </a:r>
            <a:br>
              <a:rPr lang="en-US"/>
            </a:br>
            <a:r>
              <a:rPr lang="en-US"/>
              <a:t>below to insert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133C357E-ECC0-485F-9033-5D4DEC8774B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69423" y="4235450"/>
            <a:ext cx="1737360" cy="203358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A72D6D-004C-4F57-AD34-F1019A7560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657282263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720">
          <p15:clr>
            <a:srgbClr val="5ACBF0"/>
          </p15:clr>
        </p15:guide>
        <p15:guide id="2" orient="horz" pos="2664">
          <p15:clr>
            <a:srgbClr val="5ACBF0"/>
          </p15:clr>
        </p15:guide>
        <p15:guide id="3" pos="6216">
          <p15:clr>
            <a:srgbClr val="5ACBF0"/>
          </p15:clr>
        </p15:guide>
        <p15:guide id="5" pos="5850">
          <p15:clr>
            <a:srgbClr val="5ACBF0"/>
          </p15:clr>
        </p15:guide>
        <p15:guide id="7" pos="4392">
          <p15:clr>
            <a:srgbClr val="5ACBF0"/>
          </p15:clr>
        </p15:guide>
        <p15:guide id="8" pos="3292">
          <p15:clr>
            <a:srgbClr val="5ACBF0"/>
          </p15:clr>
        </p15:guide>
        <p15:guide id="10" pos="2926">
          <p15:clr>
            <a:srgbClr val="5ACBF0"/>
          </p15:clr>
        </p15:guide>
        <p15:guide id="11" pos="4754">
          <p15:clr>
            <a:srgbClr val="5ACBF0"/>
          </p15:clr>
        </p15:guide>
        <p15:guide id="13" pos="1464">
          <p15:clr>
            <a:srgbClr val="5ACBF0"/>
          </p15:clr>
        </p15:guide>
        <p15:guide id="14" orient="horz" pos="1440">
          <p15:clr>
            <a:srgbClr val="5ACBF0"/>
          </p15:clr>
        </p15:guide>
        <p15:guide id="15" pos="1830">
          <p15:clr>
            <a:srgbClr val="5ACBF0"/>
          </p15:clr>
        </p15:guide>
        <p15:guide id="16" orient="horz" pos="2533">
          <p15:clr>
            <a:srgbClr val="5ACBF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side by s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5C076-3B78-4451-8068-576892A08E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309812"/>
            <a:ext cx="3182027" cy="3959225"/>
          </a:xfrm>
        </p:spPr>
        <p:txBody>
          <a:bodyPr anchor="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E9DBFD9-3E1E-4F19-AF15-56780F9C792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56100" y="2309812"/>
            <a:ext cx="7253288" cy="3959223"/>
          </a:xfrm>
        </p:spPr>
        <p:txBody>
          <a:bodyPr anchor="t"/>
          <a:lstStyle>
            <a:lvl1pPr marL="231775" indent="-231775">
              <a:spcAft>
                <a:spcPts val="600"/>
              </a:spcAft>
              <a:buFont typeface="Wingdings" panose="05000000000000000000" pitchFamily="2" charset="2"/>
              <a:buChar char="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867F2-3994-4092-B53B-5792FEE69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5216" y="2019300"/>
            <a:ext cx="3182112" cy="0"/>
          </a:xfrm>
          <a:prstGeom prst="line">
            <a:avLst/>
          </a:prstGeom>
          <a:ln w="9525">
            <a:gradFill flip="none" rotWithShape="1">
              <a:gsLst>
                <a:gs pos="10000">
                  <a:srgbClr val="323139"/>
                </a:gs>
                <a:gs pos="80000">
                  <a:srgbClr val="0097F4"/>
                </a:gs>
                <a:gs pos="70000">
                  <a:srgbClr val="00B291"/>
                </a:gs>
                <a:gs pos="60000">
                  <a:srgbClr val="9BC72A"/>
                </a:gs>
                <a:gs pos="50000">
                  <a:srgbClr val="FFCE20"/>
                </a:gs>
                <a:gs pos="40000">
                  <a:srgbClr val="FFA200"/>
                </a:gs>
                <a:gs pos="30000">
                  <a:srgbClr val="FF32A3"/>
                </a:gs>
                <a:gs pos="20000">
                  <a:srgbClr val="CB85FF"/>
                </a:gs>
                <a:gs pos="90000">
                  <a:srgbClr val="323139"/>
                </a:gs>
              </a:gsLst>
              <a:lin ang="0" scaled="1"/>
              <a:tileRect/>
            </a:gra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9D8AF80-CAD5-4055-80AD-0B31EBCB52A9}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1A9F7D-F14E-4BCE-9EB4-D9EF47B67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4523" y="2019300"/>
            <a:ext cx="7254865" cy="0"/>
          </a:xfrm>
          <a:prstGeom prst="line">
            <a:avLst/>
          </a:prstGeom>
          <a:ln w="9525">
            <a:solidFill>
              <a:schemeClr val="tx1">
                <a:alpha val="30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21736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3" pos="2744">
          <p15:clr>
            <a:srgbClr val="5ACBF0"/>
          </p15:clr>
        </p15:guide>
        <p15:guide id="29" orient="horz" pos="1272">
          <p15:clr>
            <a:srgbClr val="5ACBF0"/>
          </p15:clr>
        </p15:guide>
        <p15:guide id="30" pos="2376">
          <p15:clr>
            <a:srgbClr val="5ACBF0"/>
          </p15:clr>
        </p15:guide>
        <p15:guide id="32" orient="horz" pos="1455">
          <p15:clr>
            <a:srgbClr val="5ACBF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 side by 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5C076-3B78-4451-8068-576892A08E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585788"/>
            <a:ext cx="3182027" cy="568325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15781-2431-48C9-AEF1-52FBD41AF3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41888" y="585788"/>
            <a:ext cx="6667500" cy="5683249"/>
          </a:xfrm>
        </p:spPr>
        <p:txBody>
          <a:bodyPr anchor="ctr"/>
          <a:lstStyle>
            <a:lvl1pPr marL="231775" indent="-231775">
              <a:spcAft>
                <a:spcPts val="600"/>
              </a:spcAft>
              <a:buFont typeface="Wingdings" panose="05000000000000000000" pitchFamily="2" charset="2"/>
              <a:buChar char="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35867F2-3994-4092-B53B-5792FEE698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356100" y="2578100"/>
            <a:ext cx="0" cy="1701800"/>
          </a:xfrm>
          <a:prstGeom prst="line">
            <a:avLst/>
          </a:prstGeom>
          <a:ln w="9525">
            <a:gradFill flip="none" rotWithShape="1">
              <a:gsLst>
                <a:gs pos="10000">
                  <a:srgbClr val="323139"/>
                </a:gs>
                <a:gs pos="80000">
                  <a:srgbClr val="0097F4"/>
                </a:gs>
                <a:gs pos="70000">
                  <a:srgbClr val="00B291"/>
                </a:gs>
                <a:gs pos="60000">
                  <a:srgbClr val="9BC72A"/>
                </a:gs>
                <a:gs pos="50000">
                  <a:srgbClr val="FFCE20"/>
                </a:gs>
                <a:gs pos="40000">
                  <a:srgbClr val="FFA200"/>
                </a:gs>
                <a:gs pos="30000">
                  <a:srgbClr val="FF32A3"/>
                </a:gs>
                <a:gs pos="20000">
                  <a:srgbClr val="CB85FF"/>
                </a:gs>
                <a:gs pos="90000">
                  <a:srgbClr val="323139"/>
                </a:gs>
              </a:gsLst>
              <a:lin ang="5400000" scaled="1"/>
              <a:tileRect/>
            </a:gra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1DC2181-37AB-40A3-B61C-1DE7DBB57D63}"/>
              </a:ext>
            </a:extLst>
          </p:cNvPr>
          <p:cNvSpPr txBox="1"/>
          <p:nvPr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</p:spTree>
    <p:extLst>
      <p:ext uri="{BB962C8B-B14F-4D97-AF65-F5344CB8AC3E}">
        <p14:creationId xmlns:p14="http://schemas.microsoft.com/office/powerpoint/2010/main" val="225442284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3" pos="2744">
          <p15:clr>
            <a:srgbClr val="5ACBF0"/>
          </p15:clr>
        </p15:guide>
        <p15:guide id="29" orient="horz" pos="2160">
          <p15:clr>
            <a:srgbClr val="5ACBF0"/>
          </p15:clr>
        </p15:guide>
        <p15:guide id="30" pos="2376">
          <p15:clr>
            <a:srgbClr val="5ACBF0"/>
          </p15:clr>
        </p15:guide>
        <p15:guide id="31" pos="3113">
          <p15:clr>
            <a:srgbClr val="5ACBF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veloper Code Layou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0636FE-845C-418D-82A1-1DA6DB73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2D46E0-16CE-40B0-8623-F82D5D410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1436688"/>
            <a:ext cx="12192000" cy="5421312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44977AB6-1D7E-4858-A2EA-BF86577C39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436688"/>
            <a:ext cx="3788358" cy="446148"/>
          </a:xfrm>
          <a:gradFill flip="none" rotWithShape="1">
            <a:gsLst>
              <a:gs pos="0">
                <a:srgbClr val="000000"/>
              </a:gs>
              <a:gs pos="92000">
                <a:srgbClr val="000000"/>
              </a:gs>
              <a:gs pos="92000">
                <a:schemeClr val="accent1"/>
              </a:gs>
            </a:gsLst>
            <a:lin ang="16200000" scaled="1"/>
            <a:tileRect/>
          </a:gradFill>
        </p:spPr>
        <p:txBody>
          <a:bodyPr lIns="585216" tIns="91440" bIns="4572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5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BA9F61CF-FF79-485A-A6C8-A1952EFD58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8263" y="2099310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553" indent="0">
              <a:buNone/>
              <a:tabLst>
                <a:tab pos="344488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607" indent="0">
              <a:buNone/>
              <a:tabLst>
                <a:tab pos="569913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563" indent="0">
              <a:buNone/>
              <a:tabLst>
                <a:tab pos="800100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997" indent="0">
              <a:buNone/>
              <a:tabLst>
                <a:tab pos="1028700" algn="l"/>
              </a:tabLst>
              <a:defRPr sz="240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84861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1322">
          <p15:clr>
            <a:srgbClr val="5ACBF0"/>
          </p15:clr>
        </p15:guide>
        <p15:guide id="2" orient="horz" pos="905">
          <p15:clr>
            <a:srgbClr val="5ACBF0"/>
          </p15:clr>
        </p15:guide>
        <p15:guide id="3" orient="horz" pos="288">
          <p15:clr>
            <a:srgbClr val="5ACBF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Botto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845FFD-6B9A-4013-932A-5E4D7E849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B17F8BB-3610-1A4F-9E76-B12E706A55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6390" y="1230681"/>
            <a:ext cx="11018520" cy="369332"/>
          </a:xfrm>
        </p:spPr>
        <p:txBody>
          <a:bodyPr wrap="square">
            <a:sp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  <a:lvl2pPr marL="228531" indent="0">
              <a:buNone/>
              <a:defRPr sz="240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EBE70E-6A93-4EB4-A189-6F9DE42CE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2827138"/>
            <a:ext cx="12192000" cy="4030862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9A2E28-037B-FA4D-ADDC-1AFA11D65C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2827138"/>
            <a:ext cx="3788358" cy="446148"/>
          </a:xfrm>
          <a:gradFill flip="none" rotWithShape="1">
            <a:gsLst>
              <a:gs pos="0">
                <a:srgbClr val="000000"/>
              </a:gs>
              <a:gs pos="92000">
                <a:srgbClr val="000000"/>
              </a:gs>
              <a:gs pos="92000">
                <a:schemeClr val="accent1"/>
              </a:gs>
            </a:gsLst>
            <a:lin ang="16200000" scaled="1"/>
            <a:tileRect/>
          </a:gradFill>
        </p:spPr>
        <p:txBody>
          <a:bodyPr lIns="585216" tIns="91440" bIns="4572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389" y="3491219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</p:spTree>
    <p:extLst>
      <p:ext uri="{BB962C8B-B14F-4D97-AF65-F5344CB8AC3E}">
        <p14:creationId xmlns:p14="http://schemas.microsoft.com/office/powerpoint/2010/main" val="36576392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4" orient="horz" pos="1776">
          <p15:clr>
            <a:srgbClr val="5ACBF0"/>
          </p15:clr>
        </p15:guide>
        <p15:guide id="5" orient="horz" pos="2197">
          <p15:clr>
            <a:srgbClr val="5ACBF0"/>
          </p15:clr>
        </p15:guide>
        <p15:guide id="6" orient="horz" pos="773">
          <p15:clr>
            <a:srgbClr val="5ACBF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T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EBE70E-6A93-4EB4-A189-6F9DE42CE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0" y="0"/>
            <a:ext cx="12192000" cy="4030862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845FFD-6B9A-4013-932A-5E4D7E849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224580"/>
            <a:ext cx="11018520" cy="49244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9A2E28-037B-FA4D-ADDC-1AFA11D65C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0"/>
            <a:ext cx="3788358" cy="446148"/>
          </a:xfrm>
          <a:gradFill flip="none" rotWithShape="1">
            <a:gsLst>
              <a:gs pos="0">
                <a:srgbClr val="000000"/>
              </a:gs>
              <a:gs pos="92000">
                <a:srgbClr val="000000"/>
              </a:gs>
              <a:gs pos="92000">
                <a:schemeClr val="accent1"/>
              </a:gs>
            </a:gsLst>
            <a:lin ang="16200000" scaled="1"/>
            <a:tileRect/>
          </a:gradFill>
        </p:spPr>
        <p:txBody>
          <a:bodyPr lIns="585216" tIns="91440" bIns="4572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389" y="660508"/>
            <a:ext cx="11018520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000000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7B17F8BB-3610-1A4F-9E76-B12E706A55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1152" y="4996505"/>
            <a:ext cx="11018520" cy="369332"/>
          </a:xfrm>
        </p:spPr>
        <p:txBody>
          <a:bodyPr wrap="square">
            <a:sp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 sz="2400">
                <a:solidFill>
                  <a:schemeClr val="tx1"/>
                </a:solidFill>
                <a:latin typeface="+mn-lt"/>
                <a:cs typeface="Segoe Sans Display" pitchFamily="2" charset="0"/>
              </a:defRPr>
            </a:lvl1pPr>
            <a:lvl2pPr marL="228531" indent="0">
              <a:buNone/>
              <a:defRPr sz="240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692859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4" orient="horz" pos="2661">
          <p15:clr>
            <a:srgbClr val="5ACBF0"/>
          </p15:clr>
        </p15:guide>
        <p15:guide id="5" orient="horz" pos="3147">
          <p15:clr>
            <a:srgbClr val="5ACBF0"/>
          </p15:clr>
        </p15:guide>
        <p15:guide id="6" orient="horz" pos="419">
          <p15:clr>
            <a:srgbClr val="5ACBF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Right s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2BB27-7DA5-4478-8C18-C1FFEE20AA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263" y="457200"/>
            <a:ext cx="4040887" cy="49244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BB818A5-4223-0847-B6E2-655C7DC7B6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8965" y="1338139"/>
            <a:ext cx="4040185" cy="36933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 sz="2400" b="0" i="0" baseline="0">
                <a:solidFill>
                  <a:schemeClr val="tx1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0" indent="0">
              <a:lnSpc>
                <a:spcPct val="100000"/>
              </a:lnSpc>
              <a:spcBef>
                <a:spcPts val="60"/>
              </a:spcBef>
              <a:spcAft>
                <a:spcPts val="60"/>
              </a:spcAft>
              <a:buNone/>
              <a:defRPr sz="2400" b="0" i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16165A-5926-4F59-B348-996936FBB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205984" y="0"/>
            <a:ext cx="6986016" cy="6858000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D599919-A8E3-4D2B-86CF-50C6704F17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1763" y="0"/>
            <a:ext cx="3788358" cy="492314"/>
          </a:xfrm>
          <a:gradFill flip="none" rotWithShape="1">
            <a:gsLst>
              <a:gs pos="0">
                <a:srgbClr val="000000"/>
              </a:gs>
              <a:gs pos="99000">
                <a:srgbClr val="000000"/>
              </a:gs>
              <a:gs pos="99000">
                <a:schemeClr val="accent1"/>
              </a:gs>
            </a:gsLst>
            <a:lin ang="10800000" scaled="1"/>
            <a:tileRect/>
          </a:gradFill>
        </p:spPr>
        <p:txBody>
          <a:bodyPr lIns="585216" tIns="91440" bIns="9144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0725" y="709187"/>
            <a:ext cx="5801961" cy="369332"/>
          </a:xfrm>
        </p:spPr>
        <p:txBody>
          <a:bodyPr/>
          <a:lstStyle>
            <a:lvl1pPr marL="0" indent="0">
              <a:buNone/>
              <a:tabLst/>
              <a:defRPr sz="2400">
                <a:solidFill>
                  <a:srgbClr val="2F2F2F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</p:spTree>
    <p:extLst>
      <p:ext uri="{BB962C8B-B14F-4D97-AF65-F5344CB8AC3E}">
        <p14:creationId xmlns:p14="http://schemas.microsoft.com/office/powerpoint/2010/main" val="1857840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445">
          <p15:clr>
            <a:srgbClr val="5ACBF0"/>
          </p15:clr>
        </p15:guide>
        <p15:guide id="4" orient="horz" pos="843">
          <p15:clr>
            <a:srgbClr val="5ACBF0"/>
          </p15:clr>
        </p15:guide>
        <p15:guide id="7" pos="3283">
          <p15:clr>
            <a:srgbClr val="5ACBF0"/>
          </p15:clr>
        </p15:guide>
        <p15:guide id="8" pos="3654">
          <p15:clr>
            <a:srgbClr val="5ACBF0"/>
          </p15:clr>
        </p15:guide>
        <p15:guide id="9" pos="2916">
          <p15:clr>
            <a:srgbClr val="5ACBF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de Left s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316165A-5926-4F59-B348-996936FBB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-2" y="0"/>
            <a:ext cx="6986016" cy="6858000"/>
          </a:xfrm>
          <a:prstGeom prst="rect">
            <a:avLst/>
          </a:prstGeom>
          <a:solidFill>
            <a:srgbClr val="FFFFF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B14A7D-C409-4A7C-9D82-A2E5DBB8AB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75549" y="457200"/>
            <a:ext cx="4031233" cy="49244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D599919-A8E3-4D2B-86CF-50C6704F17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-1" y="0"/>
            <a:ext cx="3788358" cy="492314"/>
          </a:xfrm>
          <a:gradFill flip="none" rotWithShape="1">
            <a:gsLst>
              <a:gs pos="0">
                <a:srgbClr val="000000"/>
              </a:gs>
              <a:gs pos="99000">
                <a:srgbClr val="000000"/>
              </a:gs>
              <a:gs pos="99000">
                <a:schemeClr val="accent1"/>
              </a:gs>
            </a:gsLst>
            <a:lin ang="10800000" scaled="1"/>
            <a:tileRect/>
          </a:gradFill>
        </p:spPr>
        <p:txBody>
          <a:bodyPr lIns="585216" tIns="91440" bIns="91440"/>
          <a:lstStyle>
            <a:lvl1pPr marL="0" indent="0">
              <a:buNone/>
              <a:defRPr sz="1999">
                <a:solidFill>
                  <a:srgbClr val="FFFFF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enter title</a:t>
            </a:r>
          </a:p>
        </p:txBody>
      </p:sp>
      <p:sp>
        <p:nvSpPr>
          <p:cNvPr id="13" name="Text Placeholder 4" descr="This layout should only be used for developer code. The font used is a monospace font which is ideal for showing code.">
            <a:extLst>
              <a:ext uri="{FF2B5EF4-FFF2-40B4-BE49-F238E27FC236}">
                <a16:creationId xmlns:a16="http://schemas.microsoft.com/office/drawing/2014/main" id="{47501FD0-A948-CC48-8B11-3BD4F2AE4E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199" y="706011"/>
            <a:ext cx="5819775" cy="369332"/>
          </a:xfrm>
        </p:spPr>
        <p:txBody>
          <a:bodyPr/>
          <a:lstStyle>
            <a:lvl1pPr marL="0" indent="0">
              <a:buNone/>
              <a:defRPr sz="2400">
                <a:solidFill>
                  <a:srgbClr val="2F2F2F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  <a:lvl2pPr marL="346449" indent="0">
              <a:buNone/>
              <a:defRPr sz="23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2pPr>
            <a:lvl3pPr marL="584432" indent="0">
              <a:buNone/>
              <a:defRPr sz="19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3pPr>
            <a:lvl4pPr marL="814319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4pPr>
            <a:lvl5pPr marL="1050682" indent="0">
              <a:buNone/>
              <a:defRPr sz="1799">
                <a:gradFill>
                  <a:gsLst>
                    <a:gs pos="61049">
                      <a:schemeClr val="tx1"/>
                    </a:gs>
                    <a:gs pos="43000">
                      <a:schemeClr val="tx1"/>
                    </a:gs>
                  </a:gsLst>
                  <a:lin ang="5400000" scaled="0"/>
                </a:gradFill>
                <a:latin typeface="Consolas" panose="020B0609020204030204" pitchFamily="49" charset="0"/>
                <a:cs typeface="Consolas" panose="020B0609020204030204" pitchFamily="49" charset="0"/>
              </a:defRPr>
            </a:lvl5pPr>
          </a:lstStyle>
          <a:p>
            <a:pPr lvl="0"/>
            <a:r>
              <a:rPr lang="en-US"/>
              <a:t>Click to edit or paste code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BB818A5-4223-0847-B6E2-655C7DC7B6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75550" y="1336675"/>
            <a:ext cx="4033838" cy="369332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 sz="2400" b="0" i="0" baseline="0">
                <a:solidFill>
                  <a:schemeClr val="tx1"/>
                </a:solidFill>
                <a:latin typeface="Segoe Sans Display" pitchFamily="2" charset="0"/>
                <a:cs typeface="Segoe Sans Display" pitchFamily="2" charset="0"/>
              </a:defRPr>
            </a:lvl1pPr>
            <a:lvl2pPr marL="0" indent="0">
              <a:lnSpc>
                <a:spcPct val="100000"/>
              </a:lnSpc>
              <a:spcBef>
                <a:spcPts val="60"/>
              </a:spcBef>
              <a:spcAft>
                <a:spcPts val="60"/>
              </a:spcAft>
              <a:buNone/>
              <a:defRPr sz="2400" b="0" i="0">
                <a:solidFill>
                  <a:srgbClr val="2F2F2F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457063" indent="0">
              <a:buNone/>
              <a:defRPr/>
            </a:lvl3pPr>
            <a:lvl4pPr marL="685594" indent="0">
              <a:buNone/>
              <a:defRPr/>
            </a:lvl4pPr>
            <a:lvl5pPr marL="914126" indent="0">
              <a:buNone/>
              <a:defRPr/>
            </a:lvl5pPr>
          </a:lstStyle>
          <a:p>
            <a:pPr lvl="0"/>
            <a:r>
              <a:rPr lang="en-US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986416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436">
          <p15:clr>
            <a:srgbClr val="5ACBF0"/>
          </p15:clr>
        </p15:guide>
        <p15:guide id="4" orient="horz" pos="839">
          <p15:clr>
            <a:srgbClr val="5ACBF0"/>
          </p15:clr>
        </p15:guide>
        <p15:guide id="6" pos="4402">
          <p15:clr>
            <a:srgbClr val="5ACBF0"/>
          </p15:clr>
        </p15:guide>
        <p15:guide id="7" pos="4034">
          <p15:clr>
            <a:srgbClr val="5ACBF0"/>
          </p15:clr>
        </p15:guide>
        <p15:guide id="8" pos="4772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FEFD-88E5-4869-B5C3-1611B0B50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212C2-8B30-4835-8711-AA981B6CFBE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4200" y="1435100"/>
            <a:ext cx="11018838" cy="48339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9662A5-6E2F-47B0-9B6E-E87983D37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7CBDD-49E9-BBDF-550B-482E4E570E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3224827369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2" orient="horz" pos="1272">
          <p15:clr>
            <a:srgbClr val="5ACBF0"/>
          </p15:clr>
        </p15:guide>
        <p15:guide id="3" orient="horz" pos="288">
          <p15:clr>
            <a:srgbClr val="5ACBF0"/>
          </p15:clr>
        </p15:guide>
        <p15:guide id="5" orient="horz" pos="904">
          <p15:clr>
            <a:srgbClr val="5ACBF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2867024"/>
            <a:ext cx="4177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blipFill>
                  <a:blip r:embed="rId3"/>
                  <a:stretch>
                    <a:fillRect t="-26822" b="-26822"/>
                  </a:stretch>
                </a:blip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Demo title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85216" y="3977319"/>
            <a:ext cx="4177284" cy="24622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Speaker name</a:t>
            </a:r>
          </a:p>
        </p:txBody>
      </p:sp>
      <p:sp>
        <p:nvSpPr>
          <p:cNvPr id="4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5D5F20BF-1B1B-50CA-191C-F2202EAF5B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>
            <a:blip r:embed="rId4"/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</p:spTree>
    <p:extLst>
      <p:ext uri="{BB962C8B-B14F-4D97-AF65-F5344CB8AC3E}">
        <p14:creationId xmlns:p14="http://schemas.microsoft.com/office/powerpoint/2010/main" val="812763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3" orient="horz" pos="1910">
          <p15:clr>
            <a:srgbClr val="5ACBF0"/>
          </p15:clr>
        </p15:guide>
        <p15:guide id="4" orient="horz" pos="2505">
          <p15:clr>
            <a:srgbClr val="5ACBF0"/>
          </p15:clr>
        </p15:guide>
        <p15:guide id="5" pos="3360" userDrawn="1">
          <p15:clr>
            <a:srgbClr val="5ACBF0"/>
          </p15:clr>
        </p15:guide>
        <p15:guide id="6" pos="3000" userDrawn="1">
          <p15:clr>
            <a:srgbClr val="5ACBF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4178808" cy="664797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blipFill>
                  <a:blip r:embed="rId2"/>
                  <a:stretch>
                    <a:fillRect t="-26822" b="-26822"/>
                  </a:stretch>
                </a:blip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  <p:sp>
        <p:nvSpPr>
          <p:cNvPr id="3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C1E8B5B3-E911-FA3B-060D-08ACEFE48A2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5334000" y="0"/>
            <a:ext cx="6858000" cy="6858000"/>
          </a:xfrm>
          <a:blipFill>
            <a:blip r:embed="rId3"/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bg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</p:spTree>
    <p:extLst>
      <p:ext uri="{BB962C8B-B14F-4D97-AF65-F5344CB8AC3E}">
        <p14:creationId xmlns:p14="http://schemas.microsoft.com/office/powerpoint/2010/main" val="2384628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360" userDrawn="1">
          <p15:clr>
            <a:srgbClr val="5ACBF0"/>
          </p15:clr>
        </p15:guide>
        <p15:guide id="3" orient="horz" pos="1910">
          <p15:clr>
            <a:srgbClr val="5ACBF0"/>
          </p15:clr>
        </p15:guide>
        <p15:guide id="4" pos="3000" userDrawn="1">
          <p15:clr>
            <a:srgbClr val="5ACBF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" descr="This photo is a 'placeholder' only. Drag or drop your photo here, or click and tap the center to insert a photo.">
            <a:extLst>
              <a:ext uri="{FF2B5EF4-FFF2-40B4-BE49-F238E27FC236}">
                <a16:creationId xmlns:a16="http://schemas.microsoft.com/office/drawing/2014/main" id="{D5251FF9-51E6-2765-9254-6116F6EE4A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 bwMode="ltGray">
          <a:xfrm>
            <a:off x="0" y="0"/>
            <a:ext cx="12192000" cy="6858000"/>
          </a:xfrm>
          <a:blipFill>
            <a:blip r:embed="rId2"/>
            <a:srcRect/>
            <a:stretch>
              <a:fillRect/>
            </a:stretch>
          </a:blipFill>
        </p:spPr>
        <p:txBody>
          <a:bodyPr lIns="0" tIns="2377440" rIns="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="0">
                <a:solidFill>
                  <a:schemeClr val="tx1"/>
                </a:solidFill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Drag &amp; drop your photo here </a:t>
            </a:r>
            <a:br>
              <a:rPr lang="en-US"/>
            </a:br>
            <a:r>
              <a:rPr lang="en-US"/>
              <a:t>or click or tap icon below </a:t>
            </a:r>
            <a:br>
              <a:rPr lang="en-US"/>
            </a:br>
            <a:r>
              <a:rPr lang="en-US"/>
              <a:t>to insert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4178808" cy="664797"/>
          </a:xfrm>
          <a:noFill/>
        </p:spPr>
        <p:txBody>
          <a:bodyPr lIns="0" tIns="0" rIns="0" bIns="0" anchor="b" anchorCtr="0">
            <a:spAutoFit/>
          </a:bodyPr>
          <a:lstStyle>
            <a:lvl1pPr algn="l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241169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2869609"/>
            <a:ext cx="11049000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blipFill>
                  <a:blip r:embed="rId3"/>
                  <a:stretch>
                    <a:fillRect t="-26822" b="-26822"/>
                  </a:stretch>
                </a:blipFill>
                <a:effectLst/>
                <a:latin typeface="+mn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95603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Excel 1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Excel product title</a:t>
            </a:r>
          </a:p>
        </p:txBody>
      </p:sp>
    </p:spTree>
    <p:extLst>
      <p:ext uri="{BB962C8B-B14F-4D97-AF65-F5344CB8AC3E}">
        <p14:creationId xmlns:p14="http://schemas.microsoft.com/office/powerpoint/2010/main" val="6450792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Excel 2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Excel product title</a:t>
            </a:r>
          </a:p>
        </p:txBody>
      </p:sp>
    </p:spTree>
    <p:extLst>
      <p:ext uri="{BB962C8B-B14F-4D97-AF65-F5344CB8AC3E}">
        <p14:creationId xmlns:p14="http://schemas.microsoft.com/office/powerpoint/2010/main" val="11397081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Oulook 1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Outlook product title</a:t>
            </a:r>
          </a:p>
        </p:txBody>
      </p:sp>
    </p:spTree>
    <p:extLst>
      <p:ext uri="{BB962C8B-B14F-4D97-AF65-F5344CB8AC3E}">
        <p14:creationId xmlns:p14="http://schemas.microsoft.com/office/powerpoint/2010/main" val="30833420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Outlook 2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Outlook product title</a:t>
            </a:r>
          </a:p>
        </p:txBody>
      </p:sp>
    </p:spTree>
    <p:extLst>
      <p:ext uri="{BB962C8B-B14F-4D97-AF65-F5344CB8AC3E}">
        <p14:creationId xmlns:p14="http://schemas.microsoft.com/office/powerpoint/2010/main" val="4621489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PowerPoint 1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PowerPoint product title</a:t>
            </a:r>
          </a:p>
        </p:txBody>
      </p:sp>
    </p:spTree>
    <p:extLst>
      <p:ext uri="{BB962C8B-B14F-4D97-AF65-F5344CB8AC3E}">
        <p14:creationId xmlns:p14="http://schemas.microsoft.com/office/powerpoint/2010/main" val="14674470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PowerPoint 2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PowerPoint product title</a:t>
            </a:r>
          </a:p>
        </p:txBody>
      </p:sp>
    </p:spTree>
    <p:extLst>
      <p:ext uri="{BB962C8B-B14F-4D97-AF65-F5344CB8AC3E}">
        <p14:creationId xmlns:p14="http://schemas.microsoft.com/office/powerpoint/2010/main" val="711324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Non-bullete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4B655BA-10A4-4A57-89DB-CFFBE1CA1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6390" y="1434370"/>
            <a:ext cx="11018520" cy="2308324"/>
          </a:xfrm>
        </p:spPr>
        <p:txBody>
          <a:bodyPr wrap="square">
            <a:spAutoFit/>
          </a:bodyPr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1363FF4-6EF0-D2BC-8DFE-19CC89CD92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1796579812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905">
          <p15:clr>
            <a:srgbClr val="5ACBF0"/>
          </p15:clr>
        </p15:guide>
        <p15:guide id="4" orient="horz" pos="1272">
          <p15:clr>
            <a:srgbClr val="5ACBF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Teams 1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Teams product title</a:t>
            </a:r>
          </a:p>
        </p:txBody>
      </p:sp>
    </p:spTree>
    <p:extLst>
      <p:ext uri="{BB962C8B-B14F-4D97-AF65-F5344CB8AC3E}">
        <p14:creationId xmlns:p14="http://schemas.microsoft.com/office/powerpoint/2010/main" val="42440294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Teams 2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Teams product title</a:t>
            </a:r>
          </a:p>
        </p:txBody>
      </p:sp>
    </p:spTree>
    <p:extLst>
      <p:ext uri="{BB962C8B-B14F-4D97-AF65-F5344CB8AC3E}">
        <p14:creationId xmlns:p14="http://schemas.microsoft.com/office/powerpoint/2010/main" val="825271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Word 1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bg2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Word product title</a:t>
            </a:r>
          </a:p>
        </p:txBody>
      </p:sp>
    </p:spTree>
    <p:extLst>
      <p:ext uri="{BB962C8B-B14F-4D97-AF65-F5344CB8AC3E}">
        <p14:creationId xmlns:p14="http://schemas.microsoft.com/office/powerpoint/2010/main" val="868549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Word 2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Word product title</a:t>
            </a:r>
          </a:p>
        </p:txBody>
      </p:sp>
    </p:spTree>
    <p:extLst>
      <p:ext uri="{BB962C8B-B14F-4D97-AF65-F5344CB8AC3E}">
        <p14:creationId xmlns:p14="http://schemas.microsoft.com/office/powerpoint/2010/main" val="1483671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Title Copilot Studi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B8FDC08-6E01-3B36-160B-ED2547ADF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216" y="2869609"/>
            <a:ext cx="11035284" cy="664797"/>
          </a:xfr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b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Copilot Studio product title</a:t>
            </a:r>
          </a:p>
        </p:txBody>
      </p:sp>
    </p:spTree>
    <p:extLst>
      <p:ext uri="{BB962C8B-B14F-4D97-AF65-F5344CB8AC3E}">
        <p14:creationId xmlns:p14="http://schemas.microsoft.com/office/powerpoint/2010/main" val="556139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984DFF08-424F-41F7-65E9-D78083578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457200"/>
            <a:ext cx="5508419" cy="433965"/>
          </a:xfrm>
        </p:spPr>
        <p:txBody>
          <a:bodyPr tIns="64008"/>
          <a:lstStyle>
            <a:lvl1pPr>
              <a:defRPr sz="2400" spc="0"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685359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2"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66C602C8-0324-CFC3-264A-D1365F089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457200"/>
            <a:ext cx="5508419" cy="433965"/>
          </a:xfrm>
        </p:spPr>
        <p:txBody>
          <a:bodyPr tIns="64008"/>
          <a:lstStyle>
            <a:lvl1pPr>
              <a:defRPr sz="2400" spc="0"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66868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3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9EC29E27-168F-A5F2-C2AE-970461BC9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457200"/>
            <a:ext cx="5508419" cy="433965"/>
          </a:xfrm>
        </p:spPr>
        <p:txBody>
          <a:bodyPr tIns="64008"/>
          <a:lstStyle>
            <a:lvl1pPr>
              <a:defRPr sz="2400" spc="0"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8703612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4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71CCBAAD-45F4-192C-7726-EAAA328BD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457200"/>
            <a:ext cx="5508419" cy="433965"/>
          </a:xfrm>
        </p:spPr>
        <p:txBody>
          <a:bodyPr tIns="64008"/>
          <a:lstStyle>
            <a:lvl1pPr>
              <a:defRPr sz="2400" spc="0"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254171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5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46B15DBD-1404-5599-4352-54E4640D8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457200"/>
            <a:ext cx="5508419" cy="433965"/>
          </a:xfrm>
        </p:spPr>
        <p:txBody>
          <a:bodyPr tIns="64008"/>
          <a:lstStyle>
            <a:lvl1pPr>
              <a:defRPr sz="2400" spc="0">
                <a:latin typeface="+mj-lt"/>
                <a:cs typeface="Segoe Sans Display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16995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E2550-DA43-453C-A328-33C740E65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B7A288-CDAC-4184-9F73-137C95F5E64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84200" y="1435100"/>
            <a:ext cx="5211763" cy="4833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C22105-78D6-4753-94FA-3DA949361A9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89688" y="1435100"/>
            <a:ext cx="5219700" cy="4833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6A123D-3A27-499F-9210-3E0D7CED3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DC3595B-25C2-CF43-259D-75A3671E70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163091465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276">
          <p15:clr>
            <a:srgbClr val="5ACBF0"/>
          </p15:clr>
        </p15:guide>
        <p15:guide id="3" orient="horz" pos="904">
          <p15:clr>
            <a:srgbClr val="5ACBF0"/>
          </p15:clr>
        </p15:guide>
        <p15:guide id="4" pos="3660">
          <p15:clr>
            <a:srgbClr val="5ACBF0"/>
          </p15:clr>
        </p15:guide>
        <p15:guide id="5" pos="4024">
          <p15:clr>
            <a:srgbClr val="5ACBF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Graphic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006671D-4EF5-06D8-2078-B3799D74A3BA}"/>
              </a:ext>
            </a:extLst>
          </p:cNvPr>
          <p:cNvSpPr/>
          <p:nvPr userDrawn="1"/>
        </p:nvSpPr>
        <p:spPr bwMode="auto">
          <a:xfrm>
            <a:off x="571500" y="585788"/>
            <a:ext cx="11049000" cy="5683249"/>
          </a:xfrm>
          <a:prstGeom prst="roundRect">
            <a:avLst>
              <a:gd name="adj" fmla="val 1918"/>
            </a:avLst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FBC87E-4CC9-0F44-6DF9-7F6E2A043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532" y="1008742"/>
            <a:ext cx="10363918" cy="55399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155222B-26E4-2F43-D7F5-FC045289128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3382" y="2017712"/>
            <a:ext cx="10364218" cy="42513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9DBCD25-6DFA-052F-4ED9-1E8C8737F9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3532" y="843642"/>
            <a:ext cx="10363918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2633805135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0" userDrawn="1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53C62E-72E5-F065-0EA5-5455A61A10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47823" y="1778853"/>
            <a:ext cx="7896354" cy="2462213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lang="en-US" sz="16000" b="0" kern="1200" cap="none" spc="-50" baseline="0" dirty="0">
                <a:ln w="3175">
                  <a:noFill/>
                </a:ln>
                <a:blipFill>
                  <a:blip r:embed="rId3"/>
                  <a:stretch>
                    <a:fillRect t="-26822" b="-26822"/>
                  </a:stretch>
                </a:blipFill>
                <a:effectLst/>
                <a:latin typeface="+mn-lt"/>
                <a:ea typeface="+mn-ea"/>
                <a:cs typeface="Segoe Sans Display" pitchFamily="2" charset="0"/>
              </a:defRPr>
            </a:lvl1pPr>
          </a:lstStyle>
          <a:p>
            <a:r>
              <a:rPr lang="en-US"/>
              <a:t>##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1FDE9D-CE47-EE58-DDEB-A4E2C9956F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46300" y="4253885"/>
            <a:ext cx="7899400" cy="246221"/>
          </a:xfrm>
        </p:spPr>
        <p:txBody>
          <a:bodyPr/>
          <a:lstStyle>
            <a:lvl1pPr marL="0" indent="0" algn="ctr">
              <a:buNone/>
              <a:defRPr sz="1600"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61988" indent="0" algn="ctr">
              <a:buNone/>
              <a:defRPr/>
            </a:lvl4pPr>
            <a:lvl5pPr marL="855663" indent="0" algn="ctr">
              <a:buNone/>
              <a:defRPr/>
            </a:lvl5pPr>
          </a:lstStyle>
          <a:p>
            <a:pPr lvl="0"/>
            <a:r>
              <a:rPr lang="en-US"/>
              <a:t>Click to edit subtext style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83921F1-D334-EC88-D639-C6492418B9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46300" y="5384185"/>
            <a:ext cx="7899400" cy="153888"/>
          </a:xfrm>
        </p:spPr>
        <p:txBody>
          <a:bodyPr/>
          <a:lstStyle>
            <a:lvl1pPr marL="0" indent="0" algn="ctr">
              <a:buNone/>
              <a:defRPr sz="1000"/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61988" indent="0" algn="ctr">
              <a:buNone/>
              <a:defRPr/>
            </a:lvl4pPr>
            <a:lvl5pPr marL="855663" indent="0" algn="ctr">
              <a:buNone/>
              <a:defRPr/>
            </a:lvl5pPr>
          </a:lstStyle>
          <a:p>
            <a:pPr lvl="0"/>
            <a:r>
              <a:rPr lang="en-US"/>
              <a:t>Click to edit footer style</a:t>
            </a:r>
          </a:p>
        </p:txBody>
      </p:sp>
    </p:spTree>
    <p:extLst>
      <p:ext uri="{BB962C8B-B14F-4D97-AF65-F5344CB8AC3E}">
        <p14:creationId xmlns:p14="http://schemas.microsoft.com/office/powerpoint/2010/main" val="3343532287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 userDrawn="1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2" userDrawn="1">
          <p15:clr>
            <a:srgbClr val="A4A3A4"/>
          </p15:clr>
        </p15:guide>
        <p15:guide id="24" pos="6120" userDrawn="1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888" userDrawn="1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EB123-B336-56F7-07B9-7157FE92A3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49561" y="2913102"/>
            <a:ext cx="5958557" cy="553998"/>
          </a:xfrm>
        </p:spPr>
        <p:txBody>
          <a:bodyPr anchor="b" anchorCtr="0"/>
          <a:lstStyle>
            <a:lvl1pPr>
              <a:defRPr sz="3600">
                <a:latin typeface="+mn-lt"/>
              </a:defRPr>
            </a:lvl1pPr>
          </a:lstStyle>
          <a:p>
            <a:r>
              <a:rPr lang="en-US"/>
              <a:t>Click to edit quote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17E51B3-B187-5510-113C-862CE543F9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49561" y="3647032"/>
            <a:ext cx="5957887" cy="246221"/>
          </a:xfrm>
        </p:spPr>
        <p:txBody>
          <a:bodyPr/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/>
              <a:t>Quote author, Title, Organization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6C1DF1B-24A2-AA48-EFC6-DB12D4F05126}"/>
              </a:ext>
            </a:extLst>
          </p:cNvPr>
          <p:cNvGrpSpPr/>
          <p:nvPr userDrawn="1"/>
        </p:nvGrpSpPr>
        <p:grpSpPr bwMode="black">
          <a:xfrm rot="10800000">
            <a:off x="571439" y="585635"/>
            <a:ext cx="674431" cy="587907"/>
            <a:chOff x="571439" y="585635"/>
            <a:chExt cx="674431" cy="587907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A28B0E3-0DF0-CEB1-6710-C42190FDA81C}"/>
                </a:ext>
              </a:extLst>
            </p:cNvPr>
            <p:cNvSpPr/>
            <p:nvPr/>
          </p:nvSpPr>
          <p:spPr bwMode="black">
            <a:xfrm rot="10800000">
              <a:off x="946425" y="585635"/>
              <a:ext cx="299445" cy="587907"/>
            </a:xfrm>
            <a:custGeom>
              <a:avLst/>
              <a:gdLst>
                <a:gd name="connsiteX0" fmla="*/ 281070 w 299445"/>
                <a:gd name="connsiteY0" fmla="*/ 0 h 587907"/>
                <a:gd name="connsiteX1" fmla="*/ 58466 w 299445"/>
                <a:gd name="connsiteY1" fmla="*/ 0 h 587907"/>
                <a:gd name="connsiteX2" fmla="*/ 0 w 299445"/>
                <a:gd name="connsiteY2" fmla="*/ 58466 h 587907"/>
                <a:gd name="connsiteX3" fmla="*/ 0 w 299445"/>
                <a:gd name="connsiteY3" fmla="*/ 257931 h 587907"/>
                <a:gd name="connsiteX4" fmla="*/ 18375 w 299445"/>
                <a:gd name="connsiteY4" fmla="*/ 276306 h 587907"/>
                <a:gd name="connsiteX5" fmla="*/ 158322 w 299445"/>
                <a:gd name="connsiteY5" fmla="*/ 276306 h 587907"/>
                <a:gd name="connsiteX6" fmla="*/ 165437 w 299445"/>
                <a:gd name="connsiteY6" fmla="*/ 283112 h 587907"/>
                <a:gd name="connsiteX7" fmla="*/ 148114 w 299445"/>
                <a:gd name="connsiteY7" fmla="*/ 363541 h 587907"/>
                <a:gd name="connsiteX8" fmla="*/ 12497 w 299445"/>
                <a:gd name="connsiteY8" fmla="*/ 478865 h 587907"/>
                <a:gd name="connsiteX9" fmla="*/ 5259 w 299445"/>
                <a:gd name="connsiteY9" fmla="*/ 489011 h 587907"/>
                <a:gd name="connsiteX10" fmla="*/ 5259 w 299445"/>
                <a:gd name="connsiteY10" fmla="*/ 577174 h 587907"/>
                <a:gd name="connsiteX11" fmla="*/ 18375 w 299445"/>
                <a:gd name="connsiteY11" fmla="*/ 587630 h 587907"/>
                <a:gd name="connsiteX12" fmla="*/ 222233 w 299445"/>
                <a:gd name="connsiteY12" fmla="*/ 471750 h 587907"/>
                <a:gd name="connsiteX13" fmla="*/ 299445 w 299445"/>
                <a:gd name="connsiteY13" fmla="*/ 221738 h 587907"/>
                <a:gd name="connsiteX14" fmla="*/ 299445 w 299445"/>
                <a:gd name="connsiteY14" fmla="*/ 18375 h 587907"/>
                <a:gd name="connsiteX15" fmla="*/ 281070 w 299445"/>
                <a:gd name="connsiteY15" fmla="*/ 0 h 587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9445" h="587907">
                  <a:moveTo>
                    <a:pt x="281070" y="0"/>
                  </a:moveTo>
                  <a:lnTo>
                    <a:pt x="58466" y="0"/>
                  </a:lnTo>
                  <a:cubicBezTo>
                    <a:pt x="26171" y="0"/>
                    <a:pt x="0" y="26171"/>
                    <a:pt x="0" y="58466"/>
                  </a:cubicBezTo>
                  <a:lnTo>
                    <a:pt x="0" y="257931"/>
                  </a:lnTo>
                  <a:cubicBezTo>
                    <a:pt x="0" y="268078"/>
                    <a:pt x="8229" y="276306"/>
                    <a:pt x="18375" y="276306"/>
                  </a:cubicBezTo>
                  <a:lnTo>
                    <a:pt x="158322" y="276306"/>
                  </a:lnTo>
                  <a:cubicBezTo>
                    <a:pt x="162096" y="276306"/>
                    <a:pt x="165252" y="279276"/>
                    <a:pt x="165437" y="283112"/>
                  </a:cubicBezTo>
                  <a:cubicBezTo>
                    <a:pt x="166798" y="309035"/>
                    <a:pt x="160983" y="335824"/>
                    <a:pt x="148114" y="363541"/>
                  </a:cubicBezTo>
                  <a:cubicBezTo>
                    <a:pt x="124480" y="418295"/>
                    <a:pt x="79254" y="456778"/>
                    <a:pt x="12497" y="478865"/>
                  </a:cubicBezTo>
                  <a:cubicBezTo>
                    <a:pt x="8167" y="480288"/>
                    <a:pt x="5259" y="484433"/>
                    <a:pt x="5259" y="489011"/>
                  </a:cubicBezTo>
                  <a:lnTo>
                    <a:pt x="5259" y="577174"/>
                  </a:lnTo>
                  <a:cubicBezTo>
                    <a:pt x="5259" y="584042"/>
                    <a:pt x="11631" y="589177"/>
                    <a:pt x="18375" y="587630"/>
                  </a:cubicBezTo>
                  <a:cubicBezTo>
                    <a:pt x="105239" y="567770"/>
                    <a:pt x="173171" y="529102"/>
                    <a:pt x="222233" y="471750"/>
                  </a:cubicBezTo>
                  <a:cubicBezTo>
                    <a:pt x="273708" y="411490"/>
                    <a:pt x="299445" y="328152"/>
                    <a:pt x="299445" y="221738"/>
                  </a:cubicBezTo>
                  <a:lnTo>
                    <a:pt x="299445" y="18375"/>
                  </a:lnTo>
                  <a:cubicBezTo>
                    <a:pt x="299445" y="8229"/>
                    <a:pt x="291216" y="0"/>
                    <a:pt x="281070" y="0"/>
                  </a:cubicBezTo>
                </a:path>
              </a:pathLst>
            </a:custGeom>
            <a:grpFill/>
            <a:ln w="6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F8EB19E-F629-7AF7-A657-1D31B1705E7C}"/>
                </a:ext>
              </a:extLst>
            </p:cNvPr>
            <p:cNvSpPr/>
            <p:nvPr/>
          </p:nvSpPr>
          <p:spPr bwMode="black">
            <a:xfrm rot="10800000">
              <a:off x="571439" y="585635"/>
              <a:ext cx="299445" cy="587907"/>
            </a:xfrm>
            <a:custGeom>
              <a:avLst/>
              <a:gdLst>
                <a:gd name="connsiteX0" fmla="*/ 241103 w 299445"/>
                <a:gd name="connsiteY0" fmla="*/ 0 h 587907"/>
                <a:gd name="connsiteX1" fmla="*/ 18251 w 299445"/>
                <a:gd name="connsiteY1" fmla="*/ 0 h 587907"/>
                <a:gd name="connsiteX2" fmla="*/ 0 w 299445"/>
                <a:gd name="connsiteY2" fmla="*/ 18251 h 587907"/>
                <a:gd name="connsiteX3" fmla="*/ 0 w 299445"/>
                <a:gd name="connsiteY3" fmla="*/ 257931 h 587907"/>
                <a:gd name="connsiteX4" fmla="*/ 18375 w 299445"/>
                <a:gd name="connsiteY4" fmla="*/ 276306 h 587907"/>
                <a:gd name="connsiteX5" fmla="*/ 158322 w 299445"/>
                <a:gd name="connsiteY5" fmla="*/ 276306 h 587907"/>
                <a:gd name="connsiteX6" fmla="*/ 165437 w 299445"/>
                <a:gd name="connsiteY6" fmla="*/ 283112 h 587907"/>
                <a:gd name="connsiteX7" fmla="*/ 148114 w 299445"/>
                <a:gd name="connsiteY7" fmla="*/ 363541 h 587907"/>
                <a:gd name="connsiteX8" fmla="*/ 12498 w 299445"/>
                <a:gd name="connsiteY8" fmla="*/ 478865 h 587907"/>
                <a:gd name="connsiteX9" fmla="*/ 5259 w 299445"/>
                <a:gd name="connsiteY9" fmla="*/ 489011 h 587907"/>
                <a:gd name="connsiteX10" fmla="*/ 5259 w 299445"/>
                <a:gd name="connsiteY10" fmla="*/ 577174 h 587907"/>
                <a:gd name="connsiteX11" fmla="*/ 18375 w 299445"/>
                <a:gd name="connsiteY11" fmla="*/ 587630 h 587907"/>
                <a:gd name="connsiteX12" fmla="*/ 222233 w 299445"/>
                <a:gd name="connsiteY12" fmla="*/ 471750 h 587907"/>
                <a:gd name="connsiteX13" fmla="*/ 299445 w 299445"/>
                <a:gd name="connsiteY13" fmla="*/ 221738 h 587907"/>
                <a:gd name="connsiteX14" fmla="*/ 299445 w 299445"/>
                <a:gd name="connsiteY14" fmla="*/ 58280 h 587907"/>
                <a:gd name="connsiteX15" fmla="*/ 241165 w 299445"/>
                <a:gd name="connsiteY15" fmla="*/ 0 h 587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99445" h="587907">
                  <a:moveTo>
                    <a:pt x="241103" y="0"/>
                  </a:moveTo>
                  <a:lnTo>
                    <a:pt x="18251" y="0"/>
                  </a:lnTo>
                  <a:cubicBezTo>
                    <a:pt x="8167" y="0"/>
                    <a:pt x="0" y="8167"/>
                    <a:pt x="0" y="18251"/>
                  </a:cubicBezTo>
                  <a:lnTo>
                    <a:pt x="0" y="257931"/>
                  </a:lnTo>
                  <a:cubicBezTo>
                    <a:pt x="0" y="268078"/>
                    <a:pt x="8229" y="276306"/>
                    <a:pt x="18375" y="276306"/>
                  </a:cubicBezTo>
                  <a:lnTo>
                    <a:pt x="158322" y="276306"/>
                  </a:lnTo>
                  <a:cubicBezTo>
                    <a:pt x="162096" y="276306"/>
                    <a:pt x="165252" y="279276"/>
                    <a:pt x="165437" y="283112"/>
                  </a:cubicBezTo>
                  <a:cubicBezTo>
                    <a:pt x="166798" y="309035"/>
                    <a:pt x="160983" y="335824"/>
                    <a:pt x="148114" y="363541"/>
                  </a:cubicBezTo>
                  <a:cubicBezTo>
                    <a:pt x="124480" y="418295"/>
                    <a:pt x="79254" y="456778"/>
                    <a:pt x="12498" y="478865"/>
                  </a:cubicBezTo>
                  <a:cubicBezTo>
                    <a:pt x="8167" y="480288"/>
                    <a:pt x="5259" y="484433"/>
                    <a:pt x="5259" y="489011"/>
                  </a:cubicBezTo>
                  <a:lnTo>
                    <a:pt x="5259" y="577174"/>
                  </a:lnTo>
                  <a:cubicBezTo>
                    <a:pt x="5259" y="584042"/>
                    <a:pt x="11693" y="589177"/>
                    <a:pt x="18375" y="587630"/>
                  </a:cubicBezTo>
                  <a:cubicBezTo>
                    <a:pt x="105239" y="567770"/>
                    <a:pt x="173171" y="529102"/>
                    <a:pt x="222233" y="471750"/>
                  </a:cubicBezTo>
                  <a:cubicBezTo>
                    <a:pt x="273708" y="411490"/>
                    <a:pt x="299445" y="328152"/>
                    <a:pt x="299445" y="221738"/>
                  </a:cubicBezTo>
                  <a:lnTo>
                    <a:pt x="299445" y="58280"/>
                  </a:lnTo>
                  <a:cubicBezTo>
                    <a:pt x="299445" y="26109"/>
                    <a:pt x="273336" y="0"/>
                    <a:pt x="241165" y="0"/>
                  </a:cubicBezTo>
                </a:path>
              </a:pathLst>
            </a:custGeom>
            <a:grpFill/>
            <a:ln w="611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5288850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528" userDrawn="1">
          <p15:clr>
            <a:srgbClr val="FBAE40"/>
          </p15:clr>
        </p15:guide>
        <p15:guide id="3" pos="3168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logo slide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 descr="This is a copyright notice that should be included on the final slide."/>
          <p:cNvSpPr txBox="1">
            <a:spLocks noChangeArrowheads="1"/>
          </p:cNvSpPr>
          <p:nvPr/>
        </p:nvSpPr>
        <p:spPr bwMode="blackWhite">
          <a:xfrm>
            <a:off x="584200" y="6161316"/>
            <a:ext cx="4482124" cy="1077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32290" eaLnBrk="0" hangingPunct="0"/>
            <a:r>
              <a:rPr lang="en-US" sz="700">
                <a:solidFill>
                  <a:schemeClr val="tx1"/>
                </a:solidFill>
                <a:cs typeface="Segoe Sans Display" pitchFamily="2" charset="0"/>
              </a:rPr>
              <a:t>© Copyright Microsoft Corporation. All rights reserved. </a:t>
            </a:r>
          </a:p>
        </p:txBody>
      </p:sp>
      <p:pic>
        <p:nvPicPr>
          <p:cNvPr id="4" name="Picture 3" descr="Microsoft 365 Copliot logo">
            <a:extLst>
              <a:ext uri="{FF2B5EF4-FFF2-40B4-BE49-F238E27FC236}">
                <a16:creationId xmlns:a16="http://schemas.microsoft.com/office/drawing/2014/main" id="{822FED7B-A85E-6DE4-797E-3561ED7B0A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33712" y="282492"/>
            <a:ext cx="2137349" cy="90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197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ck Notes slide Layout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 b="0">
                <a:solidFill>
                  <a:schemeClr val="tx1"/>
                </a:solidFill>
                <a:latin typeface="Segoe Sans Display" pitchFamily="2" charset="0"/>
                <a:ea typeface="Segoe Sans Display" pitchFamily="2" charset="0"/>
                <a:cs typeface="Segoe Sans Display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6606D-2DF9-48CD-BBE9-B751BF55CD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 bwMode="white">
          <a:xfrm>
            <a:off x="584200" y="1436688"/>
            <a:ext cx="11018838" cy="2215991"/>
          </a:xfrm>
        </p:spPr>
        <p:txBody>
          <a:bodyPr>
            <a:spAutoFit/>
          </a:bodyPr>
          <a:lstStyle>
            <a:lvl1pPr>
              <a:defRPr sz="3600">
                <a:latin typeface="+mn-lt"/>
              </a:defRPr>
            </a:lvl1pPr>
            <a:lvl2pPr>
              <a:defRPr sz="2800">
                <a:latin typeface="+mn-lt"/>
              </a:defRPr>
            </a:lvl2pPr>
            <a:lvl3pPr>
              <a:defRPr sz="24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Next slide"/>
          <p:cNvSpPr>
            <a:spLocks noGrp="1"/>
          </p:cNvSpPr>
          <p:nvPr>
            <p:ph type="body" sz="quarter" idx="11" hasCustomPrompt="1"/>
          </p:nvPr>
        </p:nvSpPr>
        <p:spPr>
          <a:xfrm>
            <a:off x="1" y="6269038"/>
            <a:ext cx="12192001" cy="588963"/>
          </a:xfrm>
          <a:prstGeom prst="rect">
            <a:avLst/>
          </a:prstGeom>
          <a:solidFill>
            <a:srgbClr val="FFFF99"/>
          </a:solidFill>
        </p:spPr>
        <p:txBody>
          <a:bodyPr wrap="square" lIns="155457" tIns="77729" rIns="155457" bIns="45720" anchor="b" anchorCtr="0">
            <a:noAutofit/>
          </a:bodyPr>
          <a:lstStyle>
            <a:lvl1pPr algn="r">
              <a:buFont typeface="Arial" pitchFamily="34" charset="0"/>
              <a:buNone/>
              <a:defRPr sz="3700" spc="-51" baseline="0">
                <a:solidFill>
                  <a:srgbClr val="000000"/>
                </a:solidFill>
                <a:effectLst/>
                <a:latin typeface="Segoe Sans Display" pitchFamily="2" charset="0"/>
                <a:ea typeface="Segoe Sans Display" pitchFamily="2" charset="0"/>
                <a:cs typeface="Segoe Sans Display" pitchFamily="2" charset="0"/>
              </a:defRPr>
            </a:lvl1pPr>
          </a:lstStyle>
          <a:p>
            <a:pPr lvl="0"/>
            <a:r>
              <a:rPr lang="en-US"/>
              <a:t>Next:</a:t>
            </a:r>
          </a:p>
        </p:txBody>
      </p:sp>
    </p:spTree>
    <p:extLst>
      <p:ext uri="{BB962C8B-B14F-4D97-AF65-F5344CB8AC3E}">
        <p14:creationId xmlns:p14="http://schemas.microsoft.com/office/powerpoint/2010/main" val="40654741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extLst>
    <p:ext uri="{DCECCB84-F9BA-43D5-87BE-67443E8EF086}">
      <p15:sldGuideLst xmlns:p15="http://schemas.microsoft.com/office/powerpoint/2012/main">
        <p15:guide id="1" orient="horz" pos="904">
          <p15:clr>
            <a:srgbClr val="5ACBF0"/>
          </p15:clr>
        </p15:guide>
        <p15:guide id="2" orient="horz" pos="288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76633-3E8D-4CF4-A5D4-D4E9D8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84200" y="1435100"/>
            <a:ext cx="5212080" cy="1649682"/>
          </a:xfrm>
        </p:spPr>
        <p:txBody>
          <a:bodyPr wrap="square">
            <a:spAutoFit/>
          </a:bodyPr>
          <a:lstStyle>
            <a:lvl1pPr marL="0" indent="0">
              <a:spcBef>
                <a:spcPts val="1224"/>
              </a:spcBef>
              <a:buClr>
                <a:schemeClr val="tx1"/>
              </a:buClr>
              <a:buFont typeface="Wingdings" panose="05000000000000000000" pitchFamily="2" charset="2"/>
              <a:buNone/>
              <a:defRPr sz="2800" b="0">
                <a:latin typeface="Segoe Sans Display" pitchFamily="2" charset="0"/>
                <a:cs typeface="Segoe Sans Display" pitchFamily="2" charset="0"/>
              </a:defRPr>
            </a:lvl1pPr>
            <a:lvl2pPr marL="255588" indent="0">
              <a:buFont typeface="Wingdings" panose="05000000000000000000" pitchFamily="2" charset="2"/>
              <a:buNone/>
              <a:defRPr sz="2000" b="0"/>
            </a:lvl2pPr>
            <a:lvl3pPr marL="450850" indent="0">
              <a:buFont typeface="Wingdings" panose="05000000000000000000" pitchFamily="2" charset="2"/>
              <a:buNone/>
              <a:tabLst/>
              <a:defRPr sz="1600" b="0"/>
            </a:lvl3pPr>
            <a:lvl4pPr marL="652462" indent="0">
              <a:buFont typeface="Wingdings" panose="05000000000000000000" pitchFamily="2" charset="2"/>
              <a:buNone/>
              <a:defRPr sz="1400" b="0"/>
            </a:lvl4pPr>
            <a:lvl5pPr marL="854075" indent="0">
              <a:buFont typeface="Wingdings" panose="05000000000000000000" pitchFamily="2" charset="2"/>
              <a:buNone/>
              <a:tabLst/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8E9CDCB4-03E1-4763-B83E-A1334BCDB0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7171" y="1435100"/>
            <a:ext cx="5212080" cy="1649682"/>
          </a:xfrm>
        </p:spPr>
        <p:txBody>
          <a:bodyPr wrap="square">
            <a:spAutoFit/>
          </a:bodyPr>
          <a:lstStyle>
            <a:lvl1pPr marL="0" indent="0">
              <a:spcBef>
                <a:spcPts val="1224"/>
              </a:spcBef>
              <a:buClr>
                <a:schemeClr val="tx1"/>
              </a:buClr>
              <a:buFont typeface="Wingdings" panose="05000000000000000000" pitchFamily="2" charset="2"/>
              <a:buNone/>
              <a:defRPr sz="2800" b="0">
                <a:latin typeface="Segoe Sans Display" pitchFamily="2" charset="0"/>
                <a:cs typeface="Segoe Sans Display" pitchFamily="2" charset="0"/>
              </a:defRPr>
            </a:lvl1pPr>
            <a:lvl2pPr marL="255588" indent="0">
              <a:buFont typeface="Wingdings" panose="05000000000000000000" pitchFamily="2" charset="2"/>
              <a:buNone/>
              <a:defRPr sz="2000" b="0"/>
            </a:lvl2pPr>
            <a:lvl3pPr marL="450850" indent="0">
              <a:buFont typeface="Wingdings" panose="05000000000000000000" pitchFamily="2" charset="2"/>
              <a:buNone/>
              <a:tabLst/>
              <a:defRPr sz="1600" b="0"/>
            </a:lvl3pPr>
            <a:lvl4pPr marL="652462" indent="0">
              <a:buFont typeface="Wingdings" panose="05000000000000000000" pitchFamily="2" charset="2"/>
              <a:buNone/>
              <a:defRPr sz="1400" b="0"/>
            </a:lvl4pPr>
            <a:lvl5pPr marL="854075" indent="0">
              <a:buFont typeface="Wingdings" panose="05000000000000000000" pitchFamily="2" charset="2"/>
              <a:buNone/>
              <a:tabLst/>
              <a:defRPr sz="140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A3D27F9-7D19-8ECF-C50E-71D515E54B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3676242141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272">
          <p15:clr>
            <a:srgbClr val="5ACBF0"/>
          </p15:clr>
        </p15:guide>
        <p15:guide id="3" orient="horz" pos="904">
          <p15:clr>
            <a:srgbClr val="5ACBF0"/>
          </p15:clr>
        </p15:guide>
        <p15:guide id="4" pos="3656">
          <p15:clr>
            <a:srgbClr val="5ACBF0"/>
          </p15:clr>
        </p15:guide>
        <p15:guide id="5" pos="4024">
          <p15:clr>
            <a:srgbClr val="5ACBF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 with Subhea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76633-3E8D-4CF4-A5D4-D4E9D8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D525736-DEE8-4391-8135-23DE064005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8E90344-0294-48E2-AAF0-601BB99500E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4200" y="2084388"/>
            <a:ext cx="5219700" cy="1612749"/>
          </a:xfrm>
        </p:spPr>
        <p:txBody>
          <a:bodyPr>
            <a:spAutoFit/>
          </a:bodyPr>
          <a:lstStyle>
            <a:lvl1pPr marL="171450" indent="-171450">
              <a:defRPr lang="en-US" sz="2400" dirty="0"/>
            </a:lvl1pPr>
            <a:lvl2pPr marL="342900" indent="-171450">
              <a:defRPr lang="en-US" dirty="0"/>
            </a:lvl2pPr>
            <a:lvl3pPr marL="514350" indent="-171450">
              <a:defRPr lang="en-US" dirty="0"/>
            </a:lvl3pPr>
            <a:lvl4pPr marL="666750" indent="-152400">
              <a:defRPr lang="en-US" dirty="0"/>
            </a:lvl4pPr>
            <a:lvl5pPr marL="793750" indent="-120650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4F729D4-B1F1-45F2-A06A-40234B19C8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7625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1F896FB-325C-4849-B372-8DF0D6C056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97625" y="2084388"/>
            <a:ext cx="5219700" cy="1612749"/>
          </a:xfrm>
        </p:spPr>
        <p:txBody>
          <a:bodyPr>
            <a:spAutoFit/>
          </a:bodyPr>
          <a:lstStyle>
            <a:lvl1pPr marL="171450" indent="-171450">
              <a:defRPr lang="en-US" sz="2400" dirty="0"/>
            </a:lvl1pPr>
            <a:lvl2pPr marL="342900" indent="-171450">
              <a:defRPr lang="en-US" dirty="0"/>
            </a:lvl2pPr>
            <a:lvl3pPr marL="514350" indent="-171450">
              <a:defRPr lang="en-US" dirty="0"/>
            </a:lvl3pPr>
            <a:lvl4pPr marL="685800" indent="-136525">
              <a:defRPr lang="en-US" dirty="0"/>
            </a:lvl4pPr>
            <a:lvl5pPr marL="793750" indent="-120650"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112CDB0-015D-94C2-ECEE-970711F59EB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388613108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311">
          <p15:clr>
            <a:srgbClr val="5ACBF0"/>
          </p15:clr>
        </p15:guide>
        <p15:guide id="4" pos="3656">
          <p15:clr>
            <a:srgbClr val="5ACBF0"/>
          </p15:clr>
        </p15:guide>
        <p15:guide id="5" pos="4024">
          <p15:clr>
            <a:srgbClr val="5ACBF0"/>
          </p15:clr>
        </p15:guide>
        <p15:guide id="7" orient="horz" pos="905">
          <p15:clr>
            <a:srgbClr val="5ACBF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 with Subhead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76633-3E8D-4CF4-A5D4-D4E9D88A6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C2759870-0BEA-44DC-A414-1C70D04E35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4200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FEF95FA-F121-4653-B60A-0D068C34546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88963" y="2081212"/>
            <a:ext cx="5214937" cy="418782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C327262A-D327-4189-AD22-BAD67CF4AB7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7625" y="1436688"/>
            <a:ext cx="5219700" cy="430887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14">
            <a:extLst>
              <a:ext uri="{FF2B5EF4-FFF2-40B4-BE49-F238E27FC236}">
                <a16:creationId xmlns:a16="http://schemas.microsoft.com/office/drawing/2014/main" id="{47F8EAA9-0E64-4589-A234-BC31685BE7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94451" y="2081212"/>
            <a:ext cx="5214937" cy="4187825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ADFBB8-E1C1-D5AB-8154-CBA2D9EFB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355721" y="-203944"/>
            <a:ext cx="577081" cy="1538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000">
                <a:solidFill>
                  <a:srgbClr val="A3A3A3"/>
                </a:solidFill>
              </a:rPr>
              <a:t>ELT layout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51E17F0-59B9-3EAE-0FC7-A1EBDE8F7BB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84200" y="292100"/>
            <a:ext cx="11018520" cy="153888"/>
          </a:xfrm>
        </p:spPr>
        <p:txBody>
          <a:bodyPr/>
          <a:lstStyle>
            <a:lvl1pPr marL="0" indent="0">
              <a:buNone/>
              <a:defRPr sz="1000" cap="all" baseline="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61988" indent="0">
              <a:buNone/>
              <a:defRPr/>
            </a:lvl4pPr>
            <a:lvl5pPr marL="855663" indent="0">
              <a:buNone/>
              <a:defRPr/>
            </a:lvl5pPr>
          </a:lstStyle>
          <a:p>
            <a:pPr lvl="0"/>
            <a:r>
              <a:rPr lang="en-US"/>
              <a:t>Click to edit eyebrow style</a:t>
            </a:r>
          </a:p>
        </p:txBody>
      </p:sp>
    </p:spTree>
    <p:extLst>
      <p:ext uri="{BB962C8B-B14F-4D97-AF65-F5344CB8AC3E}">
        <p14:creationId xmlns:p14="http://schemas.microsoft.com/office/powerpoint/2010/main" val="1656897228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>
        <p15:guide id="1" orient="horz" pos="288">
          <p15:clr>
            <a:srgbClr val="5ACBF0"/>
          </p15:clr>
        </p15:guide>
        <p15:guide id="2" orient="horz" pos="1311">
          <p15:clr>
            <a:srgbClr val="5ACBF0"/>
          </p15:clr>
        </p15:guide>
        <p15:guide id="4" pos="3656">
          <p15:clr>
            <a:srgbClr val="5ACBF0"/>
          </p15:clr>
        </p15:guide>
        <p15:guide id="5" pos="4024">
          <p15:clr>
            <a:srgbClr val="5ACBF0"/>
          </p15:clr>
        </p15:guide>
        <p15:guide id="7" orient="horz" pos="905">
          <p15:clr>
            <a:srgbClr val="5ACBF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image" Target="../media/image2.svg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blackWhite">
      <p:bgPr>
        <a:blipFill dpi="0" rotWithShape="1">
          <a:blip r:embed="rId6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84200" y="1435503"/>
            <a:ext cx="11018520" cy="1612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47" name="GRID" hidden="1">
            <a:extLst>
              <a:ext uri="{FF2B5EF4-FFF2-40B4-BE49-F238E27FC236}">
                <a16:creationId xmlns:a16="http://schemas.microsoft.com/office/drawing/2014/main" id="{32B5FFBF-552A-4973-B5B3-9EE3A765185F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CD412E5-2492-4063-96AB-C451FC39F2B6}"/>
                </a:ext>
              </a:extLst>
            </p:cNvPr>
            <p:cNvCxnSpPr/>
            <p:nvPr/>
          </p:nvCxnSpPr>
          <p:spPr>
            <a:xfrm>
              <a:off x="0" y="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25E7FAE-6A98-413B-871E-10F8DF6FF1E3}"/>
                </a:ext>
              </a:extLst>
            </p:cNvPr>
            <p:cNvCxnSpPr/>
            <p:nvPr/>
          </p:nvCxnSpPr>
          <p:spPr>
            <a:xfrm>
              <a:off x="0" y="29260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42BDE7-00A0-446E-9CEE-23DDF6A13E6E}"/>
                </a:ext>
              </a:extLst>
            </p:cNvPr>
            <p:cNvCxnSpPr/>
            <p:nvPr/>
          </p:nvCxnSpPr>
          <p:spPr>
            <a:xfrm>
              <a:off x="0" y="585216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D48FF31-9C6A-4C0C-AB96-ED556488A1BA}"/>
                </a:ext>
              </a:extLst>
            </p:cNvPr>
            <p:cNvCxnSpPr/>
            <p:nvPr/>
          </p:nvCxnSpPr>
          <p:spPr>
            <a:xfrm>
              <a:off x="0" y="6272784"/>
              <a:ext cx="12188952" cy="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28D811B2-F122-4FF3-A4F6-E7291A5152BB}"/>
                </a:ext>
              </a:extLst>
            </p:cNvPr>
            <p:cNvCxnSpPr/>
            <p:nvPr/>
          </p:nvCxnSpPr>
          <p:spPr>
            <a:xfrm>
              <a:off x="0" y="656539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029335-BA6E-4B6F-B752-D02603169DE6}"/>
                </a:ext>
              </a:extLst>
            </p:cNvPr>
            <p:cNvCxnSpPr/>
            <p:nvPr/>
          </p:nvCxnSpPr>
          <p:spPr>
            <a:xfrm>
              <a:off x="0" y="685800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08D55A0-D16C-4191-B9F9-C95B51610B5E}"/>
                </a:ext>
              </a:extLst>
            </p:cNvPr>
            <p:cNvCxnSpPr/>
            <p:nvPr/>
          </p:nvCxnSpPr>
          <p:spPr>
            <a:xfrm>
              <a:off x="0" y="87782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A3FCB58-9F61-404B-A493-7860A942FCC2}"/>
                </a:ext>
              </a:extLst>
            </p:cNvPr>
            <p:cNvCxnSpPr/>
            <p:nvPr/>
          </p:nvCxnSpPr>
          <p:spPr>
            <a:xfrm>
              <a:off x="0" y="117043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EFD38DF-4402-499A-B7B2-D5BBF3AD467C}"/>
                </a:ext>
              </a:extLst>
            </p:cNvPr>
            <p:cNvCxnSpPr/>
            <p:nvPr/>
          </p:nvCxnSpPr>
          <p:spPr>
            <a:xfrm>
              <a:off x="0" y="146304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6DFD209-A624-4FEA-8F60-067FBF0CC1E8}"/>
                </a:ext>
              </a:extLst>
            </p:cNvPr>
            <p:cNvCxnSpPr/>
            <p:nvPr/>
          </p:nvCxnSpPr>
          <p:spPr>
            <a:xfrm>
              <a:off x="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1B8ED61-88C3-48AA-91A7-BFD779B3B3BA}"/>
                </a:ext>
              </a:extLst>
            </p:cNvPr>
            <p:cNvCxnSpPr/>
            <p:nvPr/>
          </p:nvCxnSpPr>
          <p:spPr>
            <a:xfrm>
              <a:off x="585216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22AC47D-49D2-4B9E-B580-53A7922E5654}"/>
                </a:ext>
              </a:extLst>
            </p:cNvPr>
            <p:cNvCxnSpPr/>
            <p:nvPr/>
          </p:nvCxnSpPr>
          <p:spPr>
            <a:xfrm>
              <a:off x="29260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D7A2DB-4310-49CD-83F6-55B33BE76665}"/>
                </a:ext>
              </a:extLst>
            </p:cNvPr>
            <p:cNvCxnSpPr/>
            <p:nvPr/>
          </p:nvCxnSpPr>
          <p:spPr>
            <a:xfrm>
              <a:off x="877824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0C40071-7BC6-4682-9CD1-0631E07C9F11}"/>
                </a:ext>
              </a:extLst>
            </p:cNvPr>
            <p:cNvCxnSpPr/>
            <p:nvPr/>
          </p:nvCxnSpPr>
          <p:spPr>
            <a:xfrm>
              <a:off x="117043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E0ACFAA-26E9-44D2-BEF0-E02CAE93F397}"/>
                </a:ext>
              </a:extLst>
            </p:cNvPr>
            <p:cNvCxnSpPr/>
            <p:nvPr/>
          </p:nvCxnSpPr>
          <p:spPr>
            <a:xfrm>
              <a:off x="11021568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85D1186-93AE-4B67-8544-763E0B213AAC}"/>
                </a:ext>
              </a:extLst>
            </p:cNvPr>
            <p:cNvCxnSpPr/>
            <p:nvPr/>
          </p:nvCxnSpPr>
          <p:spPr>
            <a:xfrm>
              <a:off x="11606784" y="0"/>
              <a:ext cx="0" cy="6858000"/>
            </a:xfrm>
            <a:prstGeom prst="line">
              <a:avLst/>
            </a:prstGeom>
            <a:ln w="3175">
              <a:solidFill>
                <a:srgbClr val="DF45D4"/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B1D45AE-FC53-4BB4-A9CD-C563C03A1195}"/>
                </a:ext>
              </a:extLst>
            </p:cNvPr>
            <p:cNvCxnSpPr/>
            <p:nvPr/>
          </p:nvCxnSpPr>
          <p:spPr>
            <a:xfrm>
              <a:off x="11314176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8325177A-06D9-4C2A-B7EF-984A90245BF7}"/>
                </a:ext>
              </a:extLst>
            </p:cNvPr>
            <p:cNvCxnSpPr/>
            <p:nvPr/>
          </p:nvCxnSpPr>
          <p:spPr>
            <a:xfrm>
              <a:off x="11899392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2B67796-DF72-4C3B-A79D-7534FD3084C9}"/>
                </a:ext>
              </a:extLst>
            </p:cNvPr>
            <p:cNvCxnSpPr/>
            <p:nvPr/>
          </p:nvCxnSpPr>
          <p:spPr>
            <a:xfrm>
              <a:off x="12192000" y="0"/>
              <a:ext cx="0" cy="685800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8B2C409-2FF7-4120-9E48-02A446B82DD6}"/>
                </a:ext>
              </a:extLst>
            </p:cNvPr>
            <p:cNvCxnSpPr/>
            <p:nvPr/>
          </p:nvCxnSpPr>
          <p:spPr>
            <a:xfrm>
              <a:off x="0" y="175564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3E0130A-B11A-42AB-8439-3CB0569F1C08}"/>
                </a:ext>
              </a:extLst>
            </p:cNvPr>
            <p:cNvCxnSpPr/>
            <p:nvPr/>
          </p:nvCxnSpPr>
          <p:spPr>
            <a:xfrm>
              <a:off x="0" y="204825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840B631-CB23-44B8-823B-56619D54F0E4}"/>
                </a:ext>
              </a:extLst>
            </p:cNvPr>
            <p:cNvCxnSpPr/>
            <p:nvPr/>
          </p:nvCxnSpPr>
          <p:spPr>
            <a:xfrm>
              <a:off x="0" y="234086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7DD460B-BBE5-43D6-95DF-C1C1CC6239C6}"/>
                </a:ext>
              </a:extLst>
            </p:cNvPr>
            <p:cNvCxnSpPr/>
            <p:nvPr/>
          </p:nvCxnSpPr>
          <p:spPr>
            <a:xfrm>
              <a:off x="0" y="263347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F5BEEB4-62B8-420A-9489-8319B9432C34}"/>
                </a:ext>
              </a:extLst>
            </p:cNvPr>
            <p:cNvCxnSpPr/>
            <p:nvPr/>
          </p:nvCxnSpPr>
          <p:spPr>
            <a:xfrm>
              <a:off x="0" y="292608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9242164-82A4-4DA9-B78C-33430C241872}"/>
                </a:ext>
              </a:extLst>
            </p:cNvPr>
            <p:cNvCxnSpPr/>
            <p:nvPr/>
          </p:nvCxnSpPr>
          <p:spPr>
            <a:xfrm>
              <a:off x="0" y="321868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D8767DD-4892-4904-AE72-87087DD9CCC2}"/>
                </a:ext>
              </a:extLst>
            </p:cNvPr>
            <p:cNvCxnSpPr/>
            <p:nvPr/>
          </p:nvCxnSpPr>
          <p:spPr>
            <a:xfrm>
              <a:off x="0" y="351129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245FC793-2AD0-4021-B3FB-391EDDE6CB63}"/>
                </a:ext>
              </a:extLst>
            </p:cNvPr>
            <p:cNvCxnSpPr/>
            <p:nvPr/>
          </p:nvCxnSpPr>
          <p:spPr>
            <a:xfrm>
              <a:off x="0" y="380390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091C6C8-296D-4AA9-8F03-7DEA5FA7D71A}"/>
                </a:ext>
              </a:extLst>
            </p:cNvPr>
            <p:cNvCxnSpPr/>
            <p:nvPr/>
          </p:nvCxnSpPr>
          <p:spPr>
            <a:xfrm>
              <a:off x="0" y="409651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CBDA8A-698A-4B1C-BC41-CD72C2900FE8}"/>
                </a:ext>
              </a:extLst>
            </p:cNvPr>
            <p:cNvCxnSpPr/>
            <p:nvPr/>
          </p:nvCxnSpPr>
          <p:spPr>
            <a:xfrm>
              <a:off x="0" y="438912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F0780C82-EF19-43A2-BF1B-31FDFBA092CA}"/>
                </a:ext>
              </a:extLst>
            </p:cNvPr>
            <p:cNvCxnSpPr/>
            <p:nvPr/>
          </p:nvCxnSpPr>
          <p:spPr>
            <a:xfrm>
              <a:off x="0" y="4681728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3492339-9370-44E2-8C4D-414393DEB764}"/>
                </a:ext>
              </a:extLst>
            </p:cNvPr>
            <p:cNvCxnSpPr/>
            <p:nvPr/>
          </p:nvCxnSpPr>
          <p:spPr>
            <a:xfrm>
              <a:off x="0" y="4974336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BF7CE2A-C0A7-4C6F-88B8-E40107AE34E8}"/>
                </a:ext>
              </a:extLst>
            </p:cNvPr>
            <p:cNvCxnSpPr/>
            <p:nvPr/>
          </p:nvCxnSpPr>
          <p:spPr>
            <a:xfrm>
              <a:off x="0" y="5266944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CD7A1D0-B060-4037-BFAE-80FAF89CC35F}"/>
                </a:ext>
              </a:extLst>
            </p:cNvPr>
            <p:cNvCxnSpPr/>
            <p:nvPr/>
          </p:nvCxnSpPr>
          <p:spPr>
            <a:xfrm>
              <a:off x="0" y="5559552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A121C21-7F60-43D7-B9B4-682B9D22E24D}"/>
                </a:ext>
              </a:extLst>
            </p:cNvPr>
            <p:cNvCxnSpPr/>
            <p:nvPr/>
          </p:nvCxnSpPr>
          <p:spPr>
            <a:xfrm>
              <a:off x="0" y="5852160"/>
              <a:ext cx="12188952" cy="0"/>
            </a:xfrm>
            <a:prstGeom prst="line">
              <a:avLst/>
            </a:prstGeom>
            <a:ln w="3175">
              <a:solidFill>
                <a:schemeClr val="tx1">
                  <a:alpha val="20000"/>
                </a:schemeClr>
              </a:solidFill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.64 square" hidden="1">
            <a:extLst>
              <a:ext uri="{FF2B5EF4-FFF2-40B4-BE49-F238E27FC236}">
                <a16:creationId xmlns:a16="http://schemas.microsoft.com/office/drawing/2014/main" id="{90E0CE0A-15D7-405F-8DFA-B7F5AF47B03C}"/>
              </a:ext>
            </a:extLst>
          </p:cNvPr>
          <p:cNvSpPr/>
          <p:nvPr/>
        </p:nvSpPr>
        <p:spPr bwMode="auto">
          <a:xfrm>
            <a:off x="0" y="0"/>
            <a:ext cx="585216" cy="585216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Sans Display" pitchFamily="2" charset="0"/>
            </a:endParaRPr>
          </a:p>
        </p:txBody>
      </p:sp>
      <p:sp>
        <p:nvSpPr>
          <p:cNvPr id="35" name=".32 square" hidden="1">
            <a:extLst>
              <a:ext uri="{FF2B5EF4-FFF2-40B4-BE49-F238E27FC236}">
                <a16:creationId xmlns:a16="http://schemas.microsoft.com/office/drawing/2014/main" id="{09835393-211C-428D-B22F-51EE7A413599}"/>
              </a:ext>
            </a:extLst>
          </p:cNvPr>
          <p:cNvSpPr/>
          <p:nvPr/>
        </p:nvSpPr>
        <p:spPr bwMode="auto">
          <a:xfrm>
            <a:off x="0" y="0"/>
            <a:ext cx="292608" cy="292608"/>
          </a:xfrm>
          <a:prstGeom prst="rect">
            <a:avLst/>
          </a:prstGeom>
          <a:solidFill>
            <a:schemeClr val="tx1">
              <a:alpha val="17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24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Sans Display" pitchFamily="2" charset="0"/>
            </a:endParaRPr>
          </a:p>
        </p:txBody>
      </p:sp>
      <p:pic>
        <p:nvPicPr>
          <p:cNvPr id="144" name="Graphic 143">
            <a:extLst>
              <a:ext uri="{FF2B5EF4-FFF2-40B4-BE49-F238E27FC236}">
                <a16:creationId xmlns:a16="http://schemas.microsoft.com/office/drawing/2014/main" id="{55FCE7D5-5796-0746-3173-EB75FBE85E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/>
        </p:blipFill>
        <p:spPr>
          <a:xfrm rot="5400000">
            <a:off x="9509919" y="2743200"/>
            <a:ext cx="68580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689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51" r:id="rId1"/>
    <p:sldLayoutId id="2147485541" r:id="rId2"/>
    <p:sldLayoutId id="2147485528" r:id="rId3"/>
    <p:sldLayoutId id="2147485452" r:id="rId4"/>
    <p:sldLayoutId id="2147485453" r:id="rId5"/>
    <p:sldLayoutId id="2147485454" r:id="rId6"/>
    <p:sldLayoutId id="2147485455" r:id="rId7"/>
    <p:sldLayoutId id="2147485456" r:id="rId8"/>
    <p:sldLayoutId id="2147485457" r:id="rId9"/>
    <p:sldLayoutId id="2147485458" r:id="rId10"/>
    <p:sldLayoutId id="2147485459" r:id="rId11"/>
    <p:sldLayoutId id="2147485460" r:id="rId12"/>
    <p:sldLayoutId id="2147485461" r:id="rId13"/>
    <p:sldLayoutId id="2147485462" r:id="rId14"/>
    <p:sldLayoutId id="2147485463" r:id="rId15"/>
    <p:sldLayoutId id="2147485516" r:id="rId16"/>
    <p:sldLayoutId id="2147485517" r:id="rId17"/>
    <p:sldLayoutId id="2147485464" r:id="rId18"/>
    <p:sldLayoutId id="2147485465" r:id="rId19"/>
    <p:sldLayoutId id="2147485466" r:id="rId20"/>
    <p:sldLayoutId id="2147485470" r:id="rId21"/>
    <p:sldLayoutId id="2147485471" r:id="rId22"/>
    <p:sldLayoutId id="2147485472" r:id="rId23"/>
    <p:sldLayoutId id="2147485473" r:id="rId24"/>
    <p:sldLayoutId id="2147485474" r:id="rId25"/>
    <p:sldLayoutId id="2147485475" r:id="rId26"/>
    <p:sldLayoutId id="2147485476" r:id="rId27"/>
    <p:sldLayoutId id="2147485477" r:id="rId28"/>
    <p:sldLayoutId id="2147485478" r:id="rId29"/>
    <p:sldLayoutId id="2147485479" r:id="rId30"/>
    <p:sldLayoutId id="2147485480" r:id="rId31"/>
    <p:sldLayoutId id="2147485481" r:id="rId32"/>
    <p:sldLayoutId id="2147485482" r:id="rId33"/>
    <p:sldLayoutId id="2147485483" r:id="rId34"/>
    <p:sldLayoutId id="2147485484" r:id="rId35"/>
    <p:sldLayoutId id="2147485485" r:id="rId36"/>
    <p:sldLayoutId id="2147485486" r:id="rId37"/>
    <p:sldLayoutId id="2147485487" r:id="rId38"/>
    <p:sldLayoutId id="2147485488" r:id="rId39"/>
    <p:sldLayoutId id="2147485490" r:id="rId40"/>
    <p:sldLayoutId id="2147485492" r:id="rId41"/>
    <p:sldLayoutId id="2147485524" r:id="rId42"/>
    <p:sldLayoutId id="2147485525" r:id="rId43"/>
    <p:sldLayoutId id="2147485526" r:id="rId44"/>
    <p:sldLayoutId id="2147485534" r:id="rId45"/>
    <p:sldLayoutId id="2147485529" r:id="rId46"/>
    <p:sldLayoutId id="2147485535" r:id="rId47"/>
    <p:sldLayoutId id="2147485530" r:id="rId48"/>
    <p:sldLayoutId id="2147485536" r:id="rId49"/>
    <p:sldLayoutId id="2147485531" r:id="rId50"/>
    <p:sldLayoutId id="2147485537" r:id="rId51"/>
    <p:sldLayoutId id="2147485532" r:id="rId52"/>
    <p:sldLayoutId id="2147485538" r:id="rId53"/>
    <p:sldLayoutId id="2147485533" r:id="rId54"/>
    <p:sldLayoutId id="2147485493" r:id="rId55"/>
    <p:sldLayoutId id="2147485611" r:id="rId56"/>
    <p:sldLayoutId id="2147485505" r:id="rId57"/>
    <p:sldLayoutId id="2147485609" r:id="rId58"/>
    <p:sldLayoutId id="2147485610" r:id="rId59"/>
    <p:sldLayoutId id="2147485519" r:id="rId60"/>
    <p:sldLayoutId id="2147485508" r:id="rId61"/>
    <p:sldLayoutId id="2147485527" r:id="rId62"/>
    <p:sldLayoutId id="2147485495" r:id="rId63"/>
    <p:sldLayoutId id="2147485496" r:id="rId64"/>
  </p:sldLayoutIdLst>
  <p:transition>
    <p:fade/>
  </p:transition>
  <p:hf sldNum="0" hdr="0" ftr="0" dt="0"/>
  <p:txStyles>
    <p:titleStyle>
      <a:lvl1pPr algn="l" defTabSz="932742" rtl="0" eaLnBrk="1" latinLnBrk="0" hangingPunct="1">
        <a:lnSpc>
          <a:spcPct val="100000"/>
        </a:lnSpc>
        <a:spcBef>
          <a:spcPct val="0"/>
        </a:spcBef>
        <a:buNone/>
        <a:defRPr lang="en-US" sz="3600" b="0" kern="1200" cap="none" spc="-50" baseline="0" dirty="0" smtClean="0">
          <a:ln w="3175">
            <a:noFill/>
          </a:ln>
          <a:solidFill>
            <a:schemeClr val="tx1"/>
          </a:solidFill>
          <a:effectLst/>
          <a:latin typeface="+mj-lt"/>
          <a:ea typeface="+mn-ea"/>
          <a:cs typeface="Segoe Sans Display" pitchFamily="2" charset="0"/>
        </a:defRPr>
      </a:lvl1pPr>
    </p:titleStyle>
    <p:bodyStyle>
      <a:lvl1pPr marL="228600" marR="0" indent="-228600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800" kern="1200" spc="0" baseline="0">
          <a:solidFill>
            <a:schemeClr val="tx1"/>
          </a:solidFill>
          <a:latin typeface="+mn-lt"/>
          <a:ea typeface="+mn-ea"/>
          <a:cs typeface="Segoe Sans Display" pitchFamily="2" charset="0"/>
        </a:defRPr>
      </a:lvl1pPr>
      <a:lvl2pPr marL="457200" marR="0" indent="-228600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0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657225" marR="0" indent="-20002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842963" marR="0" indent="-1809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1023938" marR="0" indent="-168275" algn="l" defTabSz="932742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2565040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31412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97783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64155" indent="-233186" algn="l" defTabSz="93274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371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742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113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484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85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226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4597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0969" algn="l" defTabSz="93274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6" pos="360" userDrawn="1">
          <p15:clr>
            <a:srgbClr val="C35EA4"/>
          </p15:clr>
        </p15:guide>
        <p15:guide id="17" pos="7320" userDrawn="1">
          <p15:clr>
            <a:srgbClr val="C35EA4"/>
          </p15:clr>
        </p15:guide>
        <p15:guide id="25" orient="horz" pos="369">
          <p15:clr>
            <a:srgbClr val="C35EA4"/>
          </p15:clr>
        </p15:guide>
        <p15:guide id="26" orient="horz" pos="3949">
          <p15:clr>
            <a:srgbClr val="C35EA4"/>
          </p15:clr>
        </p15:guide>
        <p15:guide id="28" pos="192" userDrawn="1">
          <p15:clr>
            <a:srgbClr val="A4A3A4"/>
          </p15:clr>
        </p15:guide>
        <p15:guide id="29" orient="horz" pos="4135">
          <p15:clr>
            <a:srgbClr val="A4A3A4"/>
          </p15:clr>
        </p15:guide>
        <p15:guide id="30" pos="7488" userDrawn="1">
          <p15:clr>
            <a:srgbClr val="A4A3A4"/>
          </p15:clr>
        </p15:guide>
        <p15:guide id="31" orient="horz" pos="40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adoption.microsoft.com/copilot/" TargetMode="External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91DE0-98CB-27BD-FDA5-A766CE89D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497099"/>
            <a:ext cx="4495800" cy="2991588"/>
          </a:xfrm>
        </p:spPr>
        <p:txBody>
          <a:bodyPr/>
          <a:lstStyle/>
          <a:p>
            <a:r>
              <a:rPr lang="en-US">
                <a:cs typeface="Segoe Sans Display"/>
              </a:rPr>
              <a:t>Microsoft 365 Copilot Champion Playbook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9E65B-D0C0-A59D-56A9-5E0E89A58D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4200" y="4666527"/>
            <a:ext cx="4495800" cy="738664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>
                <a:cs typeface="Segoe Sans Display"/>
              </a:rPr>
              <a:t>A Champion's starter guide for picking the right goals, finding the right use cases, and realizing Copilot's value. </a:t>
            </a:r>
            <a:endParaRPr lang="en-US"/>
          </a:p>
        </p:txBody>
      </p:sp>
      <p:pic>
        <p:nvPicPr>
          <p:cNvPr id="6" name="Picture Placeholder 5" descr="A blurry image of a person pointing at a computer screen">
            <a:extLst>
              <a:ext uri="{FF2B5EF4-FFF2-40B4-BE49-F238E27FC236}">
                <a16:creationId xmlns:a16="http://schemas.microsoft.com/office/drawing/2014/main" id="{FE9DAF78-4BBD-08BC-07C2-5C038291098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362" r="43388"/>
          <a:stretch>
            <a:fillRect/>
          </a:stretch>
        </p:blipFill>
        <p:spPr>
          <a:xfrm>
            <a:off x="5334000" y="0"/>
            <a:ext cx="6858000" cy="6858000"/>
          </a:xfrm>
        </p:spPr>
      </p:pic>
    </p:spTree>
    <p:extLst>
      <p:ext uri="{BB962C8B-B14F-4D97-AF65-F5344CB8AC3E}">
        <p14:creationId xmlns:p14="http://schemas.microsoft.com/office/powerpoint/2010/main" val="301229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181A05-6817-596B-29B0-4FBC1EC29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/>
          <a:lstStyle/>
          <a:p>
            <a:r>
              <a:rPr lang="en-US">
                <a:solidFill>
                  <a:srgbClr val="323139"/>
                </a:solidFill>
                <a:latin typeface="Segoe Sans Display"/>
                <a:cs typeface="Segoe Sans Display"/>
              </a:rPr>
              <a:t>Build an impactful Copilot adoption strategy</a:t>
            </a:r>
            <a:endParaRPr lang="en-US"/>
          </a:p>
        </p:txBody>
      </p:sp>
      <p:sp>
        <p:nvSpPr>
          <p:cNvPr id="49" name="Content Placeholder 48">
            <a:extLst>
              <a:ext uri="{FF2B5EF4-FFF2-40B4-BE49-F238E27FC236}">
                <a16:creationId xmlns:a16="http://schemas.microsoft.com/office/drawing/2014/main" id="{7DE3605D-664C-5DB0-C72C-D2CDAF2E5D4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4200" y="1435100"/>
            <a:ext cx="11018838" cy="1378839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n-US">
                <a:solidFill>
                  <a:srgbClr val="323139"/>
                </a:solidFill>
                <a:latin typeface="Segoe Sans Display Semilight"/>
                <a:cs typeface="Segoe Sans Display Semilight"/>
              </a:rPr>
              <a:t>Find the use cases that drive business value, build habits in the flow of work, and measure impact.</a:t>
            </a:r>
            <a:endParaRPr lang="en-US"/>
          </a:p>
          <a:p>
            <a:pPr marL="0" indent="0">
              <a:buNone/>
            </a:pPr>
            <a:endParaRPr lang="en-US">
              <a:cs typeface="Segoe Sans Display Semilight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91F4954-DCB3-1BAF-93E8-A0B54BCCD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87375" y="2907091"/>
            <a:ext cx="11022542" cy="3066974"/>
          </a:xfrm>
          <a:prstGeom prst="roundRect">
            <a:avLst>
              <a:gd name="adj" fmla="val 0"/>
            </a:avLst>
          </a:prstGeom>
          <a:noFill/>
          <a:ln w="6350" cap="flat">
            <a:gradFill>
              <a:gsLst>
                <a:gs pos="0">
                  <a:srgbClr val="AA5AF9"/>
                </a:gs>
                <a:gs pos="12000">
                  <a:srgbClr val="EC489F"/>
                </a:gs>
                <a:gs pos="24000">
                  <a:srgbClr val="FF6B6D"/>
                </a:gs>
                <a:gs pos="36000">
                  <a:srgbClr val="FFA73B"/>
                </a:gs>
                <a:gs pos="50000">
                  <a:srgbClr val="FFC229"/>
                </a:gs>
                <a:gs pos="64000">
                  <a:srgbClr val="BFC43B"/>
                </a:gs>
                <a:gs pos="76000">
                  <a:srgbClr val="71BC30"/>
                </a:gs>
                <a:gs pos="88000">
                  <a:srgbClr val="01B08D"/>
                </a:gs>
                <a:gs pos="100000">
                  <a:srgbClr val="0294ED"/>
                </a:gs>
              </a:gsLst>
              <a:lin ang="2700000" scaled="0"/>
            </a:gradFill>
            <a:prstDash val="solid"/>
            <a:miter/>
          </a:ln>
        </p:spPr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33EA0F6F-171A-D6C1-94EB-60460D501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10800000" flipV="1">
            <a:off x="929589" y="3236222"/>
            <a:ext cx="2256261" cy="2448481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alpha val="97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Rectangle: Top Corners Rounded 8">
            <a:extLst>
              <a:ext uri="{FF2B5EF4-FFF2-40B4-BE49-F238E27FC236}">
                <a16:creationId xmlns:a16="http://schemas.microsoft.com/office/drawing/2014/main" id="{5A4FADA7-BC78-B8A8-F274-AC5052D06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10800000" flipV="1">
            <a:off x="3554321" y="3231901"/>
            <a:ext cx="2256261" cy="244848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alpha val="97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Segoe UI"/>
              <a:cs typeface="Segoe UI" pitchFamily="34" charset="0"/>
            </a:endParaRPr>
          </a:p>
        </p:txBody>
      </p:sp>
      <p:sp>
        <p:nvSpPr>
          <p:cNvPr id="11" name="Rectangle: Top Corners Rounded 10">
            <a:extLst>
              <a:ext uri="{FF2B5EF4-FFF2-40B4-BE49-F238E27FC236}">
                <a16:creationId xmlns:a16="http://schemas.microsoft.com/office/drawing/2014/main" id="{A09F3A1E-2427-36BF-A43A-4C56462B4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10800000" flipV="1">
            <a:off x="8880430" y="3231901"/>
            <a:ext cx="2385422" cy="2448482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alpha val="97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Rectangle: Top Corners Rounded 14">
            <a:extLst>
              <a:ext uri="{FF2B5EF4-FFF2-40B4-BE49-F238E27FC236}">
                <a16:creationId xmlns:a16="http://schemas.microsoft.com/office/drawing/2014/main" id="{842C9F7B-9C02-0913-A189-E580874FC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 rot="10800000" flipV="1">
            <a:off x="6152795" y="3231901"/>
            <a:ext cx="2385422" cy="245906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alpha val="97000"/>
            </a:schemeClr>
          </a:solidFill>
          <a:ln>
            <a:noFill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Caption 1">
            <a:extLst>
              <a:ext uri="{FF2B5EF4-FFF2-40B4-BE49-F238E27FC236}">
                <a16:creationId xmlns:a16="http://schemas.microsoft.com/office/drawing/2014/main" id="{8B5D20EF-6DFE-E00E-7F9A-67AEE75240D4}"/>
              </a:ext>
            </a:extLst>
          </p:cNvPr>
          <p:cNvSpPr txBox="1"/>
          <p:nvPr/>
        </p:nvSpPr>
        <p:spPr>
          <a:xfrm>
            <a:off x="929594" y="3327924"/>
            <a:ext cx="2256256" cy="276999"/>
          </a:xfrm>
          <a:prstGeom prst="rect">
            <a:avLst/>
          </a:prstGeom>
        </p:spPr>
        <p:txBody>
          <a:bodyPr vert="horz" wrap="square" lIns="182880" tIns="0" rIns="182880" bIns="0" rtlCol="0" anchor="t">
            <a:spAutoFit/>
          </a:bodyPr>
          <a:lstStyle/>
          <a:p>
            <a:pPr defTabSz="761970">
              <a:spcBef>
                <a:spcPts val="600"/>
              </a:spcBef>
              <a:defRPr/>
            </a:pPr>
            <a:r>
              <a:rPr lang="en-US" sz="1800" b="1" spc="-50">
                <a:ln w="3175">
                  <a:noFill/>
                </a:ln>
                <a:latin typeface="+mj-lt"/>
              </a:rPr>
              <a:t>1</a:t>
            </a:r>
            <a:r>
              <a:rPr lang="en-US" sz="1800" spc="-50">
                <a:ln w="3175">
                  <a:noFill/>
                </a:ln>
                <a:latin typeface="+mj-lt"/>
              </a:rPr>
              <a:t> </a:t>
            </a:r>
            <a:endParaRPr lang="en-US" sz="1800" spc="-50">
              <a:ln w="3175">
                <a:noFill/>
              </a:ln>
              <a:latin typeface="Segoe Sans Display"/>
              <a:cs typeface="Segoe Sans Display"/>
            </a:endParaRPr>
          </a:p>
        </p:txBody>
      </p:sp>
      <p:sp>
        <p:nvSpPr>
          <p:cNvPr id="19" name="Caption 1">
            <a:extLst>
              <a:ext uri="{FF2B5EF4-FFF2-40B4-BE49-F238E27FC236}">
                <a16:creationId xmlns:a16="http://schemas.microsoft.com/office/drawing/2014/main" id="{B82CDCE4-D749-558C-1609-3BE0B32EB08A}"/>
              </a:ext>
            </a:extLst>
          </p:cNvPr>
          <p:cNvSpPr txBox="1"/>
          <p:nvPr/>
        </p:nvSpPr>
        <p:spPr>
          <a:xfrm>
            <a:off x="929594" y="3648766"/>
            <a:ext cx="2256256" cy="369332"/>
          </a:xfrm>
          <a:prstGeom prst="rect">
            <a:avLst/>
          </a:prstGeom>
        </p:spPr>
        <p:txBody>
          <a:bodyPr vert="horz" wrap="square" lIns="182880" tIns="0" rIns="182880" bIns="0" rtlCol="0" anchor="t" anchorCtr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1200" b="1">
                <a:solidFill>
                  <a:srgbClr val="323139"/>
                </a:solidFill>
                <a:latin typeface="+mj-lt"/>
              </a:rPr>
              <a:t>Start with your team's goals</a:t>
            </a:r>
            <a:endParaRPr lang="en-US" sz="1200" b="1"/>
          </a:p>
        </p:txBody>
      </p:sp>
      <p:sp>
        <p:nvSpPr>
          <p:cNvPr id="21" name="Caption 1">
            <a:extLst>
              <a:ext uri="{FF2B5EF4-FFF2-40B4-BE49-F238E27FC236}">
                <a16:creationId xmlns:a16="http://schemas.microsoft.com/office/drawing/2014/main" id="{5802AAA2-B730-2CC4-FA24-146668C6D4D7}"/>
              </a:ext>
            </a:extLst>
          </p:cNvPr>
          <p:cNvSpPr txBox="1"/>
          <p:nvPr/>
        </p:nvSpPr>
        <p:spPr>
          <a:xfrm>
            <a:off x="953999" y="4395055"/>
            <a:ext cx="2256256" cy="923330"/>
          </a:xfrm>
          <a:prstGeom prst="rect">
            <a:avLst/>
          </a:prstGeom>
        </p:spPr>
        <p:txBody>
          <a:bodyPr vert="horz" wrap="square" lIns="182880" tIns="0" rIns="182880" bIns="0" rtlCol="0" anchor="t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1200">
                <a:solidFill>
                  <a:srgbClr val="000000"/>
                </a:solidFill>
                <a:latin typeface="Segoe Sans Display Semilight"/>
                <a:cs typeface="Segoe Sans Display Semilight"/>
              </a:rPr>
              <a:t>Pick something your team already cares about — a target they're chasing, a problematic workflow, or just more time in their day.</a:t>
            </a:r>
            <a:endParaRPr lang="en-US" sz="1200">
              <a:solidFill>
                <a:srgbClr val="000000"/>
              </a:solidFill>
              <a:cs typeface="Segoe Sans Display Semilight"/>
            </a:endParaRPr>
          </a:p>
        </p:txBody>
      </p:sp>
      <p:sp>
        <p:nvSpPr>
          <p:cNvPr id="50" name="Caption 1">
            <a:extLst>
              <a:ext uri="{FF2B5EF4-FFF2-40B4-BE49-F238E27FC236}">
                <a16:creationId xmlns:a16="http://schemas.microsoft.com/office/drawing/2014/main" id="{CB279133-79BB-4B92-4709-53E6C0D6E396}"/>
              </a:ext>
            </a:extLst>
          </p:cNvPr>
          <p:cNvSpPr txBox="1"/>
          <p:nvPr/>
        </p:nvSpPr>
        <p:spPr>
          <a:xfrm>
            <a:off x="3561668" y="3317340"/>
            <a:ext cx="2233008" cy="276999"/>
          </a:xfrm>
          <a:prstGeom prst="rect">
            <a:avLst/>
          </a:prstGeom>
        </p:spPr>
        <p:txBody>
          <a:bodyPr vert="horz" wrap="square" lIns="182880" tIns="0" rIns="182880" bIns="0" rtlCol="0" anchor="t">
            <a:spAutoFit/>
          </a:bodyPr>
          <a:lstStyle/>
          <a:p>
            <a:pPr defTabSz="761970">
              <a:spcBef>
                <a:spcPts val="600"/>
              </a:spcBef>
              <a:defRPr/>
            </a:pPr>
            <a:r>
              <a:rPr lang="en-US" sz="1800" b="1" spc="-50">
                <a:ln w="3175">
                  <a:noFill/>
                </a:ln>
                <a:latin typeface="+mj-lt"/>
              </a:rPr>
              <a:t>2</a:t>
            </a:r>
            <a:endParaRPr lang="en-US"/>
          </a:p>
        </p:txBody>
      </p:sp>
      <p:sp>
        <p:nvSpPr>
          <p:cNvPr id="25" name="Caption 1">
            <a:extLst>
              <a:ext uri="{FF2B5EF4-FFF2-40B4-BE49-F238E27FC236}">
                <a16:creationId xmlns:a16="http://schemas.microsoft.com/office/drawing/2014/main" id="{72B8BE6A-0EB0-BDA5-A76B-29C09B1FDAA6}"/>
              </a:ext>
            </a:extLst>
          </p:cNvPr>
          <p:cNvSpPr txBox="1"/>
          <p:nvPr/>
        </p:nvSpPr>
        <p:spPr>
          <a:xfrm>
            <a:off x="3572279" y="3651388"/>
            <a:ext cx="2233008" cy="553998"/>
          </a:xfrm>
          <a:prstGeom prst="rect">
            <a:avLst/>
          </a:prstGeom>
        </p:spPr>
        <p:txBody>
          <a:bodyPr vert="horz" wrap="square" lIns="182880" tIns="0" rIns="182880" bIns="0" rtlCol="0" anchor="t" anchorCtr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GB" sz="1200" b="1">
                <a:solidFill>
                  <a:srgbClr val="091F2C"/>
                </a:solidFill>
                <a:latin typeface="Segoe Sans Display"/>
                <a:cs typeface="Segoe Sans Display"/>
              </a:rPr>
              <a:t>Select high-impact use cases that ladder up to those goals</a:t>
            </a:r>
            <a:endParaRPr lang="en-US" sz="1200" b="1">
              <a:latin typeface="Segoe Sans Display"/>
              <a:cs typeface="Segoe Sans Display"/>
            </a:endParaRPr>
          </a:p>
        </p:txBody>
      </p:sp>
      <p:sp>
        <p:nvSpPr>
          <p:cNvPr id="27" name="Caption 1">
            <a:extLst>
              <a:ext uri="{FF2B5EF4-FFF2-40B4-BE49-F238E27FC236}">
                <a16:creationId xmlns:a16="http://schemas.microsoft.com/office/drawing/2014/main" id="{0AEF10D3-40AD-73B6-8F2B-0EE012BC9026}"/>
              </a:ext>
            </a:extLst>
          </p:cNvPr>
          <p:cNvSpPr txBox="1"/>
          <p:nvPr/>
        </p:nvSpPr>
        <p:spPr>
          <a:xfrm>
            <a:off x="3572278" y="4387721"/>
            <a:ext cx="2233008" cy="1107996"/>
          </a:xfrm>
          <a:prstGeom prst="rect">
            <a:avLst/>
          </a:prstGeom>
        </p:spPr>
        <p:txBody>
          <a:bodyPr vert="horz" wrap="square" lIns="182880" tIns="0" rIns="182880" bIns="0" rtlCol="0" anchor="t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1200">
                <a:solidFill>
                  <a:srgbClr val="000000"/>
                </a:solidFill>
                <a:cs typeface="Segoe Sans Display Semilight"/>
              </a:rPr>
              <a:t>Are there manual, repetitive tasks slowing you down? Approval processes, customer interactions, or reporting cycles that could be streamlined?</a:t>
            </a:r>
            <a:endParaRPr lang="en-US"/>
          </a:p>
        </p:txBody>
      </p:sp>
      <p:sp>
        <p:nvSpPr>
          <p:cNvPr id="55" name="Caption 1">
            <a:extLst>
              <a:ext uri="{FF2B5EF4-FFF2-40B4-BE49-F238E27FC236}">
                <a16:creationId xmlns:a16="http://schemas.microsoft.com/office/drawing/2014/main" id="{685248B3-8CE7-57F8-9240-83ECD0E198D0}"/>
              </a:ext>
            </a:extLst>
          </p:cNvPr>
          <p:cNvSpPr txBox="1"/>
          <p:nvPr/>
        </p:nvSpPr>
        <p:spPr>
          <a:xfrm>
            <a:off x="6161954" y="3339415"/>
            <a:ext cx="2376158" cy="276999"/>
          </a:xfrm>
          <a:prstGeom prst="rect">
            <a:avLst/>
          </a:prstGeom>
        </p:spPr>
        <p:txBody>
          <a:bodyPr vert="horz" wrap="square" lIns="182880" tIns="0" rIns="182880" bIns="0" rtlCol="0" anchor="t">
            <a:spAutoFit/>
          </a:bodyPr>
          <a:lstStyle/>
          <a:p>
            <a:pPr defTabSz="761970">
              <a:spcBef>
                <a:spcPts val="600"/>
              </a:spcBef>
              <a:defRPr/>
            </a:pPr>
            <a:r>
              <a:rPr lang="en-US" sz="1800" b="1" spc="-50">
                <a:ln w="3175">
                  <a:noFill/>
                </a:ln>
                <a:latin typeface="Segoe Sans Display"/>
                <a:cs typeface="Segoe Sans Display"/>
              </a:rPr>
              <a:t>3</a:t>
            </a:r>
          </a:p>
        </p:txBody>
      </p:sp>
      <p:sp>
        <p:nvSpPr>
          <p:cNvPr id="57" name="Caption 1">
            <a:extLst>
              <a:ext uri="{FF2B5EF4-FFF2-40B4-BE49-F238E27FC236}">
                <a16:creationId xmlns:a16="http://schemas.microsoft.com/office/drawing/2014/main" id="{62FA0198-120D-55CB-A40F-6AA7205A6647}"/>
              </a:ext>
            </a:extLst>
          </p:cNvPr>
          <p:cNvSpPr txBox="1"/>
          <p:nvPr/>
        </p:nvSpPr>
        <p:spPr>
          <a:xfrm>
            <a:off x="6162006" y="3670251"/>
            <a:ext cx="2376158" cy="553998"/>
          </a:xfrm>
          <a:prstGeom prst="rect">
            <a:avLst/>
          </a:prstGeom>
        </p:spPr>
        <p:txBody>
          <a:bodyPr vert="horz" wrap="square" lIns="182880" tIns="0" rIns="182880" bIns="0" rtlCol="0" anchor="t" anchorCtr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1200" b="1">
                <a:latin typeface="Segoe Sans Display"/>
                <a:cs typeface="Segoe Sans Display"/>
              </a:rPr>
              <a:t>Plan to bring Copilot to where your team actually works</a:t>
            </a:r>
            <a:endParaRPr lang="en-US" b="1"/>
          </a:p>
        </p:txBody>
      </p:sp>
      <p:sp>
        <p:nvSpPr>
          <p:cNvPr id="45" name="Caption 1">
            <a:extLst>
              <a:ext uri="{FF2B5EF4-FFF2-40B4-BE49-F238E27FC236}">
                <a16:creationId xmlns:a16="http://schemas.microsoft.com/office/drawing/2014/main" id="{A0D56A02-8F2C-AFB0-8CE1-B263CF51EEB8}"/>
              </a:ext>
            </a:extLst>
          </p:cNvPr>
          <p:cNvSpPr txBox="1"/>
          <p:nvPr/>
        </p:nvSpPr>
        <p:spPr>
          <a:xfrm>
            <a:off x="6162059" y="4395055"/>
            <a:ext cx="2376158" cy="923330"/>
          </a:xfrm>
          <a:prstGeom prst="rect">
            <a:avLst/>
          </a:prstGeom>
        </p:spPr>
        <p:txBody>
          <a:bodyPr vert="horz" wrap="square" lIns="182880" tIns="0" rIns="182880" bIns="0" rtlCol="0" anchor="t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1200">
                <a:solidFill>
                  <a:srgbClr val="000000"/>
                </a:solidFill>
                <a:cs typeface="Segoe Sans Display Semilight"/>
              </a:rPr>
              <a:t>Activate your team locally and coach Copilot into the flow of their work. Recurring rhythms, visible wins, prompts that fit your team's tasks.</a:t>
            </a:r>
          </a:p>
        </p:txBody>
      </p:sp>
      <p:sp>
        <p:nvSpPr>
          <p:cNvPr id="51" name="Caption 1">
            <a:extLst>
              <a:ext uri="{FF2B5EF4-FFF2-40B4-BE49-F238E27FC236}">
                <a16:creationId xmlns:a16="http://schemas.microsoft.com/office/drawing/2014/main" id="{16CDCF53-39A2-E1F1-3EB8-4CD603EB2881}"/>
              </a:ext>
            </a:extLst>
          </p:cNvPr>
          <p:cNvSpPr txBox="1"/>
          <p:nvPr/>
        </p:nvSpPr>
        <p:spPr>
          <a:xfrm>
            <a:off x="8892800" y="3317339"/>
            <a:ext cx="2364252" cy="276999"/>
          </a:xfrm>
          <a:prstGeom prst="rect">
            <a:avLst/>
          </a:prstGeom>
        </p:spPr>
        <p:txBody>
          <a:bodyPr vert="horz" wrap="square" lIns="182880" tIns="0" rIns="182880" bIns="0" rtlCol="0" anchor="t">
            <a:spAutoFit/>
          </a:bodyPr>
          <a:lstStyle/>
          <a:p>
            <a:pPr defTabSz="761970">
              <a:spcBef>
                <a:spcPts val="600"/>
              </a:spcBef>
              <a:defRPr/>
            </a:pPr>
            <a:r>
              <a:rPr lang="en-US" sz="1800" b="1" spc="-50">
                <a:ln w="3175">
                  <a:noFill/>
                </a:ln>
                <a:latin typeface="Segoe Sans Display"/>
                <a:cs typeface="Segoe Sans Display"/>
              </a:rPr>
              <a:t>4</a:t>
            </a:r>
          </a:p>
        </p:txBody>
      </p:sp>
      <p:sp>
        <p:nvSpPr>
          <p:cNvPr id="31" name="Caption 1">
            <a:extLst>
              <a:ext uri="{FF2B5EF4-FFF2-40B4-BE49-F238E27FC236}">
                <a16:creationId xmlns:a16="http://schemas.microsoft.com/office/drawing/2014/main" id="{FA05C104-A4C8-DF9F-AEB4-61F143974454}"/>
              </a:ext>
            </a:extLst>
          </p:cNvPr>
          <p:cNvSpPr txBox="1"/>
          <p:nvPr/>
        </p:nvSpPr>
        <p:spPr>
          <a:xfrm>
            <a:off x="8892853" y="3648176"/>
            <a:ext cx="2364252" cy="369332"/>
          </a:xfrm>
          <a:prstGeom prst="rect">
            <a:avLst/>
          </a:prstGeom>
        </p:spPr>
        <p:txBody>
          <a:bodyPr vert="horz" wrap="square" lIns="182880" tIns="0" rIns="182880" bIns="0" rtlCol="0" anchor="t" anchorCtr="0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1200" b="1">
                <a:latin typeface="Segoe Sans Display"/>
                <a:cs typeface="Segoe Sans Display"/>
              </a:rPr>
              <a:t>Identify success metrics and measure impact</a:t>
            </a:r>
          </a:p>
        </p:txBody>
      </p:sp>
      <p:sp>
        <p:nvSpPr>
          <p:cNvPr id="33" name="Caption 1">
            <a:extLst>
              <a:ext uri="{FF2B5EF4-FFF2-40B4-BE49-F238E27FC236}">
                <a16:creationId xmlns:a16="http://schemas.microsoft.com/office/drawing/2014/main" id="{7BFD62E7-1FF2-0CEF-22EC-A5B6D28FCA50}"/>
              </a:ext>
            </a:extLst>
          </p:cNvPr>
          <p:cNvSpPr txBox="1"/>
          <p:nvPr/>
        </p:nvSpPr>
        <p:spPr>
          <a:xfrm>
            <a:off x="8892853" y="4373925"/>
            <a:ext cx="2364252" cy="923330"/>
          </a:xfrm>
          <a:prstGeom prst="rect">
            <a:avLst/>
          </a:prstGeom>
        </p:spPr>
        <p:txBody>
          <a:bodyPr vert="horz" wrap="square" lIns="182880" tIns="0" rIns="182880" bIns="0" rtlCol="0" anchor="t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sz="1200">
                <a:solidFill>
                  <a:srgbClr val="000000"/>
                </a:solidFill>
                <a:cs typeface="Segoe Sans Display Semilight"/>
              </a:rPr>
              <a:t>Track KPIs like time saved, revenue growth, or customer satisfaction. Make sure you’re set up to measure real business outcomes.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0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D5D7-37DE-F588-0307-5174DC6D6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/>
          <a:lstStyle/>
          <a:p>
            <a:r>
              <a:rPr lang="en-US"/>
              <a:t>#1 Start with your team's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4877A-CC06-71A1-3747-42B12E2FDB3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4200" y="1435100"/>
            <a:ext cx="11018838" cy="1292662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n-US">
                <a:solidFill>
                  <a:srgbClr val="323139"/>
                </a:solidFill>
                <a:latin typeface="Segoe Sans Display Semilight"/>
                <a:cs typeface="Segoe Sans Display Semilight"/>
              </a:rPr>
              <a:t>Identify the outcomes that matter most to your team and connect Copilot to goals your leadership is already tracking. Choose metrics that demonstrate clear, measurable impact.</a:t>
            </a:r>
            <a:endParaRPr lang="en-US"/>
          </a:p>
        </p:txBody>
      </p:sp>
      <p:sp>
        <p:nvSpPr>
          <p:cNvPr id="50" name="Rounded Rectangle 77">
            <a:extLst>
              <a:ext uri="{FF2B5EF4-FFF2-40B4-BE49-F238E27FC236}">
                <a16:creationId xmlns:a16="http://schemas.microsoft.com/office/drawing/2014/main" id="{C9136B3F-27CE-631B-B015-9BDD7DD7773B}"/>
              </a:ext>
            </a:extLst>
          </p:cNvPr>
          <p:cNvSpPr/>
          <p:nvPr/>
        </p:nvSpPr>
        <p:spPr>
          <a:xfrm>
            <a:off x="1569863" y="3216231"/>
            <a:ext cx="1338779" cy="426721"/>
          </a:xfrm>
          <a:prstGeom prst="roundRect">
            <a:avLst>
              <a:gd name="adj" fmla="val 50000"/>
            </a:avLst>
          </a:prstGeom>
          <a:solidFill>
            <a:srgbClr val="8661C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FFFFFF"/>
                </a:solidFill>
                <a:latin typeface="+mj-lt"/>
                <a:cs typeface="Segoe UI Semibold" panose="020B0502040204020203" pitchFamily="34" charset="0"/>
              </a:rPr>
              <a:t>Sales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7F41842-1C10-D9C3-84F7-B3B39CA3A8FF}"/>
              </a:ext>
            </a:extLst>
          </p:cNvPr>
          <p:cNvSpPr txBox="1"/>
          <p:nvPr/>
        </p:nvSpPr>
        <p:spPr>
          <a:xfrm>
            <a:off x="1677537" y="3756668"/>
            <a:ext cx="1455649" cy="109260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# of opportunities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Close rate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Revenue per sale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Time to close</a:t>
            </a:r>
          </a:p>
        </p:txBody>
      </p:sp>
      <p:sp>
        <p:nvSpPr>
          <p:cNvPr id="54" name="Rounded Rectangle 78">
            <a:extLst>
              <a:ext uri="{FF2B5EF4-FFF2-40B4-BE49-F238E27FC236}">
                <a16:creationId xmlns:a16="http://schemas.microsoft.com/office/drawing/2014/main" id="{8BCB9753-21A2-3046-3BB8-C6AA555F4681}"/>
              </a:ext>
            </a:extLst>
          </p:cNvPr>
          <p:cNvSpPr/>
          <p:nvPr/>
        </p:nvSpPr>
        <p:spPr>
          <a:xfrm>
            <a:off x="3969683" y="3219192"/>
            <a:ext cx="1338779" cy="426721"/>
          </a:xfrm>
          <a:prstGeom prst="roundRect">
            <a:avLst>
              <a:gd name="adj" fmla="val 50000"/>
            </a:avLst>
          </a:prstGeom>
          <a:solidFill>
            <a:srgbClr val="8661C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FFFFFF"/>
                </a:solidFill>
                <a:latin typeface="+mj-lt"/>
                <a:cs typeface="Segoe UI Semibold"/>
              </a:rPr>
              <a:t>Customer Service</a:t>
            </a:r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CD74983-D837-A29B-E65E-04C8A7E7FBCB}"/>
              </a:ext>
            </a:extLst>
          </p:cNvPr>
          <p:cNvSpPr txBox="1"/>
          <p:nvPr/>
        </p:nvSpPr>
        <p:spPr>
          <a:xfrm>
            <a:off x="3971974" y="3796309"/>
            <a:ext cx="1338779" cy="10156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00">
              <a:spcAft>
                <a:spcPts val="600"/>
              </a:spcAft>
              <a:defRPr/>
            </a:pPr>
            <a:r>
              <a:rPr lang="en-US" sz="1400">
                <a:solidFill>
                  <a:srgbClr val="000000"/>
                </a:solidFill>
                <a:cs typeface="Segoe UI"/>
              </a:rPr>
              <a:t>Resolution time </a:t>
            </a:r>
            <a:endParaRPr lang="en-US" sz="1400">
              <a:solidFill>
                <a:srgbClr val="000000"/>
              </a:solidFill>
              <a:cs typeface="Segoe UI" panose="020B0502040204020203" pitchFamily="34" charset="0"/>
            </a:endParaRPr>
          </a:p>
          <a:p>
            <a:pPr defTabSz="914400">
              <a:spcAft>
                <a:spcPts val="600"/>
              </a:spcAft>
              <a:defRPr/>
            </a:pPr>
            <a:r>
              <a:rPr lang="en-US" sz="1400">
                <a:solidFill>
                  <a:srgbClr val="000000"/>
                </a:solidFill>
                <a:cs typeface="Segoe UI"/>
              </a:rPr>
              <a:t>Customer satisfaction</a:t>
            </a:r>
          </a:p>
          <a:p>
            <a:pPr defTabSz="914400">
              <a:spcAft>
                <a:spcPts val="600"/>
              </a:spcAft>
              <a:defRPr/>
            </a:pPr>
            <a:r>
              <a:rPr lang="en-US" sz="1400">
                <a:solidFill>
                  <a:srgbClr val="000000"/>
                </a:solidFill>
                <a:cs typeface="Segoe UI"/>
              </a:rPr>
              <a:t>Ticket backlog</a:t>
            </a:r>
            <a:endParaRPr lang="en-US" sz="1400">
              <a:solidFill>
                <a:srgbClr val="000000"/>
              </a:solidFill>
              <a:cs typeface="Segoe UI" panose="020B0502040204020203" pitchFamily="34" charset="0"/>
            </a:endParaRPr>
          </a:p>
        </p:txBody>
      </p:sp>
      <p:sp>
        <p:nvSpPr>
          <p:cNvPr id="34" name="Rounded Rectangle 73">
            <a:extLst>
              <a:ext uri="{FF2B5EF4-FFF2-40B4-BE49-F238E27FC236}">
                <a16:creationId xmlns:a16="http://schemas.microsoft.com/office/drawing/2014/main" id="{A6EEA49D-3DDD-F844-CC9A-DAC091DA477C}"/>
              </a:ext>
            </a:extLst>
          </p:cNvPr>
          <p:cNvSpPr/>
          <p:nvPr/>
        </p:nvSpPr>
        <p:spPr>
          <a:xfrm>
            <a:off x="6327844" y="3215661"/>
            <a:ext cx="1338779" cy="426721"/>
          </a:xfrm>
          <a:prstGeom prst="roundRect">
            <a:avLst>
              <a:gd name="adj" fmla="val 50000"/>
            </a:avLst>
          </a:prstGeom>
          <a:solidFill>
            <a:srgbClr val="8661C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FFFFFF"/>
                </a:solidFill>
                <a:latin typeface="+mj-lt"/>
                <a:cs typeface="Segoe UI Semibold" panose="020B0502040204020203" pitchFamily="34" charset="0"/>
              </a:rPr>
              <a:t>HR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66C9C40-E5D2-3363-63A9-699C35EEED89}"/>
              </a:ext>
            </a:extLst>
          </p:cNvPr>
          <p:cNvSpPr txBox="1"/>
          <p:nvPr/>
        </p:nvSpPr>
        <p:spPr>
          <a:xfrm>
            <a:off x="6377540" y="3800709"/>
            <a:ext cx="1455649" cy="109260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Cost per hire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Employee turnover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Benefit usage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Onboarding time</a:t>
            </a:r>
          </a:p>
        </p:txBody>
      </p:sp>
      <p:sp>
        <p:nvSpPr>
          <p:cNvPr id="46" name="Rounded Rectangle 76">
            <a:extLst>
              <a:ext uri="{FF2B5EF4-FFF2-40B4-BE49-F238E27FC236}">
                <a16:creationId xmlns:a16="http://schemas.microsoft.com/office/drawing/2014/main" id="{C56899DF-8A46-53F3-D4F3-1518772690C0}"/>
              </a:ext>
            </a:extLst>
          </p:cNvPr>
          <p:cNvSpPr/>
          <p:nvPr/>
        </p:nvSpPr>
        <p:spPr>
          <a:xfrm>
            <a:off x="8614082" y="3216880"/>
            <a:ext cx="1338779" cy="426721"/>
          </a:xfrm>
          <a:prstGeom prst="roundRect">
            <a:avLst>
              <a:gd name="adj" fmla="val 50000"/>
            </a:avLst>
          </a:prstGeom>
          <a:solidFill>
            <a:srgbClr val="8661C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>
                <a:solidFill>
                  <a:srgbClr val="FFFFFF"/>
                </a:solidFill>
                <a:latin typeface="+mj-lt"/>
                <a:cs typeface="Segoe UI Semibold" panose="020B0502040204020203" pitchFamily="34" charset="0"/>
              </a:rPr>
              <a:t>IT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557C94C-E5A9-33B1-7FE3-57888F0DE353}"/>
              </a:ext>
            </a:extLst>
          </p:cNvPr>
          <p:cNvSpPr txBox="1"/>
          <p:nvPr/>
        </p:nvSpPr>
        <p:spPr>
          <a:xfrm>
            <a:off x="8692670" y="3759450"/>
            <a:ext cx="1254776" cy="14465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Outstanding support tickets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Application downtime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400">
                <a:solidFill>
                  <a:srgbClr val="000000"/>
                </a:solidFill>
                <a:cs typeface="Segoe UI" panose="020B0502040204020203" pitchFamily="34" charset="0"/>
              </a:rPr>
              <a:t>Departmental spending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5EBF82D-2230-1676-522D-8E9F7267A73B}"/>
              </a:ext>
            </a:extLst>
          </p:cNvPr>
          <p:cNvSpPr txBox="1"/>
          <p:nvPr/>
        </p:nvSpPr>
        <p:spPr>
          <a:xfrm>
            <a:off x="584200" y="6001266"/>
            <a:ext cx="108507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>
                <a:latin typeface="+mj-lt"/>
              </a:rPr>
              <a:t>Plus</a:t>
            </a:r>
            <a:r>
              <a:rPr lang="en-US" sz="1400"/>
              <a:t>: Every teammate gets X hours back per week to spend on these goals.</a:t>
            </a:r>
          </a:p>
        </p:txBody>
      </p:sp>
    </p:spTree>
    <p:extLst>
      <p:ext uri="{BB962C8B-B14F-4D97-AF65-F5344CB8AC3E}">
        <p14:creationId xmlns:p14="http://schemas.microsoft.com/office/powerpoint/2010/main" val="221592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95558-0C47-71B9-4F72-7EA36BC69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751E6-CC22-F818-171A-29310E9F4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#2 Select high-impact use cases</a:t>
            </a:r>
            <a:br>
              <a:rPr lang="en-US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53039-4CD9-E248-BA0B-923830A0B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6390" y="1434370"/>
            <a:ext cx="11018520" cy="1292662"/>
          </a:xfr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>
                <a:cs typeface="Segoe Sans Display"/>
              </a:rPr>
              <a:t>Choose 3–5 use cases where Copilot could meaningfully transform your team’s day-to-day work. Discuss with your team to align on priority and impact. </a:t>
            </a:r>
            <a:endParaRPr lang="en-US" sz="2000">
              <a:cs typeface="Segoe Sans Display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DF5C71D-BC69-0089-EF2D-C1D9E5477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079875" y="2989006"/>
            <a:ext cx="0" cy="2507226"/>
          </a:xfrm>
          <a:prstGeom prst="line">
            <a:avLst/>
          </a:prstGeom>
          <a:ln>
            <a:solidFill>
              <a:srgbClr val="FF5C39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1D4FF6AA-57E0-7044-5DEA-77976AA63560}"/>
              </a:ext>
            </a:extLst>
          </p:cNvPr>
          <p:cNvSpPr txBox="1"/>
          <p:nvPr/>
        </p:nvSpPr>
        <p:spPr>
          <a:xfrm>
            <a:off x="584199" y="3120926"/>
            <a:ext cx="3273423" cy="19389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latin typeface="+mj-lt"/>
              </a:rPr>
              <a:t>Think &amp; synthesize</a:t>
            </a:r>
          </a:p>
          <a:p>
            <a:pPr fontAlgn="t"/>
            <a:endParaRPr lang="en-US" sz="1400" dirty="0"/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800" dirty="0"/>
              <a:t>Research and summarization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800" dirty="0"/>
              <a:t>Knowledge search and retrieval</a:t>
            </a:r>
          </a:p>
          <a:p>
            <a:pPr marL="285750" indent="-285750" fontAlgn="t">
              <a:buFont typeface="Arial" panose="020B0604020202020204" pitchFamily="34" charset="0"/>
              <a:buChar char="•"/>
            </a:pPr>
            <a:r>
              <a:rPr lang="en-US" sz="1800" dirty="0"/>
              <a:t>Data analysis or reporting</a:t>
            </a:r>
          </a:p>
          <a:p>
            <a:endParaRPr lang="en-US" sz="20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F4C1688-CB8E-A47C-B264-75242B672D45}"/>
              </a:ext>
            </a:extLst>
          </p:cNvPr>
          <p:cNvSpPr txBox="1"/>
          <p:nvPr/>
        </p:nvSpPr>
        <p:spPr>
          <a:xfrm>
            <a:off x="4376388" y="3120926"/>
            <a:ext cx="3438523" cy="1631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latin typeface="+mj-lt"/>
              </a:rPr>
              <a:t>Create &amp; communicate</a:t>
            </a:r>
          </a:p>
          <a:p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Drafting and editing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Customer or internal communications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QA, review, or checklists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030858B-C197-C7B3-456D-BAE36C1E5E17}"/>
              </a:ext>
            </a:extLst>
          </p:cNvPr>
          <p:cNvSpPr txBox="1"/>
          <p:nvPr/>
        </p:nvSpPr>
        <p:spPr>
          <a:xfrm>
            <a:off x="8226100" y="3120784"/>
            <a:ext cx="3438517" cy="19082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latin typeface="+mj-lt"/>
              </a:rPr>
              <a:t>Coordinate &amp; execute</a:t>
            </a:r>
          </a:p>
          <a:p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Meeting prep and follow‑ups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Planning and project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Handoffs between teams or systems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958E4F4-3BC4-0093-A695-27E636DBB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924800" y="2989006"/>
            <a:ext cx="0" cy="2507226"/>
          </a:xfrm>
          <a:prstGeom prst="line">
            <a:avLst/>
          </a:prstGeom>
          <a:ln>
            <a:solidFill>
              <a:srgbClr val="FF5C39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0D87506-30D7-19D6-3020-7D59063A3D01}"/>
              </a:ext>
            </a:extLst>
          </p:cNvPr>
          <p:cNvSpPr txBox="1"/>
          <p:nvPr/>
        </p:nvSpPr>
        <p:spPr>
          <a:xfrm>
            <a:off x="584200" y="6001266"/>
            <a:ext cx="1085071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400">
                <a:latin typeface="+mj-lt"/>
              </a:rPr>
              <a:t>Pro Tip</a:t>
            </a:r>
            <a:r>
              <a:rPr lang="en-US" sz="1400"/>
              <a:t>: If a use case shows up weekly, involves manual effort, and touches multiple people, it’s a strong candidate.</a:t>
            </a:r>
          </a:p>
        </p:txBody>
      </p:sp>
    </p:spTree>
    <p:extLst>
      <p:ext uri="{BB962C8B-B14F-4D97-AF65-F5344CB8AC3E}">
        <p14:creationId xmlns:p14="http://schemas.microsoft.com/office/powerpoint/2010/main" val="289192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8C5A1-EE8A-DEF0-DAA2-9454C2F5D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4C6EB-7A9A-153F-5DAE-97B477FE9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457200"/>
            <a:ext cx="11018520" cy="553998"/>
          </a:xfrm>
        </p:spPr>
        <p:txBody>
          <a:bodyPr/>
          <a:lstStyle/>
          <a:p>
            <a:r>
              <a:rPr lang="en-US"/>
              <a:t>#3 Bring Copilot to where your team actually works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39EE5F-C01E-E3C0-89AD-EBD8A0E4D1E1}"/>
              </a:ext>
            </a:extLst>
          </p:cNvPr>
          <p:cNvSpPr/>
          <p:nvPr/>
        </p:nvSpPr>
        <p:spPr bwMode="auto">
          <a:xfrm>
            <a:off x="584199" y="2801898"/>
            <a:ext cx="5123873" cy="3725902"/>
          </a:xfrm>
          <a:prstGeom prst="rect">
            <a:avLst/>
          </a:prstGeom>
          <a:solidFill>
            <a:srgbClr val="F4F3F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91F2C"/>
                </a:solidFill>
                <a:latin typeface="+mj-lt"/>
                <a:ea typeface="Segoe UI" pitchFamily="34" charset="0"/>
                <a:cs typeface="Segoe UI" pitchFamily="34" charset="0"/>
              </a:rPr>
              <a:t>Activate the community​</a:t>
            </a:r>
          </a:p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rgbClr val="FF5C39"/>
                </a:solidFill>
                <a:ea typeface="Segoe UI" pitchFamily="34" charset="0"/>
                <a:cs typeface="Segoe UI" pitchFamily="34" charset="0"/>
              </a:rPr>
              <a:t>Build momentum right where you are.</a:t>
            </a:r>
          </a:p>
          <a:p>
            <a:pPr algn="l" defTabSz="932472" fontAlgn="base">
              <a:spcBef>
                <a:spcPct val="0"/>
              </a:spcBef>
              <a:spcAft>
                <a:spcPts val="600"/>
              </a:spcAft>
            </a:pPr>
            <a:endParaRPr lang="en-US" sz="1400" dirty="0">
              <a:solidFill>
                <a:srgbClr val="091F2C"/>
              </a:solidFill>
              <a:ea typeface="Segoe UI" pitchFamily="34" charset="0"/>
              <a:cs typeface="Segoe UI" pitchFamily="34" charset="0"/>
            </a:endParaRPr>
          </a:p>
          <a:p>
            <a:pPr marL="285750" indent="-285750" algn="l" defTabSz="932472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Run a recurring rhythm, e.g., prompt-of-the-week in standup, Friday clinic, monthly demo. </a:t>
            </a:r>
          </a:p>
          <a:p>
            <a:pPr marL="285750" indent="-285750" algn="l" defTabSz="932472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Make wins visible: Post before/after, time saved, or "prompt of the week" in your team channel.</a:t>
            </a:r>
          </a:p>
          <a:p>
            <a:pPr marL="285750" indent="-285750" algn="l" defTabSz="932472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cs typeface="Segoe Sans Display Semilight"/>
              </a:rPr>
              <a:t>Create peer-to-peer moments, e.g., "Show me your prompt" rounds in team meetings.</a:t>
            </a:r>
          </a:p>
          <a:p>
            <a:pPr marL="285750" indent="-285750" defTabSz="932472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  <a:cs typeface="Segoe Sans Display Semilight"/>
              </a:rPr>
              <a:t>Engage the manager: model Copilot usage in their own meetings.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C27CA-25C1-C96C-75D6-4269D42F5BF2}"/>
              </a:ext>
            </a:extLst>
          </p:cNvPr>
          <p:cNvSpPr/>
          <p:nvPr/>
        </p:nvSpPr>
        <p:spPr bwMode="auto">
          <a:xfrm>
            <a:off x="6093619" y="2801898"/>
            <a:ext cx="5123872" cy="3725902"/>
          </a:xfrm>
          <a:prstGeom prst="rect">
            <a:avLst/>
          </a:prstGeom>
          <a:solidFill>
            <a:srgbClr val="F4F3F5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91F2C"/>
                </a:solidFill>
                <a:latin typeface="+mj-lt"/>
                <a:ea typeface="Segoe UI" pitchFamily="34" charset="0"/>
                <a:cs typeface="Segoe UI" pitchFamily="34" charset="0"/>
              </a:rPr>
              <a:t>Coach in the moment</a:t>
            </a:r>
          </a:p>
          <a:p>
            <a:pPr defTabSz="932472">
              <a:spcBef>
                <a:spcPct val="0"/>
              </a:spcBef>
              <a:spcAft>
                <a:spcPct val="0"/>
              </a:spcAft>
            </a:pPr>
            <a:r>
              <a:rPr lang="en-US" sz="1400" i="1" dirty="0">
                <a:solidFill>
                  <a:srgbClr val="C03BC4"/>
                </a:solidFill>
                <a:latin typeface="Segoe Sans Display Semilight"/>
                <a:cs typeface="Segoe Sans Display Semilight"/>
              </a:rPr>
              <a:t>Tailor trainings to your team's actual work.</a:t>
            </a:r>
            <a:endParaRPr lang="en-US" sz="1400" i="1" dirty="0">
              <a:solidFill>
                <a:srgbClr val="C03BC4"/>
              </a:solidFill>
              <a:cs typeface="Segoe UI"/>
            </a:endParaRPr>
          </a:p>
          <a:p>
            <a:pPr defTabSz="932472">
              <a:spcBef>
                <a:spcPct val="0"/>
              </a:spcBef>
              <a:spcAft>
                <a:spcPct val="0"/>
              </a:spcAft>
            </a:pPr>
            <a:endParaRPr lang="en-US" sz="1400" dirty="0">
              <a:solidFill>
                <a:srgbClr val="091F2C"/>
              </a:solidFill>
              <a:latin typeface="Segoe Sans Display"/>
              <a:cs typeface="Segoe UI"/>
            </a:endParaRPr>
          </a:p>
          <a:p>
            <a:pPr marL="285750" indent="-285750" algn="l" defTabSz="932472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Translate new trainings into 10-min team demos.</a:t>
            </a:r>
          </a:p>
          <a:p>
            <a:pPr marL="285750" indent="-285750" algn="l" defTabSz="932472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Localize the examples: swap "Sales Agent for RFPs" with "Sales Agent for our renewal cycle”.</a:t>
            </a:r>
          </a:p>
          <a:p>
            <a:pPr marL="285750" indent="-285750" algn="l" defTabSz="932472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Curate a starter pack of 5-10 prompts specific for your team’s processes.</a:t>
            </a:r>
          </a:p>
          <a:p>
            <a:pPr marL="285750" indent="-285750" defTabSz="932472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91F2C"/>
                </a:solidFill>
                <a:latin typeface="Segoe Sans Display Semilight"/>
                <a:ea typeface="Segoe UI" pitchFamily="34" charset="0"/>
                <a:cs typeface="Segoe UI"/>
              </a:rPr>
              <a:t>Be the on-the-ground expert: </a:t>
            </a:r>
            <a:r>
              <a:rPr lang="en-US" sz="1400" dirty="0">
                <a:solidFill>
                  <a:srgbClr val="091F2C"/>
                </a:solidFill>
                <a:ea typeface="Segoe UI" pitchFamily="34" charset="0"/>
                <a:cs typeface="Segoe UI"/>
              </a:rPr>
              <a:t>answer in chat, demo in meetings, troubleshoot in real time.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4FC9B7-8D53-D229-0FC0-74AA5A3D1247}"/>
              </a:ext>
            </a:extLst>
          </p:cNvPr>
          <p:cNvSpPr/>
          <p:nvPr/>
        </p:nvSpPr>
        <p:spPr bwMode="auto">
          <a:xfrm>
            <a:off x="584199" y="2805177"/>
            <a:ext cx="45719" cy="3722623"/>
          </a:xfrm>
          <a:prstGeom prst="rect">
            <a:avLst/>
          </a:prstGeom>
          <a:solidFill>
            <a:srgbClr val="FF5C39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BD08C0-D40D-0F63-AA76-C95E26CBA5A9}"/>
              </a:ext>
            </a:extLst>
          </p:cNvPr>
          <p:cNvSpPr/>
          <p:nvPr/>
        </p:nvSpPr>
        <p:spPr bwMode="auto">
          <a:xfrm>
            <a:off x="6093619" y="2805176"/>
            <a:ext cx="45719" cy="3722623"/>
          </a:xfrm>
          <a:prstGeom prst="rect">
            <a:avLst/>
          </a:prstGeom>
          <a:solidFill>
            <a:srgbClr val="C03BC4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277D444-F251-C2A7-2408-512AB8271EA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4200" y="1435100"/>
            <a:ext cx="11018838" cy="861774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n-US">
                <a:solidFill>
                  <a:srgbClr val="323139"/>
                </a:solidFill>
                <a:latin typeface="Segoe Sans Display Semilight"/>
                <a:cs typeface="Segoe Sans Display Semilight"/>
              </a:rPr>
              <a:t>Bring Copilot into the meetings, channels, and tools where your team already works — and coach teammates in the moments that matter most.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5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51F09-D724-A0D3-833C-0779F8189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#4 Identify success metrics and measure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2C72B-CD81-76CF-2C84-6EF23EEB2D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84200" y="1435100"/>
            <a:ext cx="11018838" cy="1292662"/>
          </a:xfrm>
        </p:spPr>
        <p:txBody>
          <a:bodyPr vert="horz" wrap="square" lIns="0" tIns="0" rIns="0" bIns="0" rtlCol="0" anchor="t">
            <a:sp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323139"/>
                </a:solidFill>
                <a:latin typeface="Segoe Sans Display Semilight"/>
                <a:cs typeface="Segoe Sans Display Semilight"/>
              </a:rPr>
              <a:t>Pick two or three things to track — the same goals you defined in step 1</a:t>
            </a:r>
            <a:r>
              <a:rPr lang="en-US" dirty="0">
                <a:solidFill>
                  <a:srgbClr val="323139"/>
                </a:solidFill>
                <a:latin typeface="Segoe Sans Display Semilight"/>
                <a:cs typeface="Segoe Sans Display"/>
              </a:rPr>
              <a:t>.</a:t>
            </a:r>
            <a:r>
              <a:rPr lang="en-US" dirty="0">
                <a:cs typeface="Segoe Sans Display"/>
              </a:rPr>
              <a:t> Capture where your team is today, check back in 30 and 60 days, and collect the small stories along the way.</a:t>
            </a:r>
            <a:endParaRPr lang="en-US" sz="2000" dirty="0">
              <a:cs typeface="Segoe Sans Display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131B08-0E86-509B-CE6C-B18974AC8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3063687"/>
            <a:ext cx="5832268" cy="32170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9B450C4-C519-F2E6-B983-CFA8ED3F2E7A}"/>
              </a:ext>
            </a:extLst>
          </p:cNvPr>
          <p:cNvSpPr/>
          <p:nvPr/>
        </p:nvSpPr>
        <p:spPr bwMode="auto">
          <a:xfrm>
            <a:off x="7250545" y="2977144"/>
            <a:ext cx="4470400" cy="3303583"/>
          </a:xfrm>
          <a:prstGeom prst="rect">
            <a:avLst/>
          </a:prstGeom>
          <a:solidFill>
            <a:srgbClr val="B9DCD2"/>
          </a:solidFill>
          <a:ln>
            <a:noFill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91F2C"/>
                </a:solidFill>
                <a:latin typeface="+mj-lt"/>
                <a:ea typeface="Segoe UI" pitchFamily="34" charset="0"/>
                <a:cs typeface="Segoe UI" pitchFamily="34" charset="0"/>
              </a:rPr>
              <a:t>Where to look?</a:t>
            </a:r>
          </a:p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91F2C"/>
              </a:solidFill>
              <a:ea typeface="Segoe UI" pitchFamily="34" charset="0"/>
              <a:cs typeface="Segoe UI" pitchFamily="34" charset="0"/>
            </a:endParaRPr>
          </a:p>
          <a:p>
            <a:pPr algn="l" defTabSz="932472" fontAlgn="base">
              <a:spcBef>
                <a:spcPct val="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Microsoft 365 Copilot Usage Report </a:t>
            </a:r>
          </a:p>
          <a:p>
            <a:pPr lvl="1" defTabSz="932472" fontAlgn="base">
              <a:spcBef>
                <a:spcPct val="0"/>
              </a:spcBef>
              <a:spcAft>
                <a:spcPts val="600"/>
              </a:spcAft>
            </a:pPr>
            <a:r>
              <a:rPr lang="en-US" sz="1400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Core report showing enabled users, active users, and overall adoption &amp; engagement trends. </a:t>
            </a:r>
            <a:r>
              <a:rPr lang="en-US" sz="1400" i="1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Ask  your IT admin to share. </a:t>
            </a:r>
            <a:endParaRPr lang="en-US" sz="1400" dirty="0">
              <a:solidFill>
                <a:srgbClr val="091F2C"/>
              </a:solidFill>
              <a:ea typeface="Segoe UI" pitchFamily="34" charset="0"/>
              <a:cs typeface="Segoe UI" pitchFamily="34" charset="0"/>
            </a:endParaRPr>
          </a:p>
          <a:p>
            <a:pPr algn="l" defTabSz="932472" fontAlgn="base">
              <a:spcBef>
                <a:spcPct val="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Copilot Dashboard</a:t>
            </a:r>
          </a:p>
          <a:p>
            <a:pPr marL="457183" marR="0" lvl="1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91F2C"/>
                </a:solidFill>
                <a:effectLst/>
                <a:uLnTx/>
                <a:uFillTx/>
                <a:latin typeface="Segoe Sans Display Semilight"/>
                <a:ea typeface="Segoe UI" pitchFamily="34" charset="0"/>
                <a:cs typeface="Segoe UI" pitchFamily="34" charset="0"/>
              </a:rPr>
              <a:t>Built-in usage and impact analytics in Viva Insights.</a:t>
            </a:r>
            <a:endParaRPr lang="en-US" sz="1600" dirty="0">
              <a:solidFill>
                <a:srgbClr val="091F2C"/>
              </a:solidFill>
              <a:ea typeface="Segoe UI" pitchFamily="34" charset="0"/>
              <a:cs typeface="Segoe UI" pitchFamily="34" charset="0"/>
            </a:endParaRPr>
          </a:p>
          <a:p>
            <a:pPr algn="l" defTabSz="932472" fontAlgn="base">
              <a:spcBef>
                <a:spcPct val="0"/>
              </a:spcBef>
              <a:spcAft>
                <a:spcPts val="600"/>
              </a:spcAft>
            </a:pPr>
            <a:r>
              <a:rPr lang="en-US" sz="1600" b="1" dirty="0">
                <a:solidFill>
                  <a:srgbClr val="091F2C"/>
                </a:solidFill>
                <a:ea typeface="Segoe UI" pitchFamily="34" charset="0"/>
                <a:cs typeface="Segoe UI" pitchFamily="34" charset="0"/>
              </a:rPr>
              <a:t>Stories from your team </a:t>
            </a:r>
          </a:p>
        </p:txBody>
      </p:sp>
    </p:spTree>
    <p:extLst>
      <p:ext uri="{BB962C8B-B14F-4D97-AF65-F5344CB8AC3E}">
        <p14:creationId xmlns:p14="http://schemas.microsoft.com/office/powerpoint/2010/main" val="312257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4DFD9-A1C5-B897-56B9-BA3481EC8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51600-0331-3B80-A245-D67F05EC0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532" y="908101"/>
            <a:ext cx="10363918" cy="553998"/>
          </a:xfrm>
        </p:spPr>
        <p:txBody>
          <a:bodyPr/>
          <a:lstStyle/>
          <a:p>
            <a:r>
              <a:rPr lang="en-US">
                <a:cs typeface="Segoe Sans Display"/>
              </a:rPr>
              <a:t>Business value impact template</a:t>
            </a:r>
            <a:endParaRPr lang="en-US"/>
          </a:p>
        </p:txBody>
      </p:sp>
      <p:sp>
        <p:nvSpPr>
          <p:cNvPr id="27" name="Rectangle: Rounded Corners 21">
            <a:extLst>
              <a:ext uri="{FF2B5EF4-FFF2-40B4-BE49-F238E27FC236}">
                <a16:creationId xmlns:a16="http://schemas.microsoft.com/office/drawing/2014/main" id="{71ED76B8-1EB8-BAA7-010E-BDB2F20B68E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916413" y="1713690"/>
            <a:ext cx="1206240" cy="836162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 dirty="0">
                <a:solidFill>
                  <a:srgbClr val="091F2C"/>
                </a:solidFill>
                <a:latin typeface="Segoe Sans Display"/>
              </a:rPr>
              <a:t>Business goal</a:t>
            </a:r>
            <a:endParaRPr lang="en-US" b="1" dirty="0">
              <a:ea typeface="+mn-ea"/>
              <a:cs typeface="+mn-cs"/>
            </a:endParaRPr>
          </a:p>
        </p:txBody>
      </p:sp>
      <p:sp>
        <p:nvSpPr>
          <p:cNvPr id="12" name="Rectangle: Rounded Corners 21">
            <a:extLst>
              <a:ext uri="{FF2B5EF4-FFF2-40B4-BE49-F238E27FC236}">
                <a16:creationId xmlns:a16="http://schemas.microsoft.com/office/drawing/2014/main" id="{B453FC62-6449-05DF-DB60-9CD7D8E8AF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2727961" y="1728068"/>
            <a:ext cx="5260655" cy="908049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200">
                <a:solidFill>
                  <a:srgbClr val="091F2C"/>
                </a:solidFill>
                <a:latin typeface="Segoe Sans Display"/>
                <a:cs typeface="Segoe Sans Display"/>
              </a:rPr>
              <a:t>Placeholder text</a:t>
            </a:r>
            <a:endParaRPr lang="en-US"/>
          </a:p>
        </p:txBody>
      </p:sp>
      <p:sp>
        <p:nvSpPr>
          <p:cNvPr id="29" name="Rectangle: Rounded Corners 21">
            <a:extLst>
              <a:ext uri="{FF2B5EF4-FFF2-40B4-BE49-F238E27FC236}">
                <a16:creationId xmlns:a16="http://schemas.microsoft.com/office/drawing/2014/main" id="{3436697E-F8A5-C262-D637-36B3D68B9FA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916412" y="2547576"/>
            <a:ext cx="1206240" cy="836162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 dirty="0">
                <a:solidFill>
                  <a:srgbClr val="091F2C"/>
                </a:solidFill>
                <a:latin typeface="Segoe Sans Display"/>
              </a:rPr>
              <a:t>Process I want to change </a:t>
            </a:r>
            <a:endParaRPr lang="en-US" b="1" dirty="0">
              <a:ea typeface="+mn-ea"/>
              <a:cs typeface="+mn-cs"/>
            </a:endParaRPr>
          </a:p>
        </p:txBody>
      </p:sp>
      <p:sp>
        <p:nvSpPr>
          <p:cNvPr id="13" name="Rectangle: Rounded Corners 35">
            <a:extLst>
              <a:ext uri="{FF2B5EF4-FFF2-40B4-BE49-F238E27FC236}">
                <a16:creationId xmlns:a16="http://schemas.microsoft.com/office/drawing/2014/main" id="{EB544F4C-7E90-E16F-2AC1-4E8A24FE1C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2727961" y="2550202"/>
            <a:ext cx="5260655" cy="1381139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200">
                <a:solidFill>
                  <a:srgbClr val="091F2C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Placeholder text</a:t>
            </a:r>
            <a:endParaRPr lang="en-US" sz="1200">
              <a:solidFill>
                <a:srgbClr val="000000"/>
              </a:solidFill>
              <a:highlight>
                <a:srgbClr val="FFFFFF"/>
              </a:highlight>
              <a:latin typeface="Segoe Sans Display"/>
              <a:cs typeface="Segoe Sans Display"/>
            </a:endParaRPr>
          </a:p>
          <a:p>
            <a:pPr>
              <a:spcAft>
                <a:spcPts val="100"/>
              </a:spcAft>
              <a:defRPr/>
            </a:pP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srgbClr val="242424"/>
              </a:solidFill>
              <a:effectLst/>
              <a:highlight>
                <a:srgbClr val="FFFFFF"/>
              </a:highlight>
              <a:uLnTx/>
              <a:uFillTx/>
              <a:latin typeface="Segoe Sans Display"/>
              <a:cs typeface="Segoe Sans Display"/>
            </a:endParaRPr>
          </a:p>
        </p:txBody>
      </p:sp>
      <p:sp>
        <p:nvSpPr>
          <p:cNvPr id="30" name="Rectangle: Rounded Corners 21">
            <a:extLst>
              <a:ext uri="{FF2B5EF4-FFF2-40B4-BE49-F238E27FC236}">
                <a16:creationId xmlns:a16="http://schemas.microsoft.com/office/drawing/2014/main" id="{5A67EC72-264F-73EB-EFD9-F6C41E1EE12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916412" y="4272859"/>
            <a:ext cx="1206240" cy="836162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>
                <a:solidFill>
                  <a:srgbClr val="091F2C"/>
                </a:solidFill>
                <a:latin typeface="Segoe Sans Display"/>
              </a:rPr>
              <a:t>Using...</a:t>
            </a:r>
            <a:endParaRPr lang="en-US" b="1">
              <a:ea typeface="+mn-ea"/>
              <a:cs typeface="+mn-cs"/>
            </a:endParaRPr>
          </a:p>
        </p:txBody>
      </p:sp>
      <p:sp>
        <p:nvSpPr>
          <p:cNvPr id="14" name="Rectangle: Rounded Corners 36">
            <a:extLst>
              <a:ext uri="{FF2B5EF4-FFF2-40B4-BE49-F238E27FC236}">
                <a16:creationId xmlns:a16="http://schemas.microsoft.com/office/drawing/2014/main" id="{4D2B0560-D828-6794-C652-0C85B9F8DA0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2727961" y="4276747"/>
            <a:ext cx="5188768" cy="1697441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200">
                <a:solidFill>
                  <a:srgbClr val="091F2C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Placeholder text</a:t>
            </a:r>
            <a:endParaRPr lang="en-US" sz="1200">
              <a:solidFill>
                <a:srgbClr val="000000"/>
              </a:solidFill>
              <a:highlight>
                <a:srgbClr val="FFFFFF"/>
              </a:highlight>
              <a:latin typeface="Segoe Sans Display"/>
              <a:cs typeface="Segoe Sans Display"/>
            </a:endParaRPr>
          </a:p>
          <a:p>
            <a:pPr marL="171450">
              <a:spcAft>
                <a:spcPts val="100"/>
              </a:spcAft>
              <a:defRPr/>
            </a:pPr>
            <a:endParaRPr lang="en-US" sz="1200" b="0" i="0" u="none" strike="noStrike" kern="1200" cap="none" spc="0" normalizeH="0" baseline="0" noProof="0">
              <a:ln>
                <a:noFill/>
              </a:ln>
              <a:solidFill>
                <a:srgbClr val="242424"/>
              </a:solidFill>
              <a:effectLst/>
              <a:highlight>
                <a:srgbClr val="FFFFFF"/>
              </a:highlight>
              <a:uLnTx/>
              <a:uFillTx/>
              <a:latin typeface="Segoe Sans Display"/>
              <a:cs typeface="Segoe Sans Display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6D032F2-2EE1-9DA8-16D8-3F0635CAB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5358288" y="1567169"/>
            <a:ext cx="0" cy="5260655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2D3ADC-6A4E-9A57-AF09-BCDE14577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5358288" y="-159376"/>
            <a:ext cx="0" cy="5260655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D2A6A61-D737-5B25-6692-3573CEE65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139381" y="1469275"/>
            <a:ext cx="3272935" cy="4360613"/>
          </a:xfrm>
          <a:prstGeom prst="roundRect">
            <a:avLst>
              <a:gd name="adj" fmla="val 3178"/>
            </a:avLst>
          </a:prstGeom>
          <a:solidFill>
            <a:schemeClr val="bg2"/>
          </a:solidFill>
          <a:ln>
            <a:noFill/>
            <a:headEnd type="none" w="med" len="med"/>
            <a:tailEnd type="none" w="med" len="med"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non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Sans Display Semibold"/>
              <a:ea typeface="+mn-ea"/>
              <a:cs typeface="Segoe UI" pitchFamily="34" charset="0"/>
            </a:endParaRPr>
          </a:p>
        </p:txBody>
      </p:sp>
      <p:sp>
        <p:nvSpPr>
          <p:cNvPr id="34" name="Rectangle: Rounded Corners 21">
            <a:extLst>
              <a:ext uri="{FF2B5EF4-FFF2-40B4-BE49-F238E27FC236}">
                <a16:creationId xmlns:a16="http://schemas.microsoft.com/office/drawing/2014/main" id="{86780EBB-15AF-D563-4F86-90242D64066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8335129" y="1613047"/>
            <a:ext cx="2931522" cy="419219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>
                <a:solidFill>
                  <a:srgbClr val="091F2C"/>
                </a:solidFill>
                <a:latin typeface="Segoe Sans Display"/>
              </a:rPr>
              <a:t>I'll know this is successful when...</a:t>
            </a:r>
            <a:endParaRPr lang="en-US">
              <a:ea typeface="+mn-ea"/>
              <a:cs typeface="+mn-cs"/>
            </a:endParaRPr>
          </a:p>
        </p:txBody>
      </p:sp>
      <p:sp>
        <p:nvSpPr>
          <p:cNvPr id="35" name="Rectangle: Rounded Corners 44">
            <a:extLst>
              <a:ext uri="{FF2B5EF4-FFF2-40B4-BE49-F238E27FC236}">
                <a16:creationId xmlns:a16="http://schemas.microsoft.com/office/drawing/2014/main" id="{19008711-D1F3-D886-D679-7907B321851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8330420" y="2029918"/>
            <a:ext cx="2946460" cy="1318652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200">
                <a:solidFill>
                  <a:srgbClr val="091F2C"/>
                </a:solidFill>
                <a:latin typeface="Segoe Sans Display"/>
                <a:cs typeface="Segoe Sans Display"/>
              </a:rPr>
              <a:t>Placeholder text</a:t>
            </a:r>
            <a:endParaRPr lang="en-US" sz="1200">
              <a:solidFill>
                <a:srgbClr val="000000"/>
              </a:solidFill>
              <a:latin typeface="Segoe Sans Display"/>
              <a:cs typeface="Segoe Sans Display"/>
            </a:endParaRPr>
          </a:p>
          <a:p>
            <a:pPr>
              <a:spcAft>
                <a:spcPts val="100"/>
              </a:spcAft>
              <a:buFont typeface="Arial"/>
              <a:defRPr/>
            </a:pPr>
            <a:endParaRPr lang="en-US" sz="1200">
              <a:solidFill>
                <a:srgbClr val="242424"/>
              </a:solidFill>
              <a:latin typeface="Segoe Sans Display"/>
              <a:cs typeface="Segoe Sans Display"/>
            </a:endParaRPr>
          </a:p>
        </p:txBody>
      </p:sp>
      <p:sp>
        <p:nvSpPr>
          <p:cNvPr id="36" name="Rectangle: Rounded Corners 21">
            <a:extLst>
              <a:ext uri="{FF2B5EF4-FFF2-40B4-BE49-F238E27FC236}">
                <a16:creationId xmlns:a16="http://schemas.microsoft.com/office/drawing/2014/main" id="{A38D7773-833C-67FC-B603-269691B0B76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8335128" y="3654631"/>
            <a:ext cx="2931522" cy="419219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>
                <a:solidFill>
                  <a:srgbClr val="091F2C"/>
                </a:solidFill>
                <a:latin typeface="Segoe Sans Display"/>
              </a:rPr>
              <a:t>The value Copilot provides...</a:t>
            </a:r>
            <a:endParaRPr lang="en-US">
              <a:ea typeface="+mn-ea"/>
              <a:cs typeface="+mn-cs"/>
            </a:endParaRPr>
          </a:p>
        </p:txBody>
      </p:sp>
      <p:sp>
        <p:nvSpPr>
          <p:cNvPr id="37" name="Rectangle: Rounded Corners 44">
            <a:extLst>
              <a:ext uri="{FF2B5EF4-FFF2-40B4-BE49-F238E27FC236}">
                <a16:creationId xmlns:a16="http://schemas.microsoft.com/office/drawing/2014/main" id="{D917C75F-F1C7-7D50-9E6B-78466B1A76B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8330419" y="4100257"/>
            <a:ext cx="2716423" cy="1189257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200">
                <a:solidFill>
                  <a:srgbClr val="091F2C"/>
                </a:solidFill>
                <a:latin typeface="Segoe Sans Display"/>
                <a:cs typeface="Segoe Sans Display"/>
              </a:rPr>
              <a:t>Placeholder text</a:t>
            </a:r>
            <a:endParaRPr lang="en-US" sz="1200">
              <a:solidFill>
                <a:srgbClr val="000000"/>
              </a:solidFill>
              <a:latin typeface="Segoe Sans Display"/>
              <a:cs typeface="Segoe San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965548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0C84FE-79F2-5642-1DD7-36D362F0C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2E985-1507-4735-0E35-8E75EBD50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532" y="908101"/>
            <a:ext cx="10363918" cy="553998"/>
          </a:xfrm>
        </p:spPr>
        <p:txBody>
          <a:bodyPr/>
          <a:lstStyle/>
          <a:p>
            <a:r>
              <a:rPr lang="en-US" dirty="0">
                <a:cs typeface="Segoe Sans Display"/>
              </a:rPr>
              <a:t>Business value impact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57F0BA-0206-D4A8-B1CF-97CF418CF548}"/>
              </a:ext>
            </a:extLst>
          </p:cNvPr>
          <p:cNvSpPr/>
          <p:nvPr/>
        </p:nvSpPr>
        <p:spPr bwMode="auto">
          <a:xfrm>
            <a:off x="10352597" y="-2407"/>
            <a:ext cx="1688330" cy="411193"/>
          </a:xfrm>
          <a:prstGeom prst="rect">
            <a:avLst/>
          </a:prstGeom>
          <a:solidFill>
            <a:srgbClr val="F4364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Sans Display"/>
                <a:ea typeface="Segoe UI" pitchFamily="34" charset="0"/>
                <a:cs typeface="Segoe UI" pitchFamily="34" charset="0"/>
              </a:rPr>
              <a:t>Example</a:t>
            </a:r>
          </a:p>
        </p:txBody>
      </p:sp>
      <p:sp>
        <p:nvSpPr>
          <p:cNvPr id="27" name="Rectangle: Rounded Corners 21">
            <a:extLst>
              <a:ext uri="{FF2B5EF4-FFF2-40B4-BE49-F238E27FC236}">
                <a16:creationId xmlns:a16="http://schemas.microsoft.com/office/drawing/2014/main" id="{AB9A37A6-2BB7-C784-571F-3E25BC0288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916413" y="1713690"/>
            <a:ext cx="1206240" cy="836162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 dirty="0">
                <a:solidFill>
                  <a:srgbClr val="091F2C"/>
                </a:solidFill>
                <a:latin typeface="Segoe Sans Display"/>
              </a:rPr>
              <a:t>Business goal</a:t>
            </a:r>
            <a:endParaRPr lang="en-US" b="1" dirty="0">
              <a:ea typeface="+mn-ea"/>
              <a:cs typeface="+mn-cs"/>
            </a:endParaRPr>
          </a:p>
        </p:txBody>
      </p:sp>
      <p:sp>
        <p:nvSpPr>
          <p:cNvPr id="12" name="Rectangle: Rounded Corners 21">
            <a:extLst>
              <a:ext uri="{FF2B5EF4-FFF2-40B4-BE49-F238E27FC236}">
                <a16:creationId xmlns:a16="http://schemas.microsoft.com/office/drawing/2014/main" id="{29D02744-3B95-6E05-C879-48B761D0A3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2727961" y="1728068"/>
            <a:ext cx="5260655" cy="908049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200" i="1">
                <a:solidFill>
                  <a:srgbClr val="091F2C"/>
                </a:solidFill>
                <a:latin typeface="Segoe Sans Display"/>
                <a:cs typeface="Segoe Sans Display"/>
              </a:rPr>
              <a:t>For Sales: </a:t>
            </a:r>
            <a:br>
              <a:rPr lang="en-US" sz="1200">
                <a:latin typeface="Segoe Sans Display"/>
                <a:cs typeface="Segoe Sans Display"/>
              </a:rPr>
            </a:br>
            <a:r>
              <a:rPr lang="en-US" sz="1200">
                <a:solidFill>
                  <a:srgbClr val="091F2C"/>
                </a:solidFill>
                <a:latin typeface="Segoe Sans Display"/>
                <a:cs typeface="Segoe Sans Display"/>
              </a:rPr>
              <a:t>Accelerate response to inbound RFPs and proposals while improving win rate.</a:t>
            </a:r>
            <a:endParaRPr lang="en-US" sz="1200">
              <a:cs typeface="Segoe Sans Display Semilight"/>
            </a:endParaRPr>
          </a:p>
        </p:txBody>
      </p:sp>
      <p:sp>
        <p:nvSpPr>
          <p:cNvPr id="29" name="Rectangle: Rounded Corners 21">
            <a:extLst>
              <a:ext uri="{FF2B5EF4-FFF2-40B4-BE49-F238E27FC236}">
                <a16:creationId xmlns:a16="http://schemas.microsoft.com/office/drawing/2014/main" id="{595A829B-D5DF-B775-9D71-0834805169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916412" y="2547576"/>
            <a:ext cx="1206240" cy="836162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 dirty="0">
                <a:solidFill>
                  <a:srgbClr val="091F2C"/>
                </a:solidFill>
                <a:latin typeface="Segoe Sans Display"/>
              </a:rPr>
              <a:t>Process I want to change </a:t>
            </a:r>
            <a:endParaRPr lang="en-US" b="1" dirty="0">
              <a:ea typeface="+mn-ea"/>
              <a:cs typeface="+mn-cs"/>
            </a:endParaRPr>
          </a:p>
        </p:txBody>
      </p:sp>
      <p:sp>
        <p:nvSpPr>
          <p:cNvPr id="13" name="Rectangle: Rounded Corners 35">
            <a:extLst>
              <a:ext uri="{FF2B5EF4-FFF2-40B4-BE49-F238E27FC236}">
                <a16:creationId xmlns:a16="http://schemas.microsoft.com/office/drawing/2014/main" id="{CD53B7BD-7875-F2E9-3AEE-716D8416E8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2727961" y="2550202"/>
            <a:ext cx="5260655" cy="1381139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"/>
              </a:spcAft>
              <a:defRPr/>
            </a:pPr>
            <a: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Respond to inbound RFPs and customer proposals.</a:t>
            </a:r>
            <a:endParaRPr lang="en-US" sz="1200" dirty="0">
              <a:latin typeface="Segoe Sans Display"/>
              <a:cs typeface="Segoe Sans Display"/>
            </a:endParaRPr>
          </a:p>
          <a:p>
            <a:pPr marL="457200" indent="-1714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Research the prospect (industry, financials, recent news, prior interactions).</a:t>
            </a:r>
            <a:endParaRPr lang="en-US" sz="1200" dirty="0">
              <a:latin typeface="Segoe Sans Display"/>
              <a:cs typeface="Segoe Sans Display"/>
            </a:endParaRPr>
          </a:p>
          <a:p>
            <a:pPr marL="457200" indent="-1714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Pull product, pricing, and security info from across internal systems.</a:t>
            </a:r>
            <a:endParaRPr lang="en-US" sz="1200" dirty="0">
              <a:latin typeface="Segoe Sans Display"/>
              <a:cs typeface="Segoe Sans Display"/>
            </a:endParaRPr>
          </a:p>
          <a:p>
            <a:pPr marL="457200" indent="-1714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Draft tailored responses, executive summary, and pricing model.</a:t>
            </a:r>
            <a:endParaRPr lang="en-US" sz="1200" dirty="0">
              <a:latin typeface="Segoe Sans Display"/>
              <a:cs typeface="Segoe Sans Display"/>
            </a:endParaRPr>
          </a:p>
          <a:p>
            <a:pPr marL="457200" indent="-1714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Route for legal/security review and final approval.</a:t>
            </a:r>
            <a:endParaRPr lang="en-US" sz="1200" dirty="0">
              <a:latin typeface="Segoe Sans Display"/>
              <a:cs typeface="Segoe Sans Display"/>
            </a:endParaRPr>
          </a:p>
          <a:p>
            <a:pPr>
              <a:defRPr/>
            </a:pPr>
            <a:endParaRPr lang="en-US" sz="1100" b="0" i="0" u="none" strike="noStrike" kern="1200" cap="none" spc="0" normalizeH="0" baseline="0" noProof="0" dirty="0">
              <a:ln>
                <a:noFill/>
              </a:ln>
              <a:solidFill>
                <a:srgbClr val="242424"/>
              </a:solidFill>
              <a:effectLst/>
              <a:highlight>
                <a:srgbClr val="FFFFFF"/>
              </a:highlight>
              <a:uLnTx/>
              <a:uFillTx/>
              <a:latin typeface="Segoe UI"/>
              <a:cs typeface="Segoe UI"/>
            </a:endParaRPr>
          </a:p>
        </p:txBody>
      </p:sp>
      <p:sp>
        <p:nvSpPr>
          <p:cNvPr id="30" name="Rectangle: Rounded Corners 21">
            <a:extLst>
              <a:ext uri="{FF2B5EF4-FFF2-40B4-BE49-F238E27FC236}">
                <a16:creationId xmlns:a16="http://schemas.microsoft.com/office/drawing/2014/main" id="{F255C542-A518-2A48-C25A-24587D86A3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916412" y="4272859"/>
            <a:ext cx="1206240" cy="836162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 dirty="0">
                <a:solidFill>
                  <a:srgbClr val="091F2C"/>
                </a:solidFill>
                <a:latin typeface="Segoe Sans Display"/>
              </a:rPr>
              <a:t>Using...</a:t>
            </a:r>
            <a:endParaRPr lang="en-US" b="1" dirty="0">
              <a:ea typeface="+mn-ea"/>
              <a:cs typeface="+mn-cs"/>
            </a:endParaRPr>
          </a:p>
        </p:txBody>
      </p:sp>
      <p:sp>
        <p:nvSpPr>
          <p:cNvPr id="14" name="Rectangle: Rounded Corners 36">
            <a:extLst>
              <a:ext uri="{FF2B5EF4-FFF2-40B4-BE49-F238E27FC236}">
                <a16:creationId xmlns:a16="http://schemas.microsoft.com/office/drawing/2014/main" id="{5BC512DC-6237-4711-38DB-FF32457E83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2727961" y="4276747"/>
            <a:ext cx="5188768" cy="1697441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1714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 b="1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Sales Agent</a:t>
            </a:r>
            <a: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 to autonomously research the prospect, surface relevant case studies, and assemble a first-draft response from your approved content library.</a:t>
            </a:r>
            <a:endParaRPr lang="en-US" sz="1200" dirty="0">
              <a:latin typeface="Segoe Sans Display"/>
              <a:cs typeface="Segoe Sans Display"/>
            </a:endParaRPr>
          </a:p>
          <a:p>
            <a:pPr marL="342900" indent="-1714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 b="1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Researcher </a:t>
            </a:r>
            <a: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to scan the prospect's public filings, recent news, and competitive context.</a:t>
            </a:r>
            <a:endParaRPr lang="en-US" sz="1200" dirty="0">
              <a:latin typeface="Segoe Sans Display"/>
              <a:cs typeface="Segoe Sans Display"/>
            </a:endParaRPr>
          </a:p>
          <a:p>
            <a:pPr marL="342900" indent="-1714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 b="1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A custom agent</a:t>
            </a:r>
            <a: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 built in Copilot Studio, grounded in your proposal library and product docs, to fill the structured RFP sections.</a:t>
            </a:r>
            <a:endParaRPr lang="en-US" sz="1200" dirty="0">
              <a:latin typeface="Segoe Sans Display"/>
              <a:cs typeface="Segoe Sans Display"/>
            </a:endParaRPr>
          </a:p>
          <a:p>
            <a:pPr marL="342900" indent="-1714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 b="1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Word + PowerPoint </a:t>
            </a:r>
            <a:r>
              <a:rPr lang="en-US" sz="1200" dirty="0">
                <a:solidFill>
                  <a:srgbClr val="242424"/>
                </a:solidFill>
                <a:highlight>
                  <a:srgbClr val="FFFFFF"/>
                </a:highlight>
                <a:latin typeface="Segoe Sans Display"/>
                <a:cs typeface="Segoe Sans Display"/>
              </a:rPr>
              <a:t>to refine the final deliverable and executive summary.</a:t>
            </a:r>
            <a:endParaRPr lang="en-US" sz="1200" dirty="0">
              <a:latin typeface="Segoe Sans Display"/>
              <a:cs typeface="Segoe Sans Display"/>
            </a:endParaRPr>
          </a:p>
          <a:p>
            <a:pPr marL="171450" marR="0" lvl="0" indent="-171450" algn="l" defTabSz="914400">
              <a:lnSpc>
                <a:spcPct val="100000"/>
              </a:lnSpc>
              <a:spcBef>
                <a:spcPts val="600"/>
              </a:spcBef>
              <a:spcAft>
                <a:spcPts val="100"/>
              </a:spcAft>
              <a:buClrTx/>
              <a:buFont typeface="Arial"/>
              <a:buChar char="•"/>
              <a:tabLst/>
              <a:defRPr/>
            </a:pPr>
            <a:endParaRPr lang="en-US" sz="1200" b="0" i="0" u="none" strike="noStrike" kern="1200" cap="none" spc="0" normalizeH="0" baseline="0" noProof="0" dirty="0">
              <a:ln>
                <a:noFill/>
              </a:ln>
              <a:solidFill>
                <a:srgbClr val="091F2C"/>
              </a:solidFill>
              <a:effectLst/>
              <a:uLnTx/>
              <a:uFillTx/>
              <a:latin typeface="Segoe Sans Display"/>
              <a:cs typeface="Segoe Sans Display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7AF6EF3-2C86-6ACE-2A30-DAFE9805B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5358288" y="1567169"/>
            <a:ext cx="0" cy="5260655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6B9E24-81CF-9325-B6C9-94690EE4C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5400000">
            <a:off x="5358288" y="-159376"/>
            <a:ext cx="0" cy="5260655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FD1CFD35-175F-AD04-3A5B-B307EC1C7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 bwMode="auto">
          <a:xfrm>
            <a:off x="8139381" y="1469275"/>
            <a:ext cx="3272935" cy="4360613"/>
          </a:xfrm>
          <a:prstGeom prst="roundRect">
            <a:avLst>
              <a:gd name="adj" fmla="val 3178"/>
            </a:avLst>
          </a:prstGeom>
          <a:solidFill>
            <a:schemeClr val="bg2"/>
          </a:solidFill>
          <a:ln>
            <a:noFill/>
            <a:headEnd type="none" w="med" len="med"/>
            <a:tailEnd type="none" w="med" len="med"/>
          </a:ln>
          <a:effectLst>
            <a:outerShdw blurRad="1270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non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78D4"/>
              </a:solidFill>
              <a:effectLst/>
              <a:uLnTx/>
              <a:uFillTx/>
              <a:latin typeface="Segoe Sans Display Semibold"/>
              <a:ea typeface="+mn-ea"/>
              <a:cs typeface="Segoe UI" pitchFamily="34" charset="0"/>
            </a:endParaRPr>
          </a:p>
        </p:txBody>
      </p:sp>
      <p:sp>
        <p:nvSpPr>
          <p:cNvPr id="34" name="Rectangle: Rounded Corners 21">
            <a:extLst>
              <a:ext uri="{FF2B5EF4-FFF2-40B4-BE49-F238E27FC236}">
                <a16:creationId xmlns:a16="http://schemas.microsoft.com/office/drawing/2014/main" id="{0BB55452-C851-7F3C-D33A-3377FD3D9FE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8335129" y="1613047"/>
            <a:ext cx="2931522" cy="419219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>
                <a:solidFill>
                  <a:srgbClr val="091F2C"/>
                </a:solidFill>
                <a:latin typeface="Segoe Sans Display"/>
              </a:rPr>
              <a:t>I'll know this is successful when...</a:t>
            </a:r>
            <a:endParaRPr lang="en-US">
              <a:ea typeface="+mn-ea"/>
              <a:cs typeface="+mn-cs"/>
            </a:endParaRPr>
          </a:p>
        </p:txBody>
      </p:sp>
      <p:sp>
        <p:nvSpPr>
          <p:cNvPr id="35" name="Rectangle: Rounded Corners 44">
            <a:extLst>
              <a:ext uri="{FF2B5EF4-FFF2-40B4-BE49-F238E27FC236}">
                <a16:creationId xmlns:a16="http://schemas.microsoft.com/office/drawing/2014/main" id="{2482874C-0851-CFD1-5816-064A42C89C7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8330420" y="2029918"/>
            <a:ext cx="2946460" cy="1318652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>
                <a:solidFill>
                  <a:srgbClr val="242424"/>
                </a:solidFill>
                <a:latin typeface="Segoe Sans Display"/>
                <a:cs typeface="Segoe Sans Display"/>
              </a:rPr>
              <a:t>We can respond to RFPs in hours, not days.</a:t>
            </a:r>
            <a:endParaRPr lang="en-US" sz="1200">
              <a:latin typeface="Segoe Sans Display"/>
              <a:cs typeface="Segoe Sans Display"/>
            </a:endParaRPr>
          </a:p>
          <a:p>
            <a:pPr marL="285750" indent="-2857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>
                <a:solidFill>
                  <a:srgbClr val="242424"/>
                </a:solidFill>
                <a:latin typeface="Segoe Sans Display"/>
                <a:cs typeface="Segoe Sans Display"/>
              </a:rPr>
              <a:t>We win more deals because proposals are tailored, complete, and on time.</a:t>
            </a:r>
            <a:endParaRPr lang="en-US" sz="1200">
              <a:latin typeface="Segoe Sans Display"/>
              <a:cs typeface="Segoe Sans Display"/>
            </a:endParaRPr>
          </a:p>
          <a:p>
            <a:pPr marL="285750" indent="-2857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>
                <a:solidFill>
                  <a:srgbClr val="242424"/>
                </a:solidFill>
                <a:latin typeface="Segoe Sans Display"/>
                <a:cs typeface="Segoe Sans Display"/>
              </a:rPr>
              <a:t>Sellers spend less time on research and more time with customers.</a:t>
            </a:r>
            <a:endParaRPr lang="en-US" sz="1200">
              <a:latin typeface="Segoe Sans Display"/>
              <a:cs typeface="Segoe Sans Display"/>
            </a:endParaRPr>
          </a:p>
          <a:p>
            <a:pPr marL="285750" indent="-285750">
              <a:buFont typeface="Arial"/>
              <a:buChar char="•"/>
              <a:defRPr/>
            </a:pPr>
            <a:endParaRPr lang="en-US" sz="1200">
              <a:cs typeface="Segoe Sans Display Semilight"/>
            </a:endParaRPr>
          </a:p>
        </p:txBody>
      </p:sp>
      <p:sp>
        <p:nvSpPr>
          <p:cNvPr id="36" name="Rectangle: Rounded Corners 21">
            <a:extLst>
              <a:ext uri="{FF2B5EF4-FFF2-40B4-BE49-F238E27FC236}">
                <a16:creationId xmlns:a16="http://schemas.microsoft.com/office/drawing/2014/main" id="{CC42209E-09DD-B6A3-4FED-4CCB117F0AC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8335128" y="3654631"/>
            <a:ext cx="2931522" cy="419219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  <a:defRPr/>
            </a:pPr>
            <a:r>
              <a:rPr lang="en-US" sz="1400" b="1">
                <a:solidFill>
                  <a:srgbClr val="091F2C"/>
                </a:solidFill>
                <a:latin typeface="Segoe Sans Display"/>
              </a:rPr>
              <a:t>The value Copilot provides...</a:t>
            </a:r>
            <a:endParaRPr lang="en-US">
              <a:ea typeface="+mn-ea"/>
              <a:cs typeface="+mn-cs"/>
            </a:endParaRPr>
          </a:p>
        </p:txBody>
      </p:sp>
      <p:sp>
        <p:nvSpPr>
          <p:cNvPr id="37" name="Rectangle: Rounded Corners 44">
            <a:extLst>
              <a:ext uri="{FF2B5EF4-FFF2-40B4-BE49-F238E27FC236}">
                <a16:creationId xmlns:a16="http://schemas.microsoft.com/office/drawing/2014/main" id="{CB7CBC9C-BB95-FDB7-7327-EACC78A2BE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8330419" y="4100257"/>
            <a:ext cx="2716423" cy="1189257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>
                <a:solidFill>
                  <a:srgbClr val="242424"/>
                </a:solidFill>
                <a:latin typeface="Segoe Sans Display"/>
                <a:cs typeface="Segoe Sans Display"/>
              </a:rPr>
              <a:t>Sales Agent runs discovery and assembly autonomously — sellers move from drafting to editing.</a:t>
            </a:r>
            <a:endParaRPr lang="en-US" sz="1200">
              <a:latin typeface="Segoe Sans Display"/>
              <a:cs typeface="Segoe Sans Display"/>
            </a:endParaRPr>
          </a:p>
          <a:p>
            <a:pPr marL="285750" indent="-2857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>
                <a:solidFill>
                  <a:srgbClr val="242424"/>
                </a:solidFill>
                <a:latin typeface="Segoe Sans Display"/>
                <a:cs typeface="Segoe Sans Display"/>
              </a:rPr>
              <a:t>Save 6+ hours per RFP; respond to 2× the volume.</a:t>
            </a:r>
            <a:endParaRPr lang="en-US" sz="1200">
              <a:latin typeface="Segoe Sans Display"/>
              <a:cs typeface="Segoe Sans Display"/>
            </a:endParaRPr>
          </a:p>
          <a:p>
            <a:pPr marL="285750" indent="-285750">
              <a:spcAft>
                <a:spcPts val="100"/>
              </a:spcAft>
              <a:buFont typeface="Arial"/>
              <a:buChar char="•"/>
              <a:defRPr/>
            </a:pPr>
            <a:r>
              <a:rPr lang="en-US" sz="1200">
                <a:solidFill>
                  <a:srgbClr val="242424"/>
                </a:solidFill>
                <a:latin typeface="Segoe Sans Display"/>
                <a:cs typeface="Segoe Sans Display"/>
              </a:rPr>
              <a:t>Higher win rate from more personalized, deadline-met responses.</a:t>
            </a:r>
            <a:endParaRPr lang="en-US" sz="1200">
              <a:latin typeface="Segoe Sans Display"/>
              <a:cs typeface="Segoe Sans Display"/>
            </a:endParaRPr>
          </a:p>
        </p:txBody>
      </p:sp>
    </p:spTree>
    <p:extLst>
      <p:ext uri="{BB962C8B-B14F-4D97-AF65-F5344CB8AC3E}">
        <p14:creationId xmlns:p14="http://schemas.microsoft.com/office/powerpoint/2010/main" val="366779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EB6E9-CA45-6E72-06DE-0C85849F3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263" y="2873415"/>
            <a:ext cx="3182027" cy="1107996"/>
          </a:xfrm>
        </p:spPr>
        <p:txBody>
          <a:bodyPr/>
          <a:lstStyle/>
          <a:p>
            <a:r>
              <a:rPr lang="en-US"/>
              <a:t>From plan to action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9C30D7F-1E4E-A121-B3F7-428397D320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41888" y="1128323"/>
            <a:ext cx="6667500" cy="459818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+mj-lt"/>
              </a:rPr>
              <a:t>What you just learned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/>
              <a:t>Start with your team’s goals, not the technology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/>
              <a:t>Focus on a small set of high‑impact use cases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>
                <a:cs typeface="Segoe Sans Display"/>
              </a:rPr>
              <a:t>Bring Copilot into the flow of everyday work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1600" dirty="0">
                <a:cs typeface="Segoe Sans Display"/>
              </a:rPr>
              <a:t>Measure what matters to the team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+mj-lt"/>
              </a:rPr>
              <a:t>Your next step</a:t>
            </a:r>
          </a:p>
          <a:p>
            <a:pPr marL="0" indent="0">
              <a:buNone/>
            </a:pPr>
            <a:r>
              <a:rPr lang="en-US" sz="1600" dirty="0"/>
              <a:t>Visit the </a:t>
            </a:r>
            <a:r>
              <a:rPr lang="en-US" sz="1600" b="1" dirty="0"/>
              <a:t>Copilot Hub </a:t>
            </a:r>
            <a:r>
              <a:rPr lang="en-US" sz="1600" dirty="0"/>
              <a:t>[</a:t>
            </a:r>
            <a:r>
              <a:rPr lang="en-US" sz="1600" dirty="0">
                <a:hlinkClick r:id="rId2"/>
              </a:rPr>
              <a:t>adoption.microsoft.com/copilot</a:t>
            </a:r>
            <a:r>
              <a:rPr lang="en-US" sz="1600" dirty="0"/>
              <a:t>] to: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>
                <a:cs typeface="Segoe Sans Display"/>
              </a:rPr>
              <a:t>Follow a step‑by‑step plan </a:t>
            </a:r>
            <a:endParaRPr lang="en-US" sz="1600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Access Champion playbooks and templates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600" dirty="0"/>
              <a:t>Find training, prompts, and community ideas to bring back to your team</a:t>
            </a:r>
          </a:p>
        </p:txBody>
      </p:sp>
    </p:spTree>
    <p:extLst>
      <p:ext uri="{BB962C8B-B14F-4D97-AF65-F5344CB8AC3E}">
        <p14:creationId xmlns:p14="http://schemas.microsoft.com/office/powerpoint/2010/main" val="315351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icrosoft 365 Copilot Template">
  <a:themeElements>
    <a:clrScheme name="MSFT Copilot 2026">
      <a:dk1>
        <a:srgbClr val="323139"/>
      </a:dk1>
      <a:lt1>
        <a:srgbClr val="FFFFFF"/>
      </a:lt1>
      <a:dk2>
        <a:srgbClr val="000000"/>
      </a:dk2>
      <a:lt2>
        <a:srgbClr val="EEF1F4"/>
      </a:lt2>
      <a:accent1>
        <a:srgbClr val="0097F4"/>
      </a:accent1>
      <a:accent2>
        <a:srgbClr val="CB85FF"/>
      </a:accent2>
      <a:accent3>
        <a:srgbClr val="FFA200"/>
      </a:accent3>
      <a:accent4>
        <a:srgbClr val="9BC72A"/>
      </a:accent4>
      <a:accent5>
        <a:srgbClr val="FF32A3"/>
      </a:accent5>
      <a:accent6>
        <a:srgbClr val="FFCE20"/>
      </a:accent6>
      <a:hlink>
        <a:srgbClr val="0097F4"/>
      </a:hlink>
      <a:folHlink>
        <a:srgbClr val="CB85FF"/>
      </a:folHlink>
    </a:clrScheme>
    <a:fontScheme name="Custom 5">
      <a:majorFont>
        <a:latin typeface="Segoe Sans Display"/>
        <a:ea typeface=""/>
        <a:cs typeface=""/>
      </a:majorFont>
      <a:minorFont>
        <a:latin typeface="Segoe Sans Display Semilight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algn="l" defTabSz="932472" fontAlgn="base">
          <a:spcBef>
            <a:spcPct val="0"/>
          </a:spcBef>
          <a:spcAft>
            <a:spcPct val="0"/>
          </a:spcAft>
          <a:defRPr sz="2000" dirty="0">
            <a:solidFill>
              <a:schemeClr val="bg1"/>
            </a:soli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 w="lg" len="med"/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/>
        </a:defPPr>
      </a:lstStyle>
    </a:txDef>
  </a:objectDefaults>
  <a:extraClrSchemeLst/>
  <a:custClrLst>
    <a:custClr name="Light Brown">
      <a:srgbClr val="E1D3C7"/>
    </a:custClr>
    <a:custClr name="Light Yellow">
      <a:srgbClr val="FFE399"/>
    </a:custClr>
    <a:custClr name="Light Orange">
      <a:srgbClr val="FFA38B"/>
    </a:custClr>
    <a:custClr name="Light Red">
      <a:srgbClr val="FFB3BB"/>
    </a:custClr>
    <a:custClr name="Light Magenta">
      <a:srgbClr val="D59ED7"/>
    </a:custClr>
    <a:custClr name="Light Purple">
      <a:srgbClr val="C5B4E3"/>
    </a:custClr>
    <a:custClr name="Light Blue">
      <a:srgbClr val="8DC8E8"/>
    </a:custClr>
    <a:custClr name="Light Teal">
      <a:srgbClr val="B9DCD2"/>
    </a:custClr>
    <a:custClr name="Light Green">
      <a:srgbClr val="D4EC8E"/>
    </a:custClr>
    <a:custClr name="Blue Black">
      <a:srgbClr val="091F2C"/>
    </a:custClr>
    <a:custClr name="Brown">
      <a:srgbClr val="BF9474"/>
    </a:custClr>
    <a:custClr name="Yellow">
      <a:srgbClr val="FFB900"/>
    </a:custClr>
    <a:custClr name="Orange">
      <a:srgbClr val="FF5C39"/>
    </a:custClr>
    <a:custClr name="Red">
      <a:srgbClr val="F4364C"/>
    </a:custClr>
    <a:custClr name="Magenta">
      <a:srgbClr val="C03BC4"/>
    </a:custClr>
    <a:custClr name="Purple">
      <a:srgbClr val="8661C5"/>
    </a:custClr>
    <a:custClr name="Blue">
      <a:srgbClr val="0078D4"/>
    </a:custClr>
    <a:custClr name="Teal">
      <a:srgbClr val="49C5B1"/>
    </a:custClr>
    <a:custClr name="Green">
      <a:srgbClr val="8DE971"/>
    </a:custClr>
    <a:custClr name="Rich Black">
      <a:srgbClr val="000000"/>
    </a:custClr>
    <a:custClr name="Dark Brown">
      <a:srgbClr val="5C4738"/>
    </a:custClr>
    <a:custClr name="Dark Yellow">
      <a:srgbClr val="7F5A1A"/>
    </a:custClr>
    <a:custClr name="Dark Orange">
      <a:srgbClr val="73391D"/>
    </a:custClr>
    <a:custClr name="Dark Red">
      <a:srgbClr val="73262F"/>
    </a:custClr>
    <a:custClr name="Dark Magenta">
      <a:srgbClr val="702573"/>
    </a:custClr>
    <a:custClr name="Dark Purple">
      <a:srgbClr val="463668"/>
    </a:custClr>
    <a:custClr name="Dark Blue">
      <a:srgbClr val="2A446F"/>
    </a:custClr>
    <a:custClr name="Dark Teal">
      <a:srgbClr val="225B62"/>
    </a:custClr>
    <a:custClr name="Dark Green">
      <a:srgbClr val="07641D"/>
    </a:custClr>
    <a:custClr name="Brown Black">
      <a:srgbClr val="291817"/>
    </a:custClr>
    <a:custClr name="Pure White">
      <a:srgbClr val="FFFFFF"/>
    </a:custClr>
    <a:custClr name="Off White">
      <a:srgbClr val="F4F3F5"/>
    </a:custClr>
    <a:custClr name="Warm White">
      <a:srgbClr val="FFF8F3"/>
    </a:custClr>
    <a:custClr name="Warm Light Gray">
      <a:srgbClr val="E8E6DF"/>
    </a:custClr>
    <a:custClr name="Mid Gray">
      <a:srgbClr val="D7D2CB"/>
    </a:custClr>
    <a:custClr name="Warm Gray">
      <a:srgbClr val="8C8279"/>
    </a:custClr>
    <a:custClr name="Light Gray">
      <a:srgbClr val="D9D9D6"/>
    </a:custClr>
    <a:custClr name="Cool Gray">
      <a:srgbClr val="B1B3B3"/>
    </a:custClr>
    <a:custClr name="Dark Gray">
      <a:srgbClr val="454142"/>
    </a:custClr>
    <a:custClr name="Pure White">
      <a:srgbClr val="FFFFFF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  <a:custClr name="Blank">
      <a:srgbClr val="F0F0F0"/>
    </a:custClr>
  </a:custClrLst>
  <a:extLst>
    <a:ext uri="{05A4C25C-085E-4340-85A3-A5531E510DB2}">
      <thm15:themeFamily xmlns:thm15="http://schemas.microsoft.com/office/thememl/2012/main" name="Microsoft365-Copilot-PowerPoint-template-2605" id="{E02A0F4E-1562-C14F-AE4C-1C40487469A5}" vid="{E5BCED4C-CF40-0F44-997B-4F080B9A7D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Light Orange">
      <a:srgbClr val="FF9349"/>
    </a:custClr>
    <a:custClr name="Light Yellow">
      <a:srgbClr val="FEF000"/>
    </a:custClr>
    <a:custClr name="Light Green">
      <a:srgbClr val="9BF00B"/>
    </a:custClr>
    <a:custClr name="Light Teal">
      <a:srgbClr val="30E5D0"/>
    </a:custClr>
    <a:custClr name="Light Blue">
      <a:srgbClr val="50E6FF"/>
    </a:custClr>
    <a:custClr name="Light Purple">
      <a:srgbClr val="D59DFF"/>
    </a:custClr>
    <a:custClr name="White">
      <a:srgbClr val="FFFFFF"/>
    </a:custClr>
    <a:custClr name="Extra Light Gray">
      <a:srgbClr val="F2F2F2"/>
    </a:custClr>
    <a:custClr name="Light Gray">
      <a:srgbClr val="E6E6E6"/>
    </a:custClr>
    <a:custClr name="Gray">
      <a:srgbClr val="D2D2D2"/>
    </a:custClr>
    <a:custClr name="Orange">
      <a:srgbClr val="D83B01"/>
    </a:custClr>
    <a:custClr name="Yellow">
      <a:srgbClr val="FFB900"/>
    </a:custClr>
    <a:custClr name="Green">
      <a:srgbClr val="107C10"/>
    </a:custClr>
    <a:custClr name="Teal">
      <a:srgbClr val="008575"/>
    </a:custClr>
    <a:custClr name="Blue">
      <a:srgbClr val="0078D4"/>
    </a:custClr>
    <a:custClr name="Purple">
      <a:srgbClr val="8661C5"/>
    </a:custClr>
    <a:custClr name="Mid Gray">
      <a:srgbClr val="737373"/>
    </a:custClr>
    <a:custClr name="Dark Gray">
      <a:srgbClr val="505050"/>
    </a:custClr>
    <a:custClr name="Extra Dark Gray">
      <a:srgbClr val="2F2F2F"/>
    </a:custClr>
    <a:custClr name="Rick Black">
      <a:srgbClr val="000000"/>
    </a:custClr>
    <a:custClr name="Dark Orange">
      <a:srgbClr val="6B2929"/>
    </a:custClr>
    <a:custClr name="Dark Yellow">
      <a:srgbClr val="6A4B16"/>
    </a:custClr>
    <a:custClr name="Dark Green">
      <a:srgbClr val="054B16"/>
    </a:custClr>
    <a:custClr name="Dark Teal">
      <a:srgbClr val="274B47"/>
    </a:custClr>
    <a:custClr name="Dark Blue">
      <a:srgbClr val="243A5E"/>
    </a:custClr>
    <a:custClr name="Dark Purple">
      <a:srgbClr val="3B2E58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Light Orange">
      <a:srgbClr val="FF9349"/>
    </a:custClr>
    <a:custClr name="Light Yellow">
      <a:srgbClr val="FEF000"/>
    </a:custClr>
    <a:custClr name="Light Green">
      <a:srgbClr val="9BF00B"/>
    </a:custClr>
    <a:custClr name="Light Teal">
      <a:srgbClr val="30E5D0"/>
    </a:custClr>
    <a:custClr name="Light Blue">
      <a:srgbClr val="50E6FF"/>
    </a:custClr>
    <a:custClr name="Light Purple">
      <a:srgbClr val="D59DFF"/>
    </a:custClr>
    <a:custClr name="White">
      <a:srgbClr val="FFFFFF"/>
    </a:custClr>
    <a:custClr name="Extra Light Gray">
      <a:srgbClr val="F2F2F2"/>
    </a:custClr>
    <a:custClr name="Light Gray">
      <a:srgbClr val="E6E6E6"/>
    </a:custClr>
    <a:custClr name="Gray">
      <a:srgbClr val="D2D2D2"/>
    </a:custClr>
    <a:custClr name="Orange">
      <a:srgbClr val="D83B01"/>
    </a:custClr>
    <a:custClr name="Yellow">
      <a:srgbClr val="FFB900"/>
    </a:custClr>
    <a:custClr name="Green">
      <a:srgbClr val="107C10"/>
    </a:custClr>
    <a:custClr name="Teal">
      <a:srgbClr val="008575"/>
    </a:custClr>
    <a:custClr name="Blue">
      <a:srgbClr val="0078D4"/>
    </a:custClr>
    <a:custClr name="Purple">
      <a:srgbClr val="8661C5"/>
    </a:custClr>
    <a:custClr name="Mid Gray">
      <a:srgbClr val="737373"/>
    </a:custClr>
    <a:custClr name="Dark Gray">
      <a:srgbClr val="505050"/>
    </a:custClr>
    <a:custClr name="Extra Dark Gray">
      <a:srgbClr val="2F2F2F"/>
    </a:custClr>
    <a:custClr name="Rick Black">
      <a:srgbClr val="000000"/>
    </a:custClr>
    <a:custClr name="Dark Orange">
      <a:srgbClr val="6B2929"/>
    </a:custClr>
    <a:custClr name="Dark Yellow">
      <a:srgbClr val="6A4B16"/>
    </a:custClr>
    <a:custClr name="Dark Green">
      <a:srgbClr val="054B16"/>
    </a:custClr>
    <a:custClr name="Dark Teal">
      <a:srgbClr val="274B47"/>
    </a:custClr>
    <a:custClr name="Dark Blue">
      <a:srgbClr val="243A5E"/>
    </a:custClr>
    <a:custClr name="Dark Purple">
      <a:srgbClr val="3B2E58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4934df02-13bf-488b-8e97-b6cdc7b42ba6" xsi:nil="true"/>
    <lcf76f155ced4ddcb4097134ff3c332f xmlns="642038c6-d6a1-4e09-afce-b9521f8ab578">
      <Terms xmlns="http://schemas.microsoft.com/office/infopath/2007/PartnerControls"/>
    </lcf76f155ced4ddcb4097134ff3c332f>
    <Notes xmlns="642038c6-d6a1-4e09-afce-b9521f8ab57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370079D80F154DAA9A2C9F539E56CC" ma:contentTypeVersion="16" ma:contentTypeDescription="Create a new document." ma:contentTypeScope="" ma:versionID="120758acb17f77e799c260b178d7a298">
  <xsd:schema xmlns:xsd="http://www.w3.org/2001/XMLSchema" xmlns:xs="http://www.w3.org/2001/XMLSchema" xmlns:p="http://schemas.microsoft.com/office/2006/metadata/properties" xmlns:ns1="http://schemas.microsoft.com/sharepoint/v3" xmlns:ns2="642038c6-d6a1-4e09-afce-b9521f8ab578" xmlns:ns3="4934df02-13bf-488b-8e97-b6cdc7b42ba6" targetNamespace="http://schemas.microsoft.com/office/2006/metadata/properties" ma:root="true" ma:fieldsID="796f263bc00c205286c702d51d3e0994" ns1:_="" ns2:_="" ns3:_="">
    <xsd:import namespace="http://schemas.microsoft.com/sharepoint/v3"/>
    <xsd:import namespace="642038c6-d6a1-4e09-afce-b9521f8ab578"/>
    <xsd:import namespace="4934df02-13bf-488b-8e97-b6cdc7b42ba6"/>
    <xsd:element name="properties">
      <xsd:complexType>
        <xsd:sequence>
          <xsd:element name="documentManagement">
            <xsd:complexType>
              <xsd:all>
                <xsd:element ref="ns2:MediaServiceBillingMetadata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Not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Doc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2038c6-d6a1-4e09-afce-b9521f8ab578" elementFormDefault="qualified">
    <xsd:import namespace="http://schemas.microsoft.com/office/2006/documentManagement/types"/>
    <xsd:import namespace="http://schemas.microsoft.com/office/infopath/2007/PartnerControls"/>
    <xsd:element name="MediaServiceBillingMetadata" ma:index="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Notes" ma:index="18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ocTags" ma:index="23" nillable="true" ma:displayName="MediaServiceDocTags" ma:hidden="true" ma:internalName="MediaServiceDoc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34df02-13bf-488b-8e97-b6cdc7b42ba6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9375d73-5f5e-4591-93d2-b1ef95fd6247}" ma:internalName="TaxCatchAll" ma:showField="CatchAllData" ma:web="4934df02-13bf-488b-8e97-b6cdc7b42b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8FDAC0-319D-4A54-8D8E-1D42CB1F8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990F116-B58F-4255-B05B-DA3808E0E5C6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4934df02-13bf-488b-8e97-b6cdc7b42ba6"/>
    <ds:schemaRef ds:uri="http://purl.org/dc/elements/1.1/"/>
    <ds:schemaRef ds:uri="http://purl.org/dc/dcmitype/"/>
    <ds:schemaRef ds:uri="642038c6-d6a1-4e09-afce-b9521f8ab578"/>
    <ds:schemaRef ds:uri="http://schemas.microsoft.com/sharepoint/v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09CFEB9-23F9-41EE-B6C9-0644F78BF958}">
  <ds:schemaRefs>
    <ds:schemaRef ds:uri="4934df02-13bf-488b-8e97-b6cdc7b42ba6"/>
    <ds:schemaRef ds:uri="642038c6-d6a1-4e09-afce-b9521f8ab57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87867195-f2b8-4ac2-b0b6-6bb73cb33af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Microsoft365-Copilot-PowerPoint-template-2605</Template>
  <TotalTime>6</TotalTime>
  <Words>1042</Words>
  <Application>Microsoft Office PowerPoint</Application>
  <PresentationFormat>Widescreen</PresentationFormat>
  <Paragraphs>126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Consolas</vt:lpstr>
      <vt:lpstr>Segoe Sans Display</vt:lpstr>
      <vt:lpstr>Segoe Sans Display Semibold</vt:lpstr>
      <vt:lpstr>Segoe Sans Display Semilight</vt:lpstr>
      <vt:lpstr>Segoe UI</vt:lpstr>
      <vt:lpstr>Wingdings</vt:lpstr>
      <vt:lpstr>Microsoft 365 Copilot Template</vt:lpstr>
      <vt:lpstr>Microsoft 365 Copilot Champion Playbook</vt:lpstr>
      <vt:lpstr>Build an impactful Copilot adoption strategy</vt:lpstr>
      <vt:lpstr>#1 Start with your team's goals</vt:lpstr>
      <vt:lpstr>#2 Select high-impact use cases </vt:lpstr>
      <vt:lpstr>#3 Bring Copilot to where your team actually works</vt:lpstr>
      <vt:lpstr>#4 Identify success metrics and measure impact</vt:lpstr>
      <vt:lpstr>Business value impact template</vt:lpstr>
      <vt:lpstr>Business value impact</vt:lpstr>
      <vt:lpstr>From plan to action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Jessie Hwang (MCAG)</cp:lastModifiedBy>
  <cp:revision>4</cp:revision>
  <cp:lastPrinted>2023-02-15T20:48:24Z</cp:lastPrinted>
  <dcterms:created xsi:type="dcterms:W3CDTF">2026-05-07T20:35:25Z</dcterms:created>
  <dcterms:modified xsi:type="dcterms:W3CDTF">2026-05-13T16:24:13Z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0x01010042370079D80F154DAA9A2C9F539E56CC</vt:lpwstr>
  </property>
  <property fmtid="{D5CDD505-2E9C-101B-9397-08002B2CF9AE}" pid="3" name="Product">
    <vt:lpwstr/>
  </property>
  <property fmtid="{D5CDD505-2E9C-101B-9397-08002B2CF9AE}" pid="4" name="Event1">
    <vt:lpwstr>622;#Unassigned|2c8af875-f38a-40b8-a0a9-056aed3fc8c0</vt:lpwstr>
  </property>
  <property fmtid="{D5CDD505-2E9C-101B-9397-08002B2CF9AE}" pid="5" name="Audience">
    <vt:lpwstr/>
  </property>
  <property fmtid="{D5CDD505-2E9C-101B-9397-08002B2CF9AE}" pid="6" name="Event Venue">
    <vt:lpwstr/>
  </property>
  <property fmtid="{D5CDD505-2E9C-101B-9397-08002B2CF9AE}" pid="7" name="Track">
    <vt:lpwstr/>
  </property>
  <property fmtid="{D5CDD505-2E9C-101B-9397-08002B2CF9AE}" pid="8" name="Event Location">
    <vt:lpwstr/>
  </property>
  <property fmtid="{D5CDD505-2E9C-101B-9397-08002B2CF9AE}" pid="9" name="Campaign">
    <vt:lpwstr/>
  </property>
  <property fmtid="{D5CDD505-2E9C-101B-9397-08002B2CF9AE}" pid="10" name="IsMyDocuments">
    <vt:bool>true</vt:bool>
  </property>
  <property fmtid="{D5CDD505-2E9C-101B-9397-08002B2CF9AE}" pid="11" name="MSIP_Label_f42aa342-8706-4288-bd11-ebb85995028c_Enabled">
    <vt:lpwstr>True</vt:lpwstr>
  </property>
  <property fmtid="{D5CDD505-2E9C-101B-9397-08002B2CF9AE}" pid="12" name="MSIP_Label_f42aa342-8706-4288-bd11-ebb85995028c_SiteId">
    <vt:lpwstr>72f988bf-86f1-41af-91ab-2d7cd011db47</vt:lpwstr>
  </property>
  <property fmtid="{D5CDD505-2E9C-101B-9397-08002B2CF9AE}" pid="13" name="MSIP_Label_f42aa342-8706-4288-bd11-ebb85995028c_Ref">
    <vt:lpwstr>https://api.informationprotection.azure.com/api/72f988bf-86f1-41af-91ab-2d7cd011db47</vt:lpwstr>
  </property>
  <property fmtid="{D5CDD505-2E9C-101B-9397-08002B2CF9AE}" pid="14" name="MSIP_Label_f42aa342-8706-4288-bd11-ebb85995028c_SetDate">
    <vt:lpwstr>2017-08-29T14:27:20.8568347-07:00</vt:lpwstr>
  </property>
  <property fmtid="{D5CDD505-2E9C-101B-9397-08002B2CF9AE}" pid="15" name="MSIP_Label_f42aa342-8706-4288-bd11-ebb85995028c_Name">
    <vt:lpwstr>General</vt:lpwstr>
  </property>
  <property fmtid="{D5CDD505-2E9C-101B-9397-08002B2CF9AE}" pid="16" name="MSIP_Label_f42aa342-8706-4288-bd11-ebb85995028c_Extended_MSFT_Method">
    <vt:lpwstr>Automatic</vt:lpwstr>
  </property>
  <property fmtid="{D5CDD505-2E9C-101B-9397-08002B2CF9AE}" pid="17" name="Sensitivity">
    <vt:lpwstr>General</vt:lpwstr>
  </property>
  <property fmtid="{D5CDD505-2E9C-101B-9397-08002B2CF9AE}" pid="18" name="j7ed6b1749d644c580569ee38d7710d7">
    <vt:lpwstr/>
  </property>
  <property fmtid="{D5CDD505-2E9C-101B-9397-08002B2CF9AE}" pid="19" name="e93e2550f0ac4199ae3cf1406d72085e">
    <vt:lpwstr/>
  </property>
  <property fmtid="{D5CDD505-2E9C-101B-9397-08002B2CF9AE}" pid="20" name="o92d4232daec467abb08246282070aa9">
    <vt:lpwstr/>
  </property>
  <property fmtid="{D5CDD505-2E9C-101B-9397-08002B2CF9AE}" pid="21" name="bc8cca776fa8455c8c00307ee3c527ad">
    <vt:lpwstr/>
  </property>
  <property fmtid="{D5CDD505-2E9C-101B-9397-08002B2CF9AE}" pid="22" name="_dlc_DocIdItemGuid">
    <vt:lpwstr>4230617f-e31b-4f22-8a5a-7761a22ded76</vt:lpwstr>
  </property>
  <property fmtid="{D5CDD505-2E9C-101B-9397-08002B2CF9AE}" pid="23" name="o1dbacbd0e564fc293d11b6c4775302e">
    <vt:lpwstr/>
  </property>
  <property fmtid="{D5CDD505-2E9C-101B-9397-08002B2CF9AE}" pid="24" name="MediaServiceImageTags">
    <vt:lpwstr/>
  </property>
  <property fmtid="{D5CDD505-2E9C-101B-9397-08002B2CF9AE}" pid="25" name="epPlatforms">
    <vt:lpwstr/>
  </property>
</Properties>
</file>