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3.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4.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5.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0" r:id="rId4"/>
    <p:sldMasterId id="2147483675" r:id="rId5"/>
    <p:sldMasterId id="2147483712" r:id="rId6"/>
    <p:sldMasterId id="2147483648" r:id="rId7"/>
    <p:sldMasterId id="2147483764" r:id="rId8"/>
    <p:sldMasterId id="2147483802" r:id="rId9"/>
  </p:sldMasterIdLst>
  <p:notesMasterIdLst>
    <p:notesMasterId r:id="rId39"/>
  </p:notesMasterIdLst>
  <p:sldIdLst>
    <p:sldId id="2147470086" r:id="rId10"/>
    <p:sldId id="2147481697" r:id="rId11"/>
    <p:sldId id="2147482502" r:id="rId12"/>
    <p:sldId id="2147481636" r:id="rId13"/>
    <p:sldId id="2147481603" r:id="rId14"/>
    <p:sldId id="2147481613" r:id="rId15"/>
    <p:sldId id="2147481655" r:id="rId16"/>
    <p:sldId id="2147482501" r:id="rId17"/>
    <p:sldId id="2147481681" r:id="rId18"/>
    <p:sldId id="2147482490" r:id="rId19"/>
    <p:sldId id="2147481756" r:id="rId20"/>
    <p:sldId id="2147482491" r:id="rId21"/>
    <p:sldId id="2147482492" r:id="rId22"/>
    <p:sldId id="2147482494" r:id="rId23"/>
    <p:sldId id="2147481628" r:id="rId24"/>
    <p:sldId id="2147482495" r:id="rId25"/>
    <p:sldId id="2147481779" r:id="rId26"/>
    <p:sldId id="2147481634" r:id="rId27"/>
    <p:sldId id="2147481734" r:id="rId28"/>
    <p:sldId id="2147481715" r:id="rId29"/>
    <p:sldId id="2147482496" r:id="rId30"/>
    <p:sldId id="2147481772" r:id="rId31"/>
    <p:sldId id="2147481773" r:id="rId32"/>
    <p:sldId id="2147482500" r:id="rId33"/>
    <p:sldId id="2147480179" r:id="rId34"/>
    <p:sldId id="2147481641" r:id="rId35"/>
    <p:sldId id="2147481703" r:id="rId36"/>
    <p:sldId id="2147482497" r:id="rId37"/>
    <p:sldId id="2147481776"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FAF8CE4-3F09-4363-B182-E1BF5901DCA8}">
          <p14:sldIdLst>
            <p14:sldId id="2147470086"/>
            <p14:sldId id="2147481697"/>
            <p14:sldId id="2147482502"/>
            <p14:sldId id="2147481636"/>
            <p14:sldId id="2147481603"/>
            <p14:sldId id="2147481613"/>
            <p14:sldId id="2147481655"/>
            <p14:sldId id="2147482501"/>
            <p14:sldId id="2147481681"/>
            <p14:sldId id="2147482490"/>
            <p14:sldId id="2147481756"/>
            <p14:sldId id="2147482491"/>
            <p14:sldId id="2147482492"/>
            <p14:sldId id="2147482494"/>
            <p14:sldId id="2147481628"/>
            <p14:sldId id="2147482495"/>
            <p14:sldId id="2147481779"/>
            <p14:sldId id="2147481634"/>
            <p14:sldId id="2147481734"/>
            <p14:sldId id="2147481715"/>
            <p14:sldId id="2147482496"/>
            <p14:sldId id="2147481772"/>
            <p14:sldId id="2147481773"/>
            <p14:sldId id="2147482500"/>
            <p14:sldId id="2147480179"/>
            <p14:sldId id="2147481641"/>
            <p14:sldId id="2147481703"/>
            <p14:sldId id="2147482497"/>
            <p14:sldId id="2147481776"/>
          </p14:sldIdLst>
        </p14:section>
      </p14:sectionLst>
    </p:ext>
    <p:ext uri="{EFAFB233-063F-42B5-8137-9DF3F51BA10A}">
      <p15:sldGuideLst xmlns:p15="http://schemas.microsoft.com/office/powerpoint/2012/main">
        <p15:guide id="1" pos="624" userDrawn="1">
          <p15:clr>
            <a:srgbClr val="A4A3A4"/>
          </p15:clr>
        </p15:guide>
        <p15:guide id="2" orient="horz" pos="28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79CF"/>
    <a:srgbClr val="5DB3FA"/>
    <a:srgbClr val="00CC00"/>
    <a:srgbClr val="33CC33"/>
    <a:srgbClr val="2253E5"/>
    <a:srgbClr val="FFFFFF"/>
    <a:srgbClr val="0078D4"/>
    <a:srgbClr val="F3F6FD"/>
    <a:srgbClr val="000000"/>
    <a:srgbClr val="8661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9737F5-A7CB-4632-A6AC-C93712B39CEE}" v="498" dt="2024-11-06T17:59:38.3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pos="624"/>
        <p:guide orient="horz" pos="288"/>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notesMaster" Target="notesMasters/notesMaster1.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20" Type="http://schemas.openxmlformats.org/officeDocument/2006/relationships/slide" Target="slides/slide11.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E16745-969E-49A4-B9C4-1A0CE8DBA346}" type="datetimeFigureOut">
              <a:rPr lang="en-US" smtClean="0"/>
              <a:t>11/6/2024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E2843E-4E3F-4539-8169-3BC120CDD5F2}" type="slidenum">
              <a:rPr lang="en-US" smtClean="0"/>
              <a:t>‹#›</a:t>
            </a:fld>
            <a:endParaRPr lang="en-US"/>
          </a:p>
        </p:txBody>
      </p:sp>
    </p:spTree>
    <p:extLst>
      <p:ext uri="{BB962C8B-B14F-4D97-AF65-F5344CB8AC3E}">
        <p14:creationId xmlns:p14="http://schemas.microsoft.com/office/powerpoint/2010/main" val="2098242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66014" marR="0" lvl="0" indent="0" algn="l" defTabSz="90532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11/6/2024 10:00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37988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E2843E-4E3F-4539-8169-3BC120CDD5F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71398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13</a:t>
            </a:fld>
            <a:endParaRPr lang="en-US"/>
          </a:p>
        </p:txBody>
      </p:sp>
    </p:spTree>
    <p:extLst>
      <p:ext uri="{BB962C8B-B14F-4D97-AF65-F5344CB8AC3E}">
        <p14:creationId xmlns:p14="http://schemas.microsoft.com/office/powerpoint/2010/main" val="29635462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83211" marR="0" lvl="0" indent="0" algn="l" defTabSz="932831"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8000082-733C-7745-B6B2-DEBD02307451}"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2024-11-06 10:00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74794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E2843E-4E3F-4539-8169-3BC120CDD5F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28268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83211" marR="0" lvl="0" indent="0" algn="l" defTabSz="932831"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8000082-733C-7745-B6B2-DEBD02307451}"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2024-11-06 10:00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760577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17</a:t>
            </a:fld>
            <a:endParaRPr lang="en-US"/>
          </a:p>
        </p:txBody>
      </p:sp>
    </p:spTree>
    <p:extLst>
      <p:ext uri="{BB962C8B-B14F-4D97-AF65-F5344CB8AC3E}">
        <p14:creationId xmlns:p14="http://schemas.microsoft.com/office/powerpoint/2010/main" val="1401619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ffectLst/>
              <a:latin typeface="-apple-system"/>
            </a:endParaRPr>
          </a:p>
        </p:txBody>
      </p:sp>
      <p:sp>
        <p:nvSpPr>
          <p:cNvPr id="4" name="Slide Number Placeholder 3"/>
          <p:cNvSpPr>
            <a:spLocks noGrp="1"/>
          </p:cNvSpPr>
          <p:nvPr>
            <p:ph type="sldNum" sz="quarter" idx="5"/>
          </p:nvPr>
        </p:nvSpPr>
        <p:spPr/>
        <p:txBody>
          <a:bodyPr/>
          <a:lstStyle/>
          <a:p>
            <a:fld id="{78E2843E-4E3F-4539-8169-3BC120CDD5F2}" type="slidenum">
              <a:rPr lang="en-US" smtClean="0"/>
              <a:t>19</a:t>
            </a:fld>
            <a:endParaRPr lang="en-US"/>
          </a:p>
        </p:txBody>
      </p:sp>
    </p:spTree>
    <p:extLst>
      <p:ext uri="{BB962C8B-B14F-4D97-AF65-F5344CB8AC3E}">
        <p14:creationId xmlns:p14="http://schemas.microsoft.com/office/powerpoint/2010/main" val="1667313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20</a:t>
            </a:fld>
            <a:endParaRPr lang="en-US"/>
          </a:p>
        </p:txBody>
      </p:sp>
    </p:spTree>
    <p:extLst>
      <p:ext uri="{BB962C8B-B14F-4D97-AF65-F5344CB8AC3E}">
        <p14:creationId xmlns:p14="http://schemas.microsoft.com/office/powerpoint/2010/main" val="6879545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21</a:t>
            </a:fld>
            <a:endParaRPr lang="en-US"/>
          </a:p>
        </p:txBody>
      </p:sp>
    </p:spTree>
    <p:extLst>
      <p:ext uri="{BB962C8B-B14F-4D97-AF65-F5344CB8AC3E}">
        <p14:creationId xmlns:p14="http://schemas.microsoft.com/office/powerpoint/2010/main" val="3069617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22</a:t>
            </a:fld>
            <a:endParaRPr lang="en-US"/>
          </a:p>
        </p:txBody>
      </p:sp>
    </p:spTree>
    <p:extLst>
      <p:ext uri="{BB962C8B-B14F-4D97-AF65-F5344CB8AC3E}">
        <p14:creationId xmlns:p14="http://schemas.microsoft.com/office/powerpoint/2010/main" val="2321638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2</a:t>
            </a:fld>
            <a:endParaRPr lang="en-US"/>
          </a:p>
        </p:txBody>
      </p:sp>
    </p:spTree>
    <p:extLst>
      <p:ext uri="{BB962C8B-B14F-4D97-AF65-F5344CB8AC3E}">
        <p14:creationId xmlns:p14="http://schemas.microsoft.com/office/powerpoint/2010/main" val="3630500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23</a:t>
            </a:fld>
            <a:endParaRPr lang="en-US"/>
          </a:p>
        </p:txBody>
      </p:sp>
    </p:spTree>
    <p:extLst>
      <p:ext uri="{BB962C8B-B14F-4D97-AF65-F5344CB8AC3E}">
        <p14:creationId xmlns:p14="http://schemas.microsoft.com/office/powerpoint/2010/main" val="23432765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31689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29</a:t>
            </a:fld>
            <a:endParaRPr lang="en-US"/>
          </a:p>
        </p:txBody>
      </p:sp>
    </p:spTree>
    <p:extLst>
      <p:ext uri="{BB962C8B-B14F-4D97-AF65-F5344CB8AC3E}">
        <p14:creationId xmlns:p14="http://schemas.microsoft.com/office/powerpoint/2010/main" val="3367112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E2843E-4E3F-4539-8169-3BC120CDD5F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94134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4</a:t>
            </a:fld>
            <a:endParaRPr lang="en-US"/>
          </a:p>
        </p:txBody>
      </p:sp>
    </p:spTree>
    <p:extLst>
      <p:ext uri="{BB962C8B-B14F-4D97-AF65-F5344CB8AC3E}">
        <p14:creationId xmlns:p14="http://schemas.microsoft.com/office/powerpoint/2010/main" val="1668085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5</a:t>
            </a:fld>
            <a:endParaRPr lang="en-US"/>
          </a:p>
        </p:txBody>
      </p:sp>
    </p:spTree>
    <p:extLst>
      <p:ext uri="{BB962C8B-B14F-4D97-AF65-F5344CB8AC3E}">
        <p14:creationId xmlns:p14="http://schemas.microsoft.com/office/powerpoint/2010/main" val="268496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6</a:t>
            </a:fld>
            <a:endParaRPr lang="en-US"/>
          </a:p>
        </p:txBody>
      </p:sp>
    </p:spTree>
    <p:extLst>
      <p:ext uri="{BB962C8B-B14F-4D97-AF65-F5344CB8AC3E}">
        <p14:creationId xmlns:p14="http://schemas.microsoft.com/office/powerpoint/2010/main" val="1290022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E2843E-4E3F-4539-8169-3BC120CDD5F2}" type="slidenum">
              <a:rPr lang="en-US" smtClean="0"/>
              <a:t>7</a:t>
            </a:fld>
            <a:endParaRPr lang="en-US"/>
          </a:p>
        </p:txBody>
      </p:sp>
    </p:spTree>
    <p:extLst>
      <p:ext uri="{BB962C8B-B14F-4D97-AF65-F5344CB8AC3E}">
        <p14:creationId xmlns:p14="http://schemas.microsoft.com/office/powerpoint/2010/main" val="3686683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E2843E-4E3F-4539-8169-3BC120CDD5F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23422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
        <p:nvSpPr>
          <p:cNvPr id="4" name="Slide Number Placeholder 3"/>
          <p:cNvSpPr>
            <a:spLocks noGrp="1"/>
          </p:cNvSpPr>
          <p:nvPr>
            <p:ph type="sldNum" sz="quarter" idx="5"/>
          </p:nvPr>
        </p:nvSpPr>
        <p:spPr/>
        <p:txBody>
          <a:bodyPr/>
          <a:lstStyle/>
          <a:p>
            <a:fld id="{78E2843E-4E3F-4539-8169-3BC120CDD5F2}" type="slidenum">
              <a:rPr lang="en-US" smtClean="0"/>
              <a:t>10</a:t>
            </a:fld>
            <a:endParaRPr lang="en-US"/>
          </a:p>
        </p:txBody>
      </p:sp>
    </p:spTree>
    <p:extLst>
      <p:ext uri="{BB962C8B-B14F-4D97-AF65-F5344CB8AC3E}">
        <p14:creationId xmlns:p14="http://schemas.microsoft.com/office/powerpoint/2010/main" val="3793204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5.jpeg"/><Relationship Id="rId1" Type="http://schemas.openxmlformats.org/officeDocument/2006/relationships/slideMaster" Target="../slideMasters/slideMaster3.xml"/><Relationship Id="rId5" Type="http://schemas.openxmlformats.org/officeDocument/2006/relationships/image" Target="../media/image17.svg"/><Relationship Id="rId4" Type="http://schemas.openxmlformats.org/officeDocument/2006/relationships/image" Target="../media/image16.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3.xml"/><Relationship Id="rId4" Type="http://schemas.openxmlformats.org/officeDocument/2006/relationships/image" Target="../media/image24.jpe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3.xml"/><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Master" Target="../slideMasters/slideMaster3.xml"/><Relationship Id="rId4" Type="http://schemas.openxmlformats.org/officeDocument/2006/relationships/image" Target="../media/image30.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3.xml"/><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3.xml"/><Relationship Id="rId6" Type="http://schemas.openxmlformats.org/officeDocument/2006/relationships/image" Target="../media/image35.jpeg"/><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3.xml"/><Relationship Id="rId4" Type="http://schemas.openxmlformats.org/officeDocument/2006/relationships/image" Target="../media/image24.jpe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3.xml"/><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3.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4">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MS logo white - EMF">
            <a:extLst>
              <a:ext uri="{FF2B5EF4-FFF2-40B4-BE49-F238E27FC236}">
                <a16:creationId xmlns:a16="http://schemas.microsoft.com/office/drawing/2014/main" id="{471B0439-A29A-4B8A-B1F5-6C679A05A62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bwMode="black">
          <a:xfrm>
            <a:off x="288117" y="279110"/>
            <a:ext cx="2464950" cy="905964"/>
          </a:xfrm>
          <a:prstGeom prst="rect">
            <a:avLst/>
          </a:prstGeom>
        </p:spPr>
      </p:pic>
    </p:spTree>
    <p:extLst>
      <p:ext uri="{BB962C8B-B14F-4D97-AF65-F5344CB8AC3E}">
        <p14:creationId xmlns:p14="http://schemas.microsoft.com/office/powerpoint/2010/main" val="14564522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losing logo slide 2">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381345697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Small title - half page 2">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4865688" y="508000"/>
            <a:ext cx="4354512"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924444893"/>
      </p:ext>
    </p:extLst>
  </p:cSld>
  <p:clrMapOvr>
    <a:masterClrMapping/>
  </p:clrMapOvr>
  <p:transition>
    <p:fade/>
  </p:transition>
  <p:extLst>
    <p:ext uri="{DCECCB84-F9BA-43D5-87BE-67443E8EF086}">
      <p15:sldGuideLst xmlns:p15="http://schemas.microsoft.com/office/powerpoint/2012/main">
        <p15:guide id="29" orient="horz" pos="1271">
          <p15:clr>
            <a:srgbClr val="5ACBF0"/>
          </p15:clr>
        </p15:guide>
        <p15:guide id="31" pos="5808">
          <p15:clr>
            <a:srgbClr val="5ACBF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4C366-C310-2B21-09A5-EC1F0BAD411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6A1FB2-B58D-7345-A09C-6C7F537BE9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44487AA-B116-E0E0-B2C4-6905152DF71D}"/>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5" name="Footer Placeholder 4">
            <a:extLst>
              <a:ext uri="{FF2B5EF4-FFF2-40B4-BE49-F238E27FC236}">
                <a16:creationId xmlns:a16="http://schemas.microsoft.com/office/drawing/2014/main" id="{8322C89E-7E17-29FC-E938-41DA62796F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C0CFB6-B2B8-AA6F-68B0-39FDC8A61DE0}"/>
              </a:ext>
            </a:extLst>
          </p:cNvPr>
          <p:cNvSpPr>
            <a:spLocks noGrp="1"/>
          </p:cNvSpPr>
          <p:nvPr>
            <p:ph type="sldNum" sz="quarter" idx="12"/>
          </p:nvPr>
        </p:nvSpPr>
        <p:spPr/>
        <p:txBody>
          <a:bodyPr/>
          <a:lstStyle/>
          <a:p>
            <a:fld id="{A8A51794-4B55-4FD5-AB0F-14E16040754C}" type="slidenum">
              <a:rPr lang="en-US" smtClean="0"/>
              <a:t>‹#›</a:t>
            </a:fld>
            <a:endParaRPr lang="en-US"/>
          </a:p>
        </p:txBody>
      </p:sp>
    </p:spTree>
    <p:extLst>
      <p:ext uri="{BB962C8B-B14F-4D97-AF65-F5344CB8AC3E}">
        <p14:creationId xmlns:p14="http://schemas.microsoft.com/office/powerpoint/2010/main" val="48813312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75DE15A-9D4E-33A2-E52D-FE8C8F736B6D}"/>
              </a:ext>
            </a:extLst>
          </p:cNvPr>
          <p:cNvPicPr>
            <a:picLocks noChangeAspect="1"/>
          </p:cNvPicPr>
          <p:nvPr userDrawn="1"/>
        </p:nvPicPr>
        <p:blipFill rotWithShape="1">
          <a:blip r:embed="rId2">
            <a:alphaModFix amt="46000"/>
          </a:blip>
          <a:srcRect l="10595" t="987" r="10595"/>
          <a:stretch/>
        </p:blipFill>
        <p:spPr>
          <a:xfrm>
            <a:off x="0" y="0"/>
            <a:ext cx="12192000" cy="6858000"/>
          </a:xfrm>
          <a:prstGeom prst="rect">
            <a:avLst/>
          </a:prstGeom>
          <a:solidFill>
            <a:schemeClr val="bg1"/>
          </a:solidFill>
        </p:spPr>
      </p:pic>
      <p:sp>
        <p:nvSpPr>
          <p:cNvPr id="2" name="Title 1">
            <a:extLst>
              <a:ext uri="{FF2B5EF4-FFF2-40B4-BE49-F238E27FC236}">
                <a16:creationId xmlns:a16="http://schemas.microsoft.com/office/drawing/2014/main" id="{FF31961D-2D48-DA20-4AA7-3DA1A44724F1}"/>
              </a:ext>
            </a:extLst>
          </p:cNvPr>
          <p:cNvSpPr>
            <a:spLocks noGrp="1"/>
          </p:cNvSpPr>
          <p:nvPr>
            <p:ph type="title"/>
          </p:nvPr>
        </p:nvSpPr>
        <p:spPr>
          <a:xfrm>
            <a:off x="523714" y="419766"/>
            <a:ext cx="11335871" cy="838880"/>
          </a:xfrm>
        </p:spPr>
        <p:txBody>
          <a:bodyPr anchor="t">
            <a:normAutofit/>
          </a:bodyPr>
          <a:lstStyle>
            <a:lvl1pPr marL="0" algn="l" defTabSz="914367" rtl="0" eaLnBrk="1" latinLnBrk="0" hangingPunct="1">
              <a:lnSpc>
                <a:spcPct val="100000"/>
              </a:lnSpc>
              <a:spcBef>
                <a:spcPct val="0"/>
              </a:spcBef>
              <a:buNone/>
              <a:defRPr lang="en-US" sz="3600" kern="1200" spc="-50" dirty="0">
                <a:ln w="3175">
                  <a:noFill/>
                </a:ln>
                <a:solidFill>
                  <a:srgbClr val="000000"/>
                </a:solidFill>
                <a:latin typeface="Segoe UI Variable Display Semib" pitchFamily="2" charset="0"/>
                <a:ea typeface="+mn-ea"/>
                <a:cs typeface="+mn-cs"/>
              </a:defRPr>
            </a:lvl1pPr>
          </a:lstStyle>
          <a:p>
            <a:r>
              <a:rPr lang="en-US"/>
              <a:t>Click to edit Master title style</a:t>
            </a:r>
          </a:p>
        </p:txBody>
      </p:sp>
      <p:sp>
        <p:nvSpPr>
          <p:cNvPr id="3" name="Content Placeholder 2">
            <a:extLst>
              <a:ext uri="{FF2B5EF4-FFF2-40B4-BE49-F238E27FC236}">
                <a16:creationId xmlns:a16="http://schemas.microsoft.com/office/drawing/2014/main" id="{F72D080F-CA88-378A-0DE5-393BBC39F650}"/>
              </a:ext>
            </a:extLst>
          </p:cNvPr>
          <p:cNvSpPr>
            <a:spLocks noGrp="1"/>
          </p:cNvSpPr>
          <p:nvPr>
            <p:ph idx="1"/>
          </p:nvPr>
        </p:nvSpPr>
        <p:spPr>
          <a:xfrm>
            <a:off x="523714" y="1678412"/>
            <a:ext cx="4632793" cy="4541413"/>
          </a:xfrm>
        </p:spPr>
        <p:txBody>
          <a:bodyPr>
            <a:normAutofit/>
          </a:bodyPr>
          <a:lstStyle>
            <a:lvl1pPr marL="0" indent="0" algn="l" defTabSz="914400" rtl="0" eaLnBrk="1" latinLnBrk="0" hangingPunct="1">
              <a:spcBef>
                <a:spcPts val="1000"/>
              </a:spcBef>
              <a:buFont typeface="+mj-lt"/>
              <a:buNone/>
              <a:defRPr lang="en-US" sz="1600" kern="1200" dirty="0">
                <a:gradFill>
                  <a:gsLst>
                    <a:gs pos="2917">
                      <a:srgbClr val="000000"/>
                    </a:gs>
                    <a:gs pos="30000">
                      <a:srgbClr val="000000"/>
                    </a:gs>
                  </a:gsLst>
                  <a:lin ang="5400000" scaled="0"/>
                </a:gradFill>
                <a:latin typeface="Segoe UI Variable Display "/>
                <a:ea typeface="+mn-ea"/>
                <a:cs typeface="Segoe UI"/>
              </a:defRPr>
            </a:lvl1pPr>
            <a:lvl2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2pPr>
            <a:lvl3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3pPr>
            <a:lvl4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4pPr>
            <a:lvl5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5pPr>
          </a:lstStyle>
          <a:p>
            <a:pPr lvl="0"/>
            <a:r>
              <a:rPr lang="en-US"/>
              <a:t>Click to edit Master text styles</a:t>
            </a:r>
          </a:p>
        </p:txBody>
      </p:sp>
      <p:sp>
        <p:nvSpPr>
          <p:cNvPr id="4" name="Date Placeholder 3">
            <a:extLst>
              <a:ext uri="{FF2B5EF4-FFF2-40B4-BE49-F238E27FC236}">
                <a16:creationId xmlns:a16="http://schemas.microsoft.com/office/drawing/2014/main" id="{5C8E191A-0218-0D6C-8768-AF8D24ADF437}"/>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5" name="Footer Placeholder 4">
            <a:extLst>
              <a:ext uri="{FF2B5EF4-FFF2-40B4-BE49-F238E27FC236}">
                <a16:creationId xmlns:a16="http://schemas.microsoft.com/office/drawing/2014/main" id="{C58251E9-D00A-77CD-FAF1-A51BF118B7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BB1DB3-C2DE-022A-5F07-90B72FD9C0DB}"/>
              </a:ext>
            </a:extLst>
          </p:cNvPr>
          <p:cNvSpPr>
            <a:spLocks noGrp="1"/>
          </p:cNvSpPr>
          <p:nvPr>
            <p:ph type="sldNum" sz="quarter" idx="12"/>
          </p:nvPr>
        </p:nvSpPr>
        <p:spPr/>
        <p:txBody>
          <a:bodyPr/>
          <a:lstStyle/>
          <a:p>
            <a:fld id="{A8A51794-4B55-4FD5-AB0F-14E16040754C}" type="slidenum">
              <a:rPr lang="en-US" smtClean="0"/>
              <a:t>‹#›</a:t>
            </a:fld>
            <a:endParaRPr lang="en-US"/>
          </a:p>
        </p:txBody>
      </p:sp>
      <p:sp>
        <p:nvSpPr>
          <p:cNvPr id="10" name="Picture Placeholder 9">
            <a:extLst>
              <a:ext uri="{FF2B5EF4-FFF2-40B4-BE49-F238E27FC236}">
                <a16:creationId xmlns:a16="http://schemas.microsoft.com/office/drawing/2014/main" id="{7CF3092D-2B33-6E53-30F5-13B73D49E129}"/>
              </a:ext>
            </a:extLst>
          </p:cNvPr>
          <p:cNvSpPr>
            <a:spLocks noGrp="1"/>
          </p:cNvSpPr>
          <p:nvPr>
            <p:ph type="pic" sz="quarter" idx="13"/>
          </p:nvPr>
        </p:nvSpPr>
        <p:spPr>
          <a:xfrm>
            <a:off x="5626100" y="1678412"/>
            <a:ext cx="5813425" cy="4541413"/>
          </a:xfrm>
          <a:ln w="6350">
            <a:solidFill>
              <a:schemeClr val="bg1"/>
            </a:solidFill>
          </a:ln>
          <a:effectLst>
            <a:outerShdw blurRad="101600" dist="139700" dir="2700000" algn="tl" rotWithShape="0">
              <a:prstClr val="black">
                <a:alpha val="9000"/>
              </a:prstClr>
            </a:outerShdw>
          </a:effectLst>
        </p:spPr>
        <p:txBody>
          <a:bodyPr/>
          <a:lstStyle/>
          <a:p>
            <a:endParaRPr lang="en-US"/>
          </a:p>
        </p:txBody>
      </p:sp>
    </p:spTree>
    <p:extLst>
      <p:ext uri="{BB962C8B-B14F-4D97-AF65-F5344CB8AC3E}">
        <p14:creationId xmlns:p14="http://schemas.microsoft.com/office/powerpoint/2010/main" val="35239132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9E73F-4A67-3546-B2E1-B8DF69DF9EC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979D538-3D13-43F8-8ED0-A9A63681814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9D44591-3888-BADD-C642-8A5D717D1524}"/>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5" name="Footer Placeholder 4">
            <a:extLst>
              <a:ext uri="{FF2B5EF4-FFF2-40B4-BE49-F238E27FC236}">
                <a16:creationId xmlns:a16="http://schemas.microsoft.com/office/drawing/2014/main" id="{9FD5F9EB-B514-83F3-439F-74C349C007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094A96-4E25-FE08-AE52-F9F2A13A19E4}"/>
              </a:ext>
            </a:extLst>
          </p:cNvPr>
          <p:cNvSpPr>
            <a:spLocks noGrp="1"/>
          </p:cNvSpPr>
          <p:nvPr>
            <p:ph type="sldNum" sz="quarter" idx="12"/>
          </p:nvPr>
        </p:nvSpPr>
        <p:spPr/>
        <p:txBody>
          <a:bodyPr/>
          <a:lstStyle/>
          <a:p>
            <a:fld id="{A8A51794-4B55-4FD5-AB0F-14E16040754C}" type="slidenum">
              <a:rPr lang="en-US" smtClean="0"/>
              <a:t>‹#›</a:t>
            </a:fld>
            <a:endParaRPr lang="en-US"/>
          </a:p>
        </p:txBody>
      </p:sp>
    </p:spTree>
    <p:extLst>
      <p:ext uri="{BB962C8B-B14F-4D97-AF65-F5344CB8AC3E}">
        <p14:creationId xmlns:p14="http://schemas.microsoft.com/office/powerpoint/2010/main" val="283120469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26B0D-9DE7-0343-6942-61C94CBDC3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EF45A8-FE5F-0906-C007-9F3CD4D1F2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7956E00-9754-99B5-32AF-DF7AA6BE2A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54710B-0716-DF21-42D9-08E3B5803EB7}"/>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6" name="Footer Placeholder 5">
            <a:extLst>
              <a:ext uri="{FF2B5EF4-FFF2-40B4-BE49-F238E27FC236}">
                <a16:creationId xmlns:a16="http://schemas.microsoft.com/office/drawing/2014/main" id="{7719D910-C172-1EF3-F27E-22188980DD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3BCEF2-2AA4-BB73-27B5-54A3AB6F6C6C}"/>
              </a:ext>
            </a:extLst>
          </p:cNvPr>
          <p:cNvSpPr>
            <a:spLocks noGrp="1"/>
          </p:cNvSpPr>
          <p:nvPr>
            <p:ph type="sldNum" sz="quarter" idx="12"/>
          </p:nvPr>
        </p:nvSpPr>
        <p:spPr/>
        <p:txBody>
          <a:bodyPr/>
          <a:lstStyle/>
          <a:p>
            <a:fld id="{A8A51794-4B55-4FD5-AB0F-14E16040754C}" type="slidenum">
              <a:rPr lang="en-US" smtClean="0"/>
              <a:t>‹#›</a:t>
            </a:fld>
            <a:endParaRPr lang="en-US"/>
          </a:p>
        </p:txBody>
      </p:sp>
    </p:spTree>
    <p:extLst>
      <p:ext uri="{BB962C8B-B14F-4D97-AF65-F5344CB8AC3E}">
        <p14:creationId xmlns:p14="http://schemas.microsoft.com/office/powerpoint/2010/main" val="49367691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44EF1-7DD6-FE96-5145-C46207DC40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7351DED-B5FD-36AB-CAF5-BF5567DEBD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F4EA5-4A0B-5446-7EF9-7ECFDCAB2B4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60C2A64-EFDC-A2C3-F60D-26D461B0A7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E5638F1-6B79-CAE7-1DB9-DFF89F5B10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6EEB207-7675-CCB2-C54B-C93DAD71126A}"/>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8" name="Footer Placeholder 7">
            <a:extLst>
              <a:ext uri="{FF2B5EF4-FFF2-40B4-BE49-F238E27FC236}">
                <a16:creationId xmlns:a16="http://schemas.microsoft.com/office/drawing/2014/main" id="{F79C94F1-5C0D-075A-6FEE-E939728F84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53683DA-027B-705B-4459-ED17F9BE31CB}"/>
              </a:ext>
            </a:extLst>
          </p:cNvPr>
          <p:cNvSpPr>
            <a:spLocks noGrp="1"/>
          </p:cNvSpPr>
          <p:nvPr>
            <p:ph type="sldNum" sz="quarter" idx="12"/>
          </p:nvPr>
        </p:nvSpPr>
        <p:spPr/>
        <p:txBody>
          <a:bodyPr/>
          <a:lstStyle/>
          <a:p>
            <a:fld id="{A8A51794-4B55-4FD5-AB0F-14E16040754C}" type="slidenum">
              <a:rPr lang="en-US" smtClean="0"/>
              <a:t>‹#›</a:t>
            </a:fld>
            <a:endParaRPr lang="en-US"/>
          </a:p>
        </p:txBody>
      </p:sp>
    </p:spTree>
    <p:extLst>
      <p:ext uri="{BB962C8B-B14F-4D97-AF65-F5344CB8AC3E}">
        <p14:creationId xmlns:p14="http://schemas.microsoft.com/office/powerpoint/2010/main" val="255581172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86ACF-628C-1474-B13D-5E634DE3B8C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4C54EB2-8EF5-4B83-CD8D-FA926FDABBA9}"/>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4" name="Footer Placeholder 3">
            <a:extLst>
              <a:ext uri="{FF2B5EF4-FFF2-40B4-BE49-F238E27FC236}">
                <a16:creationId xmlns:a16="http://schemas.microsoft.com/office/drawing/2014/main" id="{BAA5A8B5-E24A-2FE0-AF06-9CB5CB2B941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5D993B-EF7D-9141-FEA7-F60D7645B8C6}"/>
              </a:ext>
            </a:extLst>
          </p:cNvPr>
          <p:cNvSpPr>
            <a:spLocks noGrp="1"/>
          </p:cNvSpPr>
          <p:nvPr>
            <p:ph type="sldNum" sz="quarter" idx="12"/>
          </p:nvPr>
        </p:nvSpPr>
        <p:spPr/>
        <p:txBody>
          <a:bodyPr/>
          <a:lstStyle/>
          <a:p>
            <a:fld id="{A8A51794-4B55-4FD5-AB0F-14E16040754C}" type="slidenum">
              <a:rPr lang="en-US" smtClean="0"/>
              <a:t>‹#›</a:t>
            </a:fld>
            <a:endParaRPr lang="en-US"/>
          </a:p>
        </p:txBody>
      </p:sp>
    </p:spTree>
    <p:extLst>
      <p:ext uri="{BB962C8B-B14F-4D97-AF65-F5344CB8AC3E}">
        <p14:creationId xmlns:p14="http://schemas.microsoft.com/office/powerpoint/2010/main" val="2694584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C722AC-8ED5-0CF9-884D-7A8B60FF67E9}"/>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3" name="Footer Placeholder 2">
            <a:extLst>
              <a:ext uri="{FF2B5EF4-FFF2-40B4-BE49-F238E27FC236}">
                <a16:creationId xmlns:a16="http://schemas.microsoft.com/office/drawing/2014/main" id="{5904AA66-7C4C-802E-C017-C3ECD710BC3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FB3BC6F-1855-9958-B985-2ED95309D8BC}"/>
              </a:ext>
            </a:extLst>
          </p:cNvPr>
          <p:cNvSpPr>
            <a:spLocks noGrp="1"/>
          </p:cNvSpPr>
          <p:nvPr>
            <p:ph type="sldNum" sz="quarter" idx="12"/>
          </p:nvPr>
        </p:nvSpPr>
        <p:spPr/>
        <p:txBody>
          <a:bodyPr/>
          <a:lstStyle/>
          <a:p>
            <a:fld id="{A8A51794-4B55-4FD5-AB0F-14E16040754C}" type="slidenum">
              <a:rPr lang="en-US" smtClean="0"/>
              <a:t>‹#›</a:t>
            </a:fld>
            <a:endParaRPr lang="en-US"/>
          </a:p>
        </p:txBody>
      </p:sp>
    </p:spTree>
    <p:extLst>
      <p:ext uri="{BB962C8B-B14F-4D97-AF65-F5344CB8AC3E}">
        <p14:creationId xmlns:p14="http://schemas.microsoft.com/office/powerpoint/2010/main" val="184118428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DD043-CB97-EFF6-C7C8-9558F2E35D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16A356-1DD0-D221-3083-EE504CBFA1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82652C4-62C4-B2D3-5E56-7500C1A27D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ED86D3-E401-EE8D-62C2-87FCC21C5B8F}"/>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6" name="Footer Placeholder 5">
            <a:extLst>
              <a:ext uri="{FF2B5EF4-FFF2-40B4-BE49-F238E27FC236}">
                <a16:creationId xmlns:a16="http://schemas.microsoft.com/office/drawing/2014/main" id="{51D970C1-4A41-E653-023D-6DE9B43F80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E70454-3044-DEB3-6181-1CC83C6A41A3}"/>
              </a:ext>
            </a:extLst>
          </p:cNvPr>
          <p:cNvSpPr>
            <a:spLocks noGrp="1"/>
          </p:cNvSpPr>
          <p:nvPr>
            <p:ph type="sldNum" sz="quarter" idx="12"/>
          </p:nvPr>
        </p:nvSpPr>
        <p:spPr/>
        <p:txBody>
          <a:bodyPr/>
          <a:lstStyle/>
          <a:p>
            <a:fld id="{A8A51794-4B55-4FD5-AB0F-14E16040754C}" type="slidenum">
              <a:rPr lang="en-US" smtClean="0"/>
              <a:t>‹#›</a:t>
            </a:fld>
            <a:endParaRPr lang="en-US"/>
          </a:p>
        </p:txBody>
      </p:sp>
    </p:spTree>
    <p:extLst>
      <p:ext uri="{BB962C8B-B14F-4D97-AF65-F5344CB8AC3E}">
        <p14:creationId xmlns:p14="http://schemas.microsoft.com/office/powerpoint/2010/main" val="415577451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ADC31-9F62-9FE2-1C8E-47E2068135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64A671F-6FB6-B2C5-F399-E31F2C1377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0E007BF-7B57-849E-D38D-57A8DA2446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66A2CA-C0C9-0A59-2A81-3CEAFF220F09}"/>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6" name="Footer Placeholder 5">
            <a:extLst>
              <a:ext uri="{FF2B5EF4-FFF2-40B4-BE49-F238E27FC236}">
                <a16:creationId xmlns:a16="http://schemas.microsoft.com/office/drawing/2014/main" id="{E8565601-2334-7026-CD46-25E1A3F144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8AE85E-B538-118E-7A70-D79E3A55A443}"/>
              </a:ext>
            </a:extLst>
          </p:cNvPr>
          <p:cNvSpPr>
            <a:spLocks noGrp="1"/>
          </p:cNvSpPr>
          <p:nvPr>
            <p:ph type="sldNum" sz="quarter" idx="12"/>
          </p:nvPr>
        </p:nvSpPr>
        <p:spPr/>
        <p:txBody>
          <a:bodyPr/>
          <a:lstStyle/>
          <a:p>
            <a:fld id="{A8A51794-4B55-4FD5-AB0F-14E16040754C}" type="slidenum">
              <a:rPr lang="en-US" smtClean="0"/>
              <a:t>‹#›</a:t>
            </a:fld>
            <a:endParaRPr lang="en-US"/>
          </a:p>
        </p:txBody>
      </p:sp>
    </p:spTree>
    <p:extLst>
      <p:ext uri="{BB962C8B-B14F-4D97-AF65-F5344CB8AC3E}">
        <p14:creationId xmlns:p14="http://schemas.microsoft.com/office/powerpoint/2010/main" val="2748917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413126448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D4A08-4E13-87B6-2AAE-9924F56B4D3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C60DB6-118C-A928-4622-B6E7E0E85A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6072D0-E38C-997B-6D32-C6276A4220B9}"/>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5" name="Footer Placeholder 4">
            <a:extLst>
              <a:ext uri="{FF2B5EF4-FFF2-40B4-BE49-F238E27FC236}">
                <a16:creationId xmlns:a16="http://schemas.microsoft.com/office/drawing/2014/main" id="{82A89B7F-A2DB-3670-63FC-70280C1023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955550-AC80-51EC-4F1D-9C2116FC408D}"/>
              </a:ext>
            </a:extLst>
          </p:cNvPr>
          <p:cNvSpPr>
            <a:spLocks noGrp="1"/>
          </p:cNvSpPr>
          <p:nvPr>
            <p:ph type="sldNum" sz="quarter" idx="12"/>
          </p:nvPr>
        </p:nvSpPr>
        <p:spPr/>
        <p:txBody>
          <a:bodyPr/>
          <a:lstStyle/>
          <a:p>
            <a:fld id="{A8A51794-4B55-4FD5-AB0F-14E16040754C}" type="slidenum">
              <a:rPr lang="en-US" smtClean="0"/>
              <a:t>‹#›</a:t>
            </a:fld>
            <a:endParaRPr lang="en-US"/>
          </a:p>
        </p:txBody>
      </p:sp>
    </p:spTree>
    <p:extLst>
      <p:ext uri="{BB962C8B-B14F-4D97-AF65-F5344CB8AC3E}">
        <p14:creationId xmlns:p14="http://schemas.microsoft.com/office/powerpoint/2010/main" val="312434216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EB5F92-0E20-0D2A-B9B1-25D1C4FA711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AEBB062-210C-5B75-75D3-F63CF26E495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2984C2-E001-4FAA-D41D-C8A6E77349BB}"/>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5" name="Footer Placeholder 4">
            <a:extLst>
              <a:ext uri="{FF2B5EF4-FFF2-40B4-BE49-F238E27FC236}">
                <a16:creationId xmlns:a16="http://schemas.microsoft.com/office/drawing/2014/main" id="{F6F10106-1AEC-0FF5-C2E4-1C574E4EC6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934F2D-666B-FE5F-422D-77F8A582D7BA}"/>
              </a:ext>
            </a:extLst>
          </p:cNvPr>
          <p:cNvSpPr>
            <a:spLocks noGrp="1"/>
          </p:cNvSpPr>
          <p:nvPr>
            <p:ph type="sldNum" sz="quarter" idx="12"/>
          </p:nvPr>
        </p:nvSpPr>
        <p:spPr/>
        <p:txBody>
          <a:bodyPr/>
          <a:lstStyle/>
          <a:p>
            <a:fld id="{A8A51794-4B55-4FD5-AB0F-14E16040754C}" type="slidenum">
              <a:rPr lang="en-US" smtClean="0"/>
              <a:t>‹#›</a:t>
            </a:fld>
            <a:endParaRPr lang="en-US"/>
          </a:p>
        </p:txBody>
      </p:sp>
    </p:spTree>
    <p:extLst>
      <p:ext uri="{BB962C8B-B14F-4D97-AF65-F5344CB8AC3E}">
        <p14:creationId xmlns:p14="http://schemas.microsoft.com/office/powerpoint/2010/main" val="199693256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23DB3A-52AD-5804-E6F5-4DE010B8448A}"/>
              </a:ext>
            </a:extLst>
          </p:cNvPr>
          <p:cNvPicPr>
            <a:picLocks noChangeAspect="1"/>
          </p:cNvPicPr>
          <p:nvPr userDrawn="1"/>
        </p:nvPicPr>
        <p:blipFill rotWithShape="1">
          <a:blip r:embed="rId3">
            <a:alphaModFix amt="46000"/>
          </a:blip>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4376103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6679809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MS logo white - EMF">
            <a:extLst>
              <a:ext uri="{FF2B5EF4-FFF2-40B4-BE49-F238E27FC236}">
                <a16:creationId xmlns:a16="http://schemas.microsoft.com/office/drawing/2014/main" id="{471B0439-A29A-4B8A-B1F5-6C679A05A62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bwMode="black">
          <a:xfrm>
            <a:off x="288117" y="279110"/>
            <a:ext cx="2464950" cy="905964"/>
          </a:xfrm>
          <a:prstGeom prst="rect">
            <a:avLst/>
          </a:prstGeom>
        </p:spPr>
      </p:pic>
    </p:spTree>
    <p:extLst>
      <p:ext uri="{BB962C8B-B14F-4D97-AF65-F5344CB8AC3E}">
        <p14:creationId xmlns:p14="http://schemas.microsoft.com/office/powerpoint/2010/main" val="42867306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MS logo white - EMF">
            <a:extLst>
              <a:ext uri="{FF2B5EF4-FFF2-40B4-BE49-F238E27FC236}">
                <a16:creationId xmlns:a16="http://schemas.microsoft.com/office/drawing/2014/main" id="{471B0439-A29A-4B8A-B1F5-6C679A05A62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bwMode="black">
          <a:xfrm>
            <a:off x="288117" y="279110"/>
            <a:ext cx="2464950" cy="905964"/>
          </a:xfrm>
          <a:prstGeom prst="rect">
            <a:avLst/>
          </a:prstGeom>
        </p:spPr>
      </p:pic>
    </p:spTree>
    <p:extLst>
      <p:ext uri="{BB962C8B-B14F-4D97-AF65-F5344CB8AC3E}">
        <p14:creationId xmlns:p14="http://schemas.microsoft.com/office/powerpoint/2010/main" val="36496878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Slide 3">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3197546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Title Slide 4">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MS logo white - EMF">
            <a:extLst>
              <a:ext uri="{FF2B5EF4-FFF2-40B4-BE49-F238E27FC236}">
                <a16:creationId xmlns:a16="http://schemas.microsoft.com/office/drawing/2014/main" id="{471B0439-A29A-4B8A-B1F5-6C679A05A62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bwMode="black">
          <a:xfrm>
            <a:off x="288117" y="279110"/>
            <a:ext cx="2464950" cy="905964"/>
          </a:xfrm>
          <a:prstGeom prst="rect">
            <a:avLst/>
          </a:prstGeom>
        </p:spPr>
      </p:pic>
    </p:spTree>
    <p:extLst>
      <p:ext uri="{BB962C8B-B14F-4D97-AF65-F5344CB8AC3E}">
        <p14:creationId xmlns:p14="http://schemas.microsoft.com/office/powerpoint/2010/main" val="21522021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Slide 4">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MS logo white - EMF">
            <a:extLst>
              <a:ext uri="{FF2B5EF4-FFF2-40B4-BE49-F238E27FC236}">
                <a16:creationId xmlns:a16="http://schemas.microsoft.com/office/drawing/2014/main" id="{471B0439-A29A-4B8A-B1F5-6C679A05A62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bwMode="black">
          <a:xfrm>
            <a:off x="288117" y="279110"/>
            <a:ext cx="2464950" cy="905964"/>
          </a:xfrm>
          <a:prstGeom prst="rect">
            <a:avLst/>
          </a:prstGeom>
        </p:spPr>
      </p:pic>
    </p:spTree>
    <p:extLst>
      <p:ext uri="{BB962C8B-B14F-4D97-AF65-F5344CB8AC3E}">
        <p14:creationId xmlns:p14="http://schemas.microsoft.com/office/powerpoint/2010/main" val="33704976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Slide 5">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32111927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AE249-2157-87E4-2372-23741BCE93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AC04F8E-D90D-F3F1-AAB3-3DDFC966E6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FB48A0B-FB67-D7E6-471A-E288D591F7B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E58D049-656F-E2E3-5B1C-4B535FAC0D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2F0C16-8108-4969-9D9A-E595B05C6B56}"/>
              </a:ext>
            </a:extLst>
          </p:cNvPr>
          <p:cNvSpPr>
            <a:spLocks noGrp="1"/>
          </p:cNvSpPr>
          <p:nvPr>
            <p:ph type="sldNum" sz="quarter" idx="12"/>
          </p:nvPr>
        </p:nvSpPr>
        <p:spPr/>
        <p:txBody>
          <a:bodyPr/>
          <a:lstStyle/>
          <a:p>
            <a:fld id="{20B03EEB-45D1-4D71-AF9A-A0D151DA89A6}" type="slidenum">
              <a:rPr lang="en-US" smtClean="0"/>
              <a:t>‹#›</a:t>
            </a:fld>
            <a:endParaRPr lang="en-US"/>
          </a:p>
        </p:txBody>
      </p:sp>
    </p:spTree>
    <p:extLst>
      <p:ext uri="{BB962C8B-B14F-4D97-AF65-F5344CB8AC3E}">
        <p14:creationId xmlns:p14="http://schemas.microsoft.com/office/powerpoint/2010/main" val="259843974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413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346401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357277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527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527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355036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829428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2952860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577990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D88A8B-7381-2287-CF94-E2B0F2018AA5}"/>
              </a:ext>
            </a:extLst>
          </p:cNvPr>
          <p:cNvPicPr>
            <a:picLocks noChangeAspect="1"/>
          </p:cNvPicPr>
          <p:nvPr userDrawn="1"/>
        </p:nvPicPr>
        <p:blipFill rotWithShape="1">
          <a:blip r:embed="rId3"/>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6029053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23DB3A-52AD-5804-E6F5-4DE010B8448A}"/>
              </a:ext>
            </a:extLst>
          </p:cNvPr>
          <p:cNvPicPr>
            <a:picLocks noChangeAspect="1"/>
          </p:cNvPicPr>
          <p:nvPr userDrawn="1"/>
        </p:nvPicPr>
        <p:blipFill rotWithShape="1">
          <a:blip r:embed="rId3">
            <a:alphaModFix amt="46000"/>
          </a:blip>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1785619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88562341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50732915"/>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AF593-2256-F595-CDB2-80003C057C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1A3DEE-B047-0A7B-FA64-165B226D39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21C078-6578-DA2D-C579-245C3C06EC0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633E82C-2492-E163-3520-7887807FB1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E2A761-761A-BB65-3C8C-1770E12DD89B}"/>
              </a:ext>
            </a:extLst>
          </p:cNvPr>
          <p:cNvSpPr>
            <a:spLocks noGrp="1"/>
          </p:cNvSpPr>
          <p:nvPr>
            <p:ph type="sldNum" sz="quarter" idx="12"/>
          </p:nvPr>
        </p:nvSpPr>
        <p:spPr/>
        <p:txBody>
          <a:bodyPr/>
          <a:lstStyle/>
          <a:p>
            <a:fld id="{3A4A8E3A-ED2C-44BD-8929-38B01DF89A8F}" type="slidenum">
              <a:rPr lang="en-US" smtClean="0"/>
              <a:t>‹#›</a:t>
            </a:fld>
            <a:endParaRPr lang="en-US"/>
          </a:p>
        </p:txBody>
      </p:sp>
    </p:spTree>
    <p:extLst>
      <p:ext uri="{BB962C8B-B14F-4D97-AF65-F5344CB8AC3E}">
        <p14:creationId xmlns:p14="http://schemas.microsoft.com/office/powerpoint/2010/main" val="111361768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285133162"/>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663400482"/>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3665616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6953219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Demo slide 3">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57427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9744917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1980971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ection Title 3">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5218697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884BDD-4AB3-430E-9F5B-1F69E02C4062}"/>
              </a:ext>
            </a:extLst>
          </p:cNvPr>
          <p:cNvSpPr txBox="1"/>
          <p:nvPr userDrawn="1"/>
        </p:nvSpPr>
        <p:spPr>
          <a:xfrm>
            <a:off x="833428" y="850098"/>
            <a:ext cx="3047411" cy="591956"/>
          </a:xfrm>
          <a:prstGeom prst="rect">
            <a:avLst/>
          </a:prstGeom>
          <a:solidFill>
            <a:srgbClr val="FFFFFF"/>
          </a:solidFill>
        </p:spPr>
        <p:txBody>
          <a:bodyPr wrap="square" lIns="91440" tIns="91440" rIns="91440" bIns="9144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0" i="0" u="none" strike="noStrike" kern="0" cap="none" spc="-60" normalizeH="0" baseline="0" noProof="0">
                <a:ln>
                  <a:noFill/>
                </a:ln>
                <a:solidFill>
                  <a:srgbClr val="5655B9"/>
                </a:solidFill>
                <a:effectLst/>
                <a:uLnTx/>
                <a:uFillTx/>
              </a:rPr>
              <a:t>Micro</a:t>
            </a:r>
            <a:r>
              <a:rPr kumimoji="0" lang="en-US" sz="3000" b="0" i="0" u="none" strike="noStrike" kern="0" cap="none" spc="-160" normalizeH="0" baseline="0" noProof="0">
                <a:ln>
                  <a:noFill/>
                </a:ln>
                <a:solidFill>
                  <a:srgbClr val="5655B9"/>
                </a:solidFill>
                <a:effectLst/>
                <a:uLnTx/>
                <a:uFillTx/>
              </a:rPr>
              <a:t>soft</a:t>
            </a:r>
            <a:r>
              <a:rPr kumimoji="0" lang="en-US" sz="3000" b="0" i="0" u="none" strike="noStrike" kern="0" cap="none" spc="-130" normalizeH="0" baseline="0" noProof="0">
                <a:ln>
                  <a:noFill/>
                </a:ln>
                <a:solidFill>
                  <a:srgbClr val="5655B9"/>
                </a:solidFill>
                <a:effectLst/>
                <a:uLnTx/>
                <a:uFillTx/>
              </a:rPr>
              <a:t> </a:t>
            </a:r>
            <a:r>
              <a:rPr kumimoji="0" lang="en-US" sz="3000" b="0" i="0" u="none" strike="noStrike" kern="0" cap="none" spc="-160" normalizeH="0" baseline="0" noProof="0">
                <a:ln>
                  <a:noFill/>
                </a:ln>
                <a:solidFill>
                  <a:srgbClr val="5655B9"/>
                </a:solidFill>
                <a:effectLst/>
                <a:uLnTx/>
                <a:uFillTx/>
              </a:rPr>
              <a:t>Teams</a:t>
            </a:r>
          </a:p>
        </p:txBody>
      </p:sp>
      <p:pic>
        <p:nvPicPr>
          <p:cNvPr id="3" name="Picture 2" descr="Graphical user interface&#10;&#10;Description automatically generated">
            <a:extLst>
              <a:ext uri="{FF2B5EF4-FFF2-40B4-BE49-F238E27FC236}">
                <a16:creationId xmlns:a16="http://schemas.microsoft.com/office/drawing/2014/main" id="{8D865BC8-38A4-4E52-9679-871AE871783C}"/>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5285994" y="857"/>
            <a:ext cx="6906006" cy="6857143"/>
          </a:xfrm>
          <a:prstGeom prst="rect">
            <a:avLst/>
          </a:prstGeom>
        </p:spPr>
      </p:pic>
    </p:spTree>
    <p:extLst>
      <p:ext uri="{BB962C8B-B14F-4D97-AF65-F5344CB8AC3E}">
        <p14:creationId xmlns:p14="http://schemas.microsoft.com/office/powerpoint/2010/main" val="213092448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577467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61505308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938696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Blank 3">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3625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lank 4">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725461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1557392"/>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291742537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losing logo slide 2">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125093354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27914656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Blank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EF118-84BD-4110-8103-4280801400C7}"/>
              </a:ext>
            </a:extLst>
          </p:cNvPr>
          <p:cNvSpPr>
            <a:spLocks noGrp="1"/>
          </p:cNvSpPr>
          <p:nvPr>
            <p:ph type="title"/>
          </p:nvPr>
        </p:nvSpPr>
        <p:spPr>
          <a:xfrm>
            <a:off x="7185025" y="2711302"/>
            <a:ext cx="4713288" cy="553998"/>
          </a:xfrm>
        </p:spPr>
        <p:txBody>
          <a:bodyPr/>
          <a:lstStyle/>
          <a:p>
            <a:r>
              <a:rPr lang="en-US"/>
              <a:t>Click to edit Master title style</a:t>
            </a:r>
          </a:p>
        </p:txBody>
      </p:sp>
      <p:sp>
        <p:nvSpPr>
          <p:cNvPr id="4" name="Picture Placeholder 3">
            <a:extLst>
              <a:ext uri="{FF2B5EF4-FFF2-40B4-BE49-F238E27FC236}">
                <a16:creationId xmlns:a16="http://schemas.microsoft.com/office/drawing/2014/main" id="{2AB74659-1A48-45B1-A101-833C4A17C46A}"/>
              </a:ext>
            </a:extLst>
          </p:cNvPr>
          <p:cNvSpPr>
            <a:spLocks noGrp="1"/>
          </p:cNvSpPr>
          <p:nvPr>
            <p:ph type="pic" sz="quarter" idx="10"/>
          </p:nvPr>
        </p:nvSpPr>
        <p:spPr>
          <a:xfrm>
            <a:off x="644894" y="585788"/>
            <a:ext cx="5597156" cy="5683250"/>
          </a:xfrm>
        </p:spPr>
        <p:txBody>
          <a:bodyPr/>
          <a:lstStyle/>
          <a:p>
            <a:endParaRPr lang="en-US"/>
          </a:p>
        </p:txBody>
      </p:sp>
      <p:sp>
        <p:nvSpPr>
          <p:cNvPr id="5" name="Rectangle: Rounded Corners 4">
            <a:extLst>
              <a:ext uri="{FF2B5EF4-FFF2-40B4-BE49-F238E27FC236}">
                <a16:creationId xmlns:a16="http://schemas.microsoft.com/office/drawing/2014/main" id="{AA298AB0-1D86-45D6-AE57-8B54BAD115C8}"/>
              </a:ext>
            </a:extLst>
          </p:cNvPr>
          <p:cNvSpPr/>
          <p:nvPr userDrawn="1"/>
        </p:nvSpPr>
        <p:spPr bwMode="auto">
          <a:xfrm>
            <a:off x="7115433" y="2495107"/>
            <a:ext cx="4852471" cy="49618"/>
          </a:xfrm>
          <a:prstGeom prst="roundRect">
            <a:avLst>
              <a:gd name="adj" fmla="val 50000"/>
            </a:avLst>
          </a:prstGeom>
          <a:gradFill>
            <a:gsLst>
              <a:gs pos="100000">
                <a:srgbClr val="D59DFF"/>
              </a:gs>
              <a:gs pos="0">
                <a:srgbClr val="50E6FF"/>
              </a:gs>
            </a:gsLst>
            <a:lin ang="27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516636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42" presetClass="path" presetSubtype="0" decel="100000" fill="hold" grpId="1" nodeType="withEffect">
                                  <p:stCondLst>
                                    <p:cond delay="100"/>
                                  </p:stCondLst>
                                  <p:childTnLst>
                                    <p:animMotion origin="layout" path="M 4.16667E-6 3.7037E-7 L 4.16667E-6 0.03472 " pathEditMode="relative" rAng="0" ptsTypes="AA">
                                      <p:cBhvr>
                                        <p:cTn id="12" dur="750" spd="-100000" fill="hold"/>
                                        <p:tgtEl>
                                          <p:spTgt spid="2"/>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5EE52-9F3D-4E15-83E2-689B1DA74EEC}"/>
              </a:ext>
            </a:extLst>
          </p:cNvPr>
          <p:cNvSpPr>
            <a:spLocks noGrp="1"/>
          </p:cNvSpPr>
          <p:nvPr>
            <p:ph type="title"/>
          </p:nvPr>
        </p:nvSpPr>
        <p:spPr>
          <a:xfrm>
            <a:off x="541958" y="316355"/>
            <a:ext cx="11108084" cy="658368"/>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B59E2774-27F8-41B7-9628-BA892D48E261}"/>
              </a:ext>
            </a:extLst>
          </p:cNvPr>
          <p:cNvSpPr>
            <a:spLocks noGrp="1"/>
          </p:cNvSpPr>
          <p:nvPr>
            <p:ph idx="1"/>
          </p:nvPr>
        </p:nvSpPr>
        <p:spPr>
          <a:xfrm>
            <a:off x="541958" y="974722"/>
            <a:ext cx="11108084" cy="5117307"/>
          </a:xfrm>
          <a:prstGeom prst="rect">
            <a:avLst/>
          </a:prstGeom>
        </p:spPr>
        <p:txBody>
          <a:bodyPr lIns="0" tIns="91440" rIns="0" bIns="91440"/>
          <a:lstStyle>
            <a:lvl1pPr marL="177800" indent="-177800">
              <a:lnSpc>
                <a:spcPct val="100000"/>
              </a:lnSpc>
              <a:spcBef>
                <a:spcPts val="400"/>
              </a:spcBef>
              <a:spcAft>
                <a:spcPts val="400"/>
              </a:spcAft>
              <a:defRPr sz="1200">
                <a:latin typeface="Segoe UI Semilight" panose="020B0402040204020203" pitchFamily="34" charset="0"/>
                <a:cs typeface="Segoe UI Semilight" panose="020B0402040204020203" pitchFamily="34" charset="0"/>
              </a:defRPr>
            </a:lvl1pPr>
            <a:lvl2pPr marL="406400" indent="-177800">
              <a:lnSpc>
                <a:spcPct val="100000"/>
              </a:lnSpc>
              <a:spcBef>
                <a:spcPts val="400"/>
              </a:spcBef>
              <a:spcAft>
                <a:spcPts val="400"/>
              </a:spcAft>
              <a:buFont typeface="Segoe UI Semilight" panose="020B0402040204020203" pitchFamily="34" charset="0"/>
              <a:buChar char="‑"/>
              <a:defRPr sz="1200">
                <a:latin typeface="Segoe UI Semilight" panose="020B0402040204020203" pitchFamily="34" charset="0"/>
                <a:cs typeface="Segoe UI Semilight" panose="020B0402040204020203" pitchFamily="34" charset="0"/>
              </a:defRPr>
            </a:lvl2pPr>
            <a:lvl3pPr marL="635000" indent="-177800">
              <a:lnSpc>
                <a:spcPct val="100000"/>
              </a:lnSpc>
              <a:spcBef>
                <a:spcPts val="400"/>
              </a:spcBef>
              <a:spcAft>
                <a:spcPts val="400"/>
              </a:spcAft>
              <a:buFont typeface="Courier New" panose="02070309020205020404" pitchFamily="49" charset="0"/>
              <a:buChar char="o"/>
              <a:defRPr sz="1200">
                <a:latin typeface="Segoe UI Semilight" panose="020B0402040204020203" pitchFamily="34" charset="0"/>
                <a:cs typeface="Segoe UI Semilight" panose="020B0402040204020203" pitchFamily="34" charset="0"/>
              </a:defRPr>
            </a:lvl3pPr>
            <a:lvl4pPr marL="863600" indent="-177800">
              <a:lnSpc>
                <a:spcPct val="100000"/>
              </a:lnSpc>
              <a:spcBef>
                <a:spcPts val="400"/>
              </a:spcBef>
              <a:spcAft>
                <a:spcPts val="400"/>
              </a:spcAft>
              <a:buFont typeface="Wingdings" panose="05000000000000000000" pitchFamily="2" charset="2"/>
              <a:buChar char="§"/>
              <a:defRPr sz="1200">
                <a:latin typeface="Segoe UI Semilight" panose="020B0402040204020203" pitchFamily="34" charset="0"/>
                <a:cs typeface="Segoe UI Semilight" panose="020B0402040204020203" pitchFamily="34" charset="0"/>
              </a:defRPr>
            </a:lvl4pPr>
            <a:lvl5pPr>
              <a:defRPr sz="1200">
                <a:latin typeface="Segoe UI Semilight" panose="020B0402040204020203" pitchFamily="34" charset="0"/>
                <a:cs typeface="Segoe UI Semilight" panose="020B04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24DC2842-A293-4356-B98C-DB84EE48CF5C}"/>
              </a:ext>
            </a:extLst>
          </p:cNvPr>
          <p:cNvSpPr>
            <a:spLocks noGrp="1"/>
          </p:cNvSpPr>
          <p:nvPr>
            <p:ph idx="15"/>
          </p:nvPr>
        </p:nvSpPr>
        <p:spPr>
          <a:xfrm>
            <a:off x="541958" y="6356350"/>
            <a:ext cx="11108084" cy="365125"/>
          </a:xfrm>
          <a:prstGeom prst="rect">
            <a:avLst/>
          </a:prstGeom>
        </p:spPr>
        <p:txBody>
          <a:bodyPr lIns="0" tIns="91440" rIns="0" bIns="91440"/>
          <a:lstStyle>
            <a:lvl1pPr marL="0" indent="0">
              <a:lnSpc>
                <a:spcPct val="100000"/>
              </a:lnSpc>
              <a:spcBef>
                <a:spcPts val="400"/>
              </a:spcBef>
              <a:spcAft>
                <a:spcPts val="400"/>
              </a:spcAft>
              <a:buNone/>
              <a:defRPr sz="1200">
                <a:latin typeface="Segoe UI Semilight" panose="020B0402040204020203" pitchFamily="34" charset="0"/>
                <a:cs typeface="Segoe UI Semilight" panose="020B0402040204020203" pitchFamily="34" charset="0"/>
              </a:defRPr>
            </a:lvl1pPr>
            <a:lvl2pPr marL="406400" indent="-177800">
              <a:lnSpc>
                <a:spcPct val="100000"/>
              </a:lnSpc>
              <a:spcBef>
                <a:spcPts val="400"/>
              </a:spcBef>
              <a:spcAft>
                <a:spcPts val="400"/>
              </a:spcAft>
              <a:buFont typeface="Segoe UI Semilight" panose="020B0402040204020203" pitchFamily="34" charset="0"/>
              <a:buChar char="‑"/>
              <a:defRPr sz="1200">
                <a:latin typeface="Segoe UI Semilight" panose="020B0402040204020203" pitchFamily="34" charset="0"/>
                <a:cs typeface="Segoe UI Semilight" panose="020B0402040204020203" pitchFamily="34" charset="0"/>
              </a:defRPr>
            </a:lvl2pPr>
            <a:lvl3pPr marL="635000" indent="-177800">
              <a:lnSpc>
                <a:spcPct val="100000"/>
              </a:lnSpc>
              <a:spcBef>
                <a:spcPts val="400"/>
              </a:spcBef>
              <a:spcAft>
                <a:spcPts val="400"/>
              </a:spcAft>
              <a:buFont typeface="Courier New" panose="02070309020205020404" pitchFamily="49" charset="0"/>
              <a:buChar char="o"/>
              <a:defRPr sz="1200">
                <a:latin typeface="Segoe UI Semilight" panose="020B0402040204020203" pitchFamily="34" charset="0"/>
                <a:cs typeface="Segoe UI Semilight" panose="020B0402040204020203" pitchFamily="34" charset="0"/>
              </a:defRPr>
            </a:lvl3pPr>
            <a:lvl4pPr marL="863600" indent="-177800">
              <a:lnSpc>
                <a:spcPct val="100000"/>
              </a:lnSpc>
              <a:spcBef>
                <a:spcPts val="400"/>
              </a:spcBef>
              <a:spcAft>
                <a:spcPts val="400"/>
              </a:spcAft>
              <a:buFont typeface="Wingdings" panose="05000000000000000000" pitchFamily="2" charset="2"/>
              <a:buChar char="§"/>
              <a:defRPr sz="1200">
                <a:latin typeface="Segoe UI Semilight" panose="020B0402040204020203" pitchFamily="34" charset="0"/>
                <a:cs typeface="Segoe UI Semilight" panose="020B0402040204020203" pitchFamily="34" charset="0"/>
              </a:defRPr>
            </a:lvl4pPr>
            <a:lvl5pPr>
              <a:defRPr sz="1200">
                <a:latin typeface="Segoe UI Semilight" panose="020B0402040204020203" pitchFamily="34" charset="0"/>
                <a:cs typeface="Segoe UI Semilight" panose="020B0402040204020203" pitchFamily="34" charset="0"/>
              </a:defRPr>
            </a:lvl5pPr>
          </a:lstStyle>
          <a:p>
            <a:pPr lvl="0"/>
            <a:r>
              <a:rPr lang="en-US"/>
              <a:t>Click to edit Master text styles</a:t>
            </a:r>
          </a:p>
        </p:txBody>
      </p:sp>
      <p:sp>
        <p:nvSpPr>
          <p:cNvPr id="14" name="Text Placeholder 8">
            <a:extLst>
              <a:ext uri="{FF2B5EF4-FFF2-40B4-BE49-F238E27FC236}">
                <a16:creationId xmlns:a16="http://schemas.microsoft.com/office/drawing/2014/main" id="{F5D3196B-CF6C-4C8D-B90F-7C6015E9DC7A}"/>
              </a:ext>
            </a:extLst>
          </p:cNvPr>
          <p:cNvSpPr>
            <a:spLocks noGrp="1"/>
          </p:cNvSpPr>
          <p:nvPr>
            <p:ph type="body" sz="quarter" idx="16" hasCustomPrompt="1"/>
          </p:nvPr>
        </p:nvSpPr>
        <p:spPr>
          <a:xfrm>
            <a:off x="541958" y="67905"/>
            <a:ext cx="11109960" cy="246888"/>
          </a:xfrm>
          <a:prstGeom prst="rect">
            <a:avLst/>
          </a:prstGeom>
        </p:spPr>
        <p:txBody>
          <a:bodyPr lIns="0" rIns="0" anchor="ctr"/>
          <a:lstStyle>
            <a:lvl1pPr marL="0" indent="0">
              <a:buNone/>
              <a:defRPr sz="1400" spc="50" baseline="0">
                <a:solidFill>
                  <a:schemeClr val="tx2">
                    <a:lumMod val="20000"/>
                    <a:lumOff val="80000"/>
                  </a:schemeClr>
                </a:solidFill>
                <a:latin typeface="Segoe UI" panose="020B0502040204020203" pitchFamily="34" charset="0"/>
                <a:cs typeface="Segoe UI" panose="020B0502040204020203" pitchFamily="34" charset="0"/>
              </a:defRPr>
            </a:lvl1pPr>
            <a:lvl2pPr>
              <a:defRPr sz="1400">
                <a:latin typeface="Segoe UI Semilight" panose="020B0402040204020203" pitchFamily="34" charset="0"/>
                <a:cs typeface="Segoe UI Semilight" panose="020B0402040204020203" pitchFamily="34" charset="0"/>
              </a:defRPr>
            </a:lvl2pPr>
            <a:lvl3pPr>
              <a:defRPr sz="1400">
                <a:latin typeface="Segoe UI Semilight" panose="020B0402040204020203" pitchFamily="34" charset="0"/>
                <a:cs typeface="Segoe UI Semilight" panose="020B0402040204020203" pitchFamily="34" charset="0"/>
              </a:defRPr>
            </a:lvl3pPr>
            <a:lvl4pPr>
              <a:defRPr sz="1400">
                <a:latin typeface="Segoe UI Semilight" panose="020B0402040204020203" pitchFamily="34" charset="0"/>
                <a:cs typeface="Segoe UI Semilight" panose="020B0402040204020203" pitchFamily="34" charset="0"/>
              </a:defRPr>
            </a:lvl4pPr>
            <a:lvl5pPr>
              <a:defRPr sz="1400">
                <a:latin typeface="Segoe UI Semilight" panose="020B0402040204020203" pitchFamily="34" charset="0"/>
                <a:cs typeface="Segoe UI Semilight" panose="020B0402040204020203" pitchFamily="34" charset="0"/>
              </a:defRPr>
            </a:lvl5pPr>
          </a:lstStyle>
          <a:p>
            <a:r>
              <a:rPr lang="en-US" sz="1400">
                <a:solidFill>
                  <a:schemeClr val="accent3"/>
                </a:solidFill>
              </a:rPr>
              <a:t>Click to edit Master title style</a:t>
            </a:r>
          </a:p>
        </p:txBody>
      </p:sp>
    </p:spTree>
    <p:extLst>
      <p:ext uri="{BB962C8B-B14F-4D97-AF65-F5344CB8AC3E}">
        <p14:creationId xmlns:p14="http://schemas.microsoft.com/office/powerpoint/2010/main" val="402515655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75DE15A-9D4E-33A2-E52D-FE8C8F736B6D}"/>
              </a:ext>
            </a:extLst>
          </p:cNvPr>
          <p:cNvPicPr>
            <a:picLocks noChangeAspect="1"/>
          </p:cNvPicPr>
          <p:nvPr userDrawn="1"/>
        </p:nvPicPr>
        <p:blipFill rotWithShape="1">
          <a:blip r:embed="rId2">
            <a:alphaModFix amt="25000"/>
          </a:blip>
          <a:srcRect l="10595" t="987" r="10595"/>
          <a:stretch/>
        </p:blipFill>
        <p:spPr>
          <a:xfrm>
            <a:off x="0" y="9780"/>
            <a:ext cx="12192000" cy="6858000"/>
          </a:xfrm>
          <a:prstGeom prst="rect">
            <a:avLst/>
          </a:prstGeom>
          <a:solidFill>
            <a:schemeClr val="bg1"/>
          </a:solidFill>
        </p:spPr>
      </p:pic>
      <p:sp>
        <p:nvSpPr>
          <p:cNvPr id="2" name="Title 1">
            <a:extLst>
              <a:ext uri="{FF2B5EF4-FFF2-40B4-BE49-F238E27FC236}">
                <a16:creationId xmlns:a16="http://schemas.microsoft.com/office/drawing/2014/main" id="{FF31961D-2D48-DA20-4AA7-3DA1A44724F1}"/>
              </a:ext>
            </a:extLst>
          </p:cNvPr>
          <p:cNvSpPr>
            <a:spLocks noGrp="1"/>
          </p:cNvSpPr>
          <p:nvPr>
            <p:ph type="title"/>
          </p:nvPr>
        </p:nvSpPr>
        <p:spPr>
          <a:xfrm>
            <a:off x="569530" y="464534"/>
            <a:ext cx="11275385" cy="794111"/>
          </a:xfrm>
        </p:spPr>
        <p:txBody>
          <a:bodyPr anchor="t">
            <a:normAutofit/>
          </a:bodyPr>
          <a:lstStyle>
            <a:lvl1pPr marL="0" algn="l" defTabSz="914367" rtl="0" eaLnBrk="1" latinLnBrk="0" hangingPunct="1">
              <a:lnSpc>
                <a:spcPct val="100000"/>
              </a:lnSpc>
              <a:spcBef>
                <a:spcPct val="0"/>
              </a:spcBef>
              <a:buNone/>
              <a:defRPr lang="en-US" sz="3600" kern="1200" spc="-50" dirty="0">
                <a:ln w="3175">
                  <a:noFill/>
                </a:ln>
                <a:solidFill>
                  <a:srgbClr val="000000"/>
                </a:solidFill>
                <a:latin typeface="Segoe UI Semibold" panose="020B0702040204020203" pitchFamily="34" charset="0"/>
                <a:ea typeface="+mn-ea"/>
                <a:cs typeface="Segoe UI Semibold" panose="020B0702040204020203"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F72D080F-CA88-378A-0DE5-393BBC39F650}"/>
              </a:ext>
            </a:extLst>
          </p:cNvPr>
          <p:cNvSpPr>
            <a:spLocks noGrp="1"/>
          </p:cNvSpPr>
          <p:nvPr>
            <p:ph idx="1"/>
          </p:nvPr>
        </p:nvSpPr>
        <p:spPr>
          <a:xfrm>
            <a:off x="582394" y="1678412"/>
            <a:ext cx="4632793" cy="4541413"/>
          </a:xfrm>
        </p:spPr>
        <p:txBody>
          <a:bodyPr>
            <a:normAutofit/>
          </a:bodyPr>
          <a:lstStyle>
            <a:lvl1pPr marL="0" indent="0" algn="l" defTabSz="914400" rtl="0" eaLnBrk="1" latinLnBrk="0" hangingPunct="1">
              <a:spcBef>
                <a:spcPts val="1000"/>
              </a:spcBef>
              <a:buFont typeface="+mj-lt"/>
              <a:buNone/>
              <a:defRPr lang="en-US" sz="1600" kern="1200" dirty="0">
                <a:gradFill>
                  <a:gsLst>
                    <a:gs pos="2917">
                      <a:srgbClr val="000000"/>
                    </a:gs>
                    <a:gs pos="30000">
                      <a:srgbClr val="000000"/>
                    </a:gs>
                  </a:gsLst>
                  <a:lin ang="5400000" scaled="0"/>
                </a:gradFill>
                <a:latin typeface="Segoe UI" panose="020B0502040204020203" pitchFamily="34" charset="0"/>
                <a:ea typeface="+mn-ea"/>
                <a:cs typeface="Segoe UI" panose="020B0502040204020203" pitchFamily="34" charset="0"/>
              </a:defRPr>
            </a:lvl1pPr>
            <a:lvl2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2pPr>
            <a:lvl3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3pPr>
            <a:lvl4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4pPr>
            <a:lvl5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5pPr>
          </a:lstStyle>
          <a:p>
            <a:pPr lvl="0"/>
            <a:r>
              <a:rPr lang="en-US"/>
              <a:t>Click to edit Master text styles</a:t>
            </a:r>
          </a:p>
        </p:txBody>
      </p:sp>
      <p:sp>
        <p:nvSpPr>
          <p:cNvPr id="4" name="Date Placeholder 3">
            <a:extLst>
              <a:ext uri="{FF2B5EF4-FFF2-40B4-BE49-F238E27FC236}">
                <a16:creationId xmlns:a16="http://schemas.microsoft.com/office/drawing/2014/main" id="{5C8E191A-0218-0D6C-8768-AF8D24ADF437}"/>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5" name="Footer Placeholder 4">
            <a:extLst>
              <a:ext uri="{FF2B5EF4-FFF2-40B4-BE49-F238E27FC236}">
                <a16:creationId xmlns:a16="http://schemas.microsoft.com/office/drawing/2014/main" id="{C58251E9-D00A-77CD-FAF1-A51BF118B7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BB1DB3-C2DE-022A-5F07-90B72FD9C0DB}"/>
              </a:ext>
            </a:extLst>
          </p:cNvPr>
          <p:cNvSpPr>
            <a:spLocks noGrp="1"/>
          </p:cNvSpPr>
          <p:nvPr>
            <p:ph type="sldNum" sz="quarter" idx="12"/>
          </p:nvPr>
        </p:nvSpPr>
        <p:spPr/>
        <p:txBody>
          <a:bodyPr/>
          <a:lstStyle/>
          <a:p>
            <a:fld id="{A8A51794-4B55-4FD5-AB0F-14E16040754C}" type="slidenum">
              <a:rPr lang="en-US" smtClean="0"/>
              <a:t>‹#›</a:t>
            </a:fld>
            <a:endParaRPr lang="en-US"/>
          </a:p>
        </p:txBody>
      </p:sp>
      <p:sp>
        <p:nvSpPr>
          <p:cNvPr id="10" name="Picture Placeholder 9">
            <a:extLst>
              <a:ext uri="{FF2B5EF4-FFF2-40B4-BE49-F238E27FC236}">
                <a16:creationId xmlns:a16="http://schemas.microsoft.com/office/drawing/2014/main" id="{7CF3092D-2B33-6E53-30F5-13B73D49E129}"/>
              </a:ext>
            </a:extLst>
          </p:cNvPr>
          <p:cNvSpPr>
            <a:spLocks noGrp="1"/>
          </p:cNvSpPr>
          <p:nvPr>
            <p:ph type="pic" sz="quarter" idx="13"/>
          </p:nvPr>
        </p:nvSpPr>
        <p:spPr>
          <a:xfrm>
            <a:off x="5626100" y="1678412"/>
            <a:ext cx="5813425" cy="4541413"/>
          </a:xfrm>
          <a:ln w="6350">
            <a:solidFill>
              <a:schemeClr val="bg1"/>
            </a:solidFill>
          </a:ln>
          <a:effectLst>
            <a:outerShdw blurRad="101600" dist="139700" dir="2700000" algn="tl" rotWithShape="0">
              <a:prstClr val="black">
                <a:alpha val="9000"/>
              </a:prstClr>
            </a:outerShdw>
          </a:effectLst>
        </p:spPr>
        <p:txBody>
          <a:bodyPr/>
          <a:lstStyle/>
          <a:p>
            <a:endParaRPr lang="en-US"/>
          </a:p>
        </p:txBody>
      </p:sp>
    </p:spTree>
    <p:extLst>
      <p:ext uri="{BB962C8B-B14F-4D97-AF65-F5344CB8AC3E}">
        <p14:creationId xmlns:p14="http://schemas.microsoft.com/office/powerpoint/2010/main" val="4083692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9144000" cy="553998"/>
          </a:xfrm>
          <a:prstGeom prst="rect">
            <a:avLst/>
          </a:prstGeo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prstGeom prst="rect">
            <a:avLst/>
          </a:prstGeo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6679809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BDB74-1A03-3B00-CFFC-FD976079230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63E76E7-1B32-CBF1-951C-326ACAFBDA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3249D5-22F3-D03F-C06D-376D73B2345B}"/>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5" name="Footer Placeholder 4">
            <a:extLst>
              <a:ext uri="{FF2B5EF4-FFF2-40B4-BE49-F238E27FC236}">
                <a16:creationId xmlns:a16="http://schemas.microsoft.com/office/drawing/2014/main" id="{EBE4C092-A86F-BC79-4B83-EF6D327F40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5358AD-7ADF-2520-131F-07EFAA98077C}"/>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106601058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105A2-033C-69E9-88BA-2BBA6B65E6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7E1367-D1D1-BB02-C4B5-B815A7345A8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0F5E68-5E43-79DB-5950-3AEA7ACB97BA}"/>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5" name="Footer Placeholder 4">
            <a:extLst>
              <a:ext uri="{FF2B5EF4-FFF2-40B4-BE49-F238E27FC236}">
                <a16:creationId xmlns:a16="http://schemas.microsoft.com/office/drawing/2014/main" id="{BBD81FA8-BA16-016D-88BC-C8A620761F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F79337-3F83-98E5-6F7E-8D3768B4ABB0}"/>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413286578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97B3A-90DA-7B8C-B6D3-341F19DF175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CEB3E5C-83E9-895E-D1F7-43027A913B1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3BCC91C-BAC4-1CD8-A796-B6B3E87ACD2E}"/>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5" name="Footer Placeholder 4">
            <a:extLst>
              <a:ext uri="{FF2B5EF4-FFF2-40B4-BE49-F238E27FC236}">
                <a16:creationId xmlns:a16="http://schemas.microsoft.com/office/drawing/2014/main" id="{A85B1871-83AF-9C77-B3C2-D00AA8E5B7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303E1E-A135-2207-FDD5-26C8F91A7801}"/>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253309930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EAD30-F6E4-E7B7-9052-F4A1998366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544A34-219E-A16F-3595-BA6667DCF5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1B97882-5E4B-C23C-A841-DC43363A1F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B3E0832-3403-C5D0-F991-E55FEB8AE30B}"/>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6" name="Footer Placeholder 5">
            <a:extLst>
              <a:ext uri="{FF2B5EF4-FFF2-40B4-BE49-F238E27FC236}">
                <a16:creationId xmlns:a16="http://schemas.microsoft.com/office/drawing/2014/main" id="{AD17BF55-639B-EB1A-72D1-285BAF788F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8A8B12-6B18-301E-0983-0652BA1DA459}"/>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267108130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1DB16-BD3F-A5C7-2BB0-75439F748E7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314BEE0-F456-1F8C-AC4B-529B813869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4221C91-66A7-7702-917D-E229D83D20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FF1083D-EFDF-2B62-2EF6-661ED94BDD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731ECCE-4438-2F97-B476-8DA8775FD94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7C2BF8-F1FA-3CEA-2B48-BDFA08EF6862}"/>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8" name="Footer Placeholder 7">
            <a:extLst>
              <a:ext uri="{FF2B5EF4-FFF2-40B4-BE49-F238E27FC236}">
                <a16:creationId xmlns:a16="http://schemas.microsoft.com/office/drawing/2014/main" id="{66A5C322-6D63-5BE3-C53D-4861A215E4E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896657A-E6BE-7D3B-F09B-324CC195831A}"/>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75188155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0A256-2819-9D30-054C-F41E59E27C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CD06B5F-202A-706A-907E-3F34D61AFD99}"/>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4" name="Footer Placeholder 3">
            <a:extLst>
              <a:ext uri="{FF2B5EF4-FFF2-40B4-BE49-F238E27FC236}">
                <a16:creationId xmlns:a16="http://schemas.microsoft.com/office/drawing/2014/main" id="{55BFFB80-2DCD-5E34-05A0-53CDDE7C94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D0673C-BF0E-32DF-AFE0-67B15E8AF084}"/>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127707154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C8DAE19-008E-9425-E468-CB7AA6C41668}"/>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3" name="Footer Placeholder 2">
            <a:extLst>
              <a:ext uri="{FF2B5EF4-FFF2-40B4-BE49-F238E27FC236}">
                <a16:creationId xmlns:a16="http://schemas.microsoft.com/office/drawing/2014/main" id="{42EBD804-0FDE-2951-9063-B6B40807B3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5DF24A8-D358-B60F-6272-F0B88B04096C}"/>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300759091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81606-F49F-DCAC-4E94-7F3ACB8BA3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182873D-D6E5-3DEE-C7AE-0E7EE4A01A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EECC8E-0CE6-22AD-6A39-B0DC86D99C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AF6222-3C98-EC64-5066-67915C02FD81}"/>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6" name="Footer Placeholder 5">
            <a:extLst>
              <a:ext uri="{FF2B5EF4-FFF2-40B4-BE49-F238E27FC236}">
                <a16:creationId xmlns:a16="http://schemas.microsoft.com/office/drawing/2014/main" id="{EBA00642-0206-6A35-4647-1E3DEFC913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6D1374-4F67-32C1-C1CE-69DB822CD4C7}"/>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288294988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C21E0-90E1-8FDB-EAC8-5CD90F5277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D0A8420-2725-638F-ABD0-943F5E6049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B504CA-EC73-6A01-F651-44239B09CB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031BF4-58B7-F364-68CA-19B8D8A7A864}"/>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6" name="Footer Placeholder 5">
            <a:extLst>
              <a:ext uri="{FF2B5EF4-FFF2-40B4-BE49-F238E27FC236}">
                <a16:creationId xmlns:a16="http://schemas.microsoft.com/office/drawing/2014/main" id="{B103DCFF-501C-5518-4B42-8C38600A0C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F05B8E-3C2E-476E-8A5A-34F8E758EBCB}"/>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268115048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7C37C-FF3A-0096-4B9A-D5DAC0A4FE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2CA7E5-5113-A5B9-32FF-B010B6618A9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60928C-F761-6EA1-132B-F014AB5F10E3}"/>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5" name="Footer Placeholder 4">
            <a:extLst>
              <a:ext uri="{FF2B5EF4-FFF2-40B4-BE49-F238E27FC236}">
                <a16:creationId xmlns:a16="http://schemas.microsoft.com/office/drawing/2014/main" id="{918835CD-7AA8-947C-48E2-8F5E4CACEF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C68569-E59E-7C6F-B852-96285AD86B1B}"/>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26498488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prstGeom prst="rect">
            <a:avLst/>
          </a:prstGeo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prstGeom prst="rect">
            <a:avLst/>
          </a:prstGeo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MS logo white - EMF">
            <a:extLst>
              <a:ext uri="{FF2B5EF4-FFF2-40B4-BE49-F238E27FC236}">
                <a16:creationId xmlns:a16="http://schemas.microsoft.com/office/drawing/2014/main" id="{471B0439-A29A-4B8A-B1F5-6C679A05A62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bwMode="black">
          <a:xfrm>
            <a:off x="288117" y="279110"/>
            <a:ext cx="2464950" cy="905964"/>
          </a:xfrm>
          <a:prstGeom prst="rect">
            <a:avLst/>
          </a:prstGeom>
        </p:spPr>
      </p:pic>
    </p:spTree>
    <p:extLst>
      <p:ext uri="{BB962C8B-B14F-4D97-AF65-F5344CB8AC3E}">
        <p14:creationId xmlns:p14="http://schemas.microsoft.com/office/powerpoint/2010/main" val="42867306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4E7FE6-DFDF-2F81-1670-52CCF7D324F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A5DDA6-DA39-5195-8C9E-5A759A3CBFB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FC6964-62A7-8AED-1D41-605748597534}"/>
              </a:ext>
            </a:extLst>
          </p:cNvPr>
          <p:cNvSpPr>
            <a:spLocks noGrp="1"/>
          </p:cNvSpPr>
          <p:nvPr>
            <p:ph type="dt" sz="half" idx="10"/>
          </p:nvPr>
        </p:nvSpPr>
        <p:spPr/>
        <p:txBody>
          <a:bodyPr/>
          <a:lstStyle/>
          <a:p>
            <a:fld id="{2ECE132C-6CB6-4693-9C64-634B67EE65B0}" type="datetimeFigureOut">
              <a:rPr lang="en-US" smtClean="0"/>
              <a:t>11/6/2024</a:t>
            </a:fld>
            <a:endParaRPr lang="en-US"/>
          </a:p>
        </p:txBody>
      </p:sp>
      <p:sp>
        <p:nvSpPr>
          <p:cNvPr id="5" name="Footer Placeholder 4">
            <a:extLst>
              <a:ext uri="{FF2B5EF4-FFF2-40B4-BE49-F238E27FC236}">
                <a16:creationId xmlns:a16="http://schemas.microsoft.com/office/drawing/2014/main" id="{78B32328-95B2-A50A-F097-B1005215A4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0C111D-EA72-45E2-40E0-DE93CBB4401F}"/>
              </a:ext>
            </a:extLst>
          </p:cNvPr>
          <p:cNvSpPr>
            <a:spLocks noGrp="1"/>
          </p:cNvSpPr>
          <p:nvPr>
            <p:ph type="sldNum" sz="quarter" idx="12"/>
          </p:nvPr>
        </p:nvSpPr>
        <p:spPr/>
        <p:txBody>
          <a:bodyPr/>
          <a:lstStyle/>
          <a:p>
            <a:fld id="{CD7D5636-FD5F-4042-A9D7-3049116D5F0E}" type="slidenum">
              <a:rPr lang="en-US" smtClean="0"/>
              <a:t>‹#›</a:t>
            </a:fld>
            <a:endParaRPr lang="en-US"/>
          </a:p>
        </p:txBody>
      </p:sp>
    </p:spTree>
    <p:extLst>
      <p:ext uri="{BB962C8B-B14F-4D97-AF65-F5344CB8AC3E}">
        <p14:creationId xmlns:p14="http://schemas.microsoft.com/office/powerpoint/2010/main" val="346544795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Title Slide 5">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prstGeom prst="rect">
            <a:avLst/>
          </a:prstGeo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prstGeom prst="rect">
            <a:avLst/>
          </a:prstGeo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5115339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75DE15A-9D4E-33A2-E52D-FE8C8F736B6D}"/>
              </a:ext>
            </a:extLst>
          </p:cNvPr>
          <p:cNvPicPr>
            <a:picLocks noChangeAspect="1"/>
          </p:cNvPicPr>
          <p:nvPr userDrawn="1"/>
        </p:nvPicPr>
        <p:blipFill rotWithShape="1">
          <a:blip r:embed="rId2">
            <a:alphaModFix amt="46000"/>
          </a:blip>
          <a:srcRect l="10595" t="987" r="10595"/>
          <a:stretch/>
        </p:blipFill>
        <p:spPr>
          <a:xfrm>
            <a:off x="0" y="0"/>
            <a:ext cx="12192000" cy="6858000"/>
          </a:xfrm>
          <a:prstGeom prst="rect">
            <a:avLst/>
          </a:prstGeom>
          <a:solidFill>
            <a:schemeClr val="bg1"/>
          </a:solidFill>
        </p:spPr>
      </p:pic>
      <p:sp>
        <p:nvSpPr>
          <p:cNvPr id="2" name="Title 1">
            <a:extLst>
              <a:ext uri="{FF2B5EF4-FFF2-40B4-BE49-F238E27FC236}">
                <a16:creationId xmlns:a16="http://schemas.microsoft.com/office/drawing/2014/main" id="{FF31961D-2D48-DA20-4AA7-3DA1A44724F1}"/>
              </a:ext>
            </a:extLst>
          </p:cNvPr>
          <p:cNvSpPr>
            <a:spLocks noGrp="1"/>
          </p:cNvSpPr>
          <p:nvPr>
            <p:ph type="title"/>
          </p:nvPr>
        </p:nvSpPr>
        <p:spPr>
          <a:xfrm>
            <a:off x="523714" y="419766"/>
            <a:ext cx="11335871" cy="838880"/>
          </a:xfrm>
          <a:prstGeom prst="rect">
            <a:avLst/>
          </a:prstGeom>
        </p:spPr>
        <p:txBody>
          <a:bodyPr anchor="t">
            <a:normAutofit/>
          </a:bodyPr>
          <a:lstStyle>
            <a:lvl1pPr marL="0" algn="l" defTabSz="914367" rtl="0" eaLnBrk="1" latinLnBrk="0" hangingPunct="1">
              <a:lnSpc>
                <a:spcPct val="100000"/>
              </a:lnSpc>
              <a:spcBef>
                <a:spcPct val="0"/>
              </a:spcBef>
              <a:buNone/>
              <a:defRPr lang="en-US" sz="3600" kern="1200" spc="-50" dirty="0">
                <a:ln w="3175">
                  <a:noFill/>
                </a:ln>
                <a:solidFill>
                  <a:srgbClr val="000000"/>
                </a:solidFill>
                <a:latin typeface="Segoe UI Variable Display Semib" pitchFamily="2" charset="0"/>
                <a:ea typeface="+mn-ea"/>
                <a:cs typeface="+mn-cs"/>
              </a:defRPr>
            </a:lvl1pPr>
          </a:lstStyle>
          <a:p>
            <a:r>
              <a:rPr lang="en-US"/>
              <a:t>Click to edit Master title style</a:t>
            </a:r>
          </a:p>
        </p:txBody>
      </p:sp>
      <p:sp>
        <p:nvSpPr>
          <p:cNvPr id="3" name="Content Placeholder 2">
            <a:extLst>
              <a:ext uri="{FF2B5EF4-FFF2-40B4-BE49-F238E27FC236}">
                <a16:creationId xmlns:a16="http://schemas.microsoft.com/office/drawing/2014/main" id="{F72D080F-CA88-378A-0DE5-393BBC39F650}"/>
              </a:ext>
            </a:extLst>
          </p:cNvPr>
          <p:cNvSpPr>
            <a:spLocks noGrp="1"/>
          </p:cNvSpPr>
          <p:nvPr>
            <p:ph idx="1"/>
          </p:nvPr>
        </p:nvSpPr>
        <p:spPr>
          <a:xfrm>
            <a:off x="523714" y="1678412"/>
            <a:ext cx="4632793" cy="4541413"/>
          </a:xfrm>
          <a:prstGeom prst="rect">
            <a:avLst/>
          </a:prstGeom>
        </p:spPr>
        <p:txBody>
          <a:bodyPr>
            <a:normAutofit/>
          </a:bodyPr>
          <a:lstStyle>
            <a:lvl1pPr marL="0" indent="0" algn="l" defTabSz="914400" rtl="0" eaLnBrk="1" latinLnBrk="0" hangingPunct="1">
              <a:spcBef>
                <a:spcPts val="1000"/>
              </a:spcBef>
              <a:buFont typeface="+mj-lt"/>
              <a:buNone/>
              <a:defRPr lang="en-US" sz="1600" kern="1200" dirty="0">
                <a:gradFill>
                  <a:gsLst>
                    <a:gs pos="2917">
                      <a:srgbClr val="000000"/>
                    </a:gs>
                    <a:gs pos="30000">
                      <a:srgbClr val="000000"/>
                    </a:gs>
                  </a:gsLst>
                  <a:lin ang="5400000" scaled="0"/>
                </a:gradFill>
                <a:latin typeface="Segoe UI Variable Display "/>
                <a:ea typeface="+mn-ea"/>
                <a:cs typeface="Segoe UI"/>
              </a:defRPr>
            </a:lvl1pPr>
            <a:lvl2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2pPr>
            <a:lvl3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3pPr>
            <a:lvl4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4pPr>
            <a:lvl5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5pPr>
          </a:lstStyle>
          <a:p>
            <a:pPr lvl="0"/>
            <a:r>
              <a:rPr lang="en-US"/>
              <a:t>Click to edit Master text styles</a:t>
            </a:r>
          </a:p>
        </p:txBody>
      </p:sp>
      <p:sp>
        <p:nvSpPr>
          <p:cNvPr id="4" name="Date Placeholder 3">
            <a:extLst>
              <a:ext uri="{FF2B5EF4-FFF2-40B4-BE49-F238E27FC236}">
                <a16:creationId xmlns:a16="http://schemas.microsoft.com/office/drawing/2014/main" id="{5C8E191A-0218-0D6C-8768-AF8D24ADF437}"/>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5" name="Footer Placeholder 4">
            <a:extLst>
              <a:ext uri="{FF2B5EF4-FFF2-40B4-BE49-F238E27FC236}">
                <a16:creationId xmlns:a16="http://schemas.microsoft.com/office/drawing/2014/main" id="{C58251E9-D00A-77CD-FAF1-A51BF118B7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BB1DB3-C2DE-022A-5F07-90B72FD9C0DB}"/>
              </a:ext>
            </a:extLst>
          </p:cNvPr>
          <p:cNvSpPr>
            <a:spLocks noGrp="1"/>
          </p:cNvSpPr>
          <p:nvPr>
            <p:ph type="sldNum" sz="quarter" idx="12"/>
          </p:nvPr>
        </p:nvSpPr>
        <p:spPr/>
        <p:txBody>
          <a:bodyPr/>
          <a:lstStyle/>
          <a:p>
            <a:fld id="{A8A51794-4B55-4FD5-AB0F-14E16040754C}" type="slidenum">
              <a:rPr lang="en-US" smtClean="0"/>
              <a:t>‹#›</a:t>
            </a:fld>
            <a:endParaRPr lang="en-US"/>
          </a:p>
        </p:txBody>
      </p:sp>
      <p:sp>
        <p:nvSpPr>
          <p:cNvPr id="10" name="Picture Placeholder 9">
            <a:extLst>
              <a:ext uri="{FF2B5EF4-FFF2-40B4-BE49-F238E27FC236}">
                <a16:creationId xmlns:a16="http://schemas.microsoft.com/office/drawing/2014/main" id="{7CF3092D-2B33-6E53-30F5-13B73D49E129}"/>
              </a:ext>
            </a:extLst>
          </p:cNvPr>
          <p:cNvSpPr>
            <a:spLocks noGrp="1"/>
          </p:cNvSpPr>
          <p:nvPr>
            <p:ph type="pic" sz="quarter" idx="13"/>
          </p:nvPr>
        </p:nvSpPr>
        <p:spPr>
          <a:xfrm>
            <a:off x="5626100" y="1678412"/>
            <a:ext cx="5813425" cy="4541413"/>
          </a:xfrm>
          <a:prstGeom prst="rect">
            <a:avLst/>
          </a:prstGeom>
          <a:ln w="6350">
            <a:solidFill>
              <a:schemeClr val="bg1"/>
            </a:solidFill>
          </a:ln>
          <a:effectLst>
            <a:outerShdw blurRad="101600" dist="139700" dir="2700000" algn="tl" rotWithShape="0">
              <a:prstClr val="black">
                <a:alpha val="9000"/>
              </a:prstClr>
            </a:outerShdw>
          </a:effectLst>
        </p:spPr>
        <p:txBody>
          <a:bodyPr/>
          <a:lstStyle/>
          <a:p>
            <a:endParaRPr lang="en-US"/>
          </a:p>
        </p:txBody>
      </p:sp>
    </p:spTree>
    <p:extLst>
      <p:ext uri="{BB962C8B-B14F-4D97-AF65-F5344CB8AC3E}">
        <p14:creationId xmlns:p14="http://schemas.microsoft.com/office/powerpoint/2010/main" val="2542083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prstGeom prst="rect">
            <a:avLst/>
          </a:prstGeo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prstGeom prst="rect">
            <a:avLst/>
          </a:prstGeo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MS logo white - EMF">
            <a:extLst>
              <a:ext uri="{FF2B5EF4-FFF2-40B4-BE49-F238E27FC236}">
                <a16:creationId xmlns:a16="http://schemas.microsoft.com/office/drawing/2014/main" id="{471B0439-A29A-4B8A-B1F5-6C679A05A62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bwMode="black">
          <a:xfrm>
            <a:off x="288117" y="279110"/>
            <a:ext cx="2464950" cy="905964"/>
          </a:xfrm>
          <a:prstGeom prst="rect">
            <a:avLst/>
          </a:prstGeom>
        </p:spPr>
      </p:pic>
    </p:spTree>
    <p:extLst>
      <p:ext uri="{BB962C8B-B14F-4D97-AF65-F5344CB8AC3E}">
        <p14:creationId xmlns:p14="http://schemas.microsoft.com/office/powerpoint/2010/main" val="36496878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3">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9144000" cy="553998"/>
          </a:xfrm>
          <a:prstGeom prst="rect">
            <a:avLst/>
          </a:prstGeo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prstGeom prst="rect">
            <a:avLst/>
          </a:prstGeo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3197546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4">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prstGeom prst="rect">
            <a:avLst/>
          </a:prstGeo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prstGeom prst="rect">
            <a:avLst/>
          </a:prstGeo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MS logo white - EMF">
            <a:extLst>
              <a:ext uri="{FF2B5EF4-FFF2-40B4-BE49-F238E27FC236}">
                <a16:creationId xmlns:a16="http://schemas.microsoft.com/office/drawing/2014/main" id="{471B0439-A29A-4B8A-B1F5-6C679A05A62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bwMode="black">
          <a:xfrm>
            <a:off x="288117" y="279110"/>
            <a:ext cx="2464950" cy="905964"/>
          </a:xfrm>
          <a:prstGeom prst="rect">
            <a:avLst/>
          </a:prstGeom>
        </p:spPr>
      </p:pic>
    </p:spTree>
    <p:extLst>
      <p:ext uri="{BB962C8B-B14F-4D97-AF65-F5344CB8AC3E}">
        <p14:creationId xmlns:p14="http://schemas.microsoft.com/office/powerpoint/2010/main" val="21522021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5">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2" name="Graphic 1">
            <a:extLst>
              <a:ext uri="{FF2B5EF4-FFF2-40B4-BE49-F238E27FC236}">
                <a16:creationId xmlns:a16="http://schemas.microsoft.com/office/drawing/2014/main" id="{554C0C64-764B-0FC9-BBF8-11EA9702B65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84200" y="585788"/>
            <a:ext cx="1812544" cy="292608"/>
          </a:xfrm>
          <a:prstGeom prst="rect">
            <a:avLst/>
          </a:prstGeom>
        </p:spPr>
      </p:pic>
    </p:spTree>
    <p:extLst>
      <p:ext uri="{BB962C8B-B14F-4D97-AF65-F5344CB8AC3E}">
        <p14:creationId xmlns:p14="http://schemas.microsoft.com/office/powerpoint/2010/main" val="41985882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4">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prstGeom prst="rect">
            <a:avLst/>
          </a:prstGeo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prstGeom prst="rect">
            <a:avLst/>
          </a:prstGeo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MS logo white - EMF">
            <a:extLst>
              <a:ext uri="{FF2B5EF4-FFF2-40B4-BE49-F238E27FC236}">
                <a16:creationId xmlns:a16="http://schemas.microsoft.com/office/drawing/2014/main" id="{471B0439-A29A-4B8A-B1F5-6C679A05A62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bwMode="black">
          <a:xfrm>
            <a:off x="288117" y="279110"/>
            <a:ext cx="2464950" cy="905964"/>
          </a:xfrm>
          <a:prstGeom prst="rect">
            <a:avLst/>
          </a:prstGeom>
        </p:spPr>
      </p:pic>
    </p:spTree>
    <p:extLst>
      <p:ext uri="{BB962C8B-B14F-4D97-AF65-F5344CB8AC3E}">
        <p14:creationId xmlns:p14="http://schemas.microsoft.com/office/powerpoint/2010/main" val="33704976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5">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prstGeom prst="rect">
            <a:avLst/>
          </a:prstGeo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prstGeom prst="rect">
            <a:avLst/>
          </a:prstGeo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32111927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553998"/>
          </a:xfrm>
          <a:prstGeom prst="rect">
            <a:avLst/>
          </a:prstGeom>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4132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346401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588263" y="457200"/>
            <a:ext cx="11018520" cy="553998"/>
          </a:xfrm>
          <a:prstGeom prst="rect">
            <a:avLst/>
          </a:prstGeom>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a:prstGeom prst="rect">
            <a:avLst/>
          </a:prstGeo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357277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a:xfrm>
            <a:off x="588263" y="457200"/>
            <a:ext cx="11018520" cy="553998"/>
          </a:xfrm>
          <a:prstGeom prst="rect">
            <a:avLst/>
          </a:prstGeom>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5275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5275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355036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a:prstGeom prst="rect">
            <a:avLst/>
          </a:prstGeo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a:prstGeom prst="rect">
            <a:avLst/>
          </a:prstGeo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a:prstGeom prst="rect">
            <a:avLst/>
          </a:prstGeo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829428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22952860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857799057"/>
      </p:ext>
    </p:extLst>
  </p:cSld>
  <p:clrMapOvr>
    <a:masterClrMapping/>
  </p:clrMapOvr>
  <p:transition>
    <p:fade/>
  </p:transition>
  <p:extLst>
    <p:ext uri="{DCECCB84-F9BA-43D5-87BE-67443E8EF086}">
      <p15:sldGuideLst xmlns:p15="http://schemas.microsoft.com/office/powerpoint/2012/main">
        <p15:guide id="6" pos="768" userDrawn="1">
          <p15:clr>
            <a:srgbClr val="A4A3A4"/>
          </p15:clr>
        </p15:guide>
        <p15:guide id="7" pos="962">
          <p15:clr>
            <a:srgbClr val="A4A3A4"/>
          </p15:clr>
        </p15:guide>
        <p15:guide id="8" pos="1368" userDrawn="1">
          <p15:clr>
            <a:srgbClr val="A4A3A4"/>
          </p15:clr>
        </p15:guide>
        <p15:guide id="9" pos="1536" userDrawn="1">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D88A8B-7381-2287-CF94-E2B0F2018AA5}"/>
              </a:ext>
            </a:extLst>
          </p:cNvPr>
          <p:cNvPicPr>
            <a:picLocks noChangeAspect="1"/>
          </p:cNvPicPr>
          <p:nvPr userDrawn="1"/>
        </p:nvPicPr>
        <p:blipFill rotWithShape="1">
          <a:blip r:embed="rId3"/>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16029053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23DB3A-52AD-5804-E6F5-4DE010B8448A}"/>
              </a:ext>
            </a:extLst>
          </p:cNvPr>
          <p:cNvPicPr>
            <a:picLocks noChangeAspect="1"/>
          </p:cNvPicPr>
          <p:nvPr userDrawn="1"/>
        </p:nvPicPr>
        <p:blipFill rotWithShape="1">
          <a:blip r:embed="rId3">
            <a:alphaModFix amt="46000"/>
          </a:blip>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61785619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alpha val="40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7665A98-5CFF-08B3-C8D6-A441CA7E4FFE}"/>
              </a:ext>
            </a:extLst>
          </p:cNvPr>
          <p:cNvSpPr>
            <a:spLocks noGrp="1"/>
          </p:cNvSpPr>
          <p:nvPr>
            <p:ph type="title"/>
          </p:nvPr>
        </p:nvSpPr>
        <p:spPr>
          <a:xfrm>
            <a:off x="588263" y="570548"/>
            <a:ext cx="11018520" cy="553998"/>
          </a:xfrm>
          <a:noFill/>
        </p:spPr>
        <p:txBody>
          <a:bodyPr wrap="square" lIns="0" tIns="0" rIns="0" bIns="0" rtlCol="0" anchor="t" anchorCtr="0">
            <a:spAutoFit/>
          </a:bodyPr>
          <a:lstStyle>
            <a:lvl1pPr marL="0" algn="ctr"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pPr marL="0" marR="0" lvl="0" indent="0" algn="ctr" defTabSz="914367" fontAlgn="auto">
              <a:lnSpc>
                <a:spcPct val="90000"/>
              </a:lnSpc>
              <a:spcBef>
                <a:spcPts val="400"/>
              </a:spcBef>
              <a:spcAft>
                <a:spcPts val="0"/>
              </a:spcAft>
              <a:buClrTx/>
              <a:buSzTx/>
              <a:buFontTx/>
              <a:tabLst/>
            </a:pPr>
            <a:r>
              <a:rPr lang="en-US"/>
              <a:t>Click to edit Master title style</a:t>
            </a:r>
          </a:p>
        </p:txBody>
      </p:sp>
    </p:spTree>
    <p:extLst>
      <p:ext uri="{BB962C8B-B14F-4D97-AF65-F5344CB8AC3E}">
        <p14:creationId xmlns:p14="http://schemas.microsoft.com/office/powerpoint/2010/main" val="401877251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0 2.59259E-6 L 0 0.03588 " pathEditMode="relative" rAng="0" ptsTypes="AA">
                                      <p:cBhvr>
                                        <p:cTn id="9" dur="700" spd="-100000" fill="hold"/>
                                        <p:tgtEl>
                                          <p:spTgt spid="7"/>
                                        </p:tgtEl>
                                        <p:attrNameLst>
                                          <p:attrName>ppt_x</p:attrName>
                                          <p:attrName>ppt_y</p:attrName>
                                        </p:attrNameLst>
                                      </p:cBhvr>
                                      <p:rCtr x="0" y="178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a:prstGeom prst="rect">
            <a:avLst/>
          </a:prstGeo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88562341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a:prstGeom prst="rect">
            <a:avLst/>
          </a:prstGeo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a:prstGeom prst="rect">
            <a:avLst/>
          </a:prstGeo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prstGeom prst="rect">
            <a:avLst/>
          </a:prstGeo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50732915"/>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a:prstGeom prst="rect">
            <a:avLst/>
          </a:prstGeo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5334000" y="0"/>
            <a:ext cx="6858000" cy="6858000"/>
          </a:xfrm>
          <a:prstGeom prst="rect">
            <a:avLst/>
          </a:prstGeo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285133162"/>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a:prstGeom prst="rect">
            <a:avLst/>
          </a:prstGeo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gray">
          <a:xfrm>
            <a:off x="5334000" y="0"/>
            <a:ext cx="6858000" cy="6858000"/>
          </a:xfrm>
          <a:prstGeom prst="rect">
            <a:avLst/>
          </a:prstGeo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663400482"/>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prstGeom prst="rect">
            <a:avLst/>
          </a:prstGeo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prstGeom prst="rect">
            <a:avLst/>
          </a:prstGeo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3665616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prstGeom prst="rect">
            <a:avLst/>
          </a:prstGeo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prstGeom prst="rect">
            <a:avLst/>
          </a:prstGeo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6953219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mo slide 3">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prstGeom prst="rect">
            <a:avLst/>
          </a:prstGeo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prstGeom prst="rect">
            <a:avLst/>
          </a:prstGeo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57427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prstGeom prst="rect">
            <a:avLst/>
          </a:prstGeo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9744917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prstGeom prst="rect">
            <a:avLst/>
          </a:prstGeo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1980971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3">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prstGeom prst="rect">
            <a:avLst/>
          </a:prstGeo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5218697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alpha val="40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7665A98-5CFF-08B3-C8D6-A441CA7E4FFE}"/>
              </a:ext>
            </a:extLst>
          </p:cNvPr>
          <p:cNvSpPr>
            <a:spLocks noGrp="1"/>
          </p:cNvSpPr>
          <p:nvPr>
            <p:ph type="title"/>
          </p:nvPr>
        </p:nvSpPr>
        <p:spPr>
          <a:xfrm>
            <a:off x="588263" y="570548"/>
            <a:ext cx="11018520" cy="664797"/>
          </a:xfrm>
          <a:noFill/>
        </p:spPr>
        <p:txBody>
          <a:bodyPr wrap="square" lIns="0" tIns="0" rIns="0" bIns="0" rtlCol="0" anchor="t" anchorCtr="0">
            <a:spAutoFit/>
          </a:bodyPr>
          <a:lstStyle>
            <a:lvl1pPr marL="0" algn="l" defTabSz="932742" rtl="0" eaLnBrk="1" latinLnBrk="0" hangingPunct="1">
              <a:lnSpc>
                <a:spcPct val="90000"/>
              </a:lnSpc>
              <a:spcBef>
                <a:spcPct val="0"/>
              </a:spcBef>
              <a:buNone/>
              <a:defRPr lang="en-US" sz="4800" b="0" i="0" kern="1200" cap="none" spc="-50" baseline="0" dirty="0">
                <a:ln w="3175">
                  <a:noFill/>
                </a:ln>
                <a:solidFill>
                  <a:schemeClr val="tx1"/>
                </a:solidFill>
                <a:effectLst/>
                <a:latin typeface="Segoe UI Light" panose="020B0502040204020203" pitchFamily="34" charset="0"/>
                <a:ea typeface="+mn-ea"/>
                <a:cs typeface="Segoe UI Light" panose="020B0502040204020203" pitchFamily="34" charset="0"/>
              </a:defRPr>
            </a:lvl1pPr>
          </a:lstStyle>
          <a:p>
            <a:pPr marL="0" marR="0" lvl="0" indent="0" algn="ctr" defTabSz="914367" fontAlgn="auto">
              <a:lnSpc>
                <a:spcPct val="90000"/>
              </a:lnSpc>
              <a:spcBef>
                <a:spcPts val="400"/>
              </a:spcBef>
              <a:spcAft>
                <a:spcPts val="0"/>
              </a:spcAft>
              <a:buClrTx/>
              <a:buSzTx/>
              <a:buFontTx/>
              <a:tabLst/>
            </a:pPr>
            <a:r>
              <a:rPr lang="en-US"/>
              <a:t>Click to edit Master title style</a:t>
            </a:r>
          </a:p>
        </p:txBody>
      </p:sp>
    </p:spTree>
    <p:extLst>
      <p:ext uri="{BB962C8B-B14F-4D97-AF65-F5344CB8AC3E}">
        <p14:creationId xmlns:p14="http://schemas.microsoft.com/office/powerpoint/2010/main" val="125056921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884BDD-4AB3-430E-9F5B-1F69E02C4062}"/>
              </a:ext>
            </a:extLst>
          </p:cNvPr>
          <p:cNvSpPr txBox="1"/>
          <p:nvPr userDrawn="1"/>
        </p:nvSpPr>
        <p:spPr>
          <a:xfrm>
            <a:off x="833428" y="850098"/>
            <a:ext cx="3047411" cy="591956"/>
          </a:xfrm>
          <a:prstGeom prst="rect">
            <a:avLst/>
          </a:prstGeom>
          <a:solidFill>
            <a:srgbClr val="FFFFFF"/>
          </a:solidFill>
        </p:spPr>
        <p:txBody>
          <a:bodyPr wrap="square" lIns="91440" tIns="91440" rIns="91440" bIns="9144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000" b="0" i="0" u="none" strike="noStrike" kern="0" cap="none" spc="-60" normalizeH="0" baseline="0" noProof="0">
                <a:ln>
                  <a:noFill/>
                </a:ln>
                <a:solidFill>
                  <a:srgbClr val="5655B9"/>
                </a:solidFill>
                <a:effectLst/>
                <a:uLnTx/>
                <a:uFillTx/>
              </a:rPr>
              <a:t>Micro</a:t>
            </a:r>
            <a:r>
              <a:rPr kumimoji="0" lang="en-US" sz="3000" b="0" i="0" u="none" strike="noStrike" kern="0" cap="none" spc="-160" normalizeH="0" baseline="0" noProof="0">
                <a:ln>
                  <a:noFill/>
                </a:ln>
                <a:solidFill>
                  <a:srgbClr val="5655B9"/>
                </a:solidFill>
                <a:effectLst/>
                <a:uLnTx/>
                <a:uFillTx/>
              </a:rPr>
              <a:t>soft</a:t>
            </a:r>
            <a:r>
              <a:rPr kumimoji="0" lang="en-US" sz="3000" b="0" i="0" u="none" strike="noStrike" kern="0" cap="none" spc="-130" normalizeH="0" baseline="0" noProof="0">
                <a:ln>
                  <a:noFill/>
                </a:ln>
                <a:solidFill>
                  <a:srgbClr val="5655B9"/>
                </a:solidFill>
                <a:effectLst/>
                <a:uLnTx/>
                <a:uFillTx/>
              </a:rPr>
              <a:t> </a:t>
            </a:r>
            <a:r>
              <a:rPr kumimoji="0" lang="en-US" sz="3000" b="0" i="0" u="none" strike="noStrike" kern="0" cap="none" spc="-160" normalizeH="0" baseline="0" noProof="0">
                <a:ln>
                  <a:noFill/>
                </a:ln>
                <a:solidFill>
                  <a:srgbClr val="5655B9"/>
                </a:solidFill>
                <a:effectLst/>
                <a:uLnTx/>
                <a:uFillTx/>
              </a:rPr>
              <a:t>Teams</a:t>
            </a:r>
          </a:p>
        </p:txBody>
      </p:sp>
      <p:pic>
        <p:nvPicPr>
          <p:cNvPr id="3" name="Picture 2" descr="Graphical user interface&#10;&#10;Description automatically generated">
            <a:extLst>
              <a:ext uri="{FF2B5EF4-FFF2-40B4-BE49-F238E27FC236}">
                <a16:creationId xmlns:a16="http://schemas.microsoft.com/office/drawing/2014/main" id="{8D865BC8-38A4-4E52-9679-871AE871783C}"/>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5285994" y="857"/>
            <a:ext cx="6906006" cy="6857143"/>
          </a:xfrm>
          <a:prstGeom prst="rect">
            <a:avLst/>
          </a:prstGeom>
        </p:spPr>
      </p:pic>
    </p:spTree>
    <p:extLst>
      <p:ext uri="{BB962C8B-B14F-4D97-AF65-F5344CB8AC3E}">
        <p14:creationId xmlns:p14="http://schemas.microsoft.com/office/powerpoint/2010/main" val="213092448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577467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938696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3">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3625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4">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725461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a:xfrm>
            <a:off x="588263" y="457200"/>
            <a:ext cx="11018520" cy="553998"/>
          </a:xfrm>
          <a:prstGeom prst="rect">
            <a:avLst/>
          </a:prstGeom>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a:prstGeom prst="rect">
            <a:avLst/>
          </a:prstGeo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1557392"/>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291742537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logo slide 2">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125093354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a:xfrm>
            <a:off x="588263" y="457200"/>
            <a:ext cx="11018520" cy="553998"/>
          </a:xfrm>
          <a:prstGeom prst="rect">
            <a:avLst/>
          </a:prstGeom>
        </p:spPr>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a:prstGeom prst="rect">
            <a:avLst/>
          </a:prstGeo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27914656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Blank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EF118-84BD-4110-8103-4280801400C7}"/>
              </a:ext>
            </a:extLst>
          </p:cNvPr>
          <p:cNvSpPr>
            <a:spLocks noGrp="1"/>
          </p:cNvSpPr>
          <p:nvPr>
            <p:ph type="title"/>
          </p:nvPr>
        </p:nvSpPr>
        <p:spPr>
          <a:xfrm>
            <a:off x="7185025" y="2711302"/>
            <a:ext cx="4713288" cy="553998"/>
          </a:xfrm>
          <a:prstGeom prst="rect">
            <a:avLst/>
          </a:prstGeom>
        </p:spPr>
        <p:txBody>
          <a:bodyPr/>
          <a:lstStyle/>
          <a:p>
            <a:r>
              <a:rPr lang="en-US"/>
              <a:t>Click to edit Master title style</a:t>
            </a:r>
          </a:p>
        </p:txBody>
      </p:sp>
      <p:sp>
        <p:nvSpPr>
          <p:cNvPr id="4" name="Picture Placeholder 3">
            <a:extLst>
              <a:ext uri="{FF2B5EF4-FFF2-40B4-BE49-F238E27FC236}">
                <a16:creationId xmlns:a16="http://schemas.microsoft.com/office/drawing/2014/main" id="{2AB74659-1A48-45B1-A101-833C4A17C46A}"/>
              </a:ext>
            </a:extLst>
          </p:cNvPr>
          <p:cNvSpPr>
            <a:spLocks noGrp="1"/>
          </p:cNvSpPr>
          <p:nvPr>
            <p:ph type="pic" sz="quarter" idx="10"/>
          </p:nvPr>
        </p:nvSpPr>
        <p:spPr>
          <a:xfrm>
            <a:off x="644894" y="585788"/>
            <a:ext cx="5597156" cy="5683250"/>
          </a:xfrm>
          <a:prstGeom prst="rect">
            <a:avLst/>
          </a:prstGeom>
        </p:spPr>
        <p:txBody>
          <a:bodyPr/>
          <a:lstStyle/>
          <a:p>
            <a:endParaRPr lang="en-US"/>
          </a:p>
        </p:txBody>
      </p:sp>
      <p:sp>
        <p:nvSpPr>
          <p:cNvPr id="5" name="Rectangle: Rounded Corners 4">
            <a:extLst>
              <a:ext uri="{FF2B5EF4-FFF2-40B4-BE49-F238E27FC236}">
                <a16:creationId xmlns:a16="http://schemas.microsoft.com/office/drawing/2014/main" id="{AA298AB0-1D86-45D6-AE57-8B54BAD115C8}"/>
              </a:ext>
            </a:extLst>
          </p:cNvPr>
          <p:cNvSpPr/>
          <p:nvPr userDrawn="1"/>
        </p:nvSpPr>
        <p:spPr bwMode="auto">
          <a:xfrm>
            <a:off x="7115433" y="2495107"/>
            <a:ext cx="4852471" cy="49618"/>
          </a:xfrm>
          <a:prstGeom prst="roundRect">
            <a:avLst>
              <a:gd name="adj" fmla="val 50000"/>
            </a:avLst>
          </a:prstGeom>
          <a:gradFill>
            <a:gsLst>
              <a:gs pos="100000">
                <a:srgbClr val="D59DFF"/>
              </a:gs>
              <a:gs pos="0">
                <a:srgbClr val="50E6FF"/>
              </a:gs>
            </a:gsLst>
            <a:lin ang="27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516636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42" presetClass="path" presetSubtype="0" decel="100000" fill="hold" grpId="1" nodeType="withEffect">
                                  <p:stCondLst>
                                    <p:cond delay="100"/>
                                  </p:stCondLst>
                                  <p:childTnLst>
                                    <p:animMotion origin="layout" path="M 4.16667E-6 3.7037E-7 L 4.16667E-6 0.03472 " pathEditMode="relative" rAng="0" ptsTypes="AA">
                                      <p:cBhvr>
                                        <p:cTn id="12" dur="750" spd="-100000" fill="hold"/>
                                        <p:tgtEl>
                                          <p:spTgt spid="2"/>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58976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5EE52-9F3D-4E15-83E2-689B1DA74EEC}"/>
              </a:ext>
            </a:extLst>
          </p:cNvPr>
          <p:cNvSpPr>
            <a:spLocks noGrp="1"/>
          </p:cNvSpPr>
          <p:nvPr>
            <p:ph type="title"/>
          </p:nvPr>
        </p:nvSpPr>
        <p:spPr>
          <a:xfrm>
            <a:off x="541958" y="316355"/>
            <a:ext cx="11108084" cy="658368"/>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59E2774-27F8-41B7-9628-BA892D48E261}"/>
              </a:ext>
            </a:extLst>
          </p:cNvPr>
          <p:cNvSpPr>
            <a:spLocks noGrp="1"/>
          </p:cNvSpPr>
          <p:nvPr>
            <p:ph idx="1"/>
          </p:nvPr>
        </p:nvSpPr>
        <p:spPr>
          <a:xfrm>
            <a:off x="541958" y="974722"/>
            <a:ext cx="11108084" cy="5117307"/>
          </a:xfrm>
          <a:prstGeom prst="rect">
            <a:avLst/>
          </a:prstGeom>
        </p:spPr>
        <p:txBody>
          <a:bodyPr lIns="0" tIns="91440" rIns="0" bIns="91440"/>
          <a:lstStyle>
            <a:lvl1pPr marL="177800" indent="-177800">
              <a:lnSpc>
                <a:spcPct val="100000"/>
              </a:lnSpc>
              <a:spcBef>
                <a:spcPts val="400"/>
              </a:spcBef>
              <a:spcAft>
                <a:spcPts val="400"/>
              </a:spcAft>
              <a:defRPr sz="1200">
                <a:latin typeface="Segoe UI Semilight" panose="020B0402040204020203" pitchFamily="34" charset="0"/>
                <a:cs typeface="Segoe UI Semilight" panose="020B0402040204020203" pitchFamily="34" charset="0"/>
              </a:defRPr>
            </a:lvl1pPr>
            <a:lvl2pPr marL="406400" indent="-177800">
              <a:lnSpc>
                <a:spcPct val="100000"/>
              </a:lnSpc>
              <a:spcBef>
                <a:spcPts val="400"/>
              </a:spcBef>
              <a:spcAft>
                <a:spcPts val="400"/>
              </a:spcAft>
              <a:buFont typeface="Segoe UI Semilight" panose="020B0402040204020203" pitchFamily="34" charset="0"/>
              <a:buChar char="‑"/>
              <a:defRPr sz="1200">
                <a:latin typeface="Segoe UI Semilight" panose="020B0402040204020203" pitchFamily="34" charset="0"/>
                <a:cs typeface="Segoe UI Semilight" panose="020B0402040204020203" pitchFamily="34" charset="0"/>
              </a:defRPr>
            </a:lvl2pPr>
            <a:lvl3pPr marL="635000" indent="-177800">
              <a:lnSpc>
                <a:spcPct val="100000"/>
              </a:lnSpc>
              <a:spcBef>
                <a:spcPts val="400"/>
              </a:spcBef>
              <a:spcAft>
                <a:spcPts val="400"/>
              </a:spcAft>
              <a:buFont typeface="Courier New" panose="02070309020205020404" pitchFamily="49" charset="0"/>
              <a:buChar char="o"/>
              <a:defRPr sz="1200">
                <a:latin typeface="Segoe UI Semilight" panose="020B0402040204020203" pitchFamily="34" charset="0"/>
                <a:cs typeface="Segoe UI Semilight" panose="020B0402040204020203" pitchFamily="34" charset="0"/>
              </a:defRPr>
            </a:lvl3pPr>
            <a:lvl4pPr marL="863600" indent="-177800">
              <a:lnSpc>
                <a:spcPct val="100000"/>
              </a:lnSpc>
              <a:spcBef>
                <a:spcPts val="400"/>
              </a:spcBef>
              <a:spcAft>
                <a:spcPts val="400"/>
              </a:spcAft>
              <a:buFont typeface="Wingdings" panose="05000000000000000000" pitchFamily="2" charset="2"/>
              <a:buChar char="§"/>
              <a:defRPr sz="1200">
                <a:latin typeface="Segoe UI Semilight" panose="020B0402040204020203" pitchFamily="34" charset="0"/>
                <a:cs typeface="Segoe UI Semilight" panose="020B0402040204020203" pitchFamily="34" charset="0"/>
              </a:defRPr>
            </a:lvl4pPr>
            <a:lvl5pPr>
              <a:defRPr sz="1200">
                <a:latin typeface="Segoe UI Semilight" panose="020B0402040204020203" pitchFamily="34" charset="0"/>
                <a:cs typeface="Segoe UI Semilight" panose="020B04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24DC2842-A293-4356-B98C-DB84EE48CF5C}"/>
              </a:ext>
            </a:extLst>
          </p:cNvPr>
          <p:cNvSpPr>
            <a:spLocks noGrp="1"/>
          </p:cNvSpPr>
          <p:nvPr>
            <p:ph idx="15"/>
          </p:nvPr>
        </p:nvSpPr>
        <p:spPr>
          <a:xfrm>
            <a:off x="541958" y="6356350"/>
            <a:ext cx="11108084" cy="365125"/>
          </a:xfrm>
          <a:prstGeom prst="rect">
            <a:avLst/>
          </a:prstGeom>
        </p:spPr>
        <p:txBody>
          <a:bodyPr lIns="0" tIns="91440" rIns="0" bIns="91440"/>
          <a:lstStyle>
            <a:lvl1pPr marL="0" indent="0">
              <a:lnSpc>
                <a:spcPct val="100000"/>
              </a:lnSpc>
              <a:spcBef>
                <a:spcPts val="400"/>
              </a:spcBef>
              <a:spcAft>
                <a:spcPts val="400"/>
              </a:spcAft>
              <a:buNone/>
              <a:defRPr sz="1200">
                <a:latin typeface="Segoe UI Semilight" panose="020B0402040204020203" pitchFamily="34" charset="0"/>
                <a:cs typeface="Segoe UI Semilight" panose="020B0402040204020203" pitchFamily="34" charset="0"/>
              </a:defRPr>
            </a:lvl1pPr>
            <a:lvl2pPr marL="406400" indent="-177800">
              <a:lnSpc>
                <a:spcPct val="100000"/>
              </a:lnSpc>
              <a:spcBef>
                <a:spcPts val="400"/>
              </a:spcBef>
              <a:spcAft>
                <a:spcPts val="400"/>
              </a:spcAft>
              <a:buFont typeface="Segoe UI Semilight" panose="020B0402040204020203" pitchFamily="34" charset="0"/>
              <a:buChar char="‑"/>
              <a:defRPr sz="1200">
                <a:latin typeface="Segoe UI Semilight" panose="020B0402040204020203" pitchFamily="34" charset="0"/>
                <a:cs typeface="Segoe UI Semilight" panose="020B0402040204020203" pitchFamily="34" charset="0"/>
              </a:defRPr>
            </a:lvl2pPr>
            <a:lvl3pPr marL="635000" indent="-177800">
              <a:lnSpc>
                <a:spcPct val="100000"/>
              </a:lnSpc>
              <a:spcBef>
                <a:spcPts val="400"/>
              </a:spcBef>
              <a:spcAft>
                <a:spcPts val="400"/>
              </a:spcAft>
              <a:buFont typeface="Courier New" panose="02070309020205020404" pitchFamily="49" charset="0"/>
              <a:buChar char="o"/>
              <a:defRPr sz="1200">
                <a:latin typeface="Segoe UI Semilight" panose="020B0402040204020203" pitchFamily="34" charset="0"/>
                <a:cs typeface="Segoe UI Semilight" panose="020B0402040204020203" pitchFamily="34" charset="0"/>
              </a:defRPr>
            </a:lvl3pPr>
            <a:lvl4pPr marL="863600" indent="-177800">
              <a:lnSpc>
                <a:spcPct val="100000"/>
              </a:lnSpc>
              <a:spcBef>
                <a:spcPts val="400"/>
              </a:spcBef>
              <a:spcAft>
                <a:spcPts val="400"/>
              </a:spcAft>
              <a:buFont typeface="Wingdings" panose="05000000000000000000" pitchFamily="2" charset="2"/>
              <a:buChar char="§"/>
              <a:defRPr sz="1200">
                <a:latin typeface="Segoe UI Semilight" panose="020B0402040204020203" pitchFamily="34" charset="0"/>
                <a:cs typeface="Segoe UI Semilight" panose="020B0402040204020203" pitchFamily="34" charset="0"/>
              </a:defRPr>
            </a:lvl4pPr>
            <a:lvl5pPr>
              <a:defRPr sz="1200">
                <a:latin typeface="Segoe UI Semilight" panose="020B0402040204020203" pitchFamily="34" charset="0"/>
                <a:cs typeface="Segoe UI Semilight" panose="020B0402040204020203" pitchFamily="34" charset="0"/>
              </a:defRPr>
            </a:lvl5pPr>
          </a:lstStyle>
          <a:p>
            <a:pPr lvl="0"/>
            <a:r>
              <a:rPr lang="en-US"/>
              <a:t>Click to edit Master text styles</a:t>
            </a:r>
          </a:p>
        </p:txBody>
      </p:sp>
      <p:sp>
        <p:nvSpPr>
          <p:cNvPr id="14" name="Text Placeholder 8">
            <a:extLst>
              <a:ext uri="{FF2B5EF4-FFF2-40B4-BE49-F238E27FC236}">
                <a16:creationId xmlns:a16="http://schemas.microsoft.com/office/drawing/2014/main" id="{F5D3196B-CF6C-4C8D-B90F-7C6015E9DC7A}"/>
              </a:ext>
            </a:extLst>
          </p:cNvPr>
          <p:cNvSpPr>
            <a:spLocks noGrp="1"/>
          </p:cNvSpPr>
          <p:nvPr>
            <p:ph type="body" sz="quarter" idx="16" hasCustomPrompt="1"/>
          </p:nvPr>
        </p:nvSpPr>
        <p:spPr>
          <a:xfrm>
            <a:off x="541958" y="67905"/>
            <a:ext cx="11109960" cy="246888"/>
          </a:xfrm>
          <a:prstGeom prst="rect">
            <a:avLst/>
          </a:prstGeom>
        </p:spPr>
        <p:txBody>
          <a:bodyPr lIns="0" rIns="0" anchor="ctr"/>
          <a:lstStyle>
            <a:lvl1pPr marL="0" indent="0">
              <a:buNone/>
              <a:defRPr sz="1400" spc="50" baseline="0">
                <a:solidFill>
                  <a:schemeClr val="tx2">
                    <a:lumMod val="20000"/>
                    <a:lumOff val="80000"/>
                  </a:schemeClr>
                </a:solidFill>
                <a:latin typeface="Segoe UI" panose="020B0502040204020203" pitchFamily="34" charset="0"/>
                <a:cs typeface="Segoe UI" panose="020B0502040204020203" pitchFamily="34" charset="0"/>
              </a:defRPr>
            </a:lvl1pPr>
            <a:lvl2pPr>
              <a:defRPr sz="1400">
                <a:latin typeface="Segoe UI Semilight" panose="020B0402040204020203" pitchFamily="34" charset="0"/>
                <a:cs typeface="Segoe UI Semilight" panose="020B0402040204020203" pitchFamily="34" charset="0"/>
              </a:defRPr>
            </a:lvl2pPr>
            <a:lvl3pPr>
              <a:defRPr sz="1400">
                <a:latin typeface="Segoe UI Semilight" panose="020B0402040204020203" pitchFamily="34" charset="0"/>
                <a:cs typeface="Segoe UI Semilight" panose="020B0402040204020203" pitchFamily="34" charset="0"/>
              </a:defRPr>
            </a:lvl3pPr>
            <a:lvl4pPr>
              <a:defRPr sz="1400">
                <a:latin typeface="Segoe UI Semilight" panose="020B0402040204020203" pitchFamily="34" charset="0"/>
                <a:cs typeface="Segoe UI Semilight" panose="020B0402040204020203" pitchFamily="34" charset="0"/>
              </a:defRPr>
            </a:lvl4pPr>
            <a:lvl5pPr>
              <a:defRPr sz="1400">
                <a:latin typeface="Segoe UI Semilight" panose="020B0402040204020203" pitchFamily="34" charset="0"/>
                <a:cs typeface="Segoe UI Semilight" panose="020B0402040204020203" pitchFamily="34" charset="0"/>
              </a:defRPr>
            </a:lvl5pPr>
          </a:lstStyle>
          <a:p>
            <a:r>
              <a:rPr lang="en-US" sz="1400">
                <a:solidFill>
                  <a:schemeClr val="accent3"/>
                </a:solidFill>
              </a:rPr>
              <a:t>Click to edit Master title style</a:t>
            </a:r>
          </a:p>
        </p:txBody>
      </p:sp>
    </p:spTree>
    <p:extLst>
      <p:ext uri="{BB962C8B-B14F-4D97-AF65-F5344CB8AC3E}">
        <p14:creationId xmlns:p14="http://schemas.microsoft.com/office/powerpoint/2010/main" val="40251565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75DE15A-9D4E-33A2-E52D-FE8C8F736B6D}"/>
              </a:ext>
            </a:extLst>
          </p:cNvPr>
          <p:cNvPicPr>
            <a:picLocks noChangeAspect="1"/>
          </p:cNvPicPr>
          <p:nvPr userDrawn="1"/>
        </p:nvPicPr>
        <p:blipFill rotWithShape="1">
          <a:blip r:embed="rId2">
            <a:alphaModFix amt="46000"/>
          </a:blip>
          <a:srcRect l="10595" t="987" r="10595"/>
          <a:stretch/>
        </p:blipFill>
        <p:spPr>
          <a:xfrm>
            <a:off x="0" y="0"/>
            <a:ext cx="12192000" cy="6858000"/>
          </a:xfrm>
          <a:prstGeom prst="rect">
            <a:avLst/>
          </a:prstGeom>
          <a:solidFill>
            <a:schemeClr val="bg1"/>
          </a:solidFill>
        </p:spPr>
      </p:pic>
      <p:sp>
        <p:nvSpPr>
          <p:cNvPr id="2" name="Title 1">
            <a:extLst>
              <a:ext uri="{FF2B5EF4-FFF2-40B4-BE49-F238E27FC236}">
                <a16:creationId xmlns:a16="http://schemas.microsoft.com/office/drawing/2014/main" id="{FF31961D-2D48-DA20-4AA7-3DA1A44724F1}"/>
              </a:ext>
            </a:extLst>
          </p:cNvPr>
          <p:cNvSpPr>
            <a:spLocks noGrp="1"/>
          </p:cNvSpPr>
          <p:nvPr>
            <p:ph type="title"/>
          </p:nvPr>
        </p:nvSpPr>
        <p:spPr>
          <a:xfrm>
            <a:off x="523714" y="419766"/>
            <a:ext cx="11335871" cy="838880"/>
          </a:xfrm>
          <a:prstGeom prst="rect">
            <a:avLst/>
          </a:prstGeom>
        </p:spPr>
        <p:txBody>
          <a:bodyPr anchor="t">
            <a:normAutofit/>
          </a:bodyPr>
          <a:lstStyle>
            <a:lvl1pPr marL="0" algn="l" defTabSz="914367" rtl="0" eaLnBrk="1" latinLnBrk="0" hangingPunct="1">
              <a:lnSpc>
                <a:spcPct val="100000"/>
              </a:lnSpc>
              <a:spcBef>
                <a:spcPct val="0"/>
              </a:spcBef>
              <a:buNone/>
              <a:defRPr lang="en-US" sz="3600" kern="1200" spc="-50" dirty="0">
                <a:ln w="3175">
                  <a:noFill/>
                </a:ln>
                <a:solidFill>
                  <a:srgbClr val="000000"/>
                </a:solidFill>
                <a:latin typeface="Segoe UI Variable Display Semib" pitchFamily="2" charset="0"/>
                <a:ea typeface="+mn-ea"/>
                <a:cs typeface="+mn-cs"/>
              </a:defRPr>
            </a:lvl1pPr>
          </a:lstStyle>
          <a:p>
            <a:r>
              <a:rPr lang="en-US"/>
              <a:t>Click to edit Master title style</a:t>
            </a:r>
          </a:p>
        </p:txBody>
      </p:sp>
      <p:sp>
        <p:nvSpPr>
          <p:cNvPr id="3" name="Content Placeholder 2">
            <a:extLst>
              <a:ext uri="{FF2B5EF4-FFF2-40B4-BE49-F238E27FC236}">
                <a16:creationId xmlns:a16="http://schemas.microsoft.com/office/drawing/2014/main" id="{F72D080F-CA88-378A-0DE5-393BBC39F650}"/>
              </a:ext>
            </a:extLst>
          </p:cNvPr>
          <p:cNvSpPr>
            <a:spLocks noGrp="1"/>
          </p:cNvSpPr>
          <p:nvPr>
            <p:ph idx="1"/>
          </p:nvPr>
        </p:nvSpPr>
        <p:spPr>
          <a:xfrm>
            <a:off x="523714" y="1678412"/>
            <a:ext cx="4632793" cy="4541413"/>
          </a:xfrm>
          <a:prstGeom prst="rect">
            <a:avLst/>
          </a:prstGeom>
        </p:spPr>
        <p:txBody>
          <a:bodyPr>
            <a:normAutofit/>
          </a:bodyPr>
          <a:lstStyle>
            <a:lvl1pPr marL="0" indent="0" algn="l" defTabSz="914400" rtl="0" eaLnBrk="1" latinLnBrk="0" hangingPunct="1">
              <a:spcBef>
                <a:spcPts val="1000"/>
              </a:spcBef>
              <a:buFont typeface="+mj-lt"/>
              <a:buNone/>
              <a:defRPr lang="en-US" sz="1600" kern="1200" dirty="0">
                <a:gradFill>
                  <a:gsLst>
                    <a:gs pos="2917">
                      <a:srgbClr val="000000"/>
                    </a:gs>
                    <a:gs pos="30000">
                      <a:srgbClr val="000000"/>
                    </a:gs>
                  </a:gsLst>
                  <a:lin ang="5400000" scaled="0"/>
                </a:gradFill>
                <a:latin typeface="Segoe UI Variable Display "/>
                <a:ea typeface="+mn-ea"/>
                <a:cs typeface="Segoe UI"/>
              </a:defRPr>
            </a:lvl1pPr>
            <a:lvl2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2pPr>
            <a:lvl3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3pPr>
            <a:lvl4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4pPr>
            <a:lvl5pPr marL="342900" indent="-342900" algn="l" defTabSz="914400" rtl="0" eaLnBrk="1" latinLnBrk="0" hangingPunct="1">
              <a:spcBef>
                <a:spcPts val="1000"/>
              </a:spcBef>
              <a:buFont typeface="+mj-lt"/>
              <a:buAutoNum type="arabicPeriod"/>
              <a:defRPr lang="en-US" sz="1600" kern="1200" dirty="0">
                <a:gradFill>
                  <a:gsLst>
                    <a:gs pos="2917">
                      <a:srgbClr val="000000"/>
                    </a:gs>
                    <a:gs pos="30000">
                      <a:srgbClr val="000000"/>
                    </a:gs>
                  </a:gsLst>
                  <a:lin ang="5400000" scaled="0"/>
                </a:gradFill>
                <a:latin typeface="Segoe UI Variable Display "/>
                <a:ea typeface="+mn-ea"/>
                <a:cs typeface="Segoe UI"/>
              </a:defRPr>
            </a:lvl5pPr>
          </a:lstStyle>
          <a:p>
            <a:pPr lvl="0"/>
            <a:r>
              <a:rPr lang="en-US"/>
              <a:t>Click to edit Master text styles</a:t>
            </a:r>
          </a:p>
        </p:txBody>
      </p:sp>
      <p:sp>
        <p:nvSpPr>
          <p:cNvPr id="4" name="Date Placeholder 3">
            <a:extLst>
              <a:ext uri="{FF2B5EF4-FFF2-40B4-BE49-F238E27FC236}">
                <a16:creationId xmlns:a16="http://schemas.microsoft.com/office/drawing/2014/main" id="{5C8E191A-0218-0D6C-8768-AF8D24ADF437}"/>
              </a:ext>
            </a:extLst>
          </p:cNvPr>
          <p:cNvSpPr>
            <a:spLocks noGrp="1"/>
          </p:cNvSpPr>
          <p:nvPr>
            <p:ph type="dt" sz="half" idx="10"/>
          </p:nvPr>
        </p:nvSpPr>
        <p:spPr/>
        <p:txBody>
          <a:bodyPr/>
          <a:lstStyle/>
          <a:p>
            <a:fld id="{82025FD3-CB00-4DDA-8EA6-596EAD039989}" type="datetimeFigureOut">
              <a:rPr lang="en-US" smtClean="0"/>
              <a:t>11/6/2024</a:t>
            </a:fld>
            <a:endParaRPr lang="en-US"/>
          </a:p>
        </p:txBody>
      </p:sp>
      <p:sp>
        <p:nvSpPr>
          <p:cNvPr id="5" name="Footer Placeholder 4">
            <a:extLst>
              <a:ext uri="{FF2B5EF4-FFF2-40B4-BE49-F238E27FC236}">
                <a16:creationId xmlns:a16="http://schemas.microsoft.com/office/drawing/2014/main" id="{C58251E9-D00A-77CD-FAF1-A51BF118B7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BB1DB3-C2DE-022A-5F07-90B72FD9C0DB}"/>
              </a:ext>
            </a:extLst>
          </p:cNvPr>
          <p:cNvSpPr>
            <a:spLocks noGrp="1"/>
          </p:cNvSpPr>
          <p:nvPr>
            <p:ph type="sldNum" sz="quarter" idx="12"/>
          </p:nvPr>
        </p:nvSpPr>
        <p:spPr/>
        <p:txBody>
          <a:bodyPr/>
          <a:lstStyle/>
          <a:p>
            <a:fld id="{A8A51794-4B55-4FD5-AB0F-14E16040754C}" type="slidenum">
              <a:rPr lang="en-US" smtClean="0"/>
              <a:t>‹#›</a:t>
            </a:fld>
            <a:endParaRPr lang="en-US"/>
          </a:p>
        </p:txBody>
      </p:sp>
      <p:sp>
        <p:nvSpPr>
          <p:cNvPr id="10" name="Picture Placeholder 9">
            <a:extLst>
              <a:ext uri="{FF2B5EF4-FFF2-40B4-BE49-F238E27FC236}">
                <a16:creationId xmlns:a16="http://schemas.microsoft.com/office/drawing/2014/main" id="{7CF3092D-2B33-6E53-30F5-13B73D49E129}"/>
              </a:ext>
            </a:extLst>
          </p:cNvPr>
          <p:cNvSpPr>
            <a:spLocks noGrp="1"/>
          </p:cNvSpPr>
          <p:nvPr>
            <p:ph type="pic" sz="quarter" idx="13"/>
          </p:nvPr>
        </p:nvSpPr>
        <p:spPr>
          <a:xfrm>
            <a:off x="5626100" y="1678412"/>
            <a:ext cx="5813425" cy="4541413"/>
          </a:xfrm>
          <a:prstGeom prst="rect">
            <a:avLst/>
          </a:prstGeom>
          <a:ln w="6350">
            <a:solidFill>
              <a:schemeClr val="bg1"/>
            </a:solidFill>
          </a:ln>
          <a:effectLst>
            <a:outerShdw blurRad="101600" dist="139700" dir="2700000" algn="tl" rotWithShape="0">
              <a:prstClr val="black">
                <a:alpha val="9000"/>
              </a:prstClr>
            </a:outerShdw>
          </a:effectLst>
        </p:spPr>
        <p:txBody>
          <a:bodyPr/>
          <a:lstStyle/>
          <a:p>
            <a:endParaRPr lang="en-US"/>
          </a:p>
        </p:txBody>
      </p:sp>
    </p:spTree>
    <p:extLst>
      <p:ext uri="{BB962C8B-B14F-4D97-AF65-F5344CB8AC3E}">
        <p14:creationId xmlns:p14="http://schemas.microsoft.com/office/powerpoint/2010/main" val="14921092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2" name="Picture 1" descr="Microsoft Inspire">
            <a:extLst>
              <a:ext uri="{FF2B5EF4-FFF2-40B4-BE49-F238E27FC236}">
                <a16:creationId xmlns:a16="http://schemas.microsoft.com/office/drawing/2014/main" id="{EA83291F-A022-024C-12C7-8E0A7DFE6012}"/>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3" name="MS logo gray - EMF" descr="Microsoft logo, gray text version">
            <a:extLst>
              <a:ext uri="{FF2B5EF4-FFF2-40B4-BE49-F238E27FC236}">
                <a16:creationId xmlns:a16="http://schemas.microsoft.com/office/drawing/2014/main" id="{482BE3BC-846F-A6B8-378E-B1BD8DA6274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pic>
        <p:nvPicPr>
          <p:cNvPr id="4" name="Graphic 3" descr="Microsoft Inspire">
            <a:extLst>
              <a:ext uri="{FF2B5EF4-FFF2-40B4-BE49-F238E27FC236}">
                <a16:creationId xmlns:a16="http://schemas.microsoft.com/office/drawing/2014/main" id="{D76B557C-B7E7-E1E8-BC1E-8E595F596CB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575079" y="2703710"/>
            <a:ext cx="3265723" cy="1644886"/>
          </a:xfrm>
          <a:prstGeom prst="rect">
            <a:avLst/>
          </a:prstGeom>
        </p:spPr>
      </p:pic>
    </p:spTree>
    <p:extLst>
      <p:ext uri="{BB962C8B-B14F-4D97-AF65-F5344CB8AC3E}">
        <p14:creationId xmlns:p14="http://schemas.microsoft.com/office/powerpoint/2010/main" val="4423076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descr="Microsoft Inspire">
            <a:extLst>
              <a:ext uri="{FF2B5EF4-FFF2-40B4-BE49-F238E27FC236}">
                <a16:creationId xmlns:a16="http://schemas.microsoft.com/office/drawing/2014/main" id="{29E69D01-BBA1-E2C9-6273-45622E38BBB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rgbClr val="225B62"/>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rgbClr val="091F2C"/>
                </a:solidFill>
                <a:latin typeface="+mn-lt"/>
                <a:cs typeface="Segoe UI" panose="020B0502040204020203" pitchFamily="34" charset="0"/>
              </a:defRPr>
            </a:lvl1pPr>
          </a:lstStyle>
          <a:p>
            <a:pPr lvl="0"/>
            <a:r>
              <a:rPr lang="en-US"/>
              <a:t>Speaker name or subtitle text</a:t>
            </a:r>
          </a:p>
        </p:txBody>
      </p:sp>
      <p:pic>
        <p:nvPicPr>
          <p:cNvPr id="8" name="MS logo gray - EMF" descr="Microsoft logo, gray text version">
            <a:extLst>
              <a:ext uri="{FF2B5EF4-FFF2-40B4-BE49-F238E27FC236}">
                <a16:creationId xmlns:a16="http://schemas.microsoft.com/office/drawing/2014/main" id="{3EA5DF46-845F-D029-B5FF-4F9EC6075E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3398287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2" name="MS logo white - EMF" descr="Microsoft logo white text version">
            <a:extLst>
              <a:ext uri="{FF2B5EF4-FFF2-40B4-BE49-F238E27FC236}">
                <a16:creationId xmlns:a16="http://schemas.microsoft.com/office/drawing/2014/main" id="{74FE235F-02A3-CF25-8716-2552AE84423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11479751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9030352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478871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656368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033307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821784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32865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807CBEB8-AFEF-362F-CB36-DC00FA4C6C8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6340760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923285"/>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2868844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5433342"/>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221710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7848718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28014462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0837570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5937983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0489572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64140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68876010"/>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07180809"/>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67070222"/>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95370300"/>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53008493"/>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796279116"/>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6729513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3843114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4442118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1355635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3">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28946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6539654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3134666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0262785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5521854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0060083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895308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437682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3403495624"/>
      </p:ext>
    </p:extLst>
  </p:cSld>
  <p:clrMapOvr>
    <a:masterClrMapping/>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ode Bottom">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56096911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ode Top">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412126835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4">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99691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Cod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95040253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Code Left s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57380254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B9DCD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225B6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rgbClr val="000000"/>
                </a:solidFill>
                <a:latin typeface="+mn-lt"/>
              </a:defRPr>
            </a:lvl1pPr>
          </a:lstStyle>
          <a:p>
            <a:pPr lvl="0"/>
            <a:r>
              <a:rPr lang="en-US"/>
              <a:t>Speaker name</a:t>
            </a:r>
          </a:p>
        </p:txBody>
      </p:sp>
    </p:spTree>
    <p:extLst>
      <p:ext uri="{BB962C8B-B14F-4D97-AF65-F5344CB8AC3E}">
        <p14:creationId xmlns:p14="http://schemas.microsoft.com/office/powerpoint/2010/main" val="27569180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11864251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B9DCD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225B6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9469371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3319247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037554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lank 2">
    <p:bg>
      <p:bgPr>
        <a:solidFill>
          <a:srgbClr val="B9DCD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87501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losing logo slide">
    <p:bg>
      <p:bgPr>
        <a:solidFill>
          <a:srgbClr val="B9DCD2"/>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rgbClr val="000000"/>
                </a:solidFill>
                <a:cs typeface="Segoe UI" pitchFamily="34" charset="0"/>
              </a:rPr>
              <a:t>© Copyright Microsoft Corporation. All rights reserved. </a:t>
            </a:r>
          </a:p>
        </p:txBody>
      </p:sp>
      <p:pic>
        <p:nvPicPr>
          <p:cNvPr id="3" name="MS logo gray - EMF" descr="Microsoft logo, gray text version">
            <a:extLst>
              <a:ext uri="{FF2B5EF4-FFF2-40B4-BE49-F238E27FC236}">
                <a16:creationId xmlns:a16="http://schemas.microsoft.com/office/drawing/2014/main" id="{084F82DE-4BC1-CD7E-11BA-5CD56F84C0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44165761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lack Notes slide Layout">
    <p:bg bwMode="black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551793154"/>
      </p:ext>
    </p:extLst>
  </p:cSld>
  <p:clrMapOvr>
    <a:masterClrMapping/>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8" Type="http://schemas.openxmlformats.org/officeDocument/2006/relationships/slideLayout" Target="../slideLayouts/slideLayout22.xml"/><Relationship Id="rId3"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slideLayout" Target="../slideLayouts/slideLayout77.xml"/><Relationship Id="rId39" Type="http://schemas.openxmlformats.org/officeDocument/2006/relationships/slideLayout" Target="../slideLayouts/slideLayout90.xml"/><Relationship Id="rId21" Type="http://schemas.openxmlformats.org/officeDocument/2006/relationships/slideLayout" Target="../slideLayouts/slideLayout72.xml"/><Relationship Id="rId34" Type="http://schemas.openxmlformats.org/officeDocument/2006/relationships/slideLayout" Target="../slideLayouts/slideLayout85.xml"/><Relationship Id="rId42" Type="http://schemas.openxmlformats.org/officeDocument/2006/relationships/slideLayout" Target="../slideLayouts/slideLayout93.xml"/><Relationship Id="rId47" Type="http://schemas.openxmlformats.org/officeDocument/2006/relationships/slideLayout" Target="../slideLayouts/slideLayout98.xml"/><Relationship Id="rId50" Type="http://schemas.openxmlformats.org/officeDocument/2006/relationships/theme" Target="../theme/theme3.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9" Type="http://schemas.openxmlformats.org/officeDocument/2006/relationships/slideLayout" Target="../slideLayouts/slideLayout80.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32" Type="http://schemas.openxmlformats.org/officeDocument/2006/relationships/slideLayout" Target="../slideLayouts/slideLayout83.xml"/><Relationship Id="rId37" Type="http://schemas.openxmlformats.org/officeDocument/2006/relationships/slideLayout" Target="../slideLayouts/slideLayout88.xml"/><Relationship Id="rId40" Type="http://schemas.openxmlformats.org/officeDocument/2006/relationships/slideLayout" Target="../slideLayouts/slideLayout91.xml"/><Relationship Id="rId45" Type="http://schemas.openxmlformats.org/officeDocument/2006/relationships/slideLayout" Target="../slideLayouts/slideLayout96.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28" Type="http://schemas.openxmlformats.org/officeDocument/2006/relationships/slideLayout" Target="../slideLayouts/slideLayout79.xml"/><Relationship Id="rId36" Type="http://schemas.openxmlformats.org/officeDocument/2006/relationships/slideLayout" Target="../slideLayouts/slideLayout87.xml"/><Relationship Id="rId49" Type="http://schemas.openxmlformats.org/officeDocument/2006/relationships/slideLayout" Target="../slideLayouts/slideLayout100.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31" Type="http://schemas.openxmlformats.org/officeDocument/2006/relationships/slideLayout" Target="../slideLayouts/slideLayout82.xml"/><Relationship Id="rId44" Type="http://schemas.openxmlformats.org/officeDocument/2006/relationships/slideLayout" Target="../slideLayouts/slideLayout95.xml"/><Relationship Id="rId52" Type="http://schemas.openxmlformats.org/officeDocument/2006/relationships/image" Target="../media/image14.svg"/><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slideLayout" Target="../slideLayouts/slideLayout78.xml"/><Relationship Id="rId30" Type="http://schemas.openxmlformats.org/officeDocument/2006/relationships/slideLayout" Target="../slideLayouts/slideLayout81.xml"/><Relationship Id="rId35" Type="http://schemas.openxmlformats.org/officeDocument/2006/relationships/slideLayout" Target="../slideLayouts/slideLayout86.xml"/><Relationship Id="rId43" Type="http://schemas.openxmlformats.org/officeDocument/2006/relationships/slideLayout" Target="../slideLayouts/slideLayout94.xml"/><Relationship Id="rId48" Type="http://schemas.openxmlformats.org/officeDocument/2006/relationships/slideLayout" Target="../slideLayouts/slideLayout99.xml"/><Relationship Id="rId8" Type="http://schemas.openxmlformats.org/officeDocument/2006/relationships/slideLayout" Target="../slideLayouts/slideLayout59.xml"/><Relationship Id="rId51" Type="http://schemas.openxmlformats.org/officeDocument/2006/relationships/image" Target="../media/image13.png"/><Relationship Id="rId3" Type="http://schemas.openxmlformats.org/officeDocument/2006/relationships/slideLayout" Target="../slideLayouts/slideLayout54.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33" Type="http://schemas.openxmlformats.org/officeDocument/2006/relationships/slideLayout" Target="../slideLayouts/slideLayout84.xml"/><Relationship Id="rId38" Type="http://schemas.openxmlformats.org/officeDocument/2006/relationships/slideLayout" Target="../slideLayouts/slideLayout89.xml"/><Relationship Id="rId46" Type="http://schemas.openxmlformats.org/officeDocument/2006/relationships/slideLayout" Target="../slideLayouts/slideLayout97.xml"/><Relationship Id="rId20" Type="http://schemas.openxmlformats.org/officeDocument/2006/relationships/slideLayout" Target="../slideLayouts/slideLayout71.xml"/><Relationship Id="rId41" Type="http://schemas.openxmlformats.org/officeDocument/2006/relationships/slideLayout" Target="../slideLayouts/slideLayout92.xml"/><Relationship Id="rId1" Type="http://schemas.openxmlformats.org/officeDocument/2006/relationships/slideLayout" Target="../slideLayouts/slideLayout52.xml"/><Relationship Id="rId6"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theme" Target="../theme/theme4.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26" Type="http://schemas.openxmlformats.org/officeDocument/2006/relationships/slideLayout" Target="../slideLayouts/slideLayout138.xml"/><Relationship Id="rId39" Type="http://schemas.openxmlformats.org/officeDocument/2006/relationships/image" Target="../media/image1.emf"/><Relationship Id="rId21" Type="http://schemas.openxmlformats.org/officeDocument/2006/relationships/slideLayout" Target="../slideLayouts/slideLayout133.xml"/><Relationship Id="rId34" Type="http://schemas.openxmlformats.org/officeDocument/2006/relationships/slideLayout" Target="../slideLayouts/slideLayout146.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5" Type="http://schemas.openxmlformats.org/officeDocument/2006/relationships/slideLayout" Target="../slideLayouts/slideLayout137.xml"/><Relationship Id="rId33" Type="http://schemas.openxmlformats.org/officeDocument/2006/relationships/slideLayout" Target="../slideLayouts/slideLayout145.xml"/><Relationship Id="rId38" Type="http://schemas.openxmlformats.org/officeDocument/2006/relationships/theme" Target="../theme/theme5.xml"/><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0" Type="http://schemas.openxmlformats.org/officeDocument/2006/relationships/slideLayout" Target="../slideLayouts/slideLayout132.xml"/><Relationship Id="rId29" Type="http://schemas.openxmlformats.org/officeDocument/2006/relationships/slideLayout" Target="../slideLayouts/slideLayout141.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24" Type="http://schemas.openxmlformats.org/officeDocument/2006/relationships/slideLayout" Target="../slideLayouts/slideLayout136.xml"/><Relationship Id="rId32" Type="http://schemas.openxmlformats.org/officeDocument/2006/relationships/slideLayout" Target="../slideLayouts/slideLayout144.xml"/><Relationship Id="rId37" Type="http://schemas.openxmlformats.org/officeDocument/2006/relationships/slideLayout" Target="../slideLayouts/slideLayout149.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28" Type="http://schemas.openxmlformats.org/officeDocument/2006/relationships/slideLayout" Target="../slideLayouts/slideLayout140.xml"/><Relationship Id="rId36" Type="http://schemas.openxmlformats.org/officeDocument/2006/relationships/slideLayout" Target="../slideLayouts/slideLayout148.xml"/><Relationship Id="rId10" Type="http://schemas.openxmlformats.org/officeDocument/2006/relationships/slideLayout" Target="../slideLayouts/slideLayout122.xml"/><Relationship Id="rId19" Type="http://schemas.openxmlformats.org/officeDocument/2006/relationships/slideLayout" Target="../slideLayouts/slideLayout131.xml"/><Relationship Id="rId31" Type="http://schemas.openxmlformats.org/officeDocument/2006/relationships/slideLayout" Target="../slideLayouts/slideLayout143.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 Id="rId27" Type="http://schemas.openxmlformats.org/officeDocument/2006/relationships/slideLayout" Target="../slideLayouts/slideLayout139.xml"/><Relationship Id="rId30" Type="http://schemas.openxmlformats.org/officeDocument/2006/relationships/slideLayout" Target="../slideLayouts/slideLayout142.xml"/><Relationship Id="rId35" Type="http://schemas.openxmlformats.org/officeDocument/2006/relationships/slideLayout" Target="../slideLayouts/slideLayout147.xml"/><Relationship Id="rId8" Type="http://schemas.openxmlformats.org/officeDocument/2006/relationships/slideLayout" Target="../slideLayouts/slideLayout120.xml"/><Relationship Id="rId3" Type="http://schemas.openxmlformats.org/officeDocument/2006/relationships/slideLayout" Target="../slideLayouts/slideLayout11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slideLayout" Target="../slideLayouts/slideLayout162.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3953582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p:fade/>
  </p:transition>
  <p:hf sldNum="0" hd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8263874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 id="2147483700" r:id="rId25"/>
    <p:sldLayoutId id="2147483701" r:id="rId26"/>
    <p:sldLayoutId id="2147483702" r:id="rId27"/>
    <p:sldLayoutId id="2147483703" r:id="rId28"/>
    <p:sldLayoutId id="2147483704" r:id="rId29"/>
    <p:sldLayoutId id="2147483705" r:id="rId30"/>
    <p:sldLayoutId id="2147483706" r:id="rId31"/>
    <p:sldLayoutId id="2147483707" r:id="rId32"/>
    <p:sldLayoutId id="2147483708" r:id="rId33"/>
    <p:sldLayoutId id="2147483709" r:id="rId34"/>
    <p:sldLayoutId id="2147483710" r:id="rId35"/>
    <p:sldLayoutId id="2147483711" r:id="rId36"/>
    <p:sldLayoutId id="2147483763" r:id="rId37"/>
  </p:sldLayoutIdLst>
  <p:transition>
    <p:fade/>
  </p:transition>
  <p:hf sldNum="0" hd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264" userDrawn="1">
          <p15:clr>
            <a:srgbClr val="C35EA4"/>
          </p15:clr>
        </p15:guide>
        <p15:guide id="17" pos="7392" userDrawn="1">
          <p15:clr>
            <a:srgbClr val="C35EA4"/>
          </p15:clr>
        </p15:guide>
        <p15:guide id="25" orient="horz" pos="792" userDrawn="1">
          <p15:clr>
            <a:srgbClr val="C35EA4"/>
          </p15:clr>
        </p15:guide>
        <p15:guide id="26" orient="horz" pos="1200" userDrawn="1">
          <p15:clr>
            <a:srgbClr val="C35EA4"/>
          </p15:clr>
        </p15:guide>
        <p15:guide id="27" orient="horz" pos="288" userDrawn="1">
          <p15:clr>
            <a:srgbClr val="A4A3A4"/>
          </p15:clr>
        </p15:guide>
        <p15:guide id="28" pos="360" userDrawn="1">
          <p15:clr>
            <a:srgbClr val="A4A3A4"/>
          </p15:clr>
        </p15:guide>
        <p15:guide id="29" orient="horz" pos="3840" userDrawn="1">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51">
            <a:extLst>
              <a:ext uri="{96DAC541-7B7A-43D3-8B79-37D633B846F1}">
                <asvg:svgBlip xmlns:asvg="http://schemas.microsoft.com/office/drawing/2016/SVG/main" r:embed="rId52"/>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12107602"/>
      </p:ext>
    </p:extLst>
  </p:cSld>
  <p:clrMap bg1="dk1" tx1="lt1" bg2="dk2"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 id="2147483731" r:id="rId19"/>
    <p:sldLayoutId id="2147483732" r:id="rId20"/>
    <p:sldLayoutId id="2147483733" r:id="rId21"/>
    <p:sldLayoutId id="2147483734" r:id="rId22"/>
    <p:sldLayoutId id="2147483735" r:id="rId23"/>
    <p:sldLayoutId id="2147483736" r:id="rId24"/>
    <p:sldLayoutId id="2147483737" r:id="rId25"/>
    <p:sldLayoutId id="2147483738" r:id="rId26"/>
    <p:sldLayoutId id="2147483739" r:id="rId27"/>
    <p:sldLayoutId id="2147483740" r:id="rId28"/>
    <p:sldLayoutId id="2147483741" r:id="rId29"/>
    <p:sldLayoutId id="2147483742" r:id="rId30"/>
    <p:sldLayoutId id="2147483743" r:id="rId31"/>
    <p:sldLayoutId id="2147483744" r:id="rId32"/>
    <p:sldLayoutId id="2147483745" r:id="rId33"/>
    <p:sldLayoutId id="2147483746" r:id="rId34"/>
    <p:sldLayoutId id="2147483747" r:id="rId35"/>
    <p:sldLayoutId id="2147483748" r:id="rId36"/>
    <p:sldLayoutId id="2147483749" r:id="rId37"/>
    <p:sldLayoutId id="2147483750" r:id="rId38"/>
    <p:sldLayoutId id="2147483751" r:id="rId39"/>
    <p:sldLayoutId id="2147483752" r:id="rId40"/>
    <p:sldLayoutId id="2147483753" r:id="rId41"/>
    <p:sldLayoutId id="2147483754" r:id="rId42"/>
    <p:sldLayoutId id="2147483755" r:id="rId43"/>
    <p:sldLayoutId id="2147483756" r:id="rId44"/>
    <p:sldLayoutId id="2147483757" r:id="rId45"/>
    <p:sldLayoutId id="2147483758" r:id="rId46"/>
    <p:sldLayoutId id="2147483759" r:id="rId47"/>
    <p:sldLayoutId id="2147483760" r:id="rId48"/>
    <p:sldLayoutId id="2147483761" r:id="rId49"/>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FF5993-508C-DAF1-FFF0-4ED53AA21D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24D80E-5AA8-37B8-F35A-413077D8CF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57A937-C56C-7849-37B0-32A3C5D18C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2025FD3-CB00-4DDA-8EA6-596EAD039989}" type="datetimeFigureOut">
              <a:rPr lang="en-US" smtClean="0"/>
              <a:t>11/6/2024</a:t>
            </a:fld>
            <a:endParaRPr lang="en-US"/>
          </a:p>
        </p:txBody>
      </p:sp>
      <p:sp>
        <p:nvSpPr>
          <p:cNvPr id="5" name="Footer Placeholder 4">
            <a:extLst>
              <a:ext uri="{FF2B5EF4-FFF2-40B4-BE49-F238E27FC236}">
                <a16:creationId xmlns:a16="http://schemas.microsoft.com/office/drawing/2014/main" id="{45B4C3DE-E552-64E1-9493-71DF449C83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74DE044-B4E9-5536-0E50-6130FFBFE5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8A51794-4B55-4FD5-AB0F-14E16040754C}" type="slidenum">
              <a:rPr lang="en-US" smtClean="0"/>
              <a:t>‹#›</a:t>
            </a:fld>
            <a:endParaRPr lang="en-US"/>
          </a:p>
        </p:txBody>
      </p:sp>
    </p:spTree>
    <p:extLst>
      <p:ext uri="{BB962C8B-B14F-4D97-AF65-F5344CB8AC3E}">
        <p14:creationId xmlns:p14="http://schemas.microsoft.com/office/powerpoint/2010/main" val="24222510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9"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3782638747"/>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 id="2147483784" r:id="rId20"/>
    <p:sldLayoutId id="2147483785" r:id="rId21"/>
    <p:sldLayoutId id="2147483786" r:id="rId22"/>
    <p:sldLayoutId id="2147483787" r:id="rId23"/>
    <p:sldLayoutId id="2147483788" r:id="rId24"/>
    <p:sldLayoutId id="2147483789" r:id="rId25"/>
    <p:sldLayoutId id="2147483790" r:id="rId26"/>
    <p:sldLayoutId id="2147483791" r:id="rId27"/>
    <p:sldLayoutId id="2147483792" r:id="rId28"/>
    <p:sldLayoutId id="2147483793" r:id="rId29"/>
    <p:sldLayoutId id="2147483794" r:id="rId30"/>
    <p:sldLayoutId id="2147483795" r:id="rId31"/>
    <p:sldLayoutId id="2147483796" r:id="rId32"/>
    <p:sldLayoutId id="2147483797" r:id="rId33"/>
    <p:sldLayoutId id="2147483798" r:id="rId34"/>
    <p:sldLayoutId id="2147483799" r:id="rId35"/>
    <p:sldLayoutId id="2147483800" r:id="rId36"/>
    <p:sldLayoutId id="2147483801" r:id="rId37"/>
  </p:sldLayoutIdLst>
  <p:transition>
    <p:fade/>
  </p:transition>
  <p:hf sldNum="0" hd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307AA2-C2B9-0D20-9702-9F81904937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67453F6-4704-5682-1BF4-619FB7F144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DD66EE-E21E-AE2F-DB79-5C51B9A310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ECE132C-6CB6-4693-9C64-634B67EE65B0}" type="datetimeFigureOut">
              <a:rPr lang="en-US" smtClean="0"/>
              <a:t>11/6/2024</a:t>
            </a:fld>
            <a:endParaRPr lang="en-US"/>
          </a:p>
        </p:txBody>
      </p:sp>
      <p:sp>
        <p:nvSpPr>
          <p:cNvPr id="5" name="Footer Placeholder 4">
            <a:extLst>
              <a:ext uri="{FF2B5EF4-FFF2-40B4-BE49-F238E27FC236}">
                <a16:creationId xmlns:a16="http://schemas.microsoft.com/office/drawing/2014/main" id="{5CA728F3-66DF-C0F2-115E-65DF59BBA5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7615BDD-70AC-9938-8762-80E9A67072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D7D5636-FD5F-4042-A9D7-3049116D5F0E}" type="slidenum">
              <a:rPr lang="en-US" smtClean="0"/>
              <a:t>‹#›</a:t>
            </a:fld>
            <a:endParaRPr lang="en-US"/>
          </a:p>
        </p:txBody>
      </p:sp>
    </p:spTree>
    <p:extLst>
      <p:ext uri="{BB962C8B-B14F-4D97-AF65-F5344CB8AC3E}">
        <p14:creationId xmlns:p14="http://schemas.microsoft.com/office/powerpoint/2010/main" val="1279925441"/>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1.xml"/><Relationship Id="rId5" Type="http://schemas.microsoft.com/office/2007/relationships/hdphoto" Target="../media/hdphoto1.wdp"/><Relationship Id="rId4" Type="http://schemas.openxmlformats.org/officeDocument/2006/relationships/image" Target="../media/image4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62.xml"/><Relationship Id="rId5" Type="http://schemas.openxmlformats.org/officeDocument/2006/relationships/image" Target="../media/image62.png"/><Relationship Id="rId4" Type="http://schemas.openxmlformats.org/officeDocument/2006/relationships/image" Target="../media/image71.jpeg"/></Relationships>
</file>

<file path=ppt/slides/_rels/slide1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8.png"/><Relationship Id="rId7" Type="http://schemas.openxmlformats.org/officeDocument/2006/relationships/image" Target="../media/image75.png"/><Relationship Id="rId2" Type="http://schemas.openxmlformats.org/officeDocument/2006/relationships/notesSlide" Target="../notesSlides/notesSlide10.xml"/><Relationship Id="rId1" Type="http://schemas.openxmlformats.org/officeDocument/2006/relationships/slideLayout" Target="../slideLayouts/slideLayout102.xml"/><Relationship Id="rId6" Type="http://schemas.openxmlformats.org/officeDocument/2006/relationships/image" Target="../media/image74.svg"/><Relationship Id="rId11" Type="http://schemas.openxmlformats.org/officeDocument/2006/relationships/image" Target="../media/image43.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hyperlink" Target="https://copilot.cloud.microsoft/" TargetMode="External"/><Relationship Id="rId9" Type="http://schemas.openxmlformats.org/officeDocument/2006/relationships/image" Target="../media/image77.sv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12.xml"/><Relationship Id="rId5" Type="http://schemas.openxmlformats.org/officeDocument/2006/relationships/hyperlink" Target="https://copilot.cloud.microsoft/" TargetMode="External"/><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5.png"/><Relationship Id="rId2" Type="http://schemas.openxmlformats.org/officeDocument/2006/relationships/notesSlide" Target="../notesSlides/notesSlide12.xml"/><Relationship Id="rId1" Type="http://schemas.openxmlformats.org/officeDocument/2006/relationships/slideLayout" Target="../slideLayouts/slideLayout29.xml"/><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hyperlink" Target="https://news.microsoft.com/source/features/ai/the-art-of-the-prompt-how-to-get-the-best-out-of-generative-ai/" TargetMode="External"/><Relationship Id="rId3" Type="http://schemas.openxmlformats.org/officeDocument/2006/relationships/image" Target="../media/image8.png"/><Relationship Id="rId7" Type="http://schemas.openxmlformats.org/officeDocument/2006/relationships/image" Target="../media/image84.svg"/><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83.png"/><Relationship Id="rId5" Type="http://schemas.openxmlformats.org/officeDocument/2006/relationships/image" Target="../media/image82.svg"/><Relationship Id="rId4" Type="http://schemas.openxmlformats.org/officeDocument/2006/relationships/image" Target="../media/image81.png"/></Relationships>
</file>

<file path=ppt/slides/_rels/slide1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png"/><Relationship Id="rId7" Type="http://schemas.openxmlformats.org/officeDocument/2006/relationships/image" Target="../media/image88.svg"/><Relationship Id="rId12" Type="http://schemas.openxmlformats.org/officeDocument/2006/relationships/image" Target="../media/image93.png"/><Relationship Id="rId2" Type="http://schemas.openxmlformats.org/officeDocument/2006/relationships/notesSlide" Target="../notesSlides/notesSlide14.xml"/><Relationship Id="rId1" Type="http://schemas.openxmlformats.org/officeDocument/2006/relationships/slideLayout" Target="../slideLayouts/slideLayout112.xml"/><Relationship Id="rId6" Type="http://schemas.openxmlformats.org/officeDocument/2006/relationships/image" Target="../media/image87.png"/><Relationship Id="rId11" Type="http://schemas.openxmlformats.org/officeDocument/2006/relationships/image" Target="../media/image92.png"/><Relationship Id="rId5" Type="http://schemas.openxmlformats.org/officeDocument/2006/relationships/image" Target="../media/image86.svg"/><Relationship Id="rId10" Type="http://schemas.openxmlformats.org/officeDocument/2006/relationships/image" Target="../media/image91.png"/><Relationship Id="rId4" Type="http://schemas.openxmlformats.org/officeDocument/2006/relationships/image" Target="../media/image85.png"/><Relationship Id="rId9" Type="http://schemas.openxmlformats.org/officeDocument/2006/relationships/image" Target="../media/image90.sv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02.xml"/><Relationship Id="rId5" Type="http://schemas.openxmlformats.org/officeDocument/2006/relationships/image" Target="../media/image95.png"/><Relationship Id="rId4" Type="http://schemas.openxmlformats.org/officeDocument/2006/relationships/image" Target="../media/image94.png"/></Relationships>
</file>

<file path=ppt/slides/_rels/slide1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8" Type="http://schemas.openxmlformats.org/officeDocument/2006/relationships/image" Target="../media/image101.sv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notesSlide" Target="../notesSlides/notesSlide16.xml"/><Relationship Id="rId1" Type="http://schemas.openxmlformats.org/officeDocument/2006/relationships/slideLayout" Target="../slideLayouts/slideLayout127.xml"/><Relationship Id="rId6" Type="http://schemas.openxmlformats.org/officeDocument/2006/relationships/image" Target="../media/image99.svg"/><Relationship Id="rId5" Type="http://schemas.openxmlformats.org/officeDocument/2006/relationships/image" Target="../media/image98.png"/><Relationship Id="rId10" Type="http://schemas.openxmlformats.org/officeDocument/2006/relationships/image" Target="../media/image103.svg"/><Relationship Id="rId4" Type="http://schemas.openxmlformats.org/officeDocument/2006/relationships/image" Target="../media/image97.svg"/><Relationship Id="rId9" Type="http://schemas.openxmlformats.org/officeDocument/2006/relationships/image" Target="../media/image10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13.svg"/><Relationship Id="rId3" Type="http://schemas.openxmlformats.org/officeDocument/2006/relationships/image" Target="../media/image8.png"/><Relationship Id="rId7" Type="http://schemas.openxmlformats.org/officeDocument/2006/relationships/image" Target="../media/image107.svg"/><Relationship Id="rId12" Type="http://schemas.openxmlformats.org/officeDocument/2006/relationships/image" Target="../media/image112.png"/><Relationship Id="rId2" Type="http://schemas.openxmlformats.org/officeDocument/2006/relationships/notesSlide" Target="../notesSlides/notesSlide17.xml"/><Relationship Id="rId1" Type="http://schemas.openxmlformats.org/officeDocument/2006/relationships/slideLayout" Target="../slideLayouts/slideLayout29.xml"/><Relationship Id="rId6" Type="http://schemas.openxmlformats.org/officeDocument/2006/relationships/image" Target="../media/image106.png"/><Relationship Id="rId11" Type="http://schemas.openxmlformats.org/officeDocument/2006/relationships/image" Target="../media/image111.svg"/><Relationship Id="rId5" Type="http://schemas.openxmlformats.org/officeDocument/2006/relationships/image" Target="../media/image105.svg"/><Relationship Id="rId10" Type="http://schemas.openxmlformats.org/officeDocument/2006/relationships/image" Target="../media/image110.png"/><Relationship Id="rId4" Type="http://schemas.openxmlformats.org/officeDocument/2006/relationships/image" Target="../media/image104.png"/><Relationship Id="rId9" Type="http://schemas.openxmlformats.org/officeDocument/2006/relationships/image" Target="../media/image109.svg"/><Relationship Id="rId14" Type="http://schemas.openxmlformats.org/officeDocument/2006/relationships/image" Target="../media/image114.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51.xml"/><Relationship Id="rId4" Type="http://schemas.openxmlformats.org/officeDocument/2006/relationships/image" Target="../media/image115.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1.xml"/><Relationship Id="rId6" Type="http://schemas.openxmlformats.org/officeDocument/2006/relationships/image" Target="../media/image66.png"/><Relationship Id="rId5" Type="http://schemas.openxmlformats.org/officeDocument/2006/relationships/image" Target="../media/image117.png"/><Relationship Id="rId4" Type="http://schemas.openxmlformats.org/officeDocument/2006/relationships/image" Target="../media/image116.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1.xml"/><Relationship Id="rId1" Type="http://schemas.openxmlformats.org/officeDocument/2006/relationships/slideLayout" Target="../slideLayouts/slideLayout41.xml"/><Relationship Id="rId5" Type="http://schemas.openxmlformats.org/officeDocument/2006/relationships/image" Target="../media/image45.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8.png"/><Relationship Id="rId7" Type="http://schemas.openxmlformats.org/officeDocument/2006/relationships/image" Target="../media/image123.png"/><Relationship Id="rId2" Type="http://schemas.openxmlformats.org/officeDocument/2006/relationships/notesSlide" Target="../notesSlides/notesSlide22.xml"/><Relationship Id="rId1" Type="http://schemas.openxmlformats.org/officeDocument/2006/relationships/slideLayout" Target="../slideLayouts/slideLayout29.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 Id="rId9" Type="http://schemas.openxmlformats.org/officeDocument/2006/relationships/image" Target="../media/image125.em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49.svg"/><Relationship Id="rId5" Type="http://schemas.openxmlformats.org/officeDocument/2006/relationships/image" Target="../media/image48.png"/><Relationship Id="rId10" Type="http://schemas.openxmlformats.org/officeDocument/2006/relationships/image" Target="../media/image53.svg"/><Relationship Id="rId4" Type="http://schemas.openxmlformats.org/officeDocument/2006/relationships/image" Target="../media/image47.svg"/><Relationship Id="rId9" Type="http://schemas.openxmlformats.org/officeDocument/2006/relationships/image" Target="../media/image52.png"/></Relationships>
</file>

<file path=ppt/slides/_rels/slide7.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7.xml"/><Relationship Id="rId1" Type="http://schemas.openxmlformats.org/officeDocument/2006/relationships/slideLayout" Target="../slideLayouts/slideLayout29.xml"/><Relationship Id="rId6" Type="http://schemas.openxmlformats.org/officeDocument/2006/relationships/image" Target="../media/image57.svg"/><Relationship Id="rId5" Type="http://schemas.openxmlformats.org/officeDocument/2006/relationships/image" Target="../media/image5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s>
</file>

<file path=ppt/slides/_rels/slide8.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hyperlink" Target="http://copilot.cloud.microsoft" TargetMode="External"/><Relationship Id="rId7" Type="http://schemas.openxmlformats.org/officeDocument/2006/relationships/image" Target="../media/image63.png"/><Relationship Id="rId2" Type="http://schemas.openxmlformats.org/officeDocument/2006/relationships/notesSlide" Target="../notesSlides/notesSlide8.xml"/><Relationship Id="rId1" Type="http://schemas.openxmlformats.org/officeDocument/2006/relationships/slideLayout" Target="../slideLayouts/slideLayout162.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43.png"/><Relationship Id="rId10" Type="http://schemas.openxmlformats.org/officeDocument/2006/relationships/image" Target="../media/image66.png"/><Relationship Id="rId4" Type="http://schemas.openxmlformats.org/officeDocument/2006/relationships/hyperlink" Target="https://techcommunity.microsoft.com/t5/copilot-for-microsoft-365/updates-to-microsoft-copilot-to-bring-enterprise-data-protection/ba-p/4217152" TargetMode="External"/><Relationship Id="rId9" Type="http://schemas.openxmlformats.org/officeDocument/2006/relationships/image" Target="../media/image65.png"/></Relationships>
</file>

<file path=ppt/slides/_rels/slide9.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29.xml"/><Relationship Id="rId4"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EFCC27-26E8-AE4F-602F-36A54722028E}"/>
              </a:ext>
            </a:extLst>
          </p:cNvPr>
          <p:cNvPicPr>
            <a:picLocks noChangeAspect="1"/>
          </p:cNvPicPr>
          <p:nvPr/>
        </p:nvPicPr>
        <p:blipFill rotWithShape="1">
          <a:blip r:embed="rId3"/>
          <a:srcRect l="10595" t="987" r="10595"/>
          <a:stretch/>
        </p:blipFill>
        <p:spPr>
          <a:xfrm>
            <a:off x="0" y="0"/>
            <a:ext cx="12192000" cy="6858000"/>
          </a:xfrm>
          <a:prstGeom prst="rect">
            <a:avLst/>
          </a:prstGeom>
        </p:spPr>
      </p:pic>
      <p:pic>
        <p:nvPicPr>
          <p:cNvPr id="5" name="Picture 4">
            <a:extLst>
              <a:ext uri="{FF2B5EF4-FFF2-40B4-BE49-F238E27FC236}">
                <a16:creationId xmlns:a16="http://schemas.microsoft.com/office/drawing/2014/main" id="{91987B1A-4579-D955-8A24-C1FA06FEB27C}"/>
              </a:ext>
            </a:extLst>
          </p:cNvPr>
          <p:cNvPicPr>
            <a:picLocks noChangeAspect="1"/>
          </p:cNvPicPr>
          <p:nvPr/>
        </p:nvPicPr>
        <p:blipFill rotWithShape="1">
          <a:blip r:embed="rId4">
            <a:alphaModFix amt="39000"/>
            <a:extLst>
              <a:ext uri="{BEBA8EAE-BF5A-486C-A8C5-ECC9F3942E4B}">
                <a14:imgProps xmlns:a14="http://schemas.microsoft.com/office/drawing/2010/main">
                  <a14:imgLayer r:embed="rId5">
                    <a14:imgEffect>
                      <a14:sharpenSoften amount="-100000"/>
                    </a14:imgEffect>
                  </a14:imgLayer>
                </a14:imgProps>
              </a:ext>
            </a:extLst>
          </a:blip>
          <a:srcRect l="14372" t="9445" r="38135" b="8456"/>
          <a:stretch/>
        </p:blipFill>
        <p:spPr>
          <a:xfrm>
            <a:off x="311149" y="585788"/>
            <a:ext cx="11569702" cy="5686424"/>
          </a:xfrm>
          <a:prstGeom prst="roundRect">
            <a:avLst>
              <a:gd name="adj" fmla="val 1927"/>
            </a:avLst>
          </a:prstGeom>
          <a:solidFill>
            <a:schemeClr val="bg1"/>
          </a:solidFill>
          <a:ln>
            <a:solidFill>
              <a:schemeClr val="bg1"/>
            </a:solidFill>
          </a:ln>
          <a:effectLst>
            <a:outerShdw blurRad="343645" dist="295501" dir="2700000" algn="tl" rotWithShape="0">
              <a:srgbClr val="F3484C">
                <a:alpha val="15816"/>
              </a:srgbClr>
            </a:outerShdw>
          </a:effectLst>
        </p:spPr>
      </p:pic>
      <p:sp>
        <p:nvSpPr>
          <p:cNvPr id="6" name="Title 5">
            <a:extLst>
              <a:ext uri="{FF2B5EF4-FFF2-40B4-BE49-F238E27FC236}">
                <a16:creationId xmlns:a16="http://schemas.microsoft.com/office/drawing/2014/main" id="{8879E667-2FF1-36BA-DA43-C38282814CEE}"/>
              </a:ext>
            </a:extLst>
          </p:cNvPr>
          <p:cNvSpPr>
            <a:spLocks noGrp="1"/>
          </p:cNvSpPr>
          <p:nvPr>
            <p:ph type="title"/>
          </p:nvPr>
        </p:nvSpPr>
        <p:spPr>
          <a:xfrm>
            <a:off x="853686" y="2979778"/>
            <a:ext cx="8069820" cy="553998"/>
          </a:xfrm>
        </p:spPr>
        <p:txBody>
          <a:bodyPr/>
          <a:lstStyle/>
          <a:p>
            <a:pPr defTabSz="914367">
              <a:defRPr/>
            </a:pPr>
            <a:r>
              <a:rPr lang="en-US">
                <a:solidFill>
                  <a:srgbClr val="000000"/>
                </a:solidFill>
                <a:cs typeface="+mn-cs"/>
              </a:rPr>
              <a:t>Getting Started with Microsoft Copilot</a:t>
            </a:r>
            <a:endParaRPr lang="en-US">
              <a:solidFill>
                <a:srgbClr val="000000"/>
              </a:solidFill>
              <a:cs typeface="Segoe UI Semibold"/>
            </a:endParaRPr>
          </a:p>
        </p:txBody>
      </p:sp>
      <p:sp>
        <p:nvSpPr>
          <p:cNvPr id="22" name="Text Placeholder 13">
            <a:extLst>
              <a:ext uri="{FF2B5EF4-FFF2-40B4-BE49-F238E27FC236}">
                <a16:creationId xmlns:a16="http://schemas.microsoft.com/office/drawing/2014/main" id="{9675E9DF-A873-867E-1381-48C930EBD0F0}"/>
              </a:ext>
            </a:extLst>
          </p:cNvPr>
          <p:cNvSpPr>
            <a:spLocks noGrp="1"/>
          </p:cNvSpPr>
          <p:nvPr>
            <p:ph type="body" sz="quarter" idx="12"/>
          </p:nvPr>
        </p:nvSpPr>
        <p:spPr>
          <a:xfrm>
            <a:off x="853686" y="3657393"/>
            <a:ext cx="6461512" cy="738664"/>
          </a:xfrm>
        </p:spPr>
        <p:txBody>
          <a:bodyPr wrap="square" lIns="0" tIns="0" rIns="0" bIns="0" anchor="t">
            <a:spAutoFit/>
          </a:bodyPr>
          <a:lstStyle/>
          <a:p>
            <a:pPr defTabSz="914367">
              <a:spcBef>
                <a:spcPct val="0"/>
              </a:spcBef>
              <a:defRPr/>
            </a:pPr>
            <a:r>
              <a:rPr lang="en-US" sz="1600">
                <a:solidFill>
                  <a:srgbClr val="000000"/>
                </a:solidFill>
                <a:latin typeface="+mj-lt"/>
                <a:cs typeface="Segoe UI"/>
              </a:rPr>
              <a:t>The preferred AI chat tool at </a:t>
            </a:r>
            <a:r>
              <a:rPr lang="en-US" sz="1600">
                <a:solidFill>
                  <a:srgbClr val="000000"/>
                </a:solidFill>
                <a:highlight>
                  <a:srgbClr val="FFFF00"/>
                </a:highlight>
                <a:latin typeface="+mj-lt"/>
                <a:cs typeface="Segoe UI"/>
              </a:rPr>
              <a:t>&lt;company name&gt;</a:t>
            </a:r>
          </a:p>
          <a:p>
            <a:pPr defTabSz="914367">
              <a:spcBef>
                <a:spcPct val="0"/>
              </a:spcBef>
              <a:defRPr/>
            </a:pPr>
            <a:endParaRPr lang="en-US" sz="1600" spc="-50">
              <a:ln w="3175">
                <a:noFill/>
              </a:ln>
              <a:solidFill>
                <a:srgbClr val="000000"/>
              </a:solidFill>
              <a:latin typeface="+mj-lt"/>
              <a:cs typeface="+mn-cs"/>
            </a:endParaRPr>
          </a:p>
          <a:p>
            <a:pPr defTabSz="914367">
              <a:spcBef>
                <a:spcPct val="0"/>
              </a:spcBef>
              <a:defRPr/>
            </a:pPr>
            <a:r>
              <a:rPr lang="en-US" sz="1600" i="1" spc="-50">
                <a:ln w="3175">
                  <a:noFill/>
                </a:ln>
                <a:solidFill>
                  <a:srgbClr val="000000"/>
                </a:solidFill>
                <a:latin typeface="+mj-lt"/>
                <a:cs typeface="+mn-cs"/>
              </a:rPr>
              <a:t>As of: November 2024</a:t>
            </a:r>
            <a:endParaRPr lang="en-US" sz="2000" i="1" spc="-50">
              <a:ln w="3175">
                <a:noFill/>
              </a:ln>
              <a:solidFill>
                <a:srgbClr val="000000"/>
              </a:solidFill>
              <a:latin typeface="Segoe UI Variable Display Semib" pitchFamily="2" charset="0"/>
              <a:cs typeface="+mn-cs"/>
            </a:endParaRPr>
          </a:p>
        </p:txBody>
      </p:sp>
      <p:sp>
        <p:nvSpPr>
          <p:cNvPr id="3" name="Rectangle 2">
            <a:extLst>
              <a:ext uri="{FF2B5EF4-FFF2-40B4-BE49-F238E27FC236}">
                <a16:creationId xmlns:a16="http://schemas.microsoft.com/office/drawing/2014/main" id="{AC804962-81C8-87AA-263E-FD15E635C913}"/>
              </a:ext>
            </a:extLst>
          </p:cNvPr>
          <p:cNvSpPr/>
          <p:nvPr/>
        </p:nvSpPr>
        <p:spPr bwMode="auto">
          <a:xfrm>
            <a:off x="443345" y="683491"/>
            <a:ext cx="2466110" cy="738664"/>
          </a:xfrm>
          <a:prstGeom prst="rect">
            <a:avLst/>
          </a:prstGeom>
          <a:solidFill>
            <a:srgbClr val="FFFF00"/>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ysClr val="windowText" lastClr="000000"/>
                </a:solidFill>
                <a:ea typeface="Segoe UI" pitchFamily="34" charset="0"/>
                <a:cs typeface="Segoe UI" pitchFamily="34" charset="0"/>
              </a:rPr>
              <a:t>Your logo here</a:t>
            </a:r>
          </a:p>
        </p:txBody>
      </p:sp>
    </p:spTree>
    <p:extLst>
      <p:ext uri="{BB962C8B-B14F-4D97-AF65-F5344CB8AC3E}">
        <p14:creationId xmlns:p14="http://schemas.microsoft.com/office/powerpoint/2010/main" val="31781731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2" name="Rectangle: Rounded Corners 11">
            <a:extLst>
              <a:ext uri="{FF2B5EF4-FFF2-40B4-BE49-F238E27FC236}">
                <a16:creationId xmlns:a16="http://schemas.microsoft.com/office/drawing/2014/main" id="{15BADBCD-AE40-4BC5-0DDB-413F202B8B3E}"/>
              </a:ext>
            </a:extLst>
          </p:cNvPr>
          <p:cNvSpPr/>
          <p:nvPr/>
        </p:nvSpPr>
        <p:spPr bwMode="auto">
          <a:xfrm>
            <a:off x="445091" y="1246909"/>
            <a:ext cx="11296945" cy="5326885"/>
          </a:xfrm>
          <a:prstGeom prst="roundRect">
            <a:avLst>
              <a:gd name="adj" fmla="val 4127"/>
            </a:avLst>
          </a:prstGeom>
          <a:blipFill dpi="0" rotWithShape="0">
            <a:blip r:embed="rId3">
              <a:lum/>
            </a:blip>
            <a:srcRect/>
            <a:stretch>
              <a:fillRect l="-3940" t="-25810" r="-3983" b="-1614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err="1">
              <a:gradFill>
                <a:gsLst>
                  <a:gs pos="0">
                    <a:srgbClr val="FFFFFF"/>
                  </a:gs>
                  <a:gs pos="100000">
                    <a:srgbClr val="FFFFFF"/>
                  </a:gs>
                </a:gsLst>
                <a:lin ang="5400000" scaled="0"/>
              </a:gradFill>
              <a:latin typeface="Segoe UI"/>
              <a:cs typeface="Segoe UI" pitchFamily="34" charset="0"/>
            </a:endParaRPr>
          </a:p>
        </p:txBody>
      </p:sp>
      <p:sp>
        <p:nvSpPr>
          <p:cNvPr id="9" name="Rectangle 8">
            <a:extLst>
              <a:ext uri="{FF2B5EF4-FFF2-40B4-BE49-F238E27FC236}">
                <a16:creationId xmlns:a16="http://schemas.microsoft.com/office/drawing/2014/main" id="{DC5AF34C-E492-2FCF-748B-D7DA8E518866}"/>
              </a:ext>
            </a:extLst>
          </p:cNvPr>
          <p:cNvSpPr/>
          <p:nvPr/>
        </p:nvSpPr>
        <p:spPr>
          <a:xfrm>
            <a:off x="2417691" y="3091731"/>
            <a:ext cx="2175203" cy="21752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319352-20CB-2752-0EDA-0794AE9F8658}"/>
              </a:ext>
            </a:extLst>
          </p:cNvPr>
          <p:cNvSpPr>
            <a:spLocks noGrp="1"/>
          </p:cNvSpPr>
          <p:nvPr>
            <p:ph type="title"/>
          </p:nvPr>
        </p:nvSpPr>
        <p:spPr/>
        <p:txBody>
          <a:bodyPr>
            <a:noAutofit/>
          </a:bodyPr>
          <a:lstStyle/>
          <a:p>
            <a:r>
              <a:rPr lang="en-US">
                <a:latin typeface="Segoe UI Semibold"/>
                <a:cs typeface="Segoe UI Semibold"/>
              </a:rPr>
              <a:t>Use Copilot on the go with Microsoft 365 mobile app</a:t>
            </a:r>
            <a:endParaRPr lang="en-US"/>
          </a:p>
        </p:txBody>
      </p:sp>
      <p:sp>
        <p:nvSpPr>
          <p:cNvPr id="3" name="TextBox 2">
            <a:extLst>
              <a:ext uri="{FF2B5EF4-FFF2-40B4-BE49-F238E27FC236}">
                <a16:creationId xmlns:a16="http://schemas.microsoft.com/office/drawing/2014/main" id="{E8BF62C6-962C-EC1D-8A6E-55059AC069DC}"/>
              </a:ext>
            </a:extLst>
          </p:cNvPr>
          <p:cNvSpPr txBox="1"/>
          <p:nvPr/>
        </p:nvSpPr>
        <p:spPr>
          <a:xfrm>
            <a:off x="1584152" y="2189547"/>
            <a:ext cx="3945869" cy="738664"/>
          </a:xfrm>
          <a:prstGeom prst="rect">
            <a:avLst/>
          </a:prstGeom>
          <a:noFill/>
        </p:spPr>
        <p:txBody>
          <a:bodyPr wrap="square" lIns="0" tIns="0" rIns="0" bIns="0" rtlCol="0">
            <a:spAutoFit/>
          </a:bodyPr>
          <a:lstStyle/>
          <a:p>
            <a:pPr algn="ctr"/>
            <a:r>
              <a:rPr lang="en-US" sz="1600">
                <a:latin typeface="Segoe UI" panose="020B0502040204020203" pitchFamily="34" charset="0"/>
                <a:cs typeface="Segoe UI" panose="020B0502040204020203" pitchFamily="34" charset="0"/>
              </a:rPr>
              <a:t>Download the Microsoft 365 mobile app and sign in with your work or school account to access Microsoft Copilot</a:t>
            </a:r>
          </a:p>
        </p:txBody>
      </p:sp>
      <p:sp>
        <p:nvSpPr>
          <p:cNvPr id="6" name="Freeform: Shape 5">
            <a:extLst>
              <a:ext uri="{FF2B5EF4-FFF2-40B4-BE49-F238E27FC236}">
                <a16:creationId xmlns:a16="http://schemas.microsoft.com/office/drawing/2014/main" id="{013B04E5-63B3-AF2E-BC00-EC0163F2739D}"/>
              </a:ext>
            </a:extLst>
          </p:cNvPr>
          <p:cNvSpPr/>
          <p:nvPr/>
        </p:nvSpPr>
        <p:spPr bwMode="auto">
          <a:xfrm rot="3229521">
            <a:off x="1199544" y="2897509"/>
            <a:ext cx="672525" cy="380229"/>
          </a:xfrm>
          <a:custGeom>
            <a:avLst/>
            <a:gdLst>
              <a:gd name="connsiteX0" fmla="*/ 0 w 574040"/>
              <a:gd name="connsiteY0" fmla="*/ 0 h 355284"/>
              <a:gd name="connsiteX1" fmla="*/ 25400 w 574040"/>
              <a:gd name="connsiteY1" fmla="*/ 223520 h 355284"/>
              <a:gd name="connsiteX2" fmla="*/ 152400 w 574040"/>
              <a:gd name="connsiteY2" fmla="*/ 340360 h 355284"/>
              <a:gd name="connsiteX3" fmla="*/ 365760 w 574040"/>
              <a:gd name="connsiteY3" fmla="*/ 340360 h 355284"/>
              <a:gd name="connsiteX4" fmla="*/ 574040 w 574040"/>
              <a:gd name="connsiteY4" fmla="*/ 218440 h 35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040" h="355284">
                <a:moveTo>
                  <a:pt x="0" y="0"/>
                </a:moveTo>
                <a:cubicBezTo>
                  <a:pt x="0" y="83396"/>
                  <a:pt x="0" y="166793"/>
                  <a:pt x="25400" y="223520"/>
                </a:cubicBezTo>
                <a:cubicBezTo>
                  <a:pt x="50800" y="280247"/>
                  <a:pt x="95673" y="320887"/>
                  <a:pt x="152400" y="340360"/>
                </a:cubicBezTo>
                <a:cubicBezTo>
                  <a:pt x="209127" y="359833"/>
                  <a:pt x="295487" y="360680"/>
                  <a:pt x="365760" y="340360"/>
                </a:cubicBezTo>
                <a:cubicBezTo>
                  <a:pt x="436033" y="320040"/>
                  <a:pt x="505036" y="269240"/>
                  <a:pt x="574040" y="218440"/>
                </a:cubicBezTo>
              </a:path>
            </a:pathLst>
          </a:cu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a:p>
        </p:txBody>
      </p:sp>
      <p:pic>
        <p:nvPicPr>
          <p:cNvPr id="1026" name="Picture 2" descr="QR code to download the Microsoft 365 mobile app">
            <a:extLst>
              <a:ext uri="{FF2B5EF4-FFF2-40B4-BE49-F238E27FC236}">
                <a16:creationId xmlns:a16="http://schemas.microsoft.com/office/drawing/2014/main" id="{54C9D28C-5323-E6D7-171B-5C5FEB6324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2793" y="326837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screenshot of a phone&#10;&#10;Description automatically generated">
            <a:extLst>
              <a:ext uri="{FF2B5EF4-FFF2-40B4-BE49-F238E27FC236}">
                <a16:creationId xmlns:a16="http://schemas.microsoft.com/office/drawing/2014/main" id="{55F90F10-B388-7CF3-ED20-660D718EF51E}"/>
              </a:ext>
            </a:extLst>
          </p:cNvPr>
          <p:cNvPicPr>
            <a:picLocks noChangeAspect="1"/>
          </p:cNvPicPr>
          <p:nvPr/>
        </p:nvPicPr>
        <p:blipFill>
          <a:blip r:embed="rId5">
            <a:extLst>
              <a:ext uri="{28A0092B-C50C-407E-A947-70E740481C1C}">
                <a14:useLocalDpi xmlns:a14="http://schemas.microsoft.com/office/drawing/2010/main" val="0"/>
              </a:ext>
            </a:extLst>
          </a:blip>
          <a:srcRect b="-764"/>
          <a:stretch/>
        </p:blipFill>
        <p:spPr>
          <a:xfrm>
            <a:off x="8402055" y="1470599"/>
            <a:ext cx="2271688" cy="4967635"/>
          </a:xfrm>
          <a:prstGeom prst="rect">
            <a:avLst/>
          </a:prstGeom>
        </p:spPr>
      </p:pic>
    </p:spTree>
    <p:extLst>
      <p:ext uri="{BB962C8B-B14F-4D97-AF65-F5344CB8AC3E}">
        <p14:creationId xmlns:p14="http://schemas.microsoft.com/office/powerpoint/2010/main" val="239387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6ECE8D-3772-8A96-9B8A-55F2B8C60C90}"/>
              </a:ext>
            </a:extLst>
          </p:cNvPr>
          <p:cNvSpPr txBox="1"/>
          <p:nvPr/>
        </p:nvSpPr>
        <p:spPr>
          <a:xfrm>
            <a:off x="1562682" y="4324095"/>
            <a:ext cx="9066635" cy="553998"/>
          </a:xfrm>
          <a:prstGeom prst="rect">
            <a:avLst/>
          </a:prstGeom>
          <a:noFill/>
        </p:spPr>
        <p:txBody>
          <a:bodyPr wrap="square" lIns="0" tIns="0" rIns="0" bIns="0" anchor="ctr">
            <a:spAutoFit/>
          </a:bodyPr>
          <a:lstStyle/>
          <a:p>
            <a:pPr algn="ctr" defTabSz="914367">
              <a:defRPr/>
            </a:pPr>
            <a:r>
              <a:rPr lang="en-US" sz="3600" spc="-50">
                <a:ln w="3175">
                  <a:noFill/>
                </a:ln>
                <a:solidFill>
                  <a:srgbClr val="000000"/>
                </a:solidFill>
                <a:latin typeface="+mj-lt"/>
              </a:rPr>
              <a:t>Get started </a:t>
            </a:r>
            <a:r>
              <a:rPr lang="en-US" sz="3600" spc="-50">
                <a:ln w="3175">
                  <a:noFill/>
                </a:ln>
                <a:solidFill>
                  <a:srgbClr val="000000"/>
                </a:solidFill>
                <a:latin typeface="+mj-lt"/>
                <a:cs typeface="Segoe UI Semibold"/>
              </a:rPr>
              <a:t>with Microsoft Copilot</a:t>
            </a:r>
          </a:p>
        </p:txBody>
      </p:sp>
      <p:pic>
        <p:nvPicPr>
          <p:cNvPr id="3" name="Picture 2">
            <a:extLst>
              <a:ext uri="{FF2B5EF4-FFF2-40B4-BE49-F238E27FC236}">
                <a16:creationId xmlns:a16="http://schemas.microsoft.com/office/drawing/2014/main" id="{52758172-545C-245B-5628-442033DED4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3664" y="2652154"/>
            <a:ext cx="1097805" cy="1097805"/>
          </a:xfrm>
          <a:prstGeom prst="rect">
            <a:avLst/>
          </a:prstGeom>
        </p:spPr>
      </p:pic>
      <p:sp>
        <p:nvSpPr>
          <p:cNvPr id="2" name="Rectangle 1">
            <a:extLst>
              <a:ext uri="{FF2B5EF4-FFF2-40B4-BE49-F238E27FC236}">
                <a16:creationId xmlns:a16="http://schemas.microsoft.com/office/drawing/2014/main" id="{2A2EEBF5-29E3-E856-CFBE-A13455C0501C}"/>
              </a:ext>
            </a:extLst>
          </p:cNvPr>
          <p:cNvSpPr/>
          <p:nvPr/>
        </p:nvSpPr>
        <p:spPr bwMode="auto">
          <a:xfrm>
            <a:off x="329624" y="240146"/>
            <a:ext cx="2466110" cy="738664"/>
          </a:xfrm>
          <a:prstGeom prst="rect">
            <a:avLst/>
          </a:prstGeom>
          <a:solidFill>
            <a:srgbClr val="FFFF00"/>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ysClr val="windowText" lastClr="000000"/>
                </a:solidFill>
                <a:ea typeface="Segoe UI" pitchFamily="34" charset="0"/>
                <a:cs typeface="Segoe UI" pitchFamily="34" charset="0"/>
              </a:rPr>
              <a:t>Your logo here</a:t>
            </a:r>
          </a:p>
        </p:txBody>
      </p:sp>
    </p:spTree>
    <p:extLst>
      <p:ext uri="{BB962C8B-B14F-4D97-AF65-F5344CB8AC3E}">
        <p14:creationId xmlns:p14="http://schemas.microsoft.com/office/powerpoint/2010/main" val="80485654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 name="Rectangle: Rounded Corners 6">
            <a:extLst>
              <a:ext uri="{FF2B5EF4-FFF2-40B4-BE49-F238E27FC236}">
                <a16:creationId xmlns:a16="http://schemas.microsoft.com/office/drawing/2014/main" id="{2EA2EC2D-5A20-BCB2-0744-6C75D4F5578B}"/>
              </a:ext>
            </a:extLst>
          </p:cNvPr>
          <p:cNvSpPr/>
          <p:nvPr/>
        </p:nvSpPr>
        <p:spPr bwMode="auto">
          <a:xfrm>
            <a:off x="445091" y="1192924"/>
            <a:ext cx="11296945" cy="5022128"/>
          </a:xfrm>
          <a:prstGeom prst="roundRect">
            <a:avLst>
              <a:gd name="adj" fmla="val 4127"/>
            </a:avLst>
          </a:prstGeom>
          <a:blipFill dpi="0" rotWithShape="0">
            <a:blip r:embed="rId3">
              <a:lum/>
            </a:blip>
            <a:srcRect/>
            <a:stretch>
              <a:fillRect l="-3940" t="-25810" r="-3983" b="-1614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err="1">
              <a:gradFill>
                <a:gsLst>
                  <a:gs pos="0">
                    <a:srgbClr val="FFFFFF"/>
                  </a:gs>
                  <a:gs pos="100000">
                    <a:srgbClr val="FFFFFF"/>
                  </a:gs>
                </a:gsLst>
                <a:lin ang="5400000" scaled="0"/>
              </a:gradFill>
              <a:latin typeface="Segoe UI"/>
              <a:cs typeface="Segoe UI" pitchFamily="34" charset="0"/>
            </a:endParaRPr>
          </a:p>
        </p:txBody>
      </p:sp>
      <p:sp>
        <p:nvSpPr>
          <p:cNvPr id="3" name="Oval 2">
            <a:extLst>
              <a:ext uri="{FF2B5EF4-FFF2-40B4-BE49-F238E27FC236}">
                <a16:creationId xmlns:a16="http://schemas.microsoft.com/office/drawing/2014/main" id="{200B393E-DBD6-4A6B-DE33-90980CAAC0E4}"/>
              </a:ext>
            </a:extLst>
          </p:cNvPr>
          <p:cNvSpPr>
            <a:spLocks noChangeAspect="1"/>
          </p:cNvSpPr>
          <p:nvPr/>
        </p:nvSpPr>
        <p:spPr>
          <a:xfrm>
            <a:off x="743544" y="1967163"/>
            <a:ext cx="274320" cy="274320"/>
          </a:xfrm>
          <a:prstGeom prst="ellipse">
            <a:avLst/>
          </a:prstGeom>
          <a:solidFill>
            <a:srgbClr val="3579CF"/>
          </a:solidFill>
          <a:ln w="3343" cap="flat">
            <a:noFill/>
            <a:prstDash val="solid"/>
            <a:miter/>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a:solidFill>
                  <a:prstClr val="white"/>
                </a:solidFill>
                <a:latin typeface="Segoe UI semibold(Body)"/>
                <a:cs typeface="Segoe UI" panose="020B0502040204020203" pitchFamily="34" charset="0"/>
              </a:rPr>
              <a:t>1</a:t>
            </a:r>
          </a:p>
        </p:txBody>
      </p:sp>
      <p:sp>
        <p:nvSpPr>
          <p:cNvPr id="16" name="TextBox 15">
            <a:extLst>
              <a:ext uri="{FF2B5EF4-FFF2-40B4-BE49-F238E27FC236}">
                <a16:creationId xmlns:a16="http://schemas.microsoft.com/office/drawing/2014/main" id="{13A1FFAF-C9DD-E484-5D04-7C3D0FABC425}"/>
              </a:ext>
            </a:extLst>
          </p:cNvPr>
          <p:cNvSpPr txBox="1"/>
          <p:nvPr/>
        </p:nvSpPr>
        <p:spPr>
          <a:xfrm>
            <a:off x="1140037" y="1967163"/>
            <a:ext cx="4068831" cy="984885"/>
          </a:xfrm>
          <a:prstGeom prst="rect">
            <a:avLst/>
          </a:prstGeom>
          <a:noFill/>
        </p:spPr>
        <p:txBody>
          <a:bodyPr wrap="square" lIns="0" tIns="0" rIns="0" bIns="0" rtlCol="0" anchor="t">
            <a:spAutoFit/>
          </a:bodyPr>
          <a:lstStyle/>
          <a:p>
            <a:pPr>
              <a:spcAft>
                <a:spcPts val="600"/>
              </a:spcAf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Navigate to </a:t>
            </a:r>
            <a:r>
              <a:rPr kumimoji="0" lang="en-US" sz="1600" b="0" i="0" u="none" strike="noStrike" kern="1200" cap="none" spc="0" normalizeH="0" baseline="0" noProof="0" err="1">
                <a:ln>
                  <a:noFill/>
                </a:ln>
                <a:solidFill>
                  <a:srgbClr val="2253E5"/>
                </a:solidFill>
                <a:uLnTx/>
                <a:uFillTx/>
                <a:latin typeface="Segoe UI" panose="020B0502040204020203" pitchFamily="34" charset="0"/>
                <a:ea typeface="+mn-ea"/>
                <a:cs typeface="Segoe UI"/>
                <a:hlinkClick r:id="rId4"/>
              </a:rPr>
              <a:t>copilot.cloud.microsoft</a:t>
            </a:r>
            <a:r>
              <a:rPr kumimoji="0" lang="en-US" sz="1600" b="0" i="0" u="none" strike="noStrike" kern="1200" cap="none" spc="0" normalizeH="0" baseline="0" noProof="0">
                <a:ln>
                  <a:noFill/>
                </a:ln>
                <a:solidFill>
                  <a:srgbClr val="2253E5"/>
                </a:solidFill>
                <a:uLnTx/>
                <a:uFillTx/>
                <a:latin typeface="Segoe UI" panose="020B0502040204020203" pitchFamily="34" charset="0"/>
                <a:ea typeface="+mn-ea"/>
                <a:cs typeface="Segoe UI"/>
              </a:rPr>
              <a:t> </a:t>
            </a: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on your preferred browser on your device to get to chat. </a:t>
            </a:r>
            <a:r>
              <a:rPr lang="en-US" sz="1600">
                <a:gradFill>
                  <a:gsLst>
                    <a:gs pos="2917">
                      <a:srgbClr val="000000"/>
                    </a:gs>
                    <a:gs pos="30000">
                      <a:srgbClr val="000000"/>
                    </a:gs>
                  </a:gsLst>
                  <a:lin ang="5400000" scaled="0"/>
                </a:gradFill>
                <a:latin typeface="Segoe UI "/>
                <a:cs typeface="Segoe UI"/>
              </a:rPr>
              <a:t>Copilot </a:t>
            </a: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is compatible with Microsoft Edge</a:t>
            </a:r>
            <a:r>
              <a:rPr lang="en-US" sz="1600">
                <a:gradFill>
                  <a:gsLst>
                    <a:gs pos="2917">
                      <a:srgbClr val="000000"/>
                    </a:gs>
                    <a:gs pos="30000">
                      <a:srgbClr val="000000"/>
                    </a:gs>
                  </a:gsLst>
                  <a:lin ang="5400000" scaled="0"/>
                </a:gradFill>
                <a:latin typeface="Segoe UI "/>
                <a:cs typeface="Segoe UI"/>
              </a:rPr>
              <a:t> and Chrome on desktop PCs.</a:t>
            </a:r>
            <a:endPar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endParaRPr>
          </a:p>
        </p:txBody>
      </p:sp>
      <p:sp>
        <p:nvSpPr>
          <p:cNvPr id="19" name="Oval 18">
            <a:extLst>
              <a:ext uri="{FF2B5EF4-FFF2-40B4-BE49-F238E27FC236}">
                <a16:creationId xmlns:a16="http://schemas.microsoft.com/office/drawing/2014/main" id="{CB759E99-88AE-84B5-D4EF-2CB8CBE7616F}"/>
              </a:ext>
            </a:extLst>
          </p:cNvPr>
          <p:cNvSpPr>
            <a:spLocks noChangeAspect="1"/>
          </p:cNvSpPr>
          <p:nvPr/>
        </p:nvSpPr>
        <p:spPr>
          <a:xfrm>
            <a:off x="743544" y="3361387"/>
            <a:ext cx="274320" cy="274320"/>
          </a:xfrm>
          <a:prstGeom prst="ellipse">
            <a:avLst/>
          </a:prstGeom>
          <a:solidFill>
            <a:srgbClr val="3579CF"/>
          </a:solidFill>
          <a:ln w="3343" cap="flat">
            <a:noFill/>
            <a:prstDash val="solid"/>
            <a:miter/>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a:solidFill>
                  <a:prstClr val="white"/>
                </a:solidFill>
                <a:latin typeface="Segoe UI semibold(Body)"/>
                <a:cs typeface="Segoe UI" panose="020B0502040204020203" pitchFamily="34" charset="0"/>
              </a:rPr>
              <a:t>2</a:t>
            </a:r>
          </a:p>
        </p:txBody>
      </p:sp>
      <p:sp>
        <p:nvSpPr>
          <p:cNvPr id="20" name="Title 1">
            <a:extLst>
              <a:ext uri="{FF2B5EF4-FFF2-40B4-BE49-F238E27FC236}">
                <a16:creationId xmlns:a16="http://schemas.microsoft.com/office/drawing/2014/main" id="{4D6A0AB1-A116-3CF2-50C5-836113F9D415}"/>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00000"/>
                </a:solidFill>
                <a:effectLst/>
                <a:uLnTx/>
                <a:uFillTx/>
                <a:latin typeface="Segoe UI Semibold" panose="020B0702040204020203" pitchFamily="34" charset="0"/>
                <a:ea typeface="+mn-ea"/>
                <a:cs typeface="Segoe UI Semibold" panose="020B0702040204020203" pitchFamily="34" charset="0"/>
              </a:rPr>
              <a:t>Step one: Sign in with your work account</a:t>
            </a:r>
          </a:p>
        </p:txBody>
      </p:sp>
      <p:sp>
        <p:nvSpPr>
          <p:cNvPr id="15" name="TextBox 14">
            <a:extLst>
              <a:ext uri="{FF2B5EF4-FFF2-40B4-BE49-F238E27FC236}">
                <a16:creationId xmlns:a16="http://schemas.microsoft.com/office/drawing/2014/main" id="{C3DD93B2-0771-12B6-0E32-71226C1FA770}"/>
              </a:ext>
            </a:extLst>
          </p:cNvPr>
          <p:cNvSpPr txBox="1"/>
          <p:nvPr/>
        </p:nvSpPr>
        <p:spPr>
          <a:xfrm>
            <a:off x="1157896" y="3382786"/>
            <a:ext cx="4068831" cy="1723549"/>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Ensure you’re signed in with your work account.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You will know you are successfully signed in with your work account when you see     </a:t>
            </a:r>
            <a:r>
              <a:rPr lang="en-US" sz="1600">
                <a:gradFill>
                  <a:gsLst>
                    <a:gs pos="2917">
                      <a:srgbClr val="000000"/>
                    </a:gs>
                    <a:gs pos="30000">
                      <a:srgbClr val="000000"/>
                    </a:gs>
                  </a:gsLst>
                  <a:lin ang="5400000" scaled="0"/>
                </a:gradFill>
                <a:latin typeface="Segoe UI "/>
                <a:cs typeface="Segoe UI"/>
              </a:rPr>
              <a:t>tag</a:t>
            </a: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 next to the “New chat” button on the top right section of the Copilot page. </a:t>
            </a:r>
          </a:p>
        </p:txBody>
      </p:sp>
      <p:pic>
        <p:nvPicPr>
          <p:cNvPr id="9" name="Graphic 8" descr="Warning with solid fill">
            <a:extLst>
              <a:ext uri="{FF2B5EF4-FFF2-40B4-BE49-F238E27FC236}">
                <a16:creationId xmlns:a16="http://schemas.microsoft.com/office/drawing/2014/main" id="{A5A41F2C-3399-5E28-486C-33C5BC5E40F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9811" y="5560617"/>
            <a:ext cx="396169" cy="396169"/>
          </a:xfrm>
          <a:prstGeom prst="rect">
            <a:avLst/>
          </a:prstGeom>
        </p:spPr>
      </p:pic>
      <p:sp>
        <p:nvSpPr>
          <p:cNvPr id="10" name="TextBox 9">
            <a:extLst>
              <a:ext uri="{FF2B5EF4-FFF2-40B4-BE49-F238E27FC236}">
                <a16:creationId xmlns:a16="http://schemas.microsoft.com/office/drawing/2014/main" id="{D9619F53-664C-22D8-A2CE-F6B24D6AA23D}"/>
              </a:ext>
            </a:extLst>
          </p:cNvPr>
          <p:cNvSpPr txBox="1"/>
          <p:nvPr/>
        </p:nvSpPr>
        <p:spPr>
          <a:xfrm>
            <a:off x="1375589" y="5587454"/>
            <a:ext cx="9663252" cy="369332"/>
          </a:xfrm>
          <a:prstGeom prst="rect">
            <a:avLst/>
          </a:prstGeom>
          <a:noFill/>
        </p:spPr>
        <p:txBody>
          <a:bodyPr wrap="square" rtlCol="0">
            <a:spAutoFit/>
          </a:bodyPr>
          <a:lstStyle/>
          <a:p>
            <a:r>
              <a:rPr lang="en-US">
                <a:gradFill>
                  <a:gsLst>
                    <a:gs pos="2917">
                      <a:srgbClr val="000000"/>
                    </a:gs>
                    <a:gs pos="30000">
                      <a:srgbClr val="000000"/>
                    </a:gs>
                  </a:gsLst>
                  <a:lin ang="5400000" scaled="0"/>
                </a:gradFill>
                <a:latin typeface="Segoe UI "/>
                <a:cs typeface="Segoe UI"/>
              </a:rPr>
              <a:t>If you are not signed in with your work account, enterprise data protection does not apply.</a:t>
            </a:r>
          </a:p>
        </p:txBody>
      </p:sp>
      <p:pic>
        <p:nvPicPr>
          <p:cNvPr id="11" name="Picture 10" descr="A screenshot of a computer&#10;&#10;Description automatically generated">
            <a:extLst>
              <a:ext uri="{FF2B5EF4-FFF2-40B4-BE49-F238E27FC236}">
                <a16:creationId xmlns:a16="http://schemas.microsoft.com/office/drawing/2014/main" id="{6A5209B1-A4E5-1281-AFA8-95AE05D97AFE}"/>
              </a:ext>
            </a:extLst>
          </p:cNvPr>
          <p:cNvPicPr>
            <a:picLocks noChangeAspect="1"/>
          </p:cNvPicPr>
          <p:nvPr/>
        </p:nvPicPr>
        <p:blipFill>
          <a:blip r:embed="rId7">
            <a:extLst>
              <a:ext uri="{28A0092B-C50C-407E-A947-70E740481C1C}">
                <a14:useLocalDpi xmlns:a14="http://schemas.microsoft.com/office/drawing/2010/main" val="0"/>
              </a:ext>
            </a:extLst>
          </a:blip>
          <a:srcRect l="4224" t="6467"/>
          <a:stretch/>
        </p:blipFill>
        <p:spPr>
          <a:xfrm>
            <a:off x="5475384" y="1876021"/>
            <a:ext cx="5576579" cy="3063340"/>
          </a:xfrm>
          <a:prstGeom prst="rect">
            <a:avLst/>
          </a:prstGeom>
        </p:spPr>
      </p:pic>
      <p:pic>
        <p:nvPicPr>
          <p:cNvPr id="30" name="Graphic 29">
            <a:extLst>
              <a:ext uri="{FF2B5EF4-FFF2-40B4-BE49-F238E27FC236}">
                <a16:creationId xmlns:a16="http://schemas.microsoft.com/office/drawing/2014/main" id="{4E178D69-7F12-26BC-0500-6AC83D2A0D6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52020" y="1841988"/>
            <a:ext cx="5603350" cy="3081595"/>
          </a:xfrm>
          <a:prstGeom prst="rect">
            <a:avLst/>
          </a:prstGeom>
        </p:spPr>
      </p:pic>
      <p:pic>
        <p:nvPicPr>
          <p:cNvPr id="21" name="Picture 20" descr="A screenshot of a computer&#10;&#10;Description automatically generated">
            <a:extLst>
              <a:ext uri="{FF2B5EF4-FFF2-40B4-BE49-F238E27FC236}">
                <a16:creationId xmlns:a16="http://schemas.microsoft.com/office/drawing/2014/main" id="{2FC25A9F-149A-20D8-136E-2FED29DCA84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74293" y="1486044"/>
            <a:ext cx="2743200" cy="721898"/>
          </a:xfrm>
          <a:prstGeom prst="rect">
            <a:avLst/>
          </a:prstGeom>
          <a:ln w="28575">
            <a:noFill/>
          </a:ln>
        </p:spPr>
      </p:pic>
      <p:sp>
        <p:nvSpPr>
          <p:cNvPr id="18" name="Oval 17">
            <a:extLst>
              <a:ext uri="{FF2B5EF4-FFF2-40B4-BE49-F238E27FC236}">
                <a16:creationId xmlns:a16="http://schemas.microsoft.com/office/drawing/2014/main" id="{E3C2DFB4-8AF8-09A6-6078-ED51BE30E220}"/>
              </a:ext>
            </a:extLst>
          </p:cNvPr>
          <p:cNvSpPr>
            <a:spLocks noChangeAspect="1"/>
          </p:cNvSpPr>
          <p:nvPr/>
        </p:nvSpPr>
        <p:spPr>
          <a:xfrm>
            <a:off x="5069697" y="1647412"/>
            <a:ext cx="274320" cy="274320"/>
          </a:xfrm>
          <a:prstGeom prst="ellipse">
            <a:avLst/>
          </a:prstGeom>
          <a:solidFill>
            <a:srgbClr val="3579CF"/>
          </a:solidFill>
          <a:ln w="3343" cap="flat">
            <a:noFill/>
            <a:prstDash val="solid"/>
            <a:miter/>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a:solidFill>
                  <a:prstClr val="white"/>
                </a:solidFill>
                <a:latin typeface="Segoe UI semibold(Body)"/>
                <a:cs typeface="Segoe UI" panose="020B0502040204020203" pitchFamily="34" charset="0"/>
              </a:rPr>
              <a:t>1</a:t>
            </a:r>
          </a:p>
        </p:txBody>
      </p:sp>
      <p:sp>
        <p:nvSpPr>
          <p:cNvPr id="12" name="Rectangle 11">
            <a:extLst>
              <a:ext uri="{FF2B5EF4-FFF2-40B4-BE49-F238E27FC236}">
                <a16:creationId xmlns:a16="http://schemas.microsoft.com/office/drawing/2014/main" id="{A6825499-221F-93D5-EF2F-6B58455E838E}"/>
              </a:ext>
            </a:extLst>
          </p:cNvPr>
          <p:cNvSpPr/>
          <p:nvPr/>
        </p:nvSpPr>
        <p:spPr>
          <a:xfrm>
            <a:off x="6061759" y="1852460"/>
            <a:ext cx="1020417" cy="1093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517C6915-A024-AC8E-DC2A-F5717767C5D7}"/>
              </a:ext>
            </a:extLst>
          </p:cNvPr>
          <p:cNvSpPr txBox="1"/>
          <p:nvPr/>
        </p:nvSpPr>
        <p:spPr>
          <a:xfrm>
            <a:off x="5951377" y="1799179"/>
            <a:ext cx="1966116" cy="215444"/>
          </a:xfrm>
          <a:prstGeom prst="rect">
            <a:avLst/>
          </a:prstGeom>
          <a:noFill/>
        </p:spPr>
        <p:txBody>
          <a:bodyPr wrap="square" rtlCol="0">
            <a:spAutoFit/>
          </a:bodyPr>
          <a:lstStyle/>
          <a:p>
            <a:r>
              <a:rPr lang="en-US" sz="800">
                <a:solidFill>
                  <a:schemeClr val="tx1">
                    <a:lumMod val="65000"/>
                    <a:lumOff val="35000"/>
                  </a:schemeClr>
                </a:solidFill>
              </a:rPr>
              <a:t>https://copilot.cloud.microsoft</a:t>
            </a:r>
          </a:p>
        </p:txBody>
      </p:sp>
      <p:pic>
        <p:nvPicPr>
          <p:cNvPr id="4" name="Picture 3" descr="A screenshot of a computer&#10;&#10;Description automatically generated">
            <a:extLst>
              <a:ext uri="{FF2B5EF4-FFF2-40B4-BE49-F238E27FC236}">
                <a16:creationId xmlns:a16="http://schemas.microsoft.com/office/drawing/2014/main" id="{BAAAC1EB-CC6B-386F-76EB-4FF3C77E8BE6}"/>
              </a:ext>
            </a:extLst>
          </p:cNvPr>
          <p:cNvPicPr>
            <a:picLocks noChangeAspect="1"/>
          </p:cNvPicPr>
          <p:nvPr/>
        </p:nvPicPr>
        <p:blipFill>
          <a:blip r:embed="rId11">
            <a:extLst>
              <a:ext uri="{28A0092B-C50C-407E-A947-70E740481C1C}">
                <a14:useLocalDpi xmlns:a14="http://schemas.microsoft.com/office/drawing/2010/main" val="0"/>
              </a:ext>
            </a:extLst>
          </a:blip>
          <a:srcRect l="74069" t="14650" r="24537" b="82777"/>
          <a:stretch/>
        </p:blipFill>
        <p:spPr>
          <a:xfrm>
            <a:off x="9801225" y="1951435"/>
            <a:ext cx="378491" cy="411887"/>
          </a:xfrm>
          <a:prstGeom prst="rect">
            <a:avLst/>
          </a:prstGeom>
          <a:ln w="38100">
            <a:solidFill>
              <a:srgbClr val="3579CF"/>
            </a:solidFill>
          </a:ln>
        </p:spPr>
      </p:pic>
      <p:sp>
        <p:nvSpPr>
          <p:cNvPr id="23" name="Oval 22">
            <a:extLst>
              <a:ext uri="{FF2B5EF4-FFF2-40B4-BE49-F238E27FC236}">
                <a16:creationId xmlns:a16="http://schemas.microsoft.com/office/drawing/2014/main" id="{B91E1ECD-D98F-2F94-C7BC-62C2C2AEAF3E}"/>
              </a:ext>
            </a:extLst>
          </p:cNvPr>
          <p:cNvSpPr>
            <a:spLocks noChangeAspect="1"/>
          </p:cNvSpPr>
          <p:nvPr/>
        </p:nvSpPr>
        <p:spPr>
          <a:xfrm>
            <a:off x="9600432" y="1754070"/>
            <a:ext cx="274320" cy="274320"/>
          </a:xfrm>
          <a:prstGeom prst="ellipse">
            <a:avLst/>
          </a:prstGeom>
          <a:solidFill>
            <a:srgbClr val="3579CF"/>
          </a:solidFill>
          <a:ln w="3343" cap="flat">
            <a:noFill/>
            <a:prstDash val="solid"/>
            <a:miter/>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a:solidFill>
                  <a:prstClr val="white"/>
                </a:solidFill>
                <a:latin typeface="Segoe UI semibold(Body)"/>
                <a:cs typeface="Segoe UI" panose="020B0502040204020203" pitchFamily="34" charset="0"/>
              </a:rPr>
              <a:t>2</a:t>
            </a:r>
          </a:p>
        </p:txBody>
      </p:sp>
      <p:pic>
        <p:nvPicPr>
          <p:cNvPr id="5" name="Picture 4" descr="A screenshot of a computer&#10;&#10;Description automatically generated">
            <a:extLst>
              <a:ext uri="{FF2B5EF4-FFF2-40B4-BE49-F238E27FC236}">
                <a16:creationId xmlns:a16="http://schemas.microsoft.com/office/drawing/2014/main" id="{C8062AB4-7F7F-89AD-DEFB-363D2A14D02F}"/>
              </a:ext>
            </a:extLst>
          </p:cNvPr>
          <p:cNvPicPr>
            <a:picLocks noChangeAspect="1"/>
          </p:cNvPicPr>
          <p:nvPr/>
        </p:nvPicPr>
        <p:blipFill>
          <a:blip r:embed="rId11">
            <a:extLst>
              <a:ext uri="{28A0092B-C50C-407E-A947-70E740481C1C}">
                <a14:useLocalDpi xmlns:a14="http://schemas.microsoft.com/office/drawing/2010/main" val="0"/>
              </a:ext>
            </a:extLst>
          </a:blip>
          <a:srcRect l="74259" t="15022" r="24738" b="83127"/>
          <a:stretch/>
        </p:blipFill>
        <p:spPr>
          <a:xfrm>
            <a:off x="4554052" y="4390710"/>
            <a:ext cx="207895" cy="226239"/>
          </a:xfrm>
          <a:prstGeom prst="rect">
            <a:avLst/>
          </a:prstGeom>
          <a:ln w="38100">
            <a:noFill/>
          </a:ln>
        </p:spPr>
      </p:pic>
    </p:spTree>
    <p:extLst>
      <p:ext uri="{BB962C8B-B14F-4D97-AF65-F5344CB8AC3E}">
        <p14:creationId xmlns:p14="http://schemas.microsoft.com/office/powerpoint/2010/main" val="23640250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 name="Rectangle: Rounded Corners 3">
            <a:extLst>
              <a:ext uri="{FF2B5EF4-FFF2-40B4-BE49-F238E27FC236}">
                <a16:creationId xmlns:a16="http://schemas.microsoft.com/office/drawing/2014/main" id="{D249D376-13A1-BBCE-9BF0-9CED5FC0CBE9}"/>
              </a:ext>
            </a:extLst>
          </p:cNvPr>
          <p:cNvSpPr/>
          <p:nvPr/>
        </p:nvSpPr>
        <p:spPr bwMode="auto">
          <a:xfrm>
            <a:off x="477422" y="1557242"/>
            <a:ext cx="11296945" cy="4923404"/>
          </a:xfrm>
          <a:prstGeom prst="roundRect">
            <a:avLst>
              <a:gd name="adj" fmla="val 4127"/>
            </a:avLst>
          </a:prstGeom>
          <a:blipFill dpi="0" rotWithShape="0">
            <a:blip r:embed="rId3">
              <a:lum/>
            </a:blip>
            <a:srcRect/>
            <a:stretch>
              <a:fillRect l="-3940" t="-25810" r="-3983" b="-1614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a:gradFill>
                <a:gsLst>
                  <a:gs pos="0">
                    <a:srgbClr val="FFFFFF"/>
                  </a:gs>
                  <a:gs pos="100000">
                    <a:srgbClr val="FFFFFF"/>
                  </a:gs>
                </a:gsLst>
                <a:lin ang="5400000" scaled="0"/>
              </a:gradFill>
              <a:latin typeface="Segoe UI"/>
              <a:cs typeface="Segoe UI" pitchFamily="34" charset="0"/>
            </a:endParaRPr>
          </a:p>
        </p:txBody>
      </p:sp>
      <p:pic>
        <p:nvPicPr>
          <p:cNvPr id="5" name="Picture 4" descr="A screenshot of a computer&#10;&#10;Description automatically generated">
            <a:extLst>
              <a:ext uri="{FF2B5EF4-FFF2-40B4-BE49-F238E27FC236}">
                <a16:creationId xmlns:a16="http://schemas.microsoft.com/office/drawing/2014/main" id="{4D47197C-7AFD-6ABF-8CF9-8A9C1FC6F7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3127" y="2432574"/>
            <a:ext cx="5745745" cy="3391392"/>
          </a:xfrm>
          <a:prstGeom prst="rect">
            <a:avLst/>
          </a:prstGeom>
        </p:spPr>
      </p:pic>
      <p:sp>
        <p:nvSpPr>
          <p:cNvPr id="18" name="TextBox 17">
            <a:extLst>
              <a:ext uri="{FF2B5EF4-FFF2-40B4-BE49-F238E27FC236}">
                <a16:creationId xmlns:a16="http://schemas.microsoft.com/office/drawing/2014/main" id="{9C0D6C0E-A41B-75D2-24FC-FB3B1D2932C8}"/>
              </a:ext>
            </a:extLst>
          </p:cNvPr>
          <p:cNvSpPr txBox="1"/>
          <p:nvPr/>
        </p:nvSpPr>
        <p:spPr>
          <a:xfrm>
            <a:off x="995923" y="1858645"/>
            <a:ext cx="10367192" cy="246221"/>
          </a:xfrm>
          <a:prstGeom prst="rect">
            <a:avLst/>
          </a:prstGeom>
          <a:noFill/>
        </p:spPr>
        <p:txBody>
          <a:bodyPr wrap="square" lIns="0" tIns="0" rIns="0" bIns="0" rtlCol="0" anchor="t">
            <a:spAutoFit/>
          </a:bodyPr>
          <a:lstStyle/>
          <a:p>
            <a:pPr>
              <a:spcAft>
                <a:spcPts val="600"/>
              </a:spcAft>
              <a:defRPr/>
            </a:pPr>
            <a:r>
              <a:rPr lang="en-US" sz="1600">
                <a:gradFill>
                  <a:gsLst>
                    <a:gs pos="2917">
                      <a:srgbClr val="000000"/>
                    </a:gs>
                    <a:gs pos="30000">
                      <a:srgbClr val="000000"/>
                    </a:gs>
                  </a:gsLst>
                  <a:lin ang="5400000" scaled="0"/>
                </a:gradFill>
                <a:latin typeface="Segoe UI "/>
                <a:cs typeface="Segoe UI"/>
              </a:rPr>
              <a:t>Here is a visual tour of Copilot: </a:t>
            </a:r>
          </a:p>
        </p:txBody>
      </p:sp>
      <p:sp>
        <p:nvSpPr>
          <p:cNvPr id="8" name="TextBox 7">
            <a:extLst>
              <a:ext uri="{FF2B5EF4-FFF2-40B4-BE49-F238E27FC236}">
                <a16:creationId xmlns:a16="http://schemas.microsoft.com/office/drawing/2014/main" id="{0323D022-EDD4-3D7B-8B72-16881A2B8B62}"/>
              </a:ext>
            </a:extLst>
          </p:cNvPr>
          <p:cNvSpPr txBox="1"/>
          <p:nvPr/>
        </p:nvSpPr>
        <p:spPr>
          <a:xfrm>
            <a:off x="477422" y="1033625"/>
            <a:ext cx="4188188" cy="400110"/>
          </a:xfrm>
          <a:prstGeom prst="rect">
            <a:avLst/>
          </a:prstGeom>
          <a:noFill/>
        </p:spPr>
        <p:txBody>
          <a:bodyPr wrap="square" rtlCol="0">
            <a:spAutoFit/>
          </a:bodyPr>
          <a:lstStyle/>
          <a:p>
            <a:pPr>
              <a:spcAft>
                <a:spcPts val="600"/>
              </a:spcAft>
              <a:defRPr/>
            </a:pPr>
            <a:r>
              <a:rPr lang="en-US" sz="2000">
                <a:gradFill>
                  <a:gsLst>
                    <a:gs pos="2917">
                      <a:srgbClr val="000000"/>
                    </a:gs>
                    <a:gs pos="30000">
                      <a:srgbClr val="000000"/>
                    </a:gs>
                  </a:gsLst>
                  <a:lin ang="5400000" scaled="0"/>
                </a:gradFill>
                <a:latin typeface="Segoe UI "/>
                <a:cs typeface="Segoe UI"/>
              </a:rPr>
              <a:t>Start at</a:t>
            </a:r>
          </a:p>
        </p:txBody>
      </p:sp>
      <p:sp>
        <p:nvSpPr>
          <p:cNvPr id="19" name="TextBox 18">
            <a:extLst>
              <a:ext uri="{FF2B5EF4-FFF2-40B4-BE49-F238E27FC236}">
                <a16:creationId xmlns:a16="http://schemas.microsoft.com/office/drawing/2014/main" id="{47F65FB7-250E-280E-83C8-0616FCCC8483}"/>
              </a:ext>
            </a:extLst>
          </p:cNvPr>
          <p:cNvSpPr txBox="1"/>
          <p:nvPr/>
        </p:nvSpPr>
        <p:spPr>
          <a:xfrm>
            <a:off x="810814" y="4904606"/>
            <a:ext cx="1967273" cy="692497"/>
          </a:xfrm>
          <a:prstGeom prst="rect">
            <a:avLst/>
          </a:prstGeom>
          <a:noFill/>
        </p:spPr>
        <p:txBody>
          <a:bodyPr wrap="square" lIns="0" tIns="0" rIns="0" bIns="0" rtlCol="0" anchor="t">
            <a:spAutoFit/>
          </a:bodyPr>
          <a:lstStyle/>
          <a:p>
            <a:pPr>
              <a:spcAft>
                <a:spcPts val="600"/>
              </a:spcAft>
              <a:defRPr/>
            </a:pPr>
            <a:r>
              <a:rPr lang="en-US" sz="1400">
                <a:solidFill>
                  <a:srgbClr val="000000"/>
                </a:solidFill>
                <a:latin typeface="Segoe UI Semibold" panose="020B0702040204020203" pitchFamily="34" charset="0"/>
                <a:cs typeface="Segoe UI Semibold" panose="020B0702040204020203" pitchFamily="34" charset="0"/>
              </a:rPr>
              <a:t>Text box</a:t>
            </a:r>
          </a:p>
          <a:p>
            <a:pPr>
              <a:spcAft>
                <a:spcPts val="600"/>
              </a:spcAft>
              <a:defRPr/>
            </a:pPr>
            <a:r>
              <a:rPr lang="en-US" sz="1300">
                <a:gradFill>
                  <a:gsLst>
                    <a:gs pos="2917">
                      <a:srgbClr val="000000"/>
                    </a:gs>
                    <a:gs pos="30000">
                      <a:srgbClr val="000000"/>
                    </a:gs>
                  </a:gsLst>
                  <a:lin ang="5400000" scaled="0"/>
                </a:gradFill>
                <a:latin typeface="Segoe UI "/>
                <a:cs typeface="Segoe UI"/>
              </a:rPr>
              <a:t>Start your conversation here.</a:t>
            </a:r>
          </a:p>
        </p:txBody>
      </p:sp>
      <p:sp>
        <p:nvSpPr>
          <p:cNvPr id="21" name="TextBox 20">
            <a:extLst>
              <a:ext uri="{FF2B5EF4-FFF2-40B4-BE49-F238E27FC236}">
                <a16:creationId xmlns:a16="http://schemas.microsoft.com/office/drawing/2014/main" id="{BB9FECE6-DEBC-6D13-1258-DC2B63EBC9BF}"/>
              </a:ext>
            </a:extLst>
          </p:cNvPr>
          <p:cNvSpPr txBox="1"/>
          <p:nvPr/>
        </p:nvSpPr>
        <p:spPr>
          <a:xfrm>
            <a:off x="734562" y="3571466"/>
            <a:ext cx="1859337" cy="815608"/>
          </a:xfrm>
          <a:prstGeom prst="rect">
            <a:avLst/>
          </a:prstGeom>
          <a:noFill/>
        </p:spPr>
        <p:txBody>
          <a:bodyPr wrap="square" lIns="0" tIns="0" rIns="0" bIns="0" rtlCol="0" anchor="t">
            <a:spAutoFit/>
          </a:bodyPr>
          <a:lstStyle/>
          <a:p>
            <a:pPr>
              <a:spcAft>
                <a:spcPts val="600"/>
              </a:spcAft>
              <a:defRPr/>
            </a:pPr>
            <a:r>
              <a:rPr lang="en-US" sz="1400">
                <a:solidFill>
                  <a:srgbClr val="000000"/>
                </a:solidFill>
                <a:latin typeface="Segoe UI Semibold" panose="020B0702040204020203" pitchFamily="34" charset="0"/>
                <a:cs typeface="Segoe UI Semibold" panose="020B0702040204020203" pitchFamily="34" charset="0"/>
              </a:rPr>
              <a:t>Suggested prompts</a:t>
            </a:r>
            <a:br>
              <a:rPr lang="en-US" sz="1400">
                <a:solidFill>
                  <a:srgbClr val="000000"/>
                </a:solidFill>
                <a:latin typeface="Segoe UI Semibold" panose="020B0702040204020203" pitchFamily="34" charset="0"/>
                <a:cs typeface="Segoe UI Semibold" panose="020B0702040204020203" pitchFamily="34" charset="0"/>
              </a:rPr>
            </a:br>
            <a:r>
              <a:rPr lang="en-US" sz="1300">
                <a:gradFill>
                  <a:gsLst>
                    <a:gs pos="2917">
                      <a:srgbClr val="000000"/>
                    </a:gs>
                    <a:gs pos="30000">
                      <a:srgbClr val="000000"/>
                    </a:gs>
                  </a:gsLst>
                  <a:lin ang="5400000" scaled="0"/>
                </a:gradFill>
                <a:latin typeface="Segoe UI "/>
                <a:cs typeface="Segoe UI"/>
              </a:rPr>
              <a:t>If you’re not sure what to ask, try or modify a sample prompt!</a:t>
            </a:r>
          </a:p>
        </p:txBody>
      </p:sp>
      <p:sp>
        <p:nvSpPr>
          <p:cNvPr id="43" name="Title 1">
            <a:extLst>
              <a:ext uri="{FF2B5EF4-FFF2-40B4-BE49-F238E27FC236}">
                <a16:creationId xmlns:a16="http://schemas.microsoft.com/office/drawing/2014/main" id="{14706171-DF54-408F-31AD-89C6D4FC94C7}"/>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a:cs typeface="Segoe UI Semibold"/>
              </a:rPr>
              <a:t>Get to know Microsoft Copilot </a:t>
            </a:r>
            <a:endParaRPr lang="en-US">
              <a:solidFill>
                <a:srgbClr val="000000"/>
              </a:solidFill>
              <a:latin typeface="Segoe UI Semibold" panose="020B0702040204020203" pitchFamily="34" charset="0"/>
              <a:cs typeface="Segoe UI Semibold" panose="020B0702040204020203" pitchFamily="34" charset="0"/>
            </a:endParaRPr>
          </a:p>
        </p:txBody>
      </p:sp>
      <p:grpSp>
        <p:nvGrpSpPr>
          <p:cNvPr id="11" name="Group 10">
            <a:extLst>
              <a:ext uri="{FF2B5EF4-FFF2-40B4-BE49-F238E27FC236}">
                <a16:creationId xmlns:a16="http://schemas.microsoft.com/office/drawing/2014/main" id="{93AD3008-05A8-72B5-CF50-D6C3FE3E3750}"/>
              </a:ext>
            </a:extLst>
          </p:cNvPr>
          <p:cNvGrpSpPr/>
          <p:nvPr/>
        </p:nvGrpSpPr>
        <p:grpSpPr>
          <a:xfrm>
            <a:off x="1528445" y="1052675"/>
            <a:ext cx="2383421" cy="365760"/>
            <a:chOff x="2592438" y="1052675"/>
            <a:chExt cx="2383421" cy="365760"/>
          </a:xfrm>
        </p:grpSpPr>
        <p:sp>
          <p:nvSpPr>
            <p:cNvPr id="12" name="TextBox 11">
              <a:extLst>
                <a:ext uri="{FF2B5EF4-FFF2-40B4-BE49-F238E27FC236}">
                  <a16:creationId xmlns:a16="http://schemas.microsoft.com/office/drawing/2014/main" id="{93B076FD-6D74-AFA9-5234-5D5FEB12F5D2}"/>
                </a:ext>
              </a:extLst>
            </p:cNvPr>
            <p:cNvSpPr txBox="1"/>
            <p:nvPr/>
          </p:nvSpPr>
          <p:spPr>
            <a:xfrm>
              <a:off x="2592438" y="1052675"/>
              <a:ext cx="2383421" cy="365760"/>
            </a:xfrm>
            <a:prstGeom prst="roundRect">
              <a:avLst>
                <a:gd name="adj" fmla="val 19873"/>
              </a:avLst>
            </a:prstGeom>
            <a:solidFill>
              <a:srgbClr val="3579CF"/>
            </a:solidFill>
            <a:ln w="3343" cap="flat">
              <a:noFill/>
              <a:prstDash val="solid"/>
              <a:miter/>
            </a:ln>
          </p:spPr>
          <p:style>
            <a:lnRef idx="2">
              <a:schemeClr val="accent4">
                <a:shade val="15000"/>
              </a:schemeClr>
            </a:lnRef>
            <a:fillRef idx="1">
              <a:schemeClr val="accent4"/>
            </a:fillRef>
            <a:effectRef idx="0">
              <a:schemeClr val="accent4"/>
            </a:effectRef>
            <a:fontRef idx="minor">
              <a:schemeClr val="lt1"/>
            </a:fontRef>
          </p:style>
          <p:txBody>
            <a:bodyPr rtlCol="0" anchor="ctr"/>
            <a:lstStyle>
              <a:defPPr>
                <a:defRPr lang="en-US"/>
              </a:defPPr>
              <a:lvl1pPr algn="ctr">
                <a:defRPr sz="1400">
                  <a:solidFill>
                    <a:prstClr val="white"/>
                  </a:solidFill>
                  <a:latin typeface="Segoe UI semibold(Body)"/>
                  <a:cs typeface="Segoe UI"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CA"/>
            </a:p>
          </p:txBody>
        </p:sp>
        <p:sp>
          <p:nvSpPr>
            <p:cNvPr id="13" name="TextBox 12">
              <a:extLst>
                <a:ext uri="{FF2B5EF4-FFF2-40B4-BE49-F238E27FC236}">
                  <a16:creationId xmlns:a16="http://schemas.microsoft.com/office/drawing/2014/main" id="{CCD1BDA4-31F4-71E1-D4EC-477F2730681B}"/>
                </a:ext>
              </a:extLst>
            </p:cNvPr>
            <p:cNvSpPr txBox="1"/>
            <p:nvPr/>
          </p:nvSpPr>
          <p:spPr>
            <a:xfrm>
              <a:off x="2703061" y="1102854"/>
              <a:ext cx="2162175" cy="246221"/>
            </a:xfrm>
            <a:prstGeom prst="rect">
              <a:avLst/>
            </a:prstGeom>
            <a:noFill/>
            <a:ln>
              <a:noFill/>
            </a:ln>
          </p:spPr>
          <p:txBody>
            <a:bodyPr wrap="square" lIns="0" tIns="0" rIns="0" bIns="0" rtlCol="0">
              <a:spAutoFit/>
            </a:bodyPr>
            <a:lstStyle/>
            <a:p>
              <a:pPr algn="ctr"/>
              <a:r>
                <a:rPr kumimoji="0" lang="en-US" sz="1600" b="0" i="0" u="none" strike="noStrike" kern="1200" cap="none" spc="0" normalizeH="0" baseline="0" noProof="0" err="1">
                  <a:ln>
                    <a:noFill/>
                  </a:ln>
                  <a:solidFill>
                    <a:schemeClr val="bg1"/>
                  </a:solidFill>
                  <a:uLnTx/>
                  <a:uFillTx/>
                  <a:latin typeface="Segoe UI" panose="020B0502040204020203" pitchFamily="34" charset="0"/>
                  <a:ea typeface="+mn-ea"/>
                  <a:cs typeface="Segoe UI"/>
                  <a:hlinkClick r:id="rId5">
                    <a:extLst>
                      <a:ext uri="{A12FA001-AC4F-418D-AE19-62706E023703}">
                        <ahyp:hlinkClr xmlns:ahyp="http://schemas.microsoft.com/office/drawing/2018/hyperlinkcolor" val="tx"/>
                      </a:ext>
                    </a:extLst>
                  </a:hlinkClick>
                </a:rPr>
                <a:t>copilot.cloud.microsoft</a:t>
              </a:r>
              <a:endParaRPr lang="en-IN" sz="1600">
                <a:solidFill>
                  <a:schemeClr val="bg1"/>
                </a:solidFill>
                <a:latin typeface="Segoe UI semibold(Body)"/>
              </a:endParaRPr>
            </a:p>
          </p:txBody>
        </p:sp>
      </p:grpSp>
      <p:sp>
        <p:nvSpPr>
          <p:cNvPr id="56" name="Oval 55">
            <a:extLst>
              <a:ext uri="{FF2B5EF4-FFF2-40B4-BE49-F238E27FC236}">
                <a16:creationId xmlns:a16="http://schemas.microsoft.com/office/drawing/2014/main" id="{6A6D62BD-F652-980A-BF8A-C10F86FC636E}"/>
              </a:ext>
            </a:extLst>
          </p:cNvPr>
          <p:cNvSpPr/>
          <p:nvPr/>
        </p:nvSpPr>
        <p:spPr>
          <a:xfrm>
            <a:off x="8782756" y="2917958"/>
            <a:ext cx="95250" cy="91440"/>
          </a:xfrm>
          <a:prstGeom prst="ellipse">
            <a:avLst/>
          </a:prstGeom>
          <a:solidFill>
            <a:srgbClr val="3579CF"/>
          </a:solidFill>
          <a:ln w="3343" cap="flat">
            <a:noFill/>
            <a:prstDash val="solid"/>
            <a:miter/>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sz="1400">
              <a:solidFill>
                <a:prstClr val="white"/>
              </a:solidFill>
              <a:latin typeface="Segoe UI semibold(Body)"/>
              <a:cs typeface="Segoe UI" panose="020B0502040204020203" pitchFamily="34" charset="0"/>
            </a:endParaRPr>
          </a:p>
        </p:txBody>
      </p:sp>
      <p:sp>
        <p:nvSpPr>
          <p:cNvPr id="29" name="Oval 28">
            <a:extLst>
              <a:ext uri="{FF2B5EF4-FFF2-40B4-BE49-F238E27FC236}">
                <a16:creationId xmlns:a16="http://schemas.microsoft.com/office/drawing/2014/main" id="{5C72994D-AE3A-1645-6173-81BBDD4116CB}"/>
              </a:ext>
            </a:extLst>
          </p:cNvPr>
          <p:cNvSpPr/>
          <p:nvPr/>
        </p:nvSpPr>
        <p:spPr>
          <a:xfrm>
            <a:off x="1841009" y="4964433"/>
            <a:ext cx="95250" cy="91440"/>
          </a:xfrm>
          <a:prstGeom prst="ellipse">
            <a:avLst/>
          </a:prstGeom>
          <a:solidFill>
            <a:srgbClr val="3579CF"/>
          </a:solidFill>
          <a:ln w="3343" cap="flat">
            <a:noFill/>
            <a:prstDash val="solid"/>
            <a:miter/>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sz="1400">
              <a:solidFill>
                <a:prstClr val="white"/>
              </a:solidFill>
              <a:latin typeface="Segoe UI semibold(Body)"/>
              <a:cs typeface="Segoe UI" panose="020B0502040204020203" pitchFamily="34" charset="0"/>
            </a:endParaRPr>
          </a:p>
        </p:txBody>
      </p:sp>
      <p:sp>
        <p:nvSpPr>
          <p:cNvPr id="45" name="TextBox 44">
            <a:extLst>
              <a:ext uri="{FF2B5EF4-FFF2-40B4-BE49-F238E27FC236}">
                <a16:creationId xmlns:a16="http://schemas.microsoft.com/office/drawing/2014/main" id="{42D1BFF5-E129-45EC-D00B-92EAB4A3EE7E}"/>
              </a:ext>
            </a:extLst>
          </p:cNvPr>
          <p:cNvSpPr txBox="1"/>
          <p:nvPr/>
        </p:nvSpPr>
        <p:spPr>
          <a:xfrm>
            <a:off x="8103482" y="1760571"/>
            <a:ext cx="2344314" cy="984885"/>
          </a:xfrm>
          <a:prstGeom prst="rect">
            <a:avLst/>
          </a:prstGeom>
          <a:noFill/>
        </p:spPr>
        <p:txBody>
          <a:bodyPr wrap="square" lIns="0" tIns="0" rIns="0" bIns="0" rtlCol="0" anchor="t">
            <a:spAutoFit/>
          </a:bodyPr>
          <a:lstStyle/>
          <a:p>
            <a:pPr>
              <a:spcAft>
                <a:spcPts val="600"/>
              </a:spcAft>
              <a:defRPr/>
            </a:pPr>
            <a:r>
              <a:rPr lang="en-US" sz="1400">
                <a:solidFill>
                  <a:srgbClr val="000000"/>
                </a:solidFill>
                <a:latin typeface="Segoe UI Semibold"/>
                <a:cs typeface="Segoe UI Semibold"/>
              </a:rPr>
              <a:t>Start a new chat button</a:t>
            </a:r>
          </a:p>
          <a:p>
            <a:pPr>
              <a:spcAft>
                <a:spcPts val="600"/>
              </a:spcAft>
              <a:defRPr/>
            </a:pPr>
            <a:r>
              <a:rPr lang="en-US" sz="1300">
                <a:solidFill>
                  <a:srgbClr val="000000"/>
                </a:solidFill>
                <a:latin typeface="Segoe UI"/>
                <a:cs typeface="Segoe UI"/>
              </a:rPr>
              <a:t>Clear your past chat and start a new conversation.</a:t>
            </a:r>
          </a:p>
          <a:p>
            <a:pPr>
              <a:spcAft>
                <a:spcPts val="600"/>
              </a:spcAft>
              <a:defRPr/>
            </a:pPr>
            <a:endParaRPr lang="en-US" sz="1400">
              <a:gradFill>
                <a:gsLst>
                  <a:gs pos="2917">
                    <a:srgbClr val="000000"/>
                  </a:gs>
                  <a:gs pos="30000">
                    <a:srgbClr val="000000"/>
                  </a:gs>
                </a:gsLst>
                <a:lin ang="5400000" scaled="0"/>
              </a:gradFill>
              <a:latin typeface="Segoe UI Semibold"/>
              <a:cs typeface="Segoe UI Semibold"/>
            </a:endParaRPr>
          </a:p>
        </p:txBody>
      </p:sp>
      <p:cxnSp>
        <p:nvCxnSpPr>
          <p:cNvPr id="47" name="Connector: Elbow 46">
            <a:extLst>
              <a:ext uri="{FF2B5EF4-FFF2-40B4-BE49-F238E27FC236}">
                <a16:creationId xmlns:a16="http://schemas.microsoft.com/office/drawing/2014/main" id="{1A1351B2-D75C-B469-97BC-60B039584EFE}"/>
              </a:ext>
            </a:extLst>
          </p:cNvPr>
          <p:cNvCxnSpPr/>
          <p:nvPr/>
        </p:nvCxnSpPr>
        <p:spPr>
          <a:xfrm rot="5400000">
            <a:off x="7204024" y="2084122"/>
            <a:ext cx="848711" cy="702557"/>
          </a:xfrm>
          <a:prstGeom prst="bentConnector3">
            <a:avLst>
              <a:gd name="adj1" fmla="val 619"/>
            </a:avLst>
          </a:prstGeom>
          <a:ln>
            <a:solidFill>
              <a:srgbClr val="3579CF"/>
            </a:solidFill>
          </a:ln>
        </p:spPr>
        <p:style>
          <a:lnRef idx="2">
            <a:schemeClr val="accent1"/>
          </a:lnRef>
          <a:fillRef idx="0">
            <a:schemeClr val="accent1"/>
          </a:fillRef>
          <a:effectRef idx="1">
            <a:schemeClr val="accent1"/>
          </a:effectRef>
          <a:fontRef idx="minor">
            <a:schemeClr val="tx1"/>
          </a:fontRef>
        </p:style>
      </p:cxnSp>
      <p:sp>
        <p:nvSpPr>
          <p:cNvPr id="49" name="Oval 48">
            <a:extLst>
              <a:ext uri="{FF2B5EF4-FFF2-40B4-BE49-F238E27FC236}">
                <a16:creationId xmlns:a16="http://schemas.microsoft.com/office/drawing/2014/main" id="{F2824273-D4D8-9F35-8981-67FAAD0C02FF}"/>
              </a:ext>
            </a:extLst>
          </p:cNvPr>
          <p:cNvSpPr/>
          <p:nvPr/>
        </p:nvSpPr>
        <p:spPr>
          <a:xfrm>
            <a:off x="7946320" y="1962927"/>
            <a:ext cx="95250" cy="91440"/>
          </a:xfrm>
          <a:prstGeom prst="ellipse">
            <a:avLst/>
          </a:prstGeom>
          <a:solidFill>
            <a:srgbClr val="3579CF"/>
          </a:solidFill>
          <a:ln w="3343" cap="flat">
            <a:noFill/>
            <a:prstDash val="solid"/>
            <a:miter/>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sz="1400">
              <a:solidFill>
                <a:prstClr val="white"/>
              </a:solidFill>
              <a:latin typeface="Segoe UI semibold(Body)"/>
              <a:cs typeface="Segoe UI" panose="020B0502040204020203" pitchFamily="34" charset="0"/>
            </a:endParaRPr>
          </a:p>
        </p:txBody>
      </p:sp>
      <p:cxnSp>
        <p:nvCxnSpPr>
          <p:cNvPr id="50" name="Straight Connector 49">
            <a:extLst>
              <a:ext uri="{FF2B5EF4-FFF2-40B4-BE49-F238E27FC236}">
                <a16:creationId xmlns:a16="http://schemas.microsoft.com/office/drawing/2014/main" id="{7D0BD5FB-F6D8-DA32-C704-DDE822EC2EB4}"/>
              </a:ext>
            </a:extLst>
          </p:cNvPr>
          <p:cNvCxnSpPr>
            <a:cxnSpLocks/>
          </p:cNvCxnSpPr>
          <p:nvPr/>
        </p:nvCxnSpPr>
        <p:spPr>
          <a:xfrm>
            <a:off x="2778087" y="3776346"/>
            <a:ext cx="1397934" cy="0"/>
          </a:xfrm>
          <a:prstGeom prst="line">
            <a:avLst/>
          </a:prstGeom>
          <a:ln>
            <a:solidFill>
              <a:srgbClr val="3579CF"/>
            </a:solidFill>
          </a:ln>
        </p:spPr>
        <p:style>
          <a:lnRef idx="2">
            <a:schemeClr val="accent1"/>
          </a:lnRef>
          <a:fillRef idx="0">
            <a:schemeClr val="accent1"/>
          </a:fillRef>
          <a:effectRef idx="1">
            <a:schemeClr val="accent1"/>
          </a:effectRef>
          <a:fontRef idx="minor">
            <a:schemeClr val="tx1"/>
          </a:fontRef>
        </p:style>
      </p:cxnSp>
      <p:sp>
        <p:nvSpPr>
          <p:cNvPr id="53" name="Oval 52">
            <a:extLst>
              <a:ext uri="{FF2B5EF4-FFF2-40B4-BE49-F238E27FC236}">
                <a16:creationId xmlns:a16="http://schemas.microsoft.com/office/drawing/2014/main" id="{7ED64D37-8119-4433-9210-925C42005217}"/>
              </a:ext>
            </a:extLst>
          </p:cNvPr>
          <p:cNvSpPr/>
          <p:nvPr/>
        </p:nvSpPr>
        <p:spPr>
          <a:xfrm>
            <a:off x="2689149" y="3727864"/>
            <a:ext cx="95250" cy="91440"/>
          </a:xfrm>
          <a:prstGeom prst="ellipse">
            <a:avLst/>
          </a:prstGeom>
          <a:solidFill>
            <a:srgbClr val="3579CF"/>
          </a:solidFill>
          <a:ln w="3343" cap="flat">
            <a:noFill/>
            <a:prstDash val="solid"/>
            <a:miter/>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sz="1400">
              <a:solidFill>
                <a:prstClr val="white"/>
              </a:solidFill>
              <a:latin typeface="Segoe UI semibold(Body)"/>
              <a:cs typeface="Segoe UI" panose="020B0502040204020203" pitchFamily="34" charset="0"/>
            </a:endParaRPr>
          </a:p>
        </p:txBody>
      </p:sp>
      <p:cxnSp>
        <p:nvCxnSpPr>
          <p:cNvPr id="60" name="Connector: Elbow 59">
            <a:extLst>
              <a:ext uri="{FF2B5EF4-FFF2-40B4-BE49-F238E27FC236}">
                <a16:creationId xmlns:a16="http://schemas.microsoft.com/office/drawing/2014/main" id="{B7B017F2-2C9F-0195-0825-A03237B17B9F}"/>
              </a:ext>
            </a:extLst>
          </p:cNvPr>
          <p:cNvCxnSpPr>
            <a:cxnSpLocks/>
          </p:cNvCxnSpPr>
          <p:nvPr/>
        </p:nvCxnSpPr>
        <p:spPr>
          <a:xfrm rot="10800000">
            <a:off x="1907684" y="5011114"/>
            <a:ext cx="3102472" cy="256611"/>
          </a:xfrm>
          <a:prstGeom prst="bentConnector3">
            <a:avLst>
              <a:gd name="adj1" fmla="val -43"/>
            </a:avLst>
          </a:prstGeom>
          <a:ln>
            <a:solidFill>
              <a:srgbClr val="3579CF"/>
            </a:solidFill>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4DFEB265-2799-E159-5B2B-52FF69175359}"/>
              </a:ext>
            </a:extLst>
          </p:cNvPr>
          <p:cNvSpPr txBox="1"/>
          <p:nvPr/>
        </p:nvSpPr>
        <p:spPr>
          <a:xfrm>
            <a:off x="8946986" y="2875562"/>
            <a:ext cx="2520639" cy="1215717"/>
          </a:xfrm>
          <a:prstGeom prst="rect">
            <a:avLst/>
          </a:prstGeom>
          <a:noFill/>
        </p:spPr>
        <p:txBody>
          <a:bodyPr wrap="square" lIns="0" tIns="0" rIns="0" bIns="0" rtlCol="0" anchor="t">
            <a:spAutoFit/>
          </a:bodyPr>
          <a:lstStyle/>
          <a:p>
            <a:pPr>
              <a:spcAft>
                <a:spcPts val="600"/>
              </a:spcAft>
              <a:defRPr/>
            </a:pPr>
            <a:r>
              <a:rPr lang="en-US" sz="1400">
                <a:solidFill>
                  <a:srgbClr val="000000"/>
                </a:solidFill>
                <a:latin typeface="Segoe UI Semibold"/>
                <a:cs typeface="Segoe UI Semibold"/>
              </a:rPr>
              <a:t>Protected badge </a:t>
            </a:r>
            <a:br>
              <a:rPr lang="en-US" sz="1400">
                <a:latin typeface="Segoe UI Semibold" panose="020B0702040204020203" pitchFamily="34" charset="0"/>
                <a:cs typeface="Segoe UI Semibold" panose="020B0702040204020203" pitchFamily="34" charset="0"/>
              </a:rPr>
            </a:br>
            <a:r>
              <a:rPr lang="en-US" sz="1300">
                <a:gradFill>
                  <a:gsLst>
                    <a:gs pos="2917">
                      <a:srgbClr val="000000"/>
                    </a:gs>
                    <a:gs pos="30000">
                      <a:srgbClr val="000000"/>
                    </a:gs>
                  </a:gsLst>
                  <a:lin ang="5400000" scaled="0"/>
                </a:gradFill>
                <a:latin typeface="Segoe UI "/>
                <a:cs typeface="Segoe UI"/>
              </a:rPr>
              <a:t>Ensure you’re signed in with your work account and confirm that you see      . If the shield icon is missing, sign in with your work account.</a:t>
            </a:r>
            <a:endParaRPr lang="en-US" sz="1300">
              <a:gradFill>
                <a:gsLst>
                  <a:gs pos="2917">
                    <a:srgbClr val="000000"/>
                  </a:gs>
                  <a:gs pos="30000">
                    <a:srgbClr val="000000"/>
                  </a:gs>
                </a:gsLst>
                <a:lin ang="5400000" scaled="0"/>
              </a:gradFill>
              <a:latin typeface="Segoe UI Variable Display "/>
              <a:cs typeface="Segoe UI"/>
            </a:endParaRPr>
          </a:p>
        </p:txBody>
      </p:sp>
      <p:sp>
        <p:nvSpPr>
          <p:cNvPr id="2" name="TextBox 1">
            <a:extLst>
              <a:ext uri="{FF2B5EF4-FFF2-40B4-BE49-F238E27FC236}">
                <a16:creationId xmlns:a16="http://schemas.microsoft.com/office/drawing/2014/main" id="{70D7CCCE-47D3-B4F2-1E31-E04AAE224929}"/>
              </a:ext>
            </a:extLst>
          </p:cNvPr>
          <p:cNvSpPr txBox="1"/>
          <p:nvPr/>
        </p:nvSpPr>
        <p:spPr>
          <a:xfrm>
            <a:off x="8936799" y="4323812"/>
            <a:ext cx="2520639" cy="815608"/>
          </a:xfrm>
          <a:prstGeom prst="rect">
            <a:avLst/>
          </a:prstGeom>
          <a:noFill/>
        </p:spPr>
        <p:txBody>
          <a:bodyPr wrap="square" lIns="0" tIns="0" rIns="0" bIns="0" rtlCol="0" anchor="t">
            <a:spAutoFit/>
          </a:bodyPr>
          <a:lstStyle/>
          <a:p>
            <a:pPr>
              <a:spcAft>
                <a:spcPts val="600"/>
              </a:spcAft>
              <a:defRPr/>
            </a:pPr>
            <a:r>
              <a:rPr lang="en-US" sz="1400">
                <a:solidFill>
                  <a:srgbClr val="000000"/>
                </a:solidFill>
                <a:latin typeface="Segoe UI Semibold"/>
                <a:cs typeface="Segoe UI Semibold"/>
              </a:rPr>
              <a:t>Recent chats</a:t>
            </a:r>
            <a:br>
              <a:rPr lang="en-US" sz="1400">
                <a:latin typeface="Segoe UI Semibold" panose="020B0702040204020203" pitchFamily="34" charset="0"/>
                <a:cs typeface="Segoe UI Semibold" panose="020B0702040204020203" pitchFamily="34" charset="0"/>
              </a:rPr>
            </a:br>
            <a:r>
              <a:rPr lang="en-US" sz="1300">
                <a:gradFill>
                  <a:gsLst>
                    <a:gs pos="2917">
                      <a:srgbClr val="000000"/>
                    </a:gs>
                    <a:gs pos="30000">
                      <a:srgbClr val="000000"/>
                    </a:gs>
                  </a:gsLst>
                  <a:lin ang="5400000" scaled="0"/>
                </a:gradFill>
                <a:latin typeface="Segoe UI "/>
                <a:cs typeface="Segoe UI"/>
              </a:rPr>
              <a:t>Return to a previous chat you had with Copilot to continue the conversation</a:t>
            </a:r>
            <a:endParaRPr lang="en-US" sz="1300">
              <a:gradFill>
                <a:gsLst>
                  <a:gs pos="2917">
                    <a:srgbClr val="000000"/>
                  </a:gs>
                  <a:gs pos="30000">
                    <a:srgbClr val="000000"/>
                  </a:gs>
                </a:gsLst>
                <a:lin ang="5400000" scaled="0"/>
              </a:gradFill>
              <a:latin typeface="Segoe UI Variable Display "/>
              <a:cs typeface="Segoe UI"/>
            </a:endParaRPr>
          </a:p>
        </p:txBody>
      </p:sp>
      <p:cxnSp>
        <p:nvCxnSpPr>
          <p:cNvPr id="6" name="Straight Connector 5">
            <a:extLst>
              <a:ext uri="{FF2B5EF4-FFF2-40B4-BE49-F238E27FC236}">
                <a16:creationId xmlns:a16="http://schemas.microsoft.com/office/drawing/2014/main" id="{FBB15D5F-FCB1-9245-7578-AE8AFFB47178}"/>
              </a:ext>
            </a:extLst>
          </p:cNvPr>
          <p:cNvCxnSpPr/>
          <p:nvPr/>
        </p:nvCxnSpPr>
        <p:spPr>
          <a:xfrm>
            <a:off x="7561221" y="2967245"/>
            <a:ext cx="1222628" cy="0"/>
          </a:xfrm>
          <a:prstGeom prst="line">
            <a:avLst/>
          </a:prstGeom>
          <a:ln>
            <a:solidFill>
              <a:srgbClr val="3579CF"/>
            </a:solidFill>
          </a:ln>
        </p:spPr>
        <p:style>
          <a:lnRef idx="2">
            <a:schemeClr val="accent1"/>
          </a:lnRef>
          <a:fillRef idx="0">
            <a:schemeClr val="accent1"/>
          </a:fillRef>
          <a:effectRef idx="1">
            <a:schemeClr val="accent1"/>
          </a:effectRef>
          <a:fontRef idx="minor">
            <a:schemeClr val="tx1"/>
          </a:fontRef>
        </p:style>
      </p:cxnSp>
      <p:cxnSp>
        <p:nvCxnSpPr>
          <p:cNvPr id="10" name="Connector: Elbow 9">
            <a:extLst>
              <a:ext uri="{FF2B5EF4-FFF2-40B4-BE49-F238E27FC236}">
                <a16:creationId xmlns:a16="http://schemas.microsoft.com/office/drawing/2014/main" id="{A0EFEFF0-3C0B-76F8-2411-581CB355DADF}"/>
              </a:ext>
            </a:extLst>
          </p:cNvPr>
          <p:cNvCxnSpPr>
            <a:cxnSpLocks/>
          </p:cNvCxnSpPr>
          <p:nvPr/>
        </p:nvCxnSpPr>
        <p:spPr>
          <a:xfrm>
            <a:off x="8172535" y="3819304"/>
            <a:ext cx="657846" cy="646370"/>
          </a:xfrm>
          <a:prstGeom prst="bentConnector3">
            <a:avLst>
              <a:gd name="adj1" fmla="val 771"/>
            </a:avLst>
          </a:prstGeom>
          <a:ln>
            <a:solidFill>
              <a:srgbClr val="3579CF"/>
            </a:solidFill>
          </a:ln>
        </p:spPr>
        <p:style>
          <a:lnRef idx="2">
            <a:schemeClr val="accent1"/>
          </a:lnRef>
          <a:fillRef idx="0">
            <a:schemeClr val="accent1"/>
          </a:fillRef>
          <a:effectRef idx="1">
            <a:schemeClr val="accent1"/>
          </a:effectRef>
          <a:fontRef idx="minor">
            <a:schemeClr val="tx1"/>
          </a:fontRef>
        </p:style>
      </p:cxnSp>
      <p:sp>
        <p:nvSpPr>
          <p:cNvPr id="16" name="Oval 15">
            <a:extLst>
              <a:ext uri="{FF2B5EF4-FFF2-40B4-BE49-F238E27FC236}">
                <a16:creationId xmlns:a16="http://schemas.microsoft.com/office/drawing/2014/main" id="{5F56475C-C77E-5F44-790F-D3B7F0297AA4}"/>
              </a:ext>
            </a:extLst>
          </p:cNvPr>
          <p:cNvSpPr/>
          <p:nvPr/>
        </p:nvSpPr>
        <p:spPr>
          <a:xfrm>
            <a:off x="8782756" y="4430587"/>
            <a:ext cx="95250" cy="91440"/>
          </a:xfrm>
          <a:prstGeom prst="ellipse">
            <a:avLst/>
          </a:prstGeom>
          <a:solidFill>
            <a:srgbClr val="3579CF"/>
          </a:solidFill>
          <a:ln w="3343" cap="flat">
            <a:noFill/>
            <a:prstDash val="solid"/>
            <a:miter/>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sz="1400">
              <a:solidFill>
                <a:prstClr val="white"/>
              </a:solidFill>
              <a:latin typeface="Segoe UI semibold(Body)"/>
              <a:cs typeface="Segoe UI" panose="020B0502040204020203" pitchFamily="34" charset="0"/>
            </a:endParaRPr>
          </a:p>
        </p:txBody>
      </p:sp>
      <p:pic>
        <p:nvPicPr>
          <p:cNvPr id="3" name="Picture 2" descr="A screenshot of a computer&#10;&#10;Description automatically generated">
            <a:extLst>
              <a:ext uri="{FF2B5EF4-FFF2-40B4-BE49-F238E27FC236}">
                <a16:creationId xmlns:a16="http://schemas.microsoft.com/office/drawing/2014/main" id="{A1C25252-11B7-EFDC-0A86-D412B74DEEAD}"/>
              </a:ext>
            </a:extLst>
          </p:cNvPr>
          <p:cNvPicPr>
            <a:picLocks noChangeAspect="1"/>
          </p:cNvPicPr>
          <p:nvPr/>
        </p:nvPicPr>
        <p:blipFill>
          <a:blip r:embed="rId4">
            <a:extLst>
              <a:ext uri="{28A0092B-C50C-407E-A947-70E740481C1C}">
                <a14:useLocalDpi xmlns:a14="http://schemas.microsoft.com/office/drawing/2010/main" val="0"/>
              </a:ext>
            </a:extLst>
          </a:blip>
          <a:srcRect l="74259" t="15022" r="24738" b="83127"/>
          <a:stretch/>
        </p:blipFill>
        <p:spPr>
          <a:xfrm>
            <a:off x="9545152" y="3474902"/>
            <a:ext cx="207895" cy="226239"/>
          </a:xfrm>
          <a:prstGeom prst="rect">
            <a:avLst/>
          </a:prstGeom>
          <a:ln w="38100">
            <a:noFill/>
          </a:ln>
        </p:spPr>
      </p:pic>
    </p:spTree>
    <p:extLst>
      <p:ext uri="{BB962C8B-B14F-4D97-AF65-F5344CB8AC3E}">
        <p14:creationId xmlns:p14="http://schemas.microsoft.com/office/powerpoint/2010/main" val="32475545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Rectangle: Rounded Corners 2">
            <a:extLst>
              <a:ext uri="{FF2B5EF4-FFF2-40B4-BE49-F238E27FC236}">
                <a16:creationId xmlns:a16="http://schemas.microsoft.com/office/drawing/2014/main" id="{25740EE8-9041-7BCA-1105-9475F90E80F1}"/>
              </a:ext>
            </a:extLst>
          </p:cNvPr>
          <p:cNvSpPr/>
          <p:nvPr/>
        </p:nvSpPr>
        <p:spPr bwMode="auto">
          <a:xfrm>
            <a:off x="445091" y="1246910"/>
            <a:ext cx="11296945" cy="5022128"/>
          </a:xfrm>
          <a:prstGeom prst="roundRect">
            <a:avLst>
              <a:gd name="adj" fmla="val 4127"/>
            </a:avLst>
          </a:prstGeom>
          <a:blipFill dpi="0" rotWithShape="0">
            <a:blip r:embed="rId3">
              <a:lum/>
            </a:blip>
            <a:srcRect/>
            <a:stretch>
              <a:fillRect l="-3940" t="-25810" r="-3983" b="-1614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err="1">
              <a:gradFill>
                <a:gsLst>
                  <a:gs pos="0">
                    <a:srgbClr val="FFFFFF"/>
                  </a:gs>
                  <a:gs pos="100000">
                    <a:srgbClr val="FFFFFF"/>
                  </a:gs>
                </a:gsLst>
                <a:lin ang="5400000" scaled="0"/>
              </a:gradFill>
              <a:latin typeface="Segoe UI"/>
              <a:cs typeface="Segoe UI" pitchFamily="34" charset="0"/>
            </a:endParaRPr>
          </a:p>
        </p:txBody>
      </p:sp>
      <p:sp>
        <p:nvSpPr>
          <p:cNvPr id="16" name="TextBox 15">
            <a:extLst>
              <a:ext uri="{FF2B5EF4-FFF2-40B4-BE49-F238E27FC236}">
                <a16:creationId xmlns:a16="http://schemas.microsoft.com/office/drawing/2014/main" id="{77B555E0-045D-4A5B-6016-C91BC85ED676}"/>
              </a:ext>
            </a:extLst>
          </p:cNvPr>
          <p:cNvSpPr txBox="1"/>
          <p:nvPr/>
        </p:nvSpPr>
        <p:spPr>
          <a:xfrm>
            <a:off x="6676833" y="1693388"/>
            <a:ext cx="4596833" cy="4401205"/>
          </a:xfrm>
          <a:prstGeom prst="rect">
            <a:avLst/>
          </a:prstGeom>
          <a:noFill/>
        </p:spPr>
        <p:txBody>
          <a:bodyPr wrap="square" lIns="0" tIns="0" rIns="0" bIns="0" rtlCol="0" anchor="t">
            <a:spAutoFit/>
          </a:bodyPr>
          <a:lstStyle/>
          <a:p>
            <a:pPr>
              <a:spcBef>
                <a:spcPts val="600"/>
              </a:spcBef>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A </a:t>
            </a: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rPr>
              <a:t>prompt </a:t>
            </a: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is the question or instruction you enter in the text box. This is what</a:t>
            </a:r>
            <a:r>
              <a:rPr lang="en-US" sz="1600">
                <a:gradFill>
                  <a:gsLst>
                    <a:gs pos="2917">
                      <a:srgbClr val="000000"/>
                    </a:gs>
                    <a:gs pos="30000">
                      <a:srgbClr val="000000"/>
                    </a:gs>
                  </a:gsLst>
                  <a:lin ang="5400000" scaled="0"/>
                </a:gradFill>
                <a:latin typeface="Segoe UI "/>
                <a:cs typeface="Segoe UI"/>
              </a:rPr>
              <a:t> Copilot chat </a:t>
            </a: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will respond to. </a:t>
            </a: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rPr>
              <a:t>Use natural language</a:t>
            </a: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 Don’t feel like you need to break your ideas or questions down into keywords. </a:t>
            </a:r>
            <a:endParaRPr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cs typeface="Segoe UI"/>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Classic search</a:t>
            </a:r>
            <a:r>
              <a:rPr kumimoji="0" lang="en-US" sz="1600" b="1"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 </a:t>
            </a: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is about keywords to get a list of sources. </a:t>
            </a: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rPr>
              <a:t>Chat is about </a:t>
            </a:r>
            <a:r>
              <a:rPr lang="en-US" sz="1600">
                <a:gradFill>
                  <a:gsLst>
                    <a:gs pos="2917">
                      <a:srgbClr val="000000"/>
                    </a:gs>
                    <a:gs pos="30000">
                      <a:srgbClr val="000000"/>
                    </a:gs>
                  </a:gsLst>
                  <a:lin ang="5400000" scaled="0"/>
                </a:gradFill>
                <a:latin typeface="Segoe UI Semibold"/>
                <a:cs typeface="Segoe UI"/>
              </a:rPr>
              <a:t>using </a:t>
            </a: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rPr>
              <a:t>detailed questions or statements to generate a custom response for you.</a:t>
            </a:r>
            <a:endParaRPr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cs typeface="Segoe UI"/>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Enter your first prompt in the text box at the bottom of your screen</a:t>
            </a:r>
            <a:r>
              <a:rPr lang="en-US" sz="1600">
                <a:gradFill>
                  <a:gsLst>
                    <a:gs pos="2917">
                      <a:srgbClr val="000000"/>
                    </a:gs>
                    <a:gs pos="30000">
                      <a:srgbClr val="000000"/>
                    </a:gs>
                  </a:gsLst>
                  <a:lin ang="5400000" scaled="0"/>
                </a:gradFill>
                <a:latin typeface="Segoe UI "/>
                <a:cs typeface="Segoe UI"/>
              </a:rPr>
              <a:t>, like </a:t>
            </a:r>
            <a:r>
              <a:rPr lang="en-US" sz="1600" i="1">
                <a:gradFill>
                  <a:gsLst>
                    <a:gs pos="2917">
                      <a:srgbClr val="000000"/>
                    </a:gs>
                    <a:gs pos="30000">
                      <a:srgbClr val="000000"/>
                    </a:gs>
                  </a:gsLst>
                  <a:lin ang="5400000" scaled="0"/>
                </a:gradFill>
                <a:latin typeface="Segoe UI "/>
                <a:cs typeface="Segoe UI"/>
              </a:rPr>
              <a:t>“Draft a cold call email to a customer.”</a:t>
            </a:r>
            <a:endParaRPr lang="en-US" sz="1600" b="0" i="1" u="none" strike="noStrike" kern="1200" cap="none" spc="0" normalizeH="0" baseline="0" noProof="0">
              <a:ln>
                <a:noFill/>
              </a:ln>
              <a:gradFill>
                <a:gsLst>
                  <a:gs pos="2917">
                    <a:srgbClr val="000000"/>
                  </a:gs>
                  <a:gs pos="30000">
                    <a:srgbClr val="000000"/>
                  </a:gs>
                </a:gsLst>
                <a:lin ang="5400000" scaled="0"/>
              </a:gradFill>
              <a:effectLst/>
              <a:uLnTx/>
              <a:uFillTx/>
              <a:latin typeface="Segoe UI "/>
              <a:cs typeface="Segoe UI"/>
            </a:endParaRPr>
          </a:p>
        </p:txBody>
      </p:sp>
      <p:sp>
        <p:nvSpPr>
          <p:cNvPr id="8" name="Title 1">
            <a:extLst>
              <a:ext uri="{FF2B5EF4-FFF2-40B4-BE49-F238E27FC236}">
                <a16:creationId xmlns:a16="http://schemas.microsoft.com/office/drawing/2014/main" id="{719B85C0-E31D-DD73-61ED-4D0CBCCF5F2F}"/>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00000"/>
                </a:solidFill>
                <a:effectLst/>
                <a:uLnTx/>
                <a:uFillTx/>
                <a:latin typeface="Segoe UI Semibold" panose="020B0702040204020203" pitchFamily="34" charset="0"/>
                <a:ea typeface="+mn-ea"/>
                <a:cs typeface="Segoe UI Semibold" panose="020B0702040204020203" pitchFamily="34" charset="0"/>
              </a:rPr>
              <a:t>What is a “prompt?“</a:t>
            </a:r>
          </a:p>
        </p:txBody>
      </p:sp>
      <p:sp>
        <p:nvSpPr>
          <p:cNvPr id="2" name="TextBox 1">
            <a:extLst>
              <a:ext uri="{FF2B5EF4-FFF2-40B4-BE49-F238E27FC236}">
                <a16:creationId xmlns:a16="http://schemas.microsoft.com/office/drawing/2014/main" id="{748A72FC-9682-74E7-0D39-D496116E4CAB}"/>
              </a:ext>
            </a:extLst>
          </p:cNvPr>
          <p:cNvSpPr txBox="1"/>
          <p:nvPr/>
        </p:nvSpPr>
        <p:spPr>
          <a:xfrm>
            <a:off x="827670" y="5558877"/>
            <a:ext cx="3905250" cy="18466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000000"/>
                </a:solidFill>
                <a:effectLst/>
                <a:uLnTx/>
                <a:uFillTx/>
                <a:latin typeface="Segoe UI"/>
                <a:ea typeface="+mn-ea"/>
                <a:cs typeface="Segoe UI"/>
              </a:rPr>
              <a:t>Get started by entering your prompt in the text box</a:t>
            </a:r>
          </a:p>
        </p:txBody>
      </p:sp>
      <p:grpSp>
        <p:nvGrpSpPr>
          <p:cNvPr id="5" name="Group 4">
            <a:extLst>
              <a:ext uri="{FF2B5EF4-FFF2-40B4-BE49-F238E27FC236}">
                <a16:creationId xmlns:a16="http://schemas.microsoft.com/office/drawing/2014/main" id="{77F44A26-F9EB-FCF3-E0A2-3B2B10C87354}"/>
              </a:ext>
            </a:extLst>
          </p:cNvPr>
          <p:cNvGrpSpPr/>
          <p:nvPr/>
        </p:nvGrpSpPr>
        <p:grpSpPr>
          <a:xfrm>
            <a:off x="721332" y="1978178"/>
            <a:ext cx="5667125" cy="3344987"/>
            <a:chOff x="751667" y="1978178"/>
            <a:chExt cx="5667125" cy="3344987"/>
          </a:xfrm>
        </p:grpSpPr>
        <p:pic>
          <p:nvPicPr>
            <p:cNvPr id="4" name="Picture 3" descr="A screenshot of a computer&#10;&#10;Description automatically generated">
              <a:extLst>
                <a:ext uri="{FF2B5EF4-FFF2-40B4-BE49-F238E27FC236}">
                  <a16:creationId xmlns:a16="http://schemas.microsoft.com/office/drawing/2014/main" id="{0C3E66C2-5B0B-28F8-14DB-A2DC6D38E2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667" y="1978178"/>
              <a:ext cx="5667125" cy="3344987"/>
            </a:xfrm>
            <a:prstGeom prst="rect">
              <a:avLst/>
            </a:prstGeom>
          </p:spPr>
        </p:pic>
        <p:pic>
          <p:nvPicPr>
            <p:cNvPr id="6" name="Graphic 5">
              <a:extLst>
                <a:ext uri="{FF2B5EF4-FFF2-40B4-BE49-F238E27FC236}">
                  <a16:creationId xmlns:a16="http://schemas.microsoft.com/office/drawing/2014/main" id="{75CDF7C4-25DA-E639-F0A9-8B06041426E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18334" y="2048581"/>
              <a:ext cx="5321656" cy="3035241"/>
            </a:xfrm>
            <a:prstGeom prst="rect">
              <a:avLst/>
            </a:prstGeom>
          </p:spPr>
        </p:pic>
      </p:grpSp>
      <p:pic>
        <p:nvPicPr>
          <p:cNvPr id="9" name="Picture 8" descr="A screenshot of a computer&#10;&#10;Description automatically generated">
            <a:extLst>
              <a:ext uri="{FF2B5EF4-FFF2-40B4-BE49-F238E27FC236}">
                <a16:creationId xmlns:a16="http://schemas.microsoft.com/office/drawing/2014/main" id="{336C2807-5877-22F8-3CB9-01C3C670C083}"/>
              </a:ext>
            </a:extLst>
          </p:cNvPr>
          <p:cNvPicPr>
            <a:picLocks noChangeAspect="1"/>
          </p:cNvPicPr>
          <p:nvPr/>
        </p:nvPicPr>
        <p:blipFill>
          <a:blip r:embed="rId7">
            <a:extLst>
              <a:ext uri="{28A0092B-C50C-407E-A947-70E740481C1C}">
                <a14:useLocalDpi xmlns:a14="http://schemas.microsoft.com/office/drawing/2010/main" val="0"/>
              </a:ext>
            </a:extLst>
          </a:blip>
          <a:srcRect l="19180" t="86873" r="32054" b="3147"/>
          <a:stretch/>
        </p:blipFill>
        <p:spPr>
          <a:xfrm>
            <a:off x="1021844" y="4741108"/>
            <a:ext cx="5078237" cy="58454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357647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Rounded Corners 9">
            <a:extLst>
              <a:ext uri="{FF2B5EF4-FFF2-40B4-BE49-F238E27FC236}">
                <a16:creationId xmlns:a16="http://schemas.microsoft.com/office/drawing/2014/main" id="{84E886F2-BDA5-5151-2C79-3B6035E4CBA1}"/>
              </a:ext>
            </a:extLst>
          </p:cNvPr>
          <p:cNvSpPr/>
          <p:nvPr/>
        </p:nvSpPr>
        <p:spPr bwMode="auto">
          <a:xfrm>
            <a:off x="6311536" y="1495425"/>
            <a:ext cx="5423264" cy="3867150"/>
          </a:xfrm>
          <a:prstGeom prst="roundRect">
            <a:avLst>
              <a:gd name="adj" fmla="val 4127"/>
            </a:avLst>
          </a:prstGeom>
          <a:blipFill dpi="0" rotWithShape="0">
            <a:blip r:embed="rId3">
              <a:lum/>
            </a:blip>
            <a:srcRect/>
            <a:stretch>
              <a:fillRect l="-13036" t="-32096" r="-220297" b="-2111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useBgFill="1">
        <p:nvSpPr>
          <p:cNvPr id="3" name="Rectangle: Rounded Corners 2">
            <a:extLst>
              <a:ext uri="{FF2B5EF4-FFF2-40B4-BE49-F238E27FC236}">
                <a16:creationId xmlns:a16="http://schemas.microsoft.com/office/drawing/2014/main" id="{E5E9DD60-578F-43DF-75BB-8B66AFC95A81}"/>
              </a:ext>
            </a:extLst>
          </p:cNvPr>
          <p:cNvSpPr/>
          <p:nvPr/>
        </p:nvSpPr>
        <p:spPr bwMode="auto">
          <a:xfrm>
            <a:off x="588263" y="1495425"/>
            <a:ext cx="5423264" cy="3867150"/>
          </a:xfrm>
          <a:prstGeom prst="roundRect">
            <a:avLst>
              <a:gd name="adj" fmla="val 4127"/>
            </a:avLst>
          </a:prstGeom>
          <a:blipFill dpi="0" rotWithShape="0">
            <a:blip r:embed="rId3">
              <a:lum/>
            </a:blip>
            <a:srcRect/>
            <a:stretch>
              <a:fillRect l="-110456" t="-48553" r="-2003" b="-25161"/>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 name="Rectangle: Rounded Corners 3">
            <a:extLst>
              <a:ext uri="{FF2B5EF4-FFF2-40B4-BE49-F238E27FC236}">
                <a16:creationId xmlns:a16="http://schemas.microsoft.com/office/drawing/2014/main" id="{45F5B6F7-36D0-F30F-C393-3C8B5DDD29AF}"/>
              </a:ext>
            </a:extLst>
          </p:cNvPr>
          <p:cNvSpPr/>
          <p:nvPr/>
        </p:nvSpPr>
        <p:spPr bwMode="auto">
          <a:xfrm>
            <a:off x="6679474" y="1778222"/>
            <a:ext cx="4687388" cy="553998"/>
          </a:xfrm>
          <a:prstGeom prst="roundRect">
            <a:avLst/>
          </a:prstGeom>
          <a:solidFill>
            <a:srgbClr val="00B050"/>
          </a:solidFill>
          <a:ln>
            <a:noFill/>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Segoe UI Semibold"/>
                <a:ea typeface="+mn-ea"/>
                <a:cs typeface="Segoe UI"/>
              </a:rPr>
              <a:t>       More Effective</a:t>
            </a:r>
          </a:p>
        </p:txBody>
      </p:sp>
      <p:sp>
        <p:nvSpPr>
          <p:cNvPr id="7" name="TextBox 6">
            <a:extLst>
              <a:ext uri="{FF2B5EF4-FFF2-40B4-BE49-F238E27FC236}">
                <a16:creationId xmlns:a16="http://schemas.microsoft.com/office/drawing/2014/main" id="{96C82A21-1BC6-15C7-7F62-07D17A9FFA3F}"/>
              </a:ext>
            </a:extLst>
          </p:cNvPr>
          <p:cNvSpPr txBox="1"/>
          <p:nvPr/>
        </p:nvSpPr>
        <p:spPr>
          <a:xfrm>
            <a:off x="6646817" y="2573624"/>
            <a:ext cx="4752702" cy="2292935"/>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00000"/>
              </a:lnSpc>
              <a:spcBef>
                <a:spcPts val="600"/>
              </a:spcBef>
              <a:spcAft>
                <a:spcPts val="0"/>
              </a:spcAft>
              <a:buClrTx/>
              <a:buSzTx/>
              <a:buFont typeface="Wingdings" panose="05000000000000000000" pitchFamily="2" charset="2"/>
              <a:buChar char="ü"/>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rPr>
              <a:t>Specific and detailed</a:t>
            </a:r>
          </a:p>
          <a:p>
            <a:pPr marL="285750" marR="0" lvl="0" indent="-285750" algn="l" defTabSz="914400" rtl="0" eaLnBrk="1" fontAlgn="auto" latinLnBrk="0" hangingPunct="1">
              <a:lnSpc>
                <a:spcPct val="100000"/>
              </a:lnSpc>
              <a:spcBef>
                <a:spcPts val="600"/>
              </a:spcBef>
              <a:spcAft>
                <a:spcPts val="0"/>
              </a:spcAft>
              <a:buClrTx/>
              <a:buSzTx/>
              <a:buFont typeface="Wingdings" panose="05000000000000000000" pitchFamily="2" charset="2"/>
              <a:buChar char="ü"/>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In full sentences, with instructions</a:t>
            </a:r>
          </a:p>
          <a:p>
            <a:pPr marL="285750" marR="0" lvl="0" indent="-285750" algn="l" defTabSz="914400" rtl="0" eaLnBrk="1" fontAlgn="auto" latinLnBrk="0" hangingPunct="1">
              <a:lnSpc>
                <a:spcPct val="100000"/>
              </a:lnSpc>
              <a:spcBef>
                <a:spcPts val="600"/>
              </a:spcBef>
              <a:spcAft>
                <a:spcPts val="0"/>
              </a:spcAft>
              <a:buClrTx/>
              <a:buSzTx/>
              <a:buFont typeface="Wingdings" panose="05000000000000000000" pitchFamily="2" charset="2"/>
              <a:buChar char="ü"/>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States the tone, purpose, preferred format, etc.</a:t>
            </a:r>
          </a:p>
          <a:p>
            <a:pPr marL="0" marR="0" lvl="0" indent="0" algn="l" defTabSz="914400" rtl="0" eaLnBrk="1" fontAlgn="auto" latinLnBrk="0" hangingPunct="1">
              <a:lnSpc>
                <a:spcPct val="100000"/>
              </a:lnSpc>
              <a:spcBef>
                <a:spcPts val="600"/>
              </a:spcBef>
              <a:spcAft>
                <a:spcPts val="0"/>
              </a:spcAft>
              <a:buClrTx/>
              <a:buSzTx/>
              <a:buFontTx/>
              <a:buNone/>
              <a:tabLst/>
              <a:defRPr/>
            </a:pPr>
            <a:br>
              <a:rPr kumimoji="0" lang="en-US" sz="1600" b="0" i="0" u="none" strike="noStrike" kern="1200" cap="none" spc="0" normalizeH="0" baseline="0" noProof="0">
                <a:ln>
                  <a:noFill/>
                </a:ln>
                <a:solidFill>
                  <a:srgbClr val="000000"/>
                </a:solidFill>
                <a:effectLst/>
                <a:uLnTx/>
                <a:uFillTx/>
                <a:latin typeface="Segoe UI Variable Display "/>
                <a:ea typeface="+mn-ea"/>
                <a:cs typeface="Segoe UI"/>
              </a:rPr>
            </a:b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rPr>
              <a:t>Example: </a:t>
            </a:r>
            <a:r>
              <a:rPr kumimoji="0" lang="en-US" sz="1600" b="0" i="1"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Recap the findings of the article I've copied below and include the top 3 concerns. Provide the answer in two to three paragraphs and use a business tone.</a:t>
            </a:r>
          </a:p>
        </p:txBody>
      </p:sp>
      <p:sp>
        <p:nvSpPr>
          <p:cNvPr id="9" name="TextBox 8">
            <a:extLst>
              <a:ext uri="{FF2B5EF4-FFF2-40B4-BE49-F238E27FC236}">
                <a16:creationId xmlns:a16="http://schemas.microsoft.com/office/drawing/2014/main" id="{BC3CA443-707B-6A02-0573-10434F406AE8}"/>
              </a:ext>
            </a:extLst>
          </p:cNvPr>
          <p:cNvSpPr txBox="1"/>
          <p:nvPr/>
        </p:nvSpPr>
        <p:spPr>
          <a:xfrm>
            <a:off x="844514" y="5710045"/>
            <a:ext cx="10502972" cy="553998"/>
          </a:xfrm>
          <a:prstGeom prst="rect">
            <a:avLst/>
          </a:prstGeom>
          <a:noFill/>
        </p:spPr>
        <p:txBody>
          <a:bodyPr wrap="square" lIns="0" tIns="0" rIns="0" bIns="0" rtlCol="0" anchor="t">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
                <a:ea typeface="+mn-ea"/>
                <a:cs typeface="Segoe UI"/>
              </a:rPr>
              <a:t>But there are no ‘wrong’ prompts because </a:t>
            </a:r>
            <a:r>
              <a:rPr kumimoji="0" lang="en-US" sz="1800" i="0" u="none" strike="noStrike" kern="1200" cap="none" spc="0" normalizeH="0" baseline="0" noProof="0">
                <a:ln>
                  <a:noFill/>
                </a:ln>
                <a:solidFill>
                  <a:srgbClr val="000000"/>
                </a:solidFill>
                <a:effectLst/>
                <a:uLnTx/>
                <a:uFillTx/>
                <a:latin typeface="Segoe UI Semibold"/>
                <a:ea typeface="+mn-ea"/>
                <a:cs typeface="Segoe UI"/>
              </a:rPr>
              <a:t>natural, conversational language is welcome</a:t>
            </a:r>
            <a:r>
              <a:rPr kumimoji="0" lang="en-US" sz="1800" b="0" i="0" u="none" strike="noStrike" kern="1200" cap="none" spc="0" normalizeH="0" baseline="0" noProof="0">
                <a:ln>
                  <a:noFill/>
                </a:ln>
                <a:solidFill>
                  <a:srgbClr val="000000"/>
                </a:solidFill>
                <a:effectLst/>
                <a:uLnTx/>
                <a:uFillTx/>
                <a:latin typeface="Segoe UI "/>
                <a:ea typeface="+mn-ea"/>
                <a:cs typeface="Segoe UI"/>
              </a:rPr>
              <a:t>.</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
                <a:ea typeface="+mn-ea"/>
                <a:cs typeface="Segoe UI"/>
              </a:rPr>
              <a:t>Experiment away!</a:t>
            </a:r>
          </a:p>
        </p:txBody>
      </p:sp>
      <p:sp>
        <p:nvSpPr>
          <p:cNvPr id="5" name="Rectangle: Rounded Corners 4">
            <a:extLst>
              <a:ext uri="{FF2B5EF4-FFF2-40B4-BE49-F238E27FC236}">
                <a16:creationId xmlns:a16="http://schemas.microsoft.com/office/drawing/2014/main" id="{8286180C-15EE-5E6D-6D93-974266ECC1DA}"/>
              </a:ext>
            </a:extLst>
          </p:cNvPr>
          <p:cNvSpPr/>
          <p:nvPr/>
        </p:nvSpPr>
        <p:spPr bwMode="auto">
          <a:xfrm>
            <a:off x="956201" y="1778222"/>
            <a:ext cx="4687388" cy="553998"/>
          </a:xfrm>
          <a:prstGeom prst="roundRect">
            <a:avLst/>
          </a:prstGeom>
          <a:solidFill>
            <a:schemeClr val="bg2">
              <a:lumMod val="90000"/>
            </a:schemeClr>
          </a:solidFill>
          <a:ln>
            <a:noFill/>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chemeClr val="tx1"/>
                </a:solidFill>
                <a:effectLst/>
                <a:uLnTx/>
                <a:uFillTx/>
                <a:latin typeface="Segoe UI Semibold"/>
                <a:ea typeface="+mn-ea"/>
                <a:cs typeface="Segoe UI"/>
              </a:rPr>
              <a:t>      Less Effective</a:t>
            </a:r>
          </a:p>
        </p:txBody>
      </p:sp>
      <p:sp>
        <p:nvSpPr>
          <p:cNvPr id="8" name="TextBox 7">
            <a:extLst>
              <a:ext uri="{FF2B5EF4-FFF2-40B4-BE49-F238E27FC236}">
                <a16:creationId xmlns:a16="http://schemas.microsoft.com/office/drawing/2014/main" id="{3E62B56F-12B5-BC98-77E2-3E3C73EE2C49}"/>
              </a:ext>
            </a:extLst>
          </p:cNvPr>
          <p:cNvSpPr txBox="1"/>
          <p:nvPr/>
        </p:nvSpPr>
        <p:spPr>
          <a:xfrm>
            <a:off x="1153015" y="2611099"/>
            <a:ext cx="4293761" cy="2369880"/>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00000"/>
              </a:lnSpc>
              <a:spcBef>
                <a:spcPts val="600"/>
              </a:spcBef>
              <a:spcAft>
                <a:spcPts val="0"/>
              </a:spcAft>
              <a:buClrTx/>
              <a:buSzTx/>
              <a:buFont typeface="Segoe UI Variable Display Semib" pitchFamily="2" charset="0"/>
              <a:buChar char="×"/>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rPr>
              <a:t>Vague</a:t>
            </a:r>
            <a:endParaRPr kumimoji="0" lang="en-US" sz="1800" b="0" i="0" u="none" strike="noStrike" kern="1200" cap="none" spc="0" normalizeH="0" baseline="0" noProof="0">
              <a:ln>
                <a:noFill/>
              </a:ln>
              <a:solidFill>
                <a:srgbClr val="000000"/>
              </a:solidFill>
              <a:effectLst/>
              <a:uLnTx/>
              <a:uFillTx/>
              <a:latin typeface="Segoe UI"/>
              <a:ea typeface="+mn-ea"/>
              <a:cs typeface="+mn-cs"/>
            </a:endParaRPr>
          </a:p>
          <a:p>
            <a:pPr marL="285750" marR="0" lvl="0" indent="-285750" algn="l" defTabSz="914400" rtl="0" eaLnBrk="1" fontAlgn="auto" latinLnBrk="0" hangingPunct="1">
              <a:lnSpc>
                <a:spcPct val="100000"/>
              </a:lnSpc>
              <a:spcBef>
                <a:spcPts val="600"/>
              </a:spcBef>
              <a:spcAft>
                <a:spcPts val="0"/>
              </a:spcAft>
              <a:buClrTx/>
              <a:buSzTx/>
              <a:buFontTx/>
              <a:buChar char="×"/>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Just a few words</a:t>
            </a:r>
          </a:p>
          <a:p>
            <a:pPr marL="285750" marR="0" lvl="0" indent="-285750" algn="l" defTabSz="914400" rtl="0" eaLnBrk="1" fontAlgn="auto" latinLnBrk="0" hangingPunct="1">
              <a:lnSpc>
                <a:spcPct val="100000"/>
              </a:lnSpc>
              <a:spcBef>
                <a:spcPts val="600"/>
              </a:spcBef>
              <a:spcAft>
                <a:spcPts val="0"/>
              </a:spcAft>
              <a:buClrTx/>
              <a:buSzTx/>
              <a:buFontTx/>
              <a:buChar char="×"/>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No context on preferred output</a:t>
            </a:r>
            <a:br>
              <a:rPr kumimoji="0" lang="en-US" sz="1600" b="0" i="0" u="none" strike="noStrike" kern="1200" cap="none" spc="0" normalizeH="0" baseline="0" noProof="0">
                <a:ln>
                  <a:noFill/>
                </a:ln>
                <a:solidFill>
                  <a:srgbClr val="000000"/>
                </a:solidFill>
                <a:effectLst/>
                <a:uLnTx/>
                <a:uFillTx/>
                <a:latin typeface="Segoe UI Variable Display "/>
                <a:ea typeface="+mn-ea"/>
                <a:cs typeface="Segoe UI"/>
              </a:rPr>
            </a:br>
            <a:endPar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Variable Display "/>
              <a:ea typeface="+mn-ea"/>
              <a:cs typeface="Segoe UI"/>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rPr>
              <a:t>Example: </a:t>
            </a:r>
            <a:r>
              <a:rPr kumimoji="0" lang="en-US" sz="1600" b="0" i="1"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Recap article.</a:t>
            </a:r>
          </a:p>
          <a:p>
            <a:pPr marL="0" marR="0" lvl="0" indent="0" algn="l" defTabSz="914400" rtl="0" eaLnBrk="1" fontAlgn="auto" latinLnBrk="0" hangingPunct="1">
              <a:lnSpc>
                <a:spcPct val="100000"/>
              </a:lnSpc>
              <a:spcBef>
                <a:spcPts val="600"/>
              </a:spcBef>
              <a:spcAft>
                <a:spcPts val="0"/>
              </a:spcAft>
              <a:buClrTx/>
              <a:buSzTx/>
              <a:buFontTx/>
              <a:buNone/>
              <a:tabLst/>
              <a:defRPr/>
            </a:pPr>
            <a:br>
              <a:rPr kumimoji="0" lang="en-US" sz="1600" b="0" i="0" u="none" strike="noStrike" kern="1200" cap="none" spc="0" normalizeH="0" baseline="0" noProof="0">
                <a:ln>
                  <a:noFill/>
                </a:ln>
                <a:solidFill>
                  <a:srgbClr val="000000"/>
                </a:solidFill>
                <a:effectLst/>
                <a:uLnTx/>
                <a:uFillTx/>
                <a:latin typeface="Segoe UI Variable Display "/>
                <a:ea typeface="+mn-ea"/>
                <a:cs typeface="Segoe UI"/>
              </a:rPr>
            </a:b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The recap may be more vague than desired, or in a format that you were not seeking.</a:t>
            </a:r>
          </a:p>
        </p:txBody>
      </p:sp>
      <p:pic>
        <p:nvPicPr>
          <p:cNvPr id="17" name="Graphic 16">
            <a:extLst>
              <a:ext uri="{FF2B5EF4-FFF2-40B4-BE49-F238E27FC236}">
                <a16:creationId xmlns:a16="http://schemas.microsoft.com/office/drawing/2014/main" id="{2036A6FC-7F0B-E975-C9EF-5A91280EC2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51808" y="1869752"/>
            <a:ext cx="347697" cy="347697"/>
          </a:xfrm>
          <a:prstGeom prst="rect">
            <a:avLst/>
          </a:prstGeom>
        </p:spPr>
      </p:pic>
      <p:pic>
        <p:nvPicPr>
          <p:cNvPr id="24" name="Graphic 23">
            <a:extLst>
              <a:ext uri="{FF2B5EF4-FFF2-40B4-BE49-F238E27FC236}">
                <a16:creationId xmlns:a16="http://schemas.microsoft.com/office/drawing/2014/main" id="{18769A2B-3330-833E-CE4E-9521FC8E473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366745" y="1869752"/>
            <a:ext cx="347472" cy="347472"/>
          </a:xfrm>
          <a:prstGeom prst="rect">
            <a:avLst/>
          </a:prstGeom>
        </p:spPr>
      </p:pic>
      <p:sp>
        <p:nvSpPr>
          <p:cNvPr id="12" name="TextBox 11">
            <a:extLst>
              <a:ext uri="{FF2B5EF4-FFF2-40B4-BE49-F238E27FC236}">
                <a16:creationId xmlns:a16="http://schemas.microsoft.com/office/drawing/2014/main" id="{92B13D54-357C-AC1D-2978-9CDB533FA046}"/>
              </a:ext>
            </a:extLst>
          </p:cNvPr>
          <p:cNvSpPr txBox="1"/>
          <p:nvPr/>
        </p:nvSpPr>
        <p:spPr>
          <a:xfrm>
            <a:off x="6537434" y="6548920"/>
            <a:ext cx="5197366" cy="169277"/>
          </a:xfrm>
          <a:prstGeom prst="rect">
            <a:avLst/>
          </a:prstGeom>
          <a:noFill/>
        </p:spPr>
        <p:txBody>
          <a:bodyPr wrap="square" lIns="0" tIns="0" rIns="0" bIns="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Source: </a:t>
            </a:r>
            <a:r>
              <a:rPr kumimoji="0" lang="en-US" sz="1100" b="0" i="0" u="none" strike="noStrike" kern="1200" cap="none" spc="0" normalizeH="0" baseline="0" noProof="0">
                <a:ln>
                  <a:noFill/>
                </a:ln>
                <a:solidFill>
                  <a:srgbClr val="0078D4"/>
                </a:solidFill>
                <a:effectLst/>
                <a:uLnTx/>
                <a:uFillTx/>
                <a:latin typeface="Segoe UI"/>
                <a:ea typeface="+mn-ea"/>
                <a:cs typeface="Segoe UI"/>
                <a:hlinkClick r:id="rId8">
                  <a:extLst>
                    <a:ext uri="{A12FA001-AC4F-418D-AE19-62706E023703}">
                      <ahyp:hlinkClr xmlns:ahyp="http://schemas.microsoft.com/office/drawing/2018/hyperlinkcolor" val="tx"/>
                    </a:ext>
                  </a:extLst>
                </a:hlinkClick>
              </a:rPr>
              <a:t>The art of the prompt: How to get the best out of generative AI</a:t>
            </a:r>
            <a:r>
              <a:rPr kumimoji="0" lang="en-US" sz="1100" b="0" i="0" u="none" strike="noStrike" kern="1200" cap="none" spc="0" normalizeH="0" baseline="0" noProof="0">
                <a:ln>
                  <a:noFill/>
                </a:ln>
                <a:solidFill>
                  <a:srgbClr val="0078D4"/>
                </a:solidFill>
                <a:effectLst/>
                <a:uLnTx/>
                <a:uFillTx/>
                <a:latin typeface="Segoe UI"/>
                <a:ea typeface="+mn-ea"/>
                <a:cs typeface="Segoe UI"/>
              </a:rPr>
              <a:t> </a:t>
            </a:r>
            <a:r>
              <a:rPr kumimoji="0" lang="en-US" sz="1100" b="0" i="0" u="none" strike="noStrike" kern="1200" cap="none" spc="0" normalizeH="0" baseline="0" noProof="0">
                <a:ln>
                  <a:noFill/>
                </a:ln>
                <a:solidFill>
                  <a:srgbClr val="000000"/>
                </a:solidFill>
                <a:effectLst/>
                <a:uLnTx/>
                <a:uFillTx/>
                <a:latin typeface="Segoe UI"/>
                <a:ea typeface="+mn-ea"/>
                <a:cs typeface="Segoe UI"/>
              </a:rPr>
              <a:t>(Microsoft)</a:t>
            </a:r>
            <a:endParaRPr kumimoji="0" lang="en-US" sz="11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endParaRPr>
          </a:p>
        </p:txBody>
      </p:sp>
      <p:sp>
        <p:nvSpPr>
          <p:cNvPr id="6" name="Title 1">
            <a:extLst>
              <a:ext uri="{FF2B5EF4-FFF2-40B4-BE49-F238E27FC236}">
                <a16:creationId xmlns:a16="http://schemas.microsoft.com/office/drawing/2014/main" id="{F1068880-4F79-5BDF-963B-E040D16F389F}"/>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00000"/>
                </a:solidFill>
                <a:effectLst/>
                <a:uLnTx/>
                <a:uFillTx/>
                <a:latin typeface="Segoe UI semibold(Body)"/>
                <a:ea typeface="+mn-ea"/>
                <a:cs typeface="Segoe UI" pitchFamily="34" charset="0"/>
              </a:rPr>
              <a:t>What makes an effective prompt?</a:t>
            </a:r>
          </a:p>
        </p:txBody>
      </p:sp>
    </p:spTree>
    <p:extLst>
      <p:ext uri="{BB962C8B-B14F-4D97-AF65-F5344CB8AC3E}">
        <p14:creationId xmlns:p14="http://schemas.microsoft.com/office/powerpoint/2010/main" val="914877457"/>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3" name="Rectangle: Rounded Corners 12">
            <a:extLst>
              <a:ext uri="{FF2B5EF4-FFF2-40B4-BE49-F238E27FC236}">
                <a16:creationId xmlns:a16="http://schemas.microsoft.com/office/drawing/2014/main" id="{1B3A44AF-13B2-FCDE-74AF-2D37515AB96D}"/>
              </a:ext>
            </a:extLst>
          </p:cNvPr>
          <p:cNvSpPr/>
          <p:nvPr/>
        </p:nvSpPr>
        <p:spPr bwMode="auto">
          <a:xfrm>
            <a:off x="444754" y="1436688"/>
            <a:ext cx="3530396" cy="4391575"/>
          </a:xfrm>
          <a:prstGeom prst="roundRect">
            <a:avLst>
              <a:gd name="adj" fmla="val 4127"/>
            </a:avLst>
          </a:prstGeom>
          <a:blipFill dpi="0" rotWithShape="0">
            <a:blip r:embed="rId3">
              <a:lum/>
            </a:blip>
            <a:srcRect/>
            <a:stretch>
              <a:fillRect l="-13036" t="-32096" r="-220297" b="-2111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a:gradFill>
                <a:gsLst>
                  <a:gs pos="0">
                    <a:srgbClr val="FFFFFF"/>
                  </a:gs>
                  <a:gs pos="100000">
                    <a:srgbClr val="FFFFFF"/>
                  </a:gs>
                </a:gsLst>
                <a:lin ang="5400000" scaled="0"/>
              </a:gradFill>
              <a:latin typeface="Segoe UI"/>
              <a:cs typeface="Segoe UI" pitchFamily="34" charset="0"/>
            </a:endParaRPr>
          </a:p>
        </p:txBody>
      </p:sp>
      <p:sp>
        <p:nvSpPr>
          <p:cNvPr id="27" name="TextBox 26">
            <a:extLst>
              <a:ext uri="{FF2B5EF4-FFF2-40B4-BE49-F238E27FC236}">
                <a16:creationId xmlns:a16="http://schemas.microsoft.com/office/drawing/2014/main" id="{669E9E3A-2389-088A-024A-A91F5826B94B}"/>
              </a:ext>
            </a:extLst>
          </p:cNvPr>
          <p:cNvSpPr txBox="1"/>
          <p:nvPr/>
        </p:nvSpPr>
        <p:spPr>
          <a:xfrm>
            <a:off x="800165" y="2724963"/>
            <a:ext cx="2819574" cy="1477328"/>
          </a:xfrm>
          <a:prstGeom prst="rect">
            <a:avLst/>
          </a:prstGeom>
          <a:noFill/>
        </p:spPr>
        <p:txBody>
          <a:bodyPr wrap="square" lIns="0" tIns="0" rIns="0" bIns="0" rtlCol="0" anchor="t">
            <a:spAutoFit/>
          </a:bodyPr>
          <a:lstStyle/>
          <a:p>
            <a:pPr>
              <a:spcAft>
                <a:spcPts val="600"/>
              </a:spcAft>
              <a:defRPr/>
            </a:pPr>
            <a:r>
              <a:rPr lang="en-US" sz="1600">
                <a:solidFill>
                  <a:srgbClr val="000000"/>
                </a:solidFill>
                <a:latin typeface="Segoe UI "/>
              </a:rPr>
              <a:t>Enter your detailed prompt in the text box at the bottom. The box expands as you go, so you can write in sentences and paste in lots of content from a webpage, PDF, or document. </a:t>
            </a:r>
          </a:p>
        </p:txBody>
      </p:sp>
      <p:sp>
        <p:nvSpPr>
          <p:cNvPr id="28" name="TextBox 27">
            <a:extLst>
              <a:ext uri="{FF2B5EF4-FFF2-40B4-BE49-F238E27FC236}">
                <a16:creationId xmlns:a16="http://schemas.microsoft.com/office/drawing/2014/main" id="{CA1D8F32-27EF-634A-CA35-A672609C0845}"/>
              </a:ext>
            </a:extLst>
          </p:cNvPr>
          <p:cNvSpPr txBox="1"/>
          <p:nvPr/>
        </p:nvSpPr>
        <p:spPr>
          <a:xfrm>
            <a:off x="1491488" y="1877872"/>
            <a:ext cx="1958073" cy="584775"/>
          </a:xfrm>
          <a:prstGeom prst="rect">
            <a:avLst/>
          </a:prstGeom>
          <a:noFill/>
        </p:spPr>
        <p:txBody>
          <a:bodyPr wrap="square" lIns="91440" tIns="45720" rIns="91440" bIns="45720" anchor="t">
            <a:spAutoFit/>
          </a:bodyPr>
          <a:lstStyle/>
          <a:p>
            <a:pPr marL="201168" marR="0" lvl="0" indent="-228600" defTabSz="914400" rtl="0" eaLnBrk="1" fontAlgn="base" latinLnBrk="0" hangingPunct="1">
              <a:lnSpc>
                <a:spcPct val="100000"/>
              </a:lnSpc>
              <a:spcBef>
                <a:spcPct val="0"/>
              </a:spcBef>
              <a:spcAft>
                <a:spcPct val="0"/>
              </a:spcAft>
              <a:buClrTx/>
              <a:buSzTx/>
              <a:buFontTx/>
              <a:buNone/>
              <a:tabLst/>
              <a:defRPr/>
            </a:pPr>
            <a:r>
              <a:rPr kumimoji="0" lang="en-CA" sz="1600" b="1" i="0" u="none" strike="noStrike" kern="1200" cap="none" spc="0" normalizeH="0" baseline="0" noProof="0">
                <a:ln w="3175">
                  <a:noFill/>
                </a:ln>
                <a:effectLst/>
                <a:uLnTx/>
                <a:uFillTx/>
                <a:latin typeface="Segoe UI semibold(Body)"/>
                <a:cs typeface="Segoe UI"/>
              </a:rPr>
              <a:t>1. Enter your prompt</a:t>
            </a:r>
            <a:endParaRPr lang="en-US" b="1">
              <a:cs typeface="Segoe UI"/>
            </a:endParaRPr>
          </a:p>
        </p:txBody>
      </p:sp>
      <p:pic>
        <p:nvPicPr>
          <p:cNvPr id="30" name="Graphic 29">
            <a:extLst>
              <a:ext uri="{FF2B5EF4-FFF2-40B4-BE49-F238E27FC236}">
                <a16:creationId xmlns:a16="http://schemas.microsoft.com/office/drawing/2014/main" id="{9474FA85-4F1A-B7CF-E1B7-CAF9BF3A628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5017" y="1965637"/>
            <a:ext cx="489993" cy="377536"/>
          </a:xfrm>
          <a:prstGeom prst="rect">
            <a:avLst/>
          </a:prstGeom>
        </p:spPr>
      </p:pic>
      <p:sp useBgFill="1">
        <p:nvSpPr>
          <p:cNvPr id="14" name="Rectangle: Rounded Corners 13">
            <a:extLst>
              <a:ext uri="{FF2B5EF4-FFF2-40B4-BE49-F238E27FC236}">
                <a16:creationId xmlns:a16="http://schemas.microsoft.com/office/drawing/2014/main" id="{FD12C23B-AD75-A33F-AD2E-F70DCF04573C}"/>
              </a:ext>
            </a:extLst>
          </p:cNvPr>
          <p:cNvSpPr/>
          <p:nvPr/>
        </p:nvSpPr>
        <p:spPr bwMode="auto">
          <a:xfrm>
            <a:off x="4326828" y="1436688"/>
            <a:ext cx="3530396" cy="4391576"/>
          </a:xfrm>
          <a:prstGeom prst="roundRect">
            <a:avLst>
              <a:gd name="adj" fmla="val 4127"/>
            </a:avLst>
          </a:prstGeom>
          <a:blipFill dpi="0" rotWithShape="0">
            <a:blip r:embed="rId3"/>
            <a:srcRect/>
            <a:stretch>
              <a:fillRect l="-13036" t="-32096" r="-220297" b="-2111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a:gradFill>
                <a:gsLst>
                  <a:gs pos="0">
                    <a:srgbClr val="FFFFFF"/>
                  </a:gs>
                  <a:gs pos="100000">
                    <a:srgbClr val="FFFFFF"/>
                  </a:gs>
                </a:gsLst>
                <a:lin ang="5400000" scaled="0"/>
              </a:gradFill>
              <a:latin typeface="Segoe UI"/>
              <a:cs typeface="Segoe UI" pitchFamily="34" charset="0"/>
            </a:endParaRPr>
          </a:p>
        </p:txBody>
      </p:sp>
      <p:sp>
        <p:nvSpPr>
          <p:cNvPr id="37" name="TextBox 36">
            <a:extLst>
              <a:ext uri="{FF2B5EF4-FFF2-40B4-BE49-F238E27FC236}">
                <a16:creationId xmlns:a16="http://schemas.microsoft.com/office/drawing/2014/main" id="{510A78C8-B669-F6BF-7089-6D8B1E7D4AF3}"/>
              </a:ext>
            </a:extLst>
          </p:cNvPr>
          <p:cNvSpPr txBox="1"/>
          <p:nvPr/>
        </p:nvSpPr>
        <p:spPr>
          <a:xfrm>
            <a:off x="4688017" y="2724963"/>
            <a:ext cx="2813709" cy="1800493"/>
          </a:xfrm>
          <a:prstGeom prst="rect">
            <a:avLst/>
          </a:prstGeom>
          <a:noFill/>
        </p:spPr>
        <p:txBody>
          <a:bodyPr wrap="square" lIns="0" tIns="0" rIns="0" bIns="0" rtlCol="0" anchor="t">
            <a:spAutoFit/>
          </a:bodyPr>
          <a:lstStyle/>
          <a:p>
            <a:pPr>
              <a:spcAft>
                <a:spcPts val="600"/>
              </a:spcAft>
              <a:defRPr/>
            </a:pPr>
            <a:r>
              <a:rPr lang="en-US" sz="1600">
                <a:gradFill>
                  <a:gsLst>
                    <a:gs pos="2917">
                      <a:srgbClr val="000000"/>
                    </a:gs>
                    <a:gs pos="30000">
                      <a:srgbClr val="000000"/>
                    </a:gs>
                  </a:gsLst>
                  <a:lin ang="5400000" scaled="0"/>
                </a:gradFill>
                <a:latin typeface="Segoe UI "/>
                <a:cs typeface="Segoe UI"/>
              </a:rPr>
              <a:t>Microsoft Copilot </a:t>
            </a:r>
            <a:r>
              <a:rPr lang="en-US" sz="1600">
                <a:solidFill>
                  <a:srgbClr val="000000"/>
                </a:solidFill>
                <a:latin typeface="Segoe UI "/>
              </a:rPr>
              <a:t>is transparent about the sources of its information. See these sources listed underneath the answer. </a:t>
            </a:r>
          </a:p>
          <a:p>
            <a:pPr>
              <a:spcAft>
                <a:spcPts val="600"/>
              </a:spcAft>
              <a:defRPr/>
            </a:pPr>
            <a:r>
              <a:rPr lang="en-US" sz="1600">
                <a:solidFill>
                  <a:srgbClr val="000000"/>
                </a:solidFill>
                <a:latin typeface="Segoe UI "/>
              </a:rPr>
              <a:t>Vet these sources and validate your answers.</a:t>
            </a:r>
          </a:p>
        </p:txBody>
      </p:sp>
      <p:pic>
        <p:nvPicPr>
          <p:cNvPr id="39" name="Graphic 38">
            <a:extLst>
              <a:ext uri="{FF2B5EF4-FFF2-40B4-BE49-F238E27FC236}">
                <a16:creationId xmlns:a16="http://schemas.microsoft.com/office/drawing/2014/main" id="{AAC76BCB-B142-46DA-1B4F-98036ABBF08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692870" y="1965637"/>
            <a:ext cx="489993" cy="388176"/>
          </a:xfrm>
          <a:prstGeom prst="rect">
            <a:avLst/>
          </a:prstGeom>
        </p:spPr>
      </p:pic>
      <p:sp useBgFill="1">
        <p:nvSpPr>
          <p:cNvPr id="16" name="Rectangle: Rounded Corners 15">
            <a:extLst>
              <a:ext uri="{FF2B5EF4-FFF2-40B4-BE49-F238E27FC236}">
                <a16:creationId xmlns:a16="http://schemas.microsoft.com/office/drawing/2014/main" id="{0DD7F3BB-9B29-B803-9A9E-0D343D52F353}"/>
              </a:ext>
            </a:extLst>
          </p:cNvPr>
          <p:cNvSpPr/>
          <p:nvPr/>
        </p:nvSpPr>
        <p:spPr bwMode="auto">
          <a:xfrm>
            <a:off x="8208902" y="1436687"/>
            <a:ext cx="3530396" cy="4391576"/>
          </a:xfrm>
          <a:prstGeom prst="roundRect">
            <a:avLst>
              <a:gd name="adj" fmla="val 4127"/>
            </a:avLst>
          </a:prstGeom>
          <a:blipFill dpi="0" rotWithShape="0">
            <a:blip r:embed="rId3">
              <a:lum/>
            </a:blip>
            <a:srcRect/>
            <a:stretch>
              <a:fillRect l="-13036" t="-32096" r="-220297" b="-2111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a:gradFill>
                <a:gsLst>
                  <a:gs pos="0">
                    <a:srgbClr val="FFFFFF"/>
                  </a:gs>
                  <a:gs pos="100000">
                    <a:srgbClr val="FFFFFF"/>
                  </a:gs>
                </a:gsLst>
                <a:lin ang="5400000" scaled="0"/>
              </a:gradFill>
              <a:latin typeface="Segoe UI"/>
              <a:cs typeface="Segoe UI" pitchFamily="34" charset="0"/>
            </a:endParaRPr>
          </a:p>
        </p:txBody>
      </p:sp>
      <p:sp>
        <p:nvSpPr>
          <p:cNvPr id="47" name="TextBox 46">
            <a:extLst>
              <a:ext uri="{FF2B5EF4-FFF2-40B4-BE49-F238E27FC236}">
                <a16:creationId xmlns:a16="http://schemas.microsoft.com/office/drawing/2014/main" id="{C52C1AED-A2A1-1EA7-3C8A-BA7A206EB19F}"/>
              </a:ext>
            </a:extLst>
          </p:cNvPr>
          <p:cNvSpPr txBox="1"/>
          <p:nvPr/>
        </p:nvSpPr>
        <p:spPr>
          <a:xfrm>
            <a:off x="8647748" y="2724963"/>
            <a:ext cx="2641743" cy="2046714"/>
          </a:xfrm>
          <a:prstGeom prst="rect">
            <a:avLst/>
          </a:prstGeom>
          <a:noFill/>
        </p:spPr>
        <p:txBody>
          <a:bodyPr wrap="square" lIns="0" tIns="0" rIns="0" bIns="0" rtlCol="0" anchor="t">
            <a:spAutoFit/>
          </a:bodyPr>
          <a:lstStyle/>
          <a:p>
            <a:pPr>
              <a:spcAft>
                <a:spcPts val="600"/>
              </a:spcAft>
              <a:defRPr/>
            </a:pPr>
            <a:r>
              <a:rPr lang="en-US" sz="1600">
                <a:solidFill>
                  <a:srgbClr val="000000"/>
                </a:solidFill>
                <a:latin typeface="Segoe UI "/>
              </a:rPr>
              <a:t>You can ask follow-up questions as you would in a conversation. You can refine the answer too. </a:t>
            </a:r>
            <a:endParaRPr lang="en-US"/>
          </a:p>
          <a:p>
            <a:pPr>
              <a:spcAft>
                <a:spcPts val="600"/>
              </a:spcAft>
              <a:defRPr/>
            </a:pPr>
            <a:r>
              <a:rPr lang="en-US" sz="1600">
                <a:solidFill>
                  <a:srgbClr val="000000"/>
                </a:solidFill>
                <a:latin typeface="Segoe UI "/>
              </a:rPr>
              <a:t>For example, try “Write a shorter answer" or "Give me more detail." You can also select suggested prompts.</a:t>
            </a:r>
            <a:endParaRPr lang="en-US"/>
          </a:p>
        </p:txBody>
      </p:sp>
      <p:sp>
        <p:nvSpPr>
          <p:cNvPr id="48" name="TextBox 47">
            <a:extLst>
              <a:ext uri="{FF2B5EF4-FFF2-40B4-BE49-F238E27FC236}">
                <a16:creationId xmlns:a16="http://schemas.microsoft.com/office/drawing/2014/main" id="{172984A5-6369-3BC6-98CA-736E45CC4BBF}"/>
              </a:ext>
            </a:extLst>
          </p:cNvPr>
          <p:cNvSpPr txBox="1"/>
          <p:nvPr/>
        </p:nvSpPr>
        <p:spPr>
          <a:xfrm>
            <a:off x="9371692" y="1877872"/>
            <a:ext cx="1765603" cy="584775"/>
          </a:xfrm>
          <a:prstGeom prst="rect">
            <a:avLst/>
          </a:prstGeom>
          <a:noFill/>
        </p:spPr>
        <p:txBody>
          <a:bodyPr wrap="square" lIns="91440" tIns="45720" rIns="91440" bIns="45720" anchor="t">
            <a:spAutoFit/>
          </a:bodyPr>
          <a:lstStyle/>
          <a:p>
            <a:pPr marL="228600" indent="-228600" fontAlgn="base">
              <a:spcBef>
                <a:spcPct val="0"/>
              </a:spcBef>
              <a:spcAft>
                <a:spcPct val="0"/>
              </a:spcAft>
              <a:defRPr/>
            </a:pPr>
            <a:r>
              <a:rPr lang="en-CA" sz="1600" b="1">
                <a:ln w="3175">
                  <a:noFill/>
                </a:ln>
                <a:latin typeface="Segoe UI semibold(Body)"/>
                <a:cs typeface="Segoe UI"/>
              </a:rPr>
              <a:t>3. Continue the conversation</a:t>
            </a:r>
            <a:endParaRPr lang="en-US" b="1">
              <a:cs typeface="Segoe UI"/>
            </a:endParaRPr>
          </a:p>
        </p:txBody>
      </p:sp>
      <p:pic>
        <p:nvPicPr>
          <p:cNvPr id="49" name="Graphic 48">
            <a:extLst>
              <a:ext uri="{FF2B5EF4-FFF2-40B4-BE49-F238E27FC236}">
                <a16:creationId xmlns:a16="http://schemas.microsoft.com/office/drawing/2014/main" id="{5C43B794-B928-95D3-DE53-4E7D659FE23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660519" y="1965637"/>
            <a:ext cx="581025" cy="409575"/>
          </a:xfrm>
          <a:prstGeom prst="rect">
            <a:avLst/>
          </a:prstGeom>
        </p:spPr>
      </p:pic>
      <p:sp>
        <p:nvSpPr>
          <p:cNvPr id="2" name="Title 1">
            <a:extLst>
              <a:ext uri="{FF2B5EF4-FFF2-40B4-BE49-F238E27FC236}">
                <a16:creationId xmlns:a16="http://schemas.microsoft.com/office/drawing/2014/main" id="{67152292-F838-51A3-24F4-9CFE2E1D064D}"/>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panose="020B0702040204020203" pitchFamily="34" charset="0"/>
                <a:cs typeface="Segoe UI Semibold" panose="020B0702040204020203" pitchFamily="34" charset="0"/>
              </a:rPr>
              <a:t>How to chat in 3 steps</a:t>
            </a:r>
          </a:p>
        </p:txBody>
      </p:sp>
      <p:sp>
        <p:nvSpPr>
          <p:cNvPr id="9" name="TextBox 8">
            <a:extLst>
              <a:ext uri="{FF2B5EF4-FFF2-40B4-BE49-F238E27FC236}">
                <a16:creationId xmlns:a16="http://schemas.microsoft.com/office/drawing/2014/main" id="{4250AD50-9932-100E-C62F-BFA50779FCAB}"/>
              </a:ext>
            </a:extLst>
          </p:cNvPr>
          <p:cNvSpPr txBox="1"/>
          <p:nvPr/>
        </p:nvSpPr>
        <p:spPr>
          <a:xfrm>
            <a:off x="5411961" y="1877872"/>
            <a:ext cx="1605648" cy="584775"/>
          </a:xfrm>
          <a:prstGeom prst="rect">
            <a:avLst/>
          </a:prstGeom>
          <a:noFill/>
        </p:spPr>
        <p:txBody>
          <a:bodyPr wrap="square" lIns="91440" tIns="45720" rIns="91440" bIns="45720" anchor="t">
            <a:spAutoFit/>
          </a:bodyPr>
          <a:lstStyle/>
          <a:p>
            <a:pPr marL="201168" marR="0" lvl="0" indent="-228600" defTabSz="914400" rtl="0" eaLnBrk="1" fontAlgn="base" latinLnBrk="0" hangingPunct="1">
              <a:lnSpc>
                <a:spcPct val="100000"/>
              </a:lnSpc>
              <a:spcBef>
                <a:spcPct val="0"/>
              </a:spcBef>
              <a:spcAft>
                <a:spcPct val="0"/>
              </a:spcAft>
              <a:buClrTx/>
              <a:buSzTx/>
              <a:buFontTx/>
              <a:buNone/>
              <a:tabLst/>
              <a:defRPr/>
            </a:pPr>
            <a:r>
              <a:rPr kumimoji="0" lang="en-CA" sz="1600" b="1" i="0" u="none" strike="noStrike" kern="1200" cap="none" spc="0" normalizeH="0" baseline="0" noProof="0">
                <a:ln w="3175">
                  <a:noFill/>
                </a:ln>
                <a:effectLst/>
                <a:uLnTx/>
                <a:uFillTx/>
                <a:latin typeface="Segoe UI semibold(Body)"/>
                <a:cs typeface="Segoe UI"/>
              </a:rPr>
              <a:t>2. Check sources</a:t>
            </a:r>
            <a:endParaRPr lang="en-US" b="1">
              <a:cs typeface="Segoe UI"/>
            </a:endParaRPr>
          </a:p>
        </p:txBody>
      </p:sp>
      <p:pic>
        <p:nvPicPr>
          <p:cNvPr id="11" name="Picture 10">
            <a:extLst>
              <a:ext uri="{FF2B5EF4-FFF2-40B4-BE49-F238E27FC236}">
                <a16:creationId xmlns:a16="http://schemas.microsoft.com/office/drawing/2014/main" id="{B4C317DC-2AC2-50F8-5870-5A955261DDDB}"/>
              </a:ext>
            </a:extLst>
          </p:cNvPr>
          <p:cNvPicPr>
            <a:picLocks noChangeAspect="1"/>
          </p:cNvPicPr>
          <p:nvPr/>
        </p:nvPicPr>
        <p:blipFill>
          <a:blip r:embed="rId10"/>
          <a:stretch>
            <a:fillRect/>
          </a:stretch>
        </p:blipFill>
        <p:spPr>
          <a:xfrm>
            <a:off x="8312927" y="5065731"/>
            <a:ext cx="3311384" cy="319372"/>
          </a:xfrm>
          <a:prstGeom prst="roundRect">
            <a:avLst/>
          </a:prstGeom>
          <a:ln>
            <a:noFill/>
          </a:ln>
          <a:effectLst>
            <a:outerShdw blurRad="190500" algn="tl" rotWithShape="0">
              <a:srgbClr val="000000">
                <a:alpha val="30000"/>
              </a:srgbClr>
            </a:outerShdw>
          </a:effectLst>
        </p:spPr>
      </p:pic>
      <p:pic>
        <p:nvPicPr>
          <p:cNvPr id="3" name="Picture 2" descr="A screenshot of a chat&#10;&#10;Description automatically generated">
            <a:extLst>
              <a:ext uri="{FF2B5EF4-FFF2-40B4-BE49-F238E27FC236}">
                <a16:creationId xmlns:a16="http://schemas.microsoft.com/office/drawing/2014/main" id="{2F661161-8BE4-6E6F-DE52-20432D856850}"/>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444999" y="5044440"/>
            <a:ext cx="3302002" cy="361954"/>
          </a:xfrm>
          <a:prstGeom prst="roundRect">
            <a:avLst/>
          </a:prstGeom>
          <a:ln>
            <a:noFill/>
          </a:ln>
          <a:effectLst>
            <a:outerShdw blurRad="190500" algn="tl" rotWithShape="0">
              <a:srgbClr val="000000">
                <a:alpha val="30000"/>
              </a:srgbClr>
            </a:outerShdw>
          </a:effectLst>
        </p:spPr>
      </p:pic>
      <p:pic>
        <p:nvPicPr>
          <p:cNvPr id="6" name="Picture 5">
            <a:extLst>
              <a:ext uri="{FF2B5EF4-FFF2-40B4-BE49-F238E27FC236}">
                <a16:creationId xmlns:a16="http://schemas.microsoft.com/office/drawing/2014/main" id="{7DFEEE49-7CC6-FA55-9176-3C2A253B507C}"/>
              </a:ext>
            </a:extLst>
          </p:cNvPr>
          <p:cNvPicPr>
            <a:picLocks noChangeAspect="1"/>
          </p:cNvPicPr>
          <p:nvPr/>
        </p:nvPicPr>
        <p:blipFill>
          <a:blip r:embed="rId12"/>
          <a:stretch>
            <a:fillRect/>
          </a:stretch>
        </p:blipFill>
        <p:spPr>
          <a:xfrm>
            <a:off x="611839" y="5016910"/>
            <a:ext cx="3196227" cy="377536"/>
          </a:xfrm>
          <a:prstGeom prst="roundRect">
            <a:avLst/>
          </a:prstGeom>
          <a:ln>
            <a:noFill/>
          </a:ln>
          <a:effectLst>
            <a:outerShdw blurRad="190500" algn="tl" rotWithShape="0">
              <a:srgbClr val="000000">
                <a:alpha val="30000"/>
              </a:srgbClr>
            </a:outerShdw>
          </a:effectLst>
        </p:spPr>
      </p:pic>
    </p:spTree>
    <p:extLst>
      <p:ext uri="{BB962C8B-B14F-4D97-AF65-F5344CB8AC3E}">
        <p14:creationId xmlns:p14="http://schemas.microsoft.com/office/powerpoint/2010/main" val="37076463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Rounded Corners 7">
            <a:extLst>
              <a:ext uri="{FF2B5EF4-FFF2-40B4-BE49-F238E27FC236}">
                <a16:creationId xmlns:a16="http://schemas.microsoft.com/office/drawing/2014/main" id="{C060F382-2129-7E35-1540-1D495C096B68}"/>
              </a:ext>
            </a:extLst>
          </p:cNvPr>
          <p:cNvSpPr/>
          <p:nvPr/>
        </p:nvSpPr>
        <p:spPr bwMode="auto">
          <a:xfrm>
            <a:off x="445091" y="1246910"/>
            <a:ext cx="11296945" cy="5022128"/>
          </a:xfrm>
          <a:prstGeom prst="roundRect">
            <a:avLst>
              <a:gd name="adj" fmla="val 4127"/>
            </a:avLst>
          </a:prstGeom>
          <a:blipFill dpi="0" rotWithShape="0">
            <a:blip r:embed="rId3">
              <a:lum/>
            </a:blip>
            <a:srcRect/>
            <a:stretch>
              <a:fillRect l="-3115" t="-26084" r="-3115" b="-1523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err="1">
              <a:gradFill>
                <a:gsLst>
                  <a:gs pos="0">
                    <a:srgbClr val="FFFFFF"/>
                  </a:gs>
                  <a:gs pos="100000">
                    <a:srgbClr val="FFFFFF"/>
                  </a:gs>
                </a:gsLst>
                <a:lin ang="5400000" scaled="0"/>
              </a:gradFill>
              <a:latin typeface="Segoe UI"/>
              <a:cs typeface="Segoe UI" pitchFamily="34" charset="0"/>
            </a:endParaRPr>
          </a:p>
        </p:txBody>
      </p:sp>
      <p:sp>
        <p:nvSpPr>
          <p:cNvPr id="3" name="TextBox 2">
            <a:extLst>
              <a:ext uri="{FF2B5EF4-FFF2-40B4-BE49-F238E27FC236}">
                <a16:creationId xmlns:a16="http://schemas.microsoft.com/office/drawing/2014/main" id="{F3A2AE09-74C7-85A4-C8C6-B6C62D5BA132}"/>
              </a:ext>
            </a:extLst>
          </p:cNvPr>
          <p:cNvSpPr txBox="1"/>
          <p:nvPr/>
        </p:nvSpPr>
        <p:spPr>
          <a:xfrm>
            <a:off x="863009" y="4695454"/>
            <a:ext cx="10609521" cy="1538883"/>
          </a:xfrm>
          <a:prstGeom prst="rect">
            <a:avLst/>
          </a:prstGeom>
          <a:noFill/>
        </p:spPr>
        <p:txBody>
          <a:bodyPr wrap="square" lIns="0" tIns="0" rIns="0" bIns="0" rtlCol="0" anchor="t">
            <a:spAutoFit/>
          </a:bodyPr>
          <a:lstStyle/>
          <a:p>
            <a:pPr>
              <a:spcBef>
                <a:spcPts val="600"/>
              </a:spcBef>
              <a:spcAft>
                <a:spcPts val="600"/>
              </a:spcAft>
              <a:defRPr/>
            </a:pPr>
            <a:r>
              <a:rPr lang="en-US" sz="1600">
                <a:solidFill>
                  <a:srgbClr val="000000"/>
                </a:solidFill>
                <a:latin typeface="Segoe UI "/>
              </a:rPr>
              <a:t>Microsoft Copilot uses the latest information from the web to respond to prompts. However, AI can make mistakes, and web content may not always be accurate.</a:t>
            </a:r>
          </a:p>
          <a:p>
            <a:pPr>
              <a:spcBef>
                <a:spcPts val="600"/>
              </a:spcBef>
              <a:spcAft>
                <a:spcPts val="600"/>
              </a:spcAft>
              <a:defRPr/>
            </a:pPr>
            <a:r>
              <a:rPr lang="en-US" sz="1600">
                <a:solidFill>
                  <a:srgbClr val="000000"/>
                </a:solidFill>
                <a:latin typeface="Segoe UI "/>
              </a:rPr>
              <a:t>Copilot provides the resources it uses to generate responses to prompts. Be sure to check the sources provided before making decisions or taking actions based on the responses. </a:t>
            </a:r>
            <a:r>
              <a:rPr lang="en-US" sz="1600">
                <a:gradFill>
                  <a:gsLst>
                    <a:gs pos="2917">
                      <a:srgbClr val="000000"/>
                    </a:gs>
                    <a:gs pos="30000">
                      <a:srgbClr val="000000"/>
                    </a:gs>
                  </a:gsLst>
                  <a:lin ang="5400000" scaled="0"/>
                </a:gradFill>
                <a:latin typeface="Segoe UI "/>
                <a:cs typeface="Segoe UI"/>
              </a:rPr>
              <a:t>Copilot </a:t>
            </a:r>
            <a:r>
              <a:rPr lang="en-US" sz="1600">
                <a:solidFill>
                  <a:srgbClr val="000000"/>
                </a:solidFill>
                <a:latin typeface="Segoe UI "/>
              </a:rPr>
              <a:t>does not replace human judgment. </a:t>
            </a:r>
          </a:p>
          <a:p>
            <a:pPr>
              <a:spcBef>
                <a:spcPts val="600"/>
              </a:spcBef>
              <a:spcAft>
                <a:spcPts val="600"/>
              </a:spcAft>
              <a:defRPr/>
            </a:pPr>
            <a:endParaRPr lang="en-US" sz="1600">
              <a:solidFill>
                <a:srgbClr val="000000"/>
              </a:solidFill>
              <a:latin typeface="Segoe UI "/>
            </a:endParaRPr>
          </a:p>
        </p:txBody>
      </p:sp>
      <p:sp>
        <p:nvSpPr>
          <p:cNvPr id="12" name="Title 1">
            <a:extLst>
              <a:ext uri="{FF2B5EF4-FFF2-40B4-BE49-F238E27FC236}">
                <a16:creationId xmlns:a16="http://schemas.microsoft.com/office/drawing/2014/main" id="{54A61195-7B67-A2AE-5D99-B5709E736336}"/>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panose="020B0702040204020203" pitchFamily="34" charset="0"/>
                <a:cs typeface="Segoe UI Semibold" panose="020B0702040204020203" pitchFamily="34" charset="0"/>
              </a:rPr>
              <a:t>Check your sources</a:t>
            </a:r>
          </a:p>
        </p:txBody>
      </p:sp>
      <p:sp>
        <p:nvSpPr>
          <p:cNvPr id="4" name="TextBox 3">
            <a:extLst>
              <a:ext uri="{FF2B5EF4-FFF2-40B4-BE49-F238E27FC236}">
                <a16:creationId xmlns:a16="http://schemas.microsoft.com/office/drawing/2014/main" id="{1EECB65D-09BC-FB7A-0F9E-DF0EFACF0710}"/>
              </a:ext>
            </a:extLst>
          </p:cNvPr>
          <p:cNvSpPr txBox="1"/>
          <p:nvPr/>
        </p:nvSpPr>
        <p:spPr>
          <a:xfrm>
            <a:off x="4008603" y="4249899"/>
            <a:ext cx="5999238" cy="215444"/>
          </a:xfrm>
          <a:prstGeom prst="rect">
            <a:avLst/>
          </a:prstGeom>
          <a:noFill/>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1400"/>
              <a:t>Sources are shown below the answer</a:t>
            </a:r>
          </a:p>
        </p:txBody>
      </p:sp>
      <p:sp>
        <p:nvSpPr>
          <p:cNvPr id="10" name="Oval 9">
            <a:extLst>
              <a:ext uri="{FF2B5EF4-FFF2-40B4-BE49-F238E27FC236}">
                <a16:creationId xmlns:a16="http://schemas.microsoft.com/office/drawing/2014/main" id="{7D709DCF-C84B-27AE-7ACC-FC7EDE838E50}"/>
              </a:ext>
            </a:extLst>
          </p:cNvPr>
          <p:cNvSpPr/>
          <p:nvPr/>
        </p:nvSpPr>
        <p:spPr>
          <a:xfrm>
            <a:off x="3833278" y="4311901"/>
            <a:ext cx="95250" cy="91440"/>
          </a:xfrm>
          <a:prstGeom prst="ellipse">
            <a:avLst/>
          </a:prstGeom>
          <a:solidFill>
            <a:srgbClr val="3579CF"/>
          </a:solidFill>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35B4ADB9-C94B-55DC-12C4-D31B6B637E97}"/>
              </a:ext>
            </a:extLst>
          </p:cNvPr>
          <p:cNvGrpSpPr/>
          <p:nvPr/>
        </p:nvGrpSpPr>
        <p:grpSpPr>
          <a:xfrm>
            <a:off x="2941320" y="1389887"/>
            <a:ext cx="6309360" cy="2738024"/>
            <a:chOff x="2941320" y="1389887"/>
            <a:chExt cx="6309360" cy="2738024"/>
          </a:xfrm>
        </p:grpSpPr>
        <p:pic>
          <p:nvPicPr>
            <p:cNvPr id="5" name="Picture 4" descr="A screenshot of a chat&#10;&#10;Description automatically generated">
              <a:extLst>
                <a:ext uri="{FF2B5EF4-FFF2-40B4-BE49-F238E27FC236}">
                  <a16:creationId xmlns:a16="http://schemas.microsoft.com/office/drawing/2014/main" id="{130E77F3-B1DA-4A93-EB9B-408C3EF357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1320" y="1389887"/>
              <a:ext cx="6309360" cy="2738024"/>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FBE4C117-1F29-416E-8BDA-24169FD1914E}"/>
                </a:ext>
              </a:extLst>
            </p:cNvPr>
            <p:cNvPicPr>
              <a:picLocks noChangeAspect="1"/>
            </p:cNvPicPr>
            <p:nvPr/>
          </p:nvPicPr>
          <p:blipFill>
            <a:blip r:embed="rId5"/>
            <a:stretch>
              <a:fillRect/>
            </a:stretch>
          </p:blipFill>
          <p:spPr>
            <a:xfrm>
              <a:off x="3300612" y="1433489"/>
              <a:ext cx="2954853" cy="333422"/>
            </a:xfrm>
            <a:prstGeom prst="rect">
              <a:avLst/>
            </a:prstGeom>
          </p:spPr>
        </p:pic>
      </p:grpSp>
      <p:cxnSp>
        <p:nvCxnSpPr>
          <p:cNvPr id="7" name="Straight Connector 6">
            <a:extLst>
              <a:ext uri="{FF2B5EF4-FFF2-40B4-BE49-F238E27FC236}">
                <a16:creationId xmlns:a16="http://schemas.microsoft.com/office/drawing/2014/main" id="{A8941A99-6AAB-BCAC-6A8C-FE931CB62D7A}"/>
              </a:ext>
            </a:extLst>
          </p:cNvPr>
          <p:cNvCxnSpPr>
            <a:cxnSpLocks/>
          </p:cNvCxnSpPr>
          <p:nvPr/>
        </p:nvCxnSpPr>
        <p:spPr>
          <a:xfrm flipV="1">
            <a:off x="3880903" y="3570514"/>
            <a:ext cx="0" cy="779652"/>
          </a:xfrm>
          <a:prstGeom prst="line">
            <a:avLst/>
          </a:prstGeom>
          <a:ln>
            <a:solidFill>
              <a:srgbClr val="3579C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079170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6ECE8D-3772-8A96-9B8A-55F2B8C60C90}"/>
              </a:ext>
            </a:extLst>
          </p:cNvPr>
          <p:cNvSpPr txBox="1"/>
          <p:nvPr/>
        </p:nvSpPr>
        <p:spPr>
          <a:xfrm>
            <a:off x="1569248" y="4097202"/>
            <a:ext cx="9066635" cy="1107996"/>
          </a:xfrm>
          <a:prstGeom prst="rect">
            <a:avLst/>
          </a:prstGeom>
          <a:noFill/>
        </p:spPr>
        <p:txBody>
          <a:bodyPr wrap="square" lIns="0" tIns="0" rIns="0" bIns="0" anchor="t">
            <a:spAutoFit/>
          </a:bodyPr>
          <a:lstStyle/>
          <a:p>
            <a:pPr algn="ctr" defTabSz="914367">
              <a:defRPr/>
            </a:pPr>
            <a:r>
              <a:rPr lang="en-US" sz="3600">
                <a:solidFill>
                  <a:srgbClr val="000000"/>
                </a:solidFill>
                <a:latin typeface="+mj-lt"/>
              </a:rPr>
              <a:t>Get the most out of</a:t>
            </a:r>
            <a:br>
              <a:rPr lang="en-US" sz="3600">
                <a:latin typeface="+mj-lt"/>
              </a:rPr>
            </a:br>
            <a:r>
              <a:rPr lang="en-US" sz="3600">
                <a:latin typeface="+mj-lt"/>
              </a:rPr>
              <a:t>Microsoft </a:t>
            </a:r>
            <a:r>
              <a:rPr lang="en-US" sz="3600">
                <a:solidFill>
                  <a:srgbClr val="000000"/>
                </a:solidFill>
                <a:latin typeface="+mj-lt"/>
              </a:rPr>
              <a:t>Copilot </a:t>
            </a:r>
            <a:endParaRPr kumimoji="0" lang="en-US" sz="3600" b="0" i="0" u="none" strike="noStrike" kern="1200" cap="none" spc="0" normalizeH="0" baseline="0" noProof="0">
              <a:ln>
                <a:noFill/>
              </a:ln>
              <a:solidFill>
                <a:srgbClr val="000000"/>
              </a:solidFill>
              <a:effectLst/>
              <a:uLnTx/>
              <a:uFillTx/>
              <a:latin typeface="+mj-lt"/>
            </a:endParaRPr>
          </a:p>
        </p:txBody>
      </p:sp>
      <p:pic>
        <p:nvPicPr>
          <p:cNvPr id="2" name="Picture 1">
            <a:extLst>
              <a:ext uri="{FF2B5EF4-FFF2-40B4-BE49-F238E27FC236}">
                <a16:creationId xmlns:a16="http://schemas.microsoft.com/office/drawing/2014/main" id="{4D0FB6A4-76E1-D988-3DBE-9C048503BB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3664" y="2410993"/>
            <a:ext cx="1097805" cy="1097805"/>
          </a:xfrm>
          <a:prstGeom prst="rect">
            <a:avLst/>
          </a:prstGeom>
        </p:spPr>
      </p:pic>
      <p:sp>
        <p:nvSpPr>
          <p:cNvPr id="3" name="Rectangle 2">
            <a:extLst>
              <a:ext uri="{FF2B5EF4-FFF2-40B4-BE49-F238E27FC236}">
                <a16:creationId xmlns:a16="http://schemas.microsoft.com/office/drawing/2014/main" id="{FF18DA32-54C9-A8C0-CCB8-0A79D63394D1}"/>
              </a:ext>
            </a:extLst>
          </p:cNvPr>
          <p:cNvSpPr/>
          <p:nvPr/>
        </p:nvSpPr>
        <p:spPr bwMode="auto">
          <a:xfrm>
            <a:off x="329624" y="240146"/>
            <a:ext cx="2466110" cy="738664"/>
          </a:xfrm>
          <a:prstGeom prst="rect">
            <a:avLst/>
          </a:prstGeom>
          <a:solidFill>
            <a:srgbClr val="FFFF00"/>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ysClr val="windowText" lastClr="000000"/>
                </a:solidFill>
                <a:ea typeface="Segoe UI" pitchFamily="34" charset="0"/>
                <a:cs typeface="Segoe UI" pitchFamily="34" charset="0"/>
              </a:rPr>
              <a:t>Your logo here</a:t>
            </a:r>
          </a:p>
        </p:txBody>
      </p:sp>
    </p:spTree>
    <p:extLst>
      <p:ext uri="{BB962C8B-B14F-4D97-AF65-F5344CB8AC3E}">
        <p14:creationId xmlns:p14="http://schemas.microsoft.com/office/powerpoint/2010/main" val="40513994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6EF99B1B-6C92-E313-7A53-DE8278C26BCB}"/>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a:cs typeface="Segoe UI Semibold"/>
              </a:rPr>
              <a:t>Five ways to use Microsoft Copilot</a:t>
            </a:r>
          </a:p>
        </p:txBody>
      </p:sp>
      <p:grpSp>
        <p:nvGrpSpPr>
          <p:cNvPr id="3" name="Group 2">
            <a:extLst>
              <a:ext uri="{FF2B5EF4-FFF2-40B4-BE49-F238E27FC236}">
                <a16:creationId xmlns:a16="http://schemas.microsoft.com/office/drawing/2014/main" id="{190D0C3F-E9BB-EBDC-42B7-CCD64FF8CF10}"/>
              </a:ext>
            </a:extLst>
          </p:cNvPr>
          <p:cNvGrpSpPr/>
          <p:nvPr/>
        </p:nvGrpSpPr>
        <p:grpSpPr>
          <a:xfrm>
            <a:off x="7242812" y="1862971"/>
            <a:ext cx="2158060" cy="4133276"/>
            <a:chOff x="453285" y="1630214"/>
            <a:chExt cx="2158060" cy="4133276"/>
          </a:xfrm>
        </p:grpSpPr>
        <p:sp useBgFill="1">
          <p:nvSpPr>
            <p:cNvPr id="36" name="Rectangle: Rounded Corners 35">
              <a:extLst>
                <a:ext uri="{FF2B5EF4-FFF2-40B4-BE49-F238E27FC236}">
                  <a16:creationId xmlns:a16="http://schemas.microsoft.com/office/drawing/2014/main" id="{54FC8547-C523-7FDD-82C7-FA7D61A0D0E2}"/>
                </a:ext>
              </a:extLst>
            </p:cNvPr>
            <p:cNvSpPr/>
            <p:nvPr/>
          </p:nvSpPr>
          <p:spPr bwMode="auto">
            <a:xfrm>
              <a:off x="453285" y="1630214"/>
              <a:ext cx="2158060" cy="4133276"/>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7" name="TextBox 36">
              <a:extLst>
                <a:ext uri="{FF2B5EF4-FFF2-40B4-BE49-F238E27FC236}">
                  <a16:creationId xmlns:a16="http://schemas.microsoft.com/office/drawing/2014/main" id="{6BD27B71-4C00-C203-0608-4A29A391E6D7}"/>
                </a:ext>
              </a:extLst>
            </p:cNvPr>
            <p:cNvSpPr txBox="1"/>
            <p:nvPr/>
          </p:nvSpPr>
          <p:spPr>
            <a:xfrm>
              <a:off x="761326" y="1994412"/>
              <a:ext cx="1541978" cy="523220"/>
            </a:xfrm>
            <a:prstGeom prst="rect">
              <a:avLst/>
            </a:prstGeom>
            <a:noFill/>
          </p:spPr>
          <p:txBody>
            <a:bodyPr wrap="square" anchor="ctr">
              <a:spAutoFit/>
            </a:bodyPr>
            <a:lstStyle/>
            <a:p>
              <a:pPr algn="ctr" defTabSz="932472" fontAlgn="base">
                <a:spcBef>
                  <a:spcPct val="0"/>
                </a:spcBef>
                <a:spcAft>
                  <a:spcPct val="0"/>
                </a:spcAft>
                <a:defRPr/>
              </a:pPr>
              <a:r>
                <a:rPr lang="en-US" sz="1400">
                  <a:solidFill>
                    <a:srgbClr val="0078D4"/>
                  </a:solidFill>
                  <a:latin typeface="+mj-lt"/>
                  <a:cs typeface="Segoe UI" pitchFamily="34" charset="0"/>
                </a:rPr>
                <a:t>Summarize a long PDF</a:t>
              </a:r>
            </a:p>
          </p:txBody>
        </p:sp>
        <p:sp>
          <p:nvSpPr>
            <p:cNvPr id="38" name="TextBox 37">
              <a:extLst>
                <a:ext uri="{FF2B5EF4-FFF2-40B4-BE49-F238E27FC236}">
                  <a16:creationId xmlns:a16="http://schemas.microsoft.com/office/drawing/2014/main" id="{18633323-D684-3AF0-F254-16F66F59589C}"/>
                </a:ext>
              </a:extLst>
            </p:cNvPr>
            <p:cNvSpPr txBox="1"/>
            <p:nvPr/>
          </p:nvSpPr>
          <p:spPr>
            <a:xfrm>
              <a:off x="590270" y="4109319"/>
              <a:ext cx="1884090" cy="646331"/>
            </a:xfrm>
            <a:prstGeom prst="rect">
              <a:avLst/>
            </a:prstGeom>
            <a:noFill/>
          </p:spPr>
          <p:txBody>
            <a:bodyPr wrap="square" lIns="0" tIns="0" rIns="0" bIns="0" rtlCol="0" anchor="t">
              <a:spAutoFit/>
            </a:bodyPr>
            <a:lstStyle/>
            <a:p>
              <a:pPr algn="ctr">
                <a:spcAft>
                  <a:spcPts val="600"/>
                </a:spcAft>
                <a:defRPr/>
              </a:pPr>
              <a:r>
                <a:rPr lang="en-US" sz="1400">
                  <a:solidFill>
                    <a:srgbClr val="000000"/>
                  </a:solidFill>
                  <a:latin typeface="Segoe UI"/>
                  <a:cs typeface="Segoe UI"/>
                </a:rPr>
                <a:t>Turn a 20-page, text-filled PDF into 5 bullets using Copilot in Edge</a:t>
              </a:r>
            </a:p>
          </p:txBody>
        </p:sp>
        <p:pic>
          <p:nvPicPr>
            <p:cNvPr id="66" name="Graphic 65">
              <a:extLst>
                <a:ext uri="{FF2B5EF4-FFF2-40B4-BE49-F238E27FC236}">
                  <a16:creationId xmlns:a16="http://schemas.microsoft.com/office/drawing/2014/main" id="{450290DB-9B58-C552-1B9A-B8057C6CF8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28142" y="3012327"/>
              <a:ext cx="408346" cy="538722"/>
            </a:xfrm>
            <a:prstGeom prst="rect">
              <a:avLst/>
            </a:prstGeom>
          </p:spPr>
        </p:pic>
      </p:grpSp>
      <p:grpSp>
        <p:nvGrpSpPr>
          <p:cNvPr id="7" name="Group 6">
            <a:extLst>
              <a:ext uri="{FF2B5EF4-FFF2-40B4-BE49-F238E27FC236}">
                <a16:creationId xmlns:a16="http://schemas.microsoft.com/office/drawing/2014/main" id="{D984289E-200D-A2F4-034B-59CCE1438CF6}"/>
              </a:ext>
            </a:extLst>
          </p:cNvPr>
          <p:cNvGrpSpPr/>
          <p:nvPr/>
        </p:nvGrpSpPr>
        <p:grpSpPr>
          <a:xfrm>
            <a:off x="2765892" y="1862970"/>
            <a:ext cx="2158060" cy="4133277"/>
            <a:chOff x="2708511" y="1630214"/>
            <a:chExt cx="2158060" cy="4133277"/>
          </a:xfrm>
        </p:grpSpPr>
        <p:sp useBgFill="1">
          <p:nvSpPr>
            <p:cNvPr id="42" name="Rectangle: Rounded Corners 41">
              <a:extLst>
                <a:ext uri="{FF2B5EF4-FFF2-40B4-BE49-F238E27FC236}">
                  <a16:creationId xmlns:a16="http://schemas.microsoft.com/office/drawing/2014/main" id="{574F54EB-4029-0173-F7F8-C592E94B10BC}"/>
                </a:ext>
              </a:extLst>
            </p:cNvPr>
            <p:cNvSpPr/>
            <p:nvPr/>
          </p:nvSpPr>
          <p:spPr bwMode="auto">
            <a:xfrm>
              <a:off x="2708511" y="1630214"/>
              <a:ext cx="2158060" cy="4133277"/>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3" name="TextBox 42">
              <a:extLst>
                <a:ext uri="{FF2B5EF4-FFF2-40B4-BE49-F238E27FC236}">
                  <a16:creationId xmlns:a16="http://schemas.microsoft.com/office/drawing/2014/main" id="{5647BC70-A2B0-9FFD-CCA7-6652FB9D3BAB}"/>
                </a:ext>
              </a:extLst>
            </p:cNvPr>
            <p:cNvSpPr txBox="1"/>
            <p:nvPr/>
          </p:nvSpPr>
          <p:spPr>
            <a:xfrm>
              <a:off x="2939454" y="2102133"/>
              <a:ext cx="1696175" cy="307777"/>
            </a:xfrm>
            <a:prstGeom prst="rect">
              <a:avLst/>
            </a:prstGeom>
            <a:noFill/>
          </p:spPr>
          <p:txBody>
            <a:bodyPr wrap="square" anchor="ctr">
              <a:spAutoFit/>
            </a:bodyPr>
            <a:lstStyle/>
            <a:p>
              <a:pPr marR="0" lvl="0" indent="0" algn="ctr" defTabSz="932472" fontAlgn="base">
                <a:lnSpc>
                  <a:spcPct val="100000"/>
                </a:lnSpc>
                <a:spcBef>
                  <a:spcPct val="0"/>
                </a:spcBef>
                <a:spcAft>
                  <a:spcPct val="0"/>
                </a:spcAft>
                <a:buClrTx/>
                <a:buSzTx/>
                <a:buFontTx/>
                <a:buNone/>
                <a:tabLst/>
                <a:defRPr/>
              </a:pPr>
              <a:r>
                <a:rPr lang="en-US" sz="1400">
                  <a:solidFill>
                    <a:srgbClr val="0078D4"/>
                  </a:solidFill>
                  <a:latin typeface="+mj-lt"/>
                  <a:cs typeface="Segoe UI" pitchFamily="34" charset="0"/>
                </a:rPr>
                <a:t>Draft content</a:t>
              </a:r>
            </a:p>
          </p:txBody>
        </p:sp>
        <p:sp>
          <p:nvSpPr>
            <p:cNvPr id="44" name="TextBox 43">
              <a:extLst>
                <a:ext uri="{FF2B5EF4-FFF2-40B4-BE49-F238E27FC236}">
                  <a16:creationId xmlns:a16="http://schemas.microsoft.com/office/drawing/2014/main" id="{74BF9EF0-5228-C97D-341B-F1E1BDC5B9E6}"/>
                </a:ext>
              </a:extLst>
            </p:cNvPr>
            <p:cNvSpPr txBox="1"/>
            <p:nvPr/>
          </p:nvSpPr>
          <p:spPr>
            <a:xfrm>
              <a:off x="2775800" y="4109319"/>
              <a:ext cx="2009119" cy="861774"/>
            </a:xfrm>
            <a:prstGeom prst="rect">
              <a:avLst/>
            </a:prstGeom>
            <a:noFill/>
          </p:spPr>
          <p:txBody>
            <a:bodyPr wrap="square" lIns="0" tIns="0" rIns="0" bIns="0" rtlCol="0" anchor="t">
              <a:spAutoFit/>
            </a:bodyPr>
            <a:lstStyle/>
            <a:p>
              <a:pPr algn="ctr">
                <a:spcAft>
                  <a:spcPts val="600"/>
                </a:spcAft>
                <a:defRPr/>
              </a:pPr>
              <a:r>
                <a:rPr lang="en-US" sz="1400">
                  <a:solidFill>
                    <a:srgbClr val="000000"/>
                  </a:solidFill>
                  <a:latin typeface="Segoe UI"/>
                  <a:cs typeface="Segoe UI"/>
                </a:rPr>
                <a:t>Use </a:t>
              </a:r>
              <a:r>
                <a:rPr lang="en-US" sz="1400">
                  <a:gradFill>
                    <a:gsLst>
                      <a:gs pos="2917">
                        <a:srgbClr val="000000"/>
                      </a:gs>
                      <a:gs pos="30000">
                        <a:srgbClr val="000000"/>
                      </a:gs>
                    </a:gsLst>
                    <a:lin ang="5400000" scaled="0"/>
                  </a:gradFill>
                  <a:latin typeface="Segoe UI "/>
                  <a:cs typeface="Segoe UI"/>
                </a:rPr>
                <a:t>Copilot </a:t>
              </a:r>
              <a:r>
                <a:rPr lang="en-US" sz="1400">
                  <a:solidFill>
                    <a:srgbClr val="000000"/>
                  </a:solidFill>
                  <a:latin typeface="Segoe UI"/>
                  <a:cs typeface="Segoe UI"/>
                </a:rPr>
                <a:t>as a writing partner to draft emails, social posts, documents, captions, and more</a:t>
              </a:r>
            </a:p>
          </p:txBody>
        </p:sp>
        <p:pic>
          <p:nvPicPr>
            <p:cNvPr id="70" name="Graphic 69">
              <a:extLst>
                <a:ext uri="{FF2B5EF4-FFF2-40B4-BE49-F238E27FC236}">
                  <a16:creationId xmlns:a16="http://schemas.microsoft.com/office/drawing/2014/main" id="{577CF284-C913-3465-8760-9D04642F33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51088" y="2962572"/>
              <a:ext cx="472907" cy="638232"/>
            </a:xfrm>
            <a:prstGeom prst="rect">
              <a:avLst/>
            </a:prstGeom>
          </p:spPr>
        </p:pic>
      </p:grpSp>
      <p:grpSp>
        <p:nvGrpSpPr>
          <p:cNvPr id="6" name="Group 5">
            <a:extLst>
              <a:ext uri="{FF2B5EF4-FFF2-40B4-BE49-F238E27FC236}">
                <a16:creationId xmlns:a16="http://schemas.microsoft.com/office/drawing/2014/main" id="{F6FA5140-5024-1465-48FC-A4174412B1FC}"/>
              </a:ext>
            </a:extLst>
          </p:cNvPr>
          <p:cNvGrpSpPr/>
          <p:nvPr/>
        </p:nvGrpSpPr>
        <p:grpSpPr>
          <a:xfrm>
            <a:off x="5004352" y="1862971"/>
            <a:ext cx="2158060" cy="4133276"/>
            <a:chOff x="4997921" y="1630214"/>
            <a:chExt cx="2158060" cy="4133276"/>
          </a:xfrm>
        </p:grpSpPr>
        <p:sp useBgFill="1">
          <p:nvSpPr>
            <p:cNvPr id="30" name="Rectangle: Rounded Corners 29">
              <a:extLst>
                <a:ext uri="{FF2B5EF4-FFF2-40B4-BE49-F238E27FC236}">
                  <a16:creationId xmlns:a16="http://schemas.microsoft.com/office/drawing/2014/main" id="{F9C9EC20-1EFF-AD34-0431-B9C965F9266D}"/>
                </a:ext>
              </a:extLst>
            </p:cNvPr>
            <p:cNvSpPr/>
            <p:nvPr/>
          </p:nvSpPr>
          <p:spPr bwMode="auto">
            <a:xfrm>
              <a:off x="4997921" y="1630214"/>
              <a:ext cx="2158060" cy="4133276"/>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1" name="TextBox 30">
              <a:extLst>
                <a:ext uri="{FF2B5EF4-FFF2-40B4-BE49-F238E27FC236}">
                  <a16:creationId xmlns:a16="http://schemas.microsoft.com/office/drawing/2014/main" id="{EEA5FA38-D5E5-2873-3E12-C232C554641A}"/>
                </a:ext>
              </a:extLst>
            </p:cNvPr>
            <p:cNvSpPr txBox="1"/>
            <p:nvPr/>
          </p:nvSpPr>
          <p:spPr>
            <a:xfrm>
              <a:off x="5228864" y="1994412"/>
              <a:ext cx="1696175" cy="523220"/>
            </a:xfrm>
            <a:prstGeom prst="rect">
              <a:avLst/>
            </a:prstGeom>
            <a:noFill/>
          </p:spPr>
          <p:txBody>
            <a:bodyPr wrap="square" anchor="ctr">
              <a:spAutoFit/>
            </a:bodyPr>
            <a:lstStyle/>
            <a:p>
              <a:pPr algn="ctr" defTabSz="932472" fontAlgn="base">
                <a:spcBef>
                  <a:spcPct val="0"/>
                </a:spcBef>
                <a:spcAft>
                  <a:spcPct val="0"/>
                </a:spcAft>
                <a:defRPr/>
              </a:pPr>
              <a:r>
                <a:rPr lang="en-US" sz="1400">
                  <a:solidFill>
                    <a:srgbClr val="0078D4"/>
                  </a:solidFill>
                  <a:latin typeface="+mj-lt"/>
                  <a:cs typeface="Segoe UI" pitchFamily="34" charset="0"/>
                </a:rPr>
                <a:t>Generate </a:t>
              </a:r>
            </a:p>
            <a:p>
              <a:pPr algn="ctr" defTabSz="932472" fontAlgn="base">
                <a:spcBef>
                  <a:spcPct val="0"/>
                </a:spcBef>
                <a:spcAft>
                  <a:spcPct val="0"/>
                </a:spcAft>
                <a:defRPr/>
              </a:pPr>
              <a:r>
                <a:rPr lang="en-US" sz="1400">
                  <a:solidFill>
                    <a:srgbClr val="0078D4"/>
                  </a:solidFill>
                  <a:latin typeface="+mj-lt"/>
                  <a:cs typeface="Segoe UI" pitchFamily="34" charset="0"/>
                </a:rPr>
                <a:t>images</a:t>
              </a:r>
            </a:p>
          </p:txBody>
        </p:sp>
        <p:sp>
          <p:nvSpPr>
            <p:cNvPr id="32" name="TextBox 31">
              <a:extLst>
                <a:ext uri="{FF2B5EF4-FFF2-40B4-BE49-F238E27FC236}">
                  <a16:creationId xmlns:a16="http://schemas.microsoft.com/office/drawing/2014/main" id="{B462F98D-D6E6-54C6-4E35-2E198CB9ACBC}"/>
                </a:ext>
              </a:extLst>
            </p:cNvPr>
            <p:cNvSpPr txBox="1"/>
            <p:nvPr/>
          </p:nvSpPr>
          <p:spPr>
            <a:xfrm>
              <a:off x="5134906" y="4109319"/>
              <a:ext cx="1884090" cy="129266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srgbClr val="000000"/>
                  </a:solidFill>
                  <a:latin typeface="Segoe UI"/>
                  <a:cs typeface="Segoe UI"/>
                </a:rPr>
                <a:t>Leave behind stock images and text-only reports in favor of custom-generated images for emails, on social, and more</a:t>
              </a:r>
            </a:p>
          </p:txBody>
        </p:sp>
        <p:pic>
          <p:nvPicPr>
            <p:cNvPr id="35" name="Graphic 34">
              <a:extLst>
                <a:ext uri="{FF2B5EF4-FFF2-40B4-BE49-F238E27FC236}">
                  <a16:creationId xmlns:a16="http://schemas.microsoft.com/office/drawing/2014/main" id="{3E94AAF3-225E-BC89-EA29-5F6B0542384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92589" y="3012136"/>
              <a:ext cx="568725" cy="539105"/>
            </a:xfrm>
            <a:prstGeom prst="rect">
              <a:avLst/>
            </a:prstGeom>
          </p:spPr>
        </p:pic>
      </p:grpSp>
      <p:grpSp>
        <p:nvGrpSpPr>
          <p:cNvPr id="5" name="Group 4">
            <a:extLst>
              <a:ext uri="{FF2B5EF4-FFF2-40B4-BE49-F238E27FC236}">
                <a16:creationId xmlns:a16="http://schemas.microsoft.com/office/drawing/2014/main" id="{0D6EACB9-CD50-17E4-343C-06F75436112A}"/>
              </a:ext>
            </a:extLst>
          </p:cNvPr>
          <p:cNvGrpSpPr/>
          <p:nvPr/>
        </p:nvGrpSpPr>
        <p:grpSpPr>
          <a:xfrm>
            <a:off x="9481271" y="1862971"/>
            <a:ext cx="2158060" cy="4133277"/>
            <a:chOff x="7305761" y="1862971"/>
            <a:chExt cx="2158060" cy="4133277"/>
          </a:xfrm>
        </p:grpSpPr>
        <p:sp useBgFill="1">
          <p:nvSpPr>
            <p:cNvPr id="26" name="Rectangle: Rounded Corners 25">
              <a:extLst>
                <a:ext uri="{FF2B5EF4-FFF2-40B4-BE49-F238E27FC236}">
                  <a16:creationId xmlns:a16="http://schemas.microsoft.com/office/drawing/2014/main" id="{E425AA3E-707A-C474-B023-38607C6E3881}"/>
                </a:ext>
              </a:extLst>
            </p:cNvPr>
            <p:cNvSpPr>
              <a:spLocks/>
            </p:cNvSpPr>
            <p:nvPr/>
          </p:nvSpPr>
          <p:spPr bwMode="auto">
            <a:xfrm>
              <a:off x="7305761" y="1862971"/>
              <a:ext cx="2158060" cy="4133277"/>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7" name="TextBox 26">
              <a:extLst>
                <a:ext uri="{FF2B5EF4-FFF2-40B4-BE49-F238E27FC236}">
                  <a16:creationId xmlns:a16="http://schemas.microsoft.com/office/drawing/2014/main" id="{BEC46040-A3AD-6827-1CD5-93E2BD7DF7F9}"/>
                </a:ext>
              </a:extLst>
            </p:cNvPr>
            <p:cNvSpPr txBox="1"/>
            <p:nvPr/>
          </p:nvSpPr>
          <p:spPr>
            <a:xfrm>
              <a:off x="7683893" y="2334891"/>
              <a:ext cx="1401797" cy="307777"/>
            </a:xfrm>
            <a:prstGeom prst="rect">
              <a:avLst/>
            </a:prstGeom>
            <a:noFill/>
          </p:spPr>
          <p:txBody>
            <a:bodyPr wrap="square" anchor="ctr">
              <a:spAutoFit/>
            </a:bodyPr>
            <a:lstStyle/>
            <a:p>
              <a:pPr algn="ctr" defTabSz="932472" fontAlgn="base">
                <a:spcBef>
                  <a:spcPct val="0"/>
                </a:spcBef>
                <a:spcAft>
                  <a:spcPct val="0"/>
                </a:spcAft>
                <a:defRPr/>
              </a:pPr>
              <a:r>
                <a:rPr lang="en-US" sz="1400">
                  <a:solidFill>
                    <a:srgbClr val="0078D4"/>
                  </a:solidFill>
                  <a:latin typeface="+mj-lt"/>
                  <a:cs typeface="Segoe UI" pitchFamily="34" charset="0"/>
                </a:rPr>
                <a:t>Learn new skills</a:t>
              </a:r>
            </a:p>
          </p:txBody>
        </p:sp>
        <p:sp>
          <p:nvSpPr>
            <p:cNvPr id="28" name="TextBox 27">
              <a:extLst>
                <a:ext uri="{FF2B5EF4-FFF2-40B4-BE49-F238E27FC236}">
                  <a16:creationId xmlns:a16="http://schemas.microsoft.com/office/drawing/2014/main" id="{5F51DF5E-A4BF-4D1B-6D0F-C067AAAB6413}"/>
                </a:ext>
              </a:extLst>
            </p:cNvPr>
            <p:cNvSpPr txBox="1"/>
            <p:nvPr/>
          </p:nvSpPr>
          <p:spPr>
            <a:xfrm>
              <a:off x="7442746" y="4342076"/>
              <a:ext cx="1884090" cy="1292661"/>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srgbClr val="000000"/>
                  </a:solidFill>
                  <a:latin typeface="Segoe UI"/>
                  <a:cs typeface="Segoe UI"/>
                </a:rPr>
                <a:t>Ask questions tailored to your needs and interests to get consolidated key points from the internet for you</a:t>
              </a:r>
            </a:p>
          </p:txBody>
        </p:sp>
        <p:grpSp>
          <p:nvGrpSpPr>
            <p:cNvPr id="9" name="Graphic 54">
              <a:extLst>
                <a:ext uri="{FF2B5EF4-FFF2-40B4-BE49-F238E27FC236}">
                  <a16:creationId xmlns:a16="http://schemas.microsoft.com/office/drawing/2014/main" id="{0B89CB97-ADB1-7511-16C5-EBCAB175E2C6}"/>
                </a:ext>
              </a:extLst>
            </p:cNvPr>
            <p:cNvGrpSpPr/>
            <p:nvPr/>
          </p:nvGrpSpPr>
          <p:grpSpPr>
            <a:xfrm>
              <a:off x="8235702" y="3215569"/>
              <a:ext cx="393201" cy="546883"/>
              <a:chOff x="8242387" y="3478841"/>
              <a:chExt cx="393201" cy="546883"/>
            </a:xfrm>
            <a:solidFill>
              <a:srgbClr val="3579CF"/>
            </a:solidFill>
          </p:grpSpPr>
          <p:sp>
            <p:nvSpPr>
              <p:cNvPr id="10" name="Freeform: Shape 9">
                <a:extLst>
                  <a:ext uri="{FF2B5EF4-FFF2-40B4-BE49-F238E27FC236}">
                    <a16:creationId xmlns:a16="http://schemas.microsoft.com/office/drawing/2014/main" id="{EC8A3107-4B79-3A93-66E7-DE8DD4B634CF}"/>
                  </a:ext>
                </a:extLst>
              </p:cNvPr>
              <p:cNvSpPr/>
              <p:nvPr/>
            </p:nvSpPr>
            <p:spPr>
              <a:xfrm>
                <a:off x="8242387" y="3478841"/>
                <a:ext cx="307613" cy="457534"/>
              </a:xfrm>
              <a:custGeom>
                <a:avLst/>
                <a:gdLst>
                  <a:gd name="connsiteX0" fmla="*/ 153627 w 307613"/>
                  <a:gd name="connsiteY0" fmla="*/ 457481 h 457534"/>
                  <a:gd name="connsiteX1" fmla="*/ 135391 w 307613"/>
                  <a:gd name="connsiteY1" fmla="*/ 457481 h 457534"/>
                  <a:gd name="connsiteX2" fmla="*/ 103860 w 307613"/>
                  <a:gd name="connsiteY2" fmla="*/ 426802 h 457534"/>
                  <a:gd name="connsiteX3" fmla="*/ 103860 w 307613"/>
                  <a:gd name="connsiteY3" fmla="*/ 424363 h 457534"/>
                  <a:gd name="connsiteX4" fmla="*/ 97151 w 307613"/>
                  <a:gd name="connsiteY4" fmla="*/ 409908 h 457534"/>
                  <a:gd name="connsiteX5" fmla="*/ 85563 w 307613"/>
                  <a:gd name="connsiteY5" fmla="*/ 385573 h 457534"/>
                  <a:gd name="connsiteX6" fmla="*/ 85319 w 307613"/>
                  <a:gd name="connsiteY6" fmla="*/ 351602 h 457534"/>
                  <a:gd name="connsiteX7" fmla="*/ 77329 w 307613"/>
                  <a:gd name="connsiteY7" fmla="*/ 307872 h 457534"/>
                  <a:gd name="connsiteX8" fmla="*/ 56044 w 307613"/>
                  <a:gd name="connsiteY8" fmla="*/ 277681 h 457534"/>
                  <a:gd name="connsiteX9" fmla="*/ 1946 w 307613"/>
                  <a:gd name="connsiteY9" fmla="*/ 181073 h 457534"/>
                  <a:gd name="connsiteX10" fmla="*/ 82696 w 307613"/>
                  <a:gd name="connsiteY10" fmla="*/ 18778 h 457534"/>
                  <a:gd name="connsiteX11" fmla="*/ 163081 w 307613"/>
                  <a:gd name="connsiteY11" fmla="*/ 359 h 457534"/>
                  <a:gd name="connsiteX12" fmla="*/ 302259 w 307613"/>
                  <a:gd name="connsiteY12" fmla="*/ 117216 h 457534"/>
                  <a:gd name="connsiteX13" fmla="*/ 253833 w 307613"/>
                  <a:gd name="connsiteY13" fmla="*/ 275669 h 457534"/>
                  <a:gd name="connsiteX14" fmla="*/ 225961 w 307613"/>
                  <a:gd name="connsiteY14" fmla="*/ 323424 h 457534"/>
                  <a:gd name="connsiteX15" fmla="*/ 222119 w 307613"/>
                  <a:gd name="connsiteY15" fmla="*/ 379596 h 457534"/>
                  <a:gd name="connsiteX16" fmla="*/ 205530 w 307613"/>
                  <a:gd name="connsiteY16" fmla="*/ 413812 h 457534"/>
                  <a:gd name="connsiteX17" fmla="*/ 203944 w 307613"/>
                  <a:gd name="connsiteY17" fmla="*/ 417898 h 457534"/>
                  <a:gd name="connsiteX18" fmla="*/ 203212 w 307613"/>
                  <a:gd name="connsiteY18" fmla="*/ 431133 h 457534"/>
                  <a:gd name="connsiteX19" fmla="*/ 174303 w 307613"/>
                  <a:gd name="connsiteY19" fmla="*/ 457359 h 457534"/>
                  <a:gd name="connsiteX20" fmla="*/ 153627 w 307613"/>
                  <a:gd name="connsiteY20" fmla="*/ 457420 h 457534"/>
                  <a:gd name="connsiteX21" fmla="*/ 153627 w 307613"/>
                  <a:gd name="connsiteY21" fmla="*/ 457481 h 457534"/>
                  <a:gd name="connsiteX22" fmla="*/ 153627 w 307613"/>
                  <a:gd name="connsiteY22" fmla="*/ 344161 h 457534"/>
                  <a:gd name="connsiteX23" fmla="*/ 190587 w 307613"/>
                  <a:gd name="connsiteY23" fmla="*/ 344161 h 457534"/>
                  <a:gd name="connsiteX24" fmla="*/ 204249 w 307613"/>
                  <a:gd name="connsiteY24" fmla="*/ 331048 h 457534"/>
                  <a:gd name="connsiteX25" fmla="*/ 206749 w 307613"/>
                  <a:gd name="connsiteY25" fmla="*/ 312568 h 457534"/>
                  <a:gd name="connsiteX26" fmla="*/ 241818 w 307613"/>
                  <a:gd name="connsiteY26" fmla="*/ 258164 h 457534"/>
                  <a:gd name="connsiteX27" fmla="*/ 270301 w 307613"/>
                  <a:gd name="connsiteY27" fmla="*/ 92637 h 457534"/>
                  <a:gd name="connsiteX28" fmla="*/ 134843 w 307613"/>
                  <a:gd name="connsiteY28" fmla="*/ 22498 h 457534"/>
                  <a:gd name="connsiteX29" fmla="*/ 21036 w 307613"/>
                  <a:gd name="connsiteY29" fmla="*/ 154908 h 457534"/>
                  <a:gd name="connsiteX30" fmla="*/ 70132 w 307613"/>
                  <a:gd name="connsiteY30" fmla="*/ 262312 h 457534"/>
                  <a:gd name="connsiteX31" fmla="*/ 103494 w 307613"/>
                  <a:gd name="connsiteY31" fmla="*/ 332634 h 457534"/>
                  <a:gd name="connsiteX32" fmla="*/ 115204 w 307613"/>
                  <a:gd name="connsiteY32" fmla="*/ 344100 h 457534"/>
                  <a:gd name="connsiteX33" fmla="*/ 153627 w 307613"/>
                  <a:gd name="connsiteY33" fmla="*/ 344161 h 457534"/>
                  <a:gd name="connsiteX34" fmla="*/ 201077 w 307613"/>
                  <a:gd name="connsiteY34" fmla="*/ 364958 h 457534"/>
                  <a:gd name="connsiteX35" fmla="*/ 106482 w 307613"/>
                  <a:gd name="connsiteY35" fmla="*/ 364958 h 457534"/>
                  <a:gd name="connsiteX36" fmla="*/ 106482 w 307613"/>
                  <a:gd name="connsiteY36" fmla="*/ 384170 h 457534"/>
                  <a:gd name="connsiteX37" fmla="*/ 118436 w 307613"/>
                  <a:gd name="connsiteY37" fmla="*/ 396307 h 457534"/>
                  <a:gd name="connsiteX38" fmla="*/ 153810 w 307613"/>
                  <a:gd name="connsiteY38" fmla="*/ 396307 h 457534"/>
                  <a:gd name="connsiteX39" fmla="*/ 190221 w 307613"/>
                  <a:gd name="connsiteY39" fmla="*/ 396246 h 457534"/>
                  <a:gd name="connsiteX40" fmla="*/ 200955 w 307613"/>
                  <a:gd name="connsiteY40" fmla="*/ 386976 h 457534"/>
                  <a:gd name="connsiteX41" fmla="*/ 201077 w 307613"/>
                  <a:gd name="connsiteY41" fmla="*/ 364958 h 457534"/>
                  <a:gd name="connsiteX42" fmla="*/ 182414 w 307613"/>
                  <a:gd name="connsiteY42" fmla="*/ 417837 h 457534"/>
                  <a:gd name="connsiteX43" fmla="*/ 125023 w 307613"/>
                  <a:gd name="connsiteY43" fmla="*/ 417837 h 457534"/>
                  <a:gd name="connsiteX44" fmla="*/ 125023 w 307613"/>
                  <a:gd name="connsiteY44" fmla="*/ 426315 h 457534"/>
                  <a:gd name="connsiteX45" fmla="*/ 135452 w 307613"/>
                  <a:gd name="connsiteY45" fmla="*/ 436439 h 457534"/>
                  <a:gd name="connsiteX46" fmla="*/ 172290 w 307613"/>
                  <a:gd name="connsiteY46" fmla="*/ 436439 h 457534"/>
                  <a:gd name="connsiteX47" fmla="*/ 182353 w 307613"/>
                  <a:gd name="connsiteY47" fmla="*/ 428144 h 457534"/>
                  <a:gd name="connsiteX48" fmla="*/ 182414 w 307613"/>
                  <a:gd name="connsiteY48" fmla="*/ 417837 h 457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7613" h="457534">
                    <a:moveTo>
                      <a:pt x="153627" y="457481"/>
                    </a:moveTo>
                    <a:cubicBezTo>
                      <a:pt x="147528" y="457481"/>
                      <a:pt x="141490" y="457603"/>
                      <a:pt x="135391" y="457481"/>
                    </a:cubicBezTo>
                    <a:cubicBezTo>
                      <a:pt x="117826" y="457115"/>
                      <a:pt x="104775" y="444368"/>
                      <a:pt x="103860" y="426802"/>
                    </a:cubicBezTo>
                    <a:cubicBezTo>
                      <a:pt x="103799" y="426010"/>
                      <a:pt x="103738" y="425156"/>
                      <a:pt x="103860" y="424363"/>
                    </a:cubicBezTo>
                    <a:cubicBezTo>
                      <a:pt x="104714" y="418081"/>
                      <a:pt x="102945" y="413751"/>
                      <a:pt x="97151" y="409908"/>
                    </a:cubicBezTo>
                    <a:cubicBezTo>
                      <a:pt x="88917" y="404419"/>
                      <a:pt x="85563" y="395514"/>
                      <a:pt x="85563" y="385573"/>
                    </a:cubicBezTo>
                    <a:cubicBezTo>
                      <a:pt x="85563" y="374229"/>
                      <a:pt x="86539" y="362824"/>
                      <a:pt x="85319" y="351602"/>
                    </a:cubicBezTo>
                    <a:cubicBezTo>
                      <a:pt x="83672" y="336903"/>
                      <a:pt x="81233" y="322143"/>
                      <a:pt x="77329" y="307872"/>
                    </a:cubicBezTo>
                    <a:cubicBezTo>
                      <a:pt x="73975" y="295673"/>
                      <a:pt x="65619" y="286037"/>
                      <a:pt x="56044" y="277681"/>
                    </a:cubicBezTo>
                    <a:cubicBezTo>
                      <a:pt x="26281" y="252065"/>
                      <a:pt x="8167" y="219924"/>
                      <a:pt x="1946" y="181073"/>
                    </a:cubicBezTo>
                    <a:cubicBezTo>
                      <a:pt x="-8544" y="115874"/>
                      <a:pt x="24085" y="50249"/>
                      <a:pt x="82696" y="18778"/>
                    </a:cubicBezTo>
                    <a:cubicBezTo>
                      <a:pt x="107763" y="5299"/>
                      <a:pt x="134538" y="-1715"/>
                      <a:pt x="163081" y="359"/>
                    </a:cubicBezTo>
                    <a:cubicBezTo>
                      <a:pt x="228279" y="4994"/>
                      <a:pt x="286768" y="53298"/>
                      <a:pt x="302259" y="117216"/>
                    </a:cubicBezTo>
                    <a:cubicBezTo>
                      <a:pt x="317263" y="179121"/>
                      <a:pt x="300612" y="232427"/>
                      <a:pt x="253833" y="275669"/>
                    </a:cubicBezTo>
                    <a:cubicBezTo>
                      <a:pt x="239440" y="288965"/>
                      <a:pt x="228645" y="303846"/>
                      <a:pt x="225961" y="323424"/>
                    </a:cubicBezTo>
                    <a:cubicBezTo>
                      <a:pt x="223460" y="342026"/>
                      <a:pt x="220716" y="360689"/>
                      <a:pt x="222119" y="379596"/>
                    </a:cubicBezTo>
                    <a:cubicBezTo>
                      <a:pt x="223156" y="394173"/>
                      <a:pt x="218764" y="406066"/>
                      <a:pt x="205530" y="413812"/>
                    </a:cubicBezTo>
                    <a:cubicBezTo>
                      <a:pt x="204493" y="414421"/>
                      <a:pt x="204066" y="416495"/>
                      <a:pt x="203944" y="417898"/>
                    </a:cubicBezTo>
                    <a:cubicBezTo>
                      <a:pt x="203578" y="422289"/>
                      <a:pt x="203822" y="426802"/>
                      <a:pt x="203212" y="431133"/>
                    </a:cubicBezTo>
                    <a:cubicBezTo>
                      <a:pt x="201016" y="445709"/>
                      <a:pt x="189001" y="456627"/>
                      <a:pt x="174303" y="457359"/>
                    </a:cubicBezTo>
                    <a:cubicBezTo>
                      <a:pt x="167411" y="457664"/>
                      <a:pt x="160519" y="457420"/>
                      <a:pt x="153627" y="457420"/>
                    </a:cubicBezTo>
                    <a:cubicBezTo>
                      <a:pt x="153627" y="457420"/>
                      <a:pt x="153627" y="457481"/>
                      <a:pt x="153627" y="457481"/>
                    </a:cubicBezTo>
                    <a:close/>
                    <a:moveTo>
                      <a:pt x="153627" y="344161"/>
                    </a:moveTo>
                    <a:cubicBezTo>
                      <a:pt x="165947" y="344161"/>
                      <a:pt x="178267" y="344161"/>
                      <a:pt x="190587" y="344161"/>
                    </a:cubicBezTo>
                    <a:cubicBezTo>
                      <a:pt x="200589" y="344161"/>
                      <a:pt x="203700" y="340928"/>
                      <a:pt x="204249" y="331048"/>
                    </a:cubicBezTo>
                    <a:cubicBezTo>
                      <a:pt x="204615" y="324827"/>
                      <a:pt x="205408" y="318606"/>
                      <a:pt x="206749" y="312568"/>
                    </a:cubicBezTo>
                    <a:cubicBezTo>
                      <a:pt x="211872" y="290245"/>
                      <a:pt x="225046" y="273290"/>
                      <a:pt x="241818" y="258164"/>
                    </a:cubicBezTo>
                    <a:cubicBezTo>
                      <a:pt x="288414" y="216203"/>
                      <a:pt x="299941" y="147894"/>
                      <a:pt x="270301" y="92637"/>
                    </a:cubicBezTo>
                    <a:cubicBezTo>
                      <a:pt x="241513" y="38905"/>
                      <a:pt x="181439" y="14692"/>
                      <a:pt x="134843" y="22498"/>
                    </a:cubicBezTo>
                    <a:cubicBezTo>
                      <a:pt x="71047" y="33172"/>
                      <a:pt x="21219" y="90197"/>
                      <a:pt x="21036" y="154908"/>
                    </a:cubicBezTo>
                    <a:cubicBezTo>
                      <a:pt x="20914" y="198089"/>
                      <a:pt x="37625" y="233829"/>
                      <a:pt x="70132" y="262312"/>
                    </a:cubicBezTo>
                    <a:cubicBezTo>
                      <a:pt x="91296" y="280853"/>
                      <a:pt x="102640" y="304334"/>
                      <a:pt x="103494" y="332634"/>
                    </a:cubicBezTo>
                    <a:cubicBezTo>
                      <a:pt x="103738" y="340257"/>
                      <a:pt x="107519" y="344100"/>
                      <a:pt x="115204" y="344100"/>
                    </a:cubicBezTo>
                    <a:cubicBezTo>
                      <a:pt x="128012" y="344222"/>
                      <a:pt x="140819" y="344161"/>
                      <a:pt x="153627" y="344161"/>
                    </a:cubicBezTo>
                    <a:close/>
                    <a:moveTo>
                      <a:pt x="201077" y="364958"/>
                    </a:moveTo>
                    <a:cubicBezTo>
                      <a:pt x="169241" y="364958"/>
                      <a:pt x="138014" y="364958"/>
                      <a:pt x="106482" y="364958"/>
                    </a:cubicBezTo>
                    <a:cubicBezTo>
                      <a:pt x="106482" y="371484"/>
                      <a:pt x="106421" y="377827"/>
                      <a:pt x="106482" y="384170"/>
                    </a:cubicBezTo>
                    <a:cubicBezTo>
                      <a:pt x="106543" y="392404"/>
                      <a:pt x="110264" y="396246"/>
                      <a:pt x="118436" y="396307"/>
                    </a:cubicBezTo>
                    <a:cubicBezTo>
                      <a:pt x="130207" y="396368"/>
                      <a:pt x="142039" y="396307"/>
                      <a:pt x="153810" y="396307"/>
                    </a:cubicBezTo>
                    <a:cubicBezTo>
                      <a:pt x="165947" y="396307"/>
                      <a:pt x="178084" y="396368"/>
                      <a:pt x="190221" y="396246"/>
                    </a:cubicBezTo>
                    <a:cubicBezTo>
                      <a:pt x="196320" y="396185"/>
                      <a:pt x="200711" y="392587"/>
                      <a:pt x="200955" y="386976"/>
                    </a:cubicBezTo>
                    <a:cubicBezTo>
                      <a:pt x="201321" y="379718"/>
                      <a:pt x="201077" y="372338"/>
                      <a:pt x="201077" y="364958"/>
                    </a:cubicBezTo>
                    <a:close/>
                    <a:moveTo>
                      <a:pt x="182414" y="417837"/>
                    </a:moveTo>
                    <a:cubicBezTo>
                      <a:pt x="163203" y="417837"/>
                      <a:pt x="144357" y="417837"/>
                      <a:pt x="125023" y="417837"/>
                    </a:cubicBezTo>
                    <a:cubicBezTo>
                      <a:pt x="125023" y="420886"/>
                      <a:pt x="124901" y="423631"/>
                      <a:pt x="125023" y="426315"/>
                    </a:cubicBezTo>
                    <a:cubicBezTo>
                      <a:pt x="125389" y="432414"/>
                      <a:pt x="129292" y="436378"/>
                      <a:pt x="135452" y="436439"/>
                    </a:cubicBezTo>
                    <a:cubicBezTo>
                      <a:pt x="147711" y="436561"/>
                      <a:pt x="159970" y="436561"/>
                      <a:pt x="172290" y="436439"/>
                    </a:cubicBezTo>
                    <a:cubicBezTo>
                      <a:pt x="177596" y="436378"/>
                      <a:pt x="181744" y="433023"/>
                      <a:pt x="182353" y="428144"/>
                    </a:cubicBezTo>
                    <a:cubicBezTo>
                      <a:pt x="182780" y="424851"/>
                      <a:pt x="182414" y="421435"/>
                      <a:pt x="182414" y="417837"/>
                    </a:cubicBezTo>
                    <a:close/>
                  </a:path>
                </a:pathLst>
              </a:custGeom>
              <a:solidFill>
                <a:srgbClr val="3579CF"/>
              </a:solidFill>
              <a:ln w="1079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D699747B-7034-8F69-8C55-72A4EE9AF72A}"/>
                  </a:ext>
                </a:extLst>
              </p:cNvPr>
              <p:cNvSpPr/>
              <p:nvPr/>
            </p:nvSpPr>
            <p:spPr>
              <a:xfrm>
                <a:off x="8291153" y="3518654"/>
                <a:ext cx="115654" cy="115524"/>
              </a:xfrm>
              <a:custGeom>
                <a:avLst/>
                <a:gdLst>
                  <a:gd name="connsiteX0" fmla="*/ 81 w 115654"/>
                  <a:gd name="connsiteY0" fmla="*/ 102104 h 115524"/>
                  <a:gd name="connsiteX1" fmla="*/ 102483 w 115654"/>
                  <a:gd name="connsiteY1" fmla="*/ 6 h 115524"/>
                  <a:gd name="connsiteX2" fmla="*/ 114742 w 115654"/>
                  <a:gd name="connsiteY2" fmla="*/ 14522 h 115524"/>
                  <a:gd name="connsiteX3" fmla="*/ 102605 w 115654"/>
                  <a:gd name="connsiteY3" fmla="*/ 21170 h 115524"/>
                  <a:gd name="connsiteX4" fmla="*/ 56253 w 115654"/>
                  <a:gd name="connsiteY4" fmla="*/ 36783 h 115524"/>
                  <a:gd name="connsiteX5" fmla="*/ 21123 w 115654"/>
                  <a:gd name="connsiteY5" fmla="*/ 101982 h 115524"/>
                  <a:gd name="connsiteX6" fmla="*/ 20818 w 115654"/>
                  <a:gd name="connsiteY6" fmla="*/ 106373 h 115524"/>
                  <a:gd name="connsiteX7" fmla="*/ 10267 w 115654"/>
                  <a:gd name="connsiteY7" fmla="*/ 115522 h 115524"/>
                  <a:gd name="connsiteX8" fmla="*/ 81 w 115654"/>
                  <a:gd name="connsiteY8" fmla="*/ 106007 h 115524"/>
                  <a:gd name="connsiteX9" fmla="*/ 81 w 115654"/>
                  <a:gd name="connsiteY9" fmla="*/ 102104 h 11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54" h="115524">
                    <a:moveTo>
                      <a:pt x="81" y="102104"/>
                    </a:moveTo>
                    <a:cubicBezTo>
                      <a:pt x="1911" y="46115"/>
                      <a:pt x="46677" y="1531"/>
                      <a:pt x="102483" y="6"/>
                    </a:cubicBezTo>
                    <a:cubicBezTo>
                      <a:pt x="112058" y="-238"/>
                      <a:pt x="118035" y="6776"/>
                      <a:pt x="114742" y="14522"/>
                    </a:cubicBezTo>
                    <a:cubicBezTo>
                      <a:pt x="112485" y="19828"/>
                      <a:pt x="107911" y="21109"/>
                      <a:pt x="102605" y="21170"/>
                    </a:cubicBezTo>
                    <a:cubicBezTo>
                      <a:pt x="85528" y="21475"/>
                      <a:pt x="69975" y="26720"/>
                      <a:pt x="56253" y="36783"/>
                    </a:cubicBezTo>
                    <a:cubicBezTo>
                      <a:pt x="34297" y="52885"/>
                      <a:pt x="22465" y="74658"/>
                      <a:pt x="21123" y="101982"/>
                    </a:cubicBezTo>
                    <a:cubicBezTo>
                      <a:pt x="21062" y="103446"/>
                      <a:pt x="21062" y="104970"/>
                      <a:pt x="20818" y="106373"/>
                    </a:cubicBezTo>
                    <a:cubicBezTo>
                      <a:pt x="19842" y="111923"/>
                      <a:pt x="15512" y="115644"/>
                      <a:pt x="10267" y="115522"/>
                    </a:cubicBezTo>
                    <a:cubicBezTo>
                      <a:pt x="5021" y="115400"/>
                      <a:pt x="813" y="111496"/>
                      <a:pt x="81" y="106007"/>
                    </a:cubicBezTo>
                    <a:cubicBezTo>
                      <a:pt x="-102" y="104726"/>
                      <a:pt x="81" y="103446"/>
                      <a:pt x="81" y="102104"/>
                    </a:cubicBezTo>
                    <a:close/>
                  </a:path>
                </a:pathLst>
              </a:custGeom>
              <a:solidFill>
                <a:srgbClr val="3579CF"/>
              </a:solidFill>
              <a:ln w="10795" cap="flat">
                <a:noFill/>
                <a:prstDash val="solid"/>
                <a:miter/>
              </a:ln>
            </p:spPr>
            <p:txBody>
              <a:bodyPr rtlCol="0" anchor="ctr"/>
              <a:lstStyle/>
              <a:p>
                <a:endParaRPr lang="en-US"/>
              </a:p>
            </p:txBody>
          </p:sp>
        </p:grpSp>
      </p:grpSp>
      <p:grpSp>
        <p:nvGrpSpPr>
          <p:cNvPr id="4" name="Group 3">
            <a:extLst>
              <a:ext uri="{FF2B5EF4-FFF2-40B4-BE49-F238E27FC236}">
                <a16:creationId xmlns:a16="http://schemas.microsoft.com/office/drawing/2014/main" id="{F29552F4-3696-EB7A-FDFC-DE2DC5F1660C}"/>
              </a:ext>
            </a:extLst>
          </p:cNvPr>
          <p:cNvGrpSpPr/>
          <p:nvPr/>
        </p:nvGrpSpPr>
        <p:grpSpPr>
          <a:xfrm>
            <a:off x="527432" y="1862971"/>
            <a:ext cx="2158060" cy="4133276"/>
            <a:chOff x="9576741" y="1630214"/>
            <a:chExt cx="2158060" cy="4133276"/>
          </a:xfrm>
        </p:grpSpPr>
        <p:sp useBgFill="1">
          <p:nvSpPr>
            <p:cNvPr id="15" name="Rectangle: Rounded Corners 14">
              <a:extLst>
                <a:ext uri="{FF2B5EF4-FFF2-40B4-BE49-F238E27FC236}">
                  <a16:creationId xmlns:a16="http://schemas.microsoft.com/office/drawing/2014/main" id="{AE3C8F70-4EF3-24B5-FFF6-DF7DB1FF4762}"/>
                </a:ext>
              </a:extLst>
            </p:cNvPr>
            <p:cNvSpPr/>
            <p:nvPr/>
          </p:nvSpPr>
          <p:spPr bwMode="auto">
            <a:xfrm>
              <a:off x="9576741" y="1630214"/>
              <a:ext cx="2158060" cy="4133276"/>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7" name="TextBox 16">
              <a:extLst>
                <a:ext uri="{FF2B5EF4-FFF2-40B4-BE49-F238E27FC236}">
                  <a16:creationId xmlns:a16="http://schemas.microsoft.com/office/drawing/2014/main" id="{C57704BC-CEE7-0C42-4421-538097844EDB}"/>
                </a:ext>
              </a:extLst>
            </p:cNvPr>
            <p:cNvSpPr txBox="1"/>
            <p:nvPr/>
          </p:nvSpPr>
          <p:spPr>
            <a:xfrm>
              <a:off x="9715227" y="1886690"/>
              <a:ext cx="1881089" cy="738664"/>
            </a:xfrm>
            <a:prstGeom prst="rect">
              <a:avLst/>
            </a:prstGeom>
            <a:noFill/>
          </p:spPr>
          <p:txBody>
            <a:bodyPr wrap="square" lIns="91440" tIns="45720" rIns="91440" bIns="45720" anchor="ctr">
              <a:spAutoFit/>
            </a:bodyPr>
            <a:lstStyle/>
            <a:p>
              <a:pPr algn="ctr" defTabSz="932472">
                <a:spcBef>
                  <a:spcPct val="0"/>
                </a:spcBef>
                <a:spcAft>
                  <a:spcPct val="0"/>
                </a:spcAft>
                <a:defRPr/>
              </a:pPr>
              <a:r>
                <a:rPr lang="en-US" sz="1400">
                  <a:solidFill>
                    <a:srgbClr val="0078D4"/>
                  </a:solidFill>
                  <a:latin typeface="+mj-lt"/>
                  <a:cs typeface="Segoe UI" pitchFamily="34" charset="0"/>
                </a:rPr>
                <a:t>Get answers for specific and complex questions</a:t>
              </a:r>
            </a:p>
          </p:txBody>
        </p:sp>
        <p:sp>
          <p:nvSpPr>
            <p:cNvPr id="25" name="TextBox 24">
              <a:extLst>
                <a:ext uri="{FF2B5EF4-FFF2-40B4-BE49-F238E27FC236}">
                  <a16:creationId xmlns:a16="http://schemas.microsoft.com/office/drawing/2014/main" id="{11C39E08-8ECF-4E70-88FB-8ED21CD5B6F9}"/>
                </a:ext>
              </a:extLst>
            </p:cNvPr>
            <p:cNvSpPr txBox="1"/>
            <p:nvPr/>
          </p:nvSpPr>
          <p:spPr>
            <a:xfrm>
              <a:off x="9713726" y="4109319"/>
              <a:ext cx="1884090" cy="1077218"/>
            </a:xfrm>
            <a:prstGeom prst="rect">
              <a:avLst/>
            </a:prstGeom>
            <a:noFill/>
          </p:spPr>
          <p:txBody>
            <a:bodyPr wrap="square" lIns="0" tIns="0" rIns="0" bIns="0" rtlCol="0" anchor="t">
              <a:spAutoFit/>
            </a:bodyPr>
            <a:lstStyle/>
            <a:p>
              <a:pPr algn="ctr">
                <a:defRPr/>
              </a:pPr>
              <a:r>
                <a:rPr lang="en-US" sz="1400">
                  <a:solidFill>
                    <a:srgbClr val="000000"/>
                  </a:solidFill>
                  <a:latin typeface="Segoe UI"/>
                  <a:cs typeface="Segoe UI"/>
                </a:rPr>
                <a:t>Elegantly handle questions that require multiple data points or a degree of analysis</a:t>
              </a:r>
            </a:p>
            <a:p>
              <a:pPr marL="0" marR="0" lvl="0" indent="0" algn="ctr" defTabSz="914400">
                <a:lnSpc>
                  <a:spcPct val="100000"/>
                </a:lnSpc>
                <a:spcBef>
                  <a:spcPts val="0"/>
                </a:spcBef>
                <a:spcAft>
                  <a:spcPts val="0"/>
                </a:spcAft>
                <a:buClrTx/>
                <a:buSzTx/>
                <a:buFontTx/>
                <a:buNone/>
                <a:tabLst/>
                <a:defRPr/>
              </a:pPr>
              <a:endParaRPr lang="en-US" sz="1400">
                <a:solidFill>
                  <a:srgbClr val="000000"/>
                </a:solidFill>
                <a:latin typeface="Segoe UI"/>
                <a:cs typeface="Segoe UI"/>
              </a:endParaRPr>
            </a:p>
          </p:txBody>
        </p:sp>
        <p:pic>
          <p:nvPicPr>
            <p:cNvPr id="56" name="Graphic 1">
              <a:extLst>
                <a:ext uri="{FF2B5EF4-FFF2-40B4-BE49-F238E27FC236}">
                  <a16:creationId xmlns:a16="http://schemas.microsoft.com/office/drawing/2014/main" id="{09841DED-F9B3-1FED-492E-A03F242565B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287663" y="3003676"/>
              <a:ext cx="736217" cy="556024"/>
            </a:xfrm>
            <a:prstGeom prst="rect">
              <a:avLst/>
            </a:prstGeom>
          </p:spPr>
        </p:pic>
      </p:grpSp>
      <p:sp>
        <p:nvSpPr>
          <p:cNvPr id="2" name="TextBox 1">
            <a:extLst>
              <a:ext uri="{FF2B5EF4-FFF2-40B4-BE49-F238E27FC236}">
                <a16:creationId xmlns:a16="http://schemas.microsoft.com/office/drawing/2014/main" id="{4715B7C3-E310-8076-125F-C50024C29D14}"/>
              </a:ext>
            </a:extLst>
          </p:cNvPr>
          <p:cNvSpPr txBox="1"/>
          <p:nvPr/>
        </p:nvSpPr>
        <p:spPr>
          <a:xfrm>
            <a:off x="527432" y="1033625"/>
            <a:ext cx="7333766" cy="400110"/>
          </a:xfrm>
          <a:prstGeom prst="rect">
            <a:avLst/>
          </a:prstGeom>
          <a:noFill/>
        </p:spPr>
        <p:txBody>
          <a:bodyPr wrap="square" rtlCol="0">
            <a:spAutoFit/>
          </a:bodyPr>
          <a:lstStyle/>
          <a:p>
            <a:r>
              <a:rPr lang="en-US" sz="2000"/>
              <a:t>Copilot is the new way to search…and more</a:t>
            </a:r>
          </a:p>
        </p:txBody>
      </p:sp>
    </p:spTree>
    <p:extLst>
      <p:ext uri="{BB962C8B-B14F-4D97-AF65-F5344CB8AC3E}">
        <p14:creationId xmlns:p14="http://schemas.microsoft.com/office/powerpoint/2010/main" val="35216506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2" name="Rectangle: Rounded Corners 11">
            <a:extLst>
              <a:ext uri="{FF2B5EF4-FFF2-40B4-BE49-F238E27FC236}">
                <a16:creationId xmlns:a16="http://schemas.microsoft.com/office/drawing/2014/main" id="{84AD5381-5241-6C88-FFBC-53620131BA1E}"/>
              </a:ext>
            </a:extLst>
          </p:cNvPr>
          <p:cNvSpPr/>
          <p:nvPr/>
        </p:nvSpPr>
        <p:spPr bwMode="auto">
          <a:xfrm>
            <a:off x="447528" y="1246910"/>
            <a:ext cx="11296945" cy="4831162"/>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 name="TextBox 2">
            <a:extLst>
              <a:ext uri="{FF2B5EF4-FFF2-40B4-BE49-F238E27FC236}">
                <a16:creationId xmlns:a16="http://schemas.microsoft.com/office/drawing/2014/main" id="{4D765782-B2B7-AC04-BF39-93242F6FFE9E}"/>
              </a:ext>
            </a:extLst>
          </p:cNvPr>
          <p:cNvSpPr txBox="1"/>
          <p:nvPr/>
        </p:nvSpPr>
        <p:spPr>
          <a:xfrm>
            <a:off x="762243" y="1638196"/>
            <a:ext cx="9840737" cy="2800767"/>
          </a:xfrm>
          <a:prstGeom prst="rect">
            <a:avLst/>
          </a:prstGeom>
          <a:noFill/>
        </p:spPr>
        <p:txBody>
          <a:bodyPr wrap="square" lIns="0" tIns="0" rIns="0" bIns="0" rtlCol="0" anchor="t">
            <a:spAutoFit/>
          </a:bodyPr>
          <a:lstStyle/>
          <a:p>
            <a:pPr>
              <a:defRPr/>
            </a:pPr>
            <a:r>
              <a:rPr lang="en-US">
                <a:ea typeface="+mn-lt"/>
                <a:cs typeface="+mn-lt"/>
              </a:rPr>
              <a:t>Before sharing this deck with your organization, we encourage you to customize it!</a:t>
            </a:r>
          </a:p>
          <a:p>
            <a:pPr>
              <a:defRPr/>
            </a:pPr>
            <a:endParaRPr lang="en-US">
              <a:ea typeface="+mn-lt"/>
              <a:cs typeface="+mn-lt"/>
            </a:endParaRPr>
          </a:p>
          <a:p>
            <a:pPr>
              <a:defRPr/>
            </a:pPr>
            <a:r>
              <a:rPr lang="en-US">
                <a:ea typeface="+mn-lt"/>
                <a:cs typeface="+mn-lt"/>
              </a:rPr>
              <a:t>You can do this by:</a:t>
            </a:r>
          </a:p>
          <a:p>
            <a:pPr indent="-285750">
              <a:spcBef>
                <a:spcPts val="600"/>
              </a:spcBef>
              <a:buFont typeface="Arial" panose="020B0604020202020204" pitchFamily="34" charset="0"/>
              <a:buChar char="•"/>
              <a:defRPr/>
            </a:pPr>
            <a:r>
              <a:rPr lang="en-US">
                <a:ea typeface="+mn-lt"/>
                <a:cs typeface="+mn-lt"/>
              </a:rPr>
              <a:t>Updating &lt;</a:t>
            </a:r>
            <a:r>
              <a:rPr lang="en-US">
                <a:highlight>
                  <a:srgbClr val="FFFF00"/>
                </a:highlight>
                <a:ea typeface="+mn-lt"/>
                <a:cs typeface="+mn-lt"/>
              </a:rPr>
              <a:t>highlighted text</a:t>
            </a:r>
            <a:r>
              <a:rPr lang="en-US">
                <a:ea typeface="+mn-lt"/>
                <a:cs typeface="+mn-lt"/>
              </a:rPr>
              <a:t>&gt; with your organization’s details</a:t>
            </a:r>
          </a:p>
          <a:p>
            <a:pPr indent="-285750">
              <a:spcBef>
                <a:spcPts val="600"/>
              </a:spcBef>
              <a:buFont typeface="Arial" panose="020B0604020202020204" pitchFamily="34" charset="0"/>
              <a:buChar char="•"/>
              <a:defRPr/>
            </a:pPr>
            <a:r>
              <a:rPr lang="en-US">
                <a:ea typeface="+mn-lt"/>
                <a:cs typeface="+mn-lt"/>
              </a:rPr>
              <a:t>Adding your logo on slides</a:t>
            </a:r>
          </a:p>
          <a:p>
            <a:pPr indent="-285750">
              <a:spcBef>
                <a:spcPts val="600"/>
              </a:spcBef>
              <a:buFont typeface="Arial" panose="020B0604020202020204" pitchFamily="34" charset="0"/>
              <a:buChar char="•"/>
              <a:defRPr/>
            </a:pPr>
            <a:r>
              <a:rPr lang="en-US">
                <a:ea typeface="+mn-lt"/>
                <a:cs typeface="+mn-lt"/>
              </a:rPr>
              <a:t>Hiding or adding slides as needed</a:t>
            </a:r>
          </a:p>
          <a:p>
            <a:pPr indent="-285750">
              <a:spcBef>
                <a:spcPts val="600"/>
              </a:spcBef>
              <a:buFont typeface="Arial" panose="020B0604020202020204" pitchFamily="34" charset="0"/>
              <a:buChar char="•"/>
              <a:defRPr/>
            </a:pPr>
            <a:r>
              <a:rPr lang="en-US">
                <a:ea typeface="+mn-lt"/>
                <a:cs typeface="+mn-lt"/>
              </a:rPr>
              <a:t>Updating example prompts so they're more relevant to your end users and your organization</a:t>
            </a:r>
          </a:p>
          <a:p>
            <a:pPr>
              <a:defRPr/>
            </a:pPr>
            <a:endParaRPr lang="en-US">
              <a:ea typeface="+mn-lt"/>
              <a:cs typeface="+mn-lt"/>
            </a:endParaRPr>
          </a:p>
          <a:p>
            <a:pPr>
              <a:buFont typeface="Arial" panose="020B0604020202020204" pitchFamily="34" charset="0"/>
              <a:defRPr/>
            </a:pPr>
            <a:r>
              <a:rPr lang="en-US">
                <a:ea typeface="+mn-lt"/>
                <a:cs typeface="+mn-lt"/>
              </a:rPr>
              <a:t>Consider whether you need to adjust any guidance on how to treat confidential information.</a:t>
            </a:r>
          </a:p>
        </p:txBody>
      </p:sp>
      <p:sp>
        <p:nvSpPr>
          <p:cNvPr id="7" name="Title 1">
            <a:extLst>
              <a:ext uri="{FF2B5EF4-FFF2-40B4-BE49-F238E27FC236}">
                <a16:creationId xmlns:a16="http://schemas.microsoft.com/office/drawing/2014/main" id="{F81C54FC-E922-53C3-78A4-CD9F6B7288EF}"/>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cs typeface="Segoe UI Semibold"/>
              </a:rPr>
              <a:t>Customize this deck for your organization's needs!</a:t>
            </a:r>
          </a:p>
        </p:txBody>
      </p:sp>
    </p:spTree>
    <p:extLst>
      <p:ext uri="{BB962C8B-B14F-4D97-AF65-F5344CB8AC3E}">
        <p14:creationId xmlns:p14="http://schemas.microsoft.com/office/powerpoint/2010/main" val="42389194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08647263-66F5-58D0-DCC1-D2A0F2AD946E}"/>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panose="020B0702040204020203" pitchFamily="34" charset="0"/>
                <a:cs typeface="Segoe UI Semibold" panose="020B0702040204020203" pitchFamily="34" charset="0"/>
              </a:rPr>
              <a:t>When to chat</a:t>
            </a:r>
          </a:p>
        </p:txBody>
      </p:sp>
      <p:sp useBgFill="1">
        <p:nvSpPr>
          <p:cNvPr id="26" name="Rectangle: Rounded Corners 33">
            <a:extLst>
              <a:ext uri="{FF2B5EF4-FFF2-40B4-BE49-F238E27FC236}">
                <a16:creationId xmlns:a16="http://schemas.microsoft.com/office/drawing/2014/main" id="{EEDB5E91-1436-469F-4BD3-5DCFBBD1A63D}"/>
              </a:ext>
            </a:extLst>
          </p:cNvPr>
          <p:cNvSpPr/>
          <p:nvPr/>
        </p:nvSpPr>
        <p:spPr bwMode="auto">
          <a:xfrm>
            <a:off x="477420" y="1579543"/>
            <a:ext cx="11296945" cy="4700669"/>
          </a:xfrm>
          <a:prstGeom prst="roundRect">
            <a:avLst>
              <a:gd name="adj" fmla="val 4127"/>
            </a:avLst>
          </a:prstGeom>
          <a:blipFill dpi="0" rotWithShape="0">
            <a:blip r:embed="rId3">
              <a:lum/>
            </a:blip>
            <a:srcRect/>
            <a:stretch>
              <a:fillRect l="-3115" t="-26084" r="-3115" b="-15234"/>
            </a:stretch>
          </a:blipFill>
          <a:ln>
            <a:solidFill>
              <a:srgbClr val="3579CF"/>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a:gradFill>
                <a:gsLst>
                  <a:gs pos="0">
                    <a:srgbClr val="FFFFFF"/>
                  </a:gs>
                  <a:gs pos="100000">
                    <a:srgbClr val="FFFFFF"/>
                  </a:gs>
                </a:gsLst>
                <a:lin ang="5400000" scaled="0"/>
              </a:gradFill>
              <a:latin typeface="Segoe UI"/>
              <a:cs typeface="Segoe UI" pitchFamily="34" charset="0"/>
            </a:endParaRPr>
          </a:p>
        </p:txBody>
      </p:sp>
      <p:sp>
        <p:nvSpPr>
          <p:cNvPr id="27" name="TextBox 26">
            <a:extLst>
              <a:ext uri="{FF2B5EF4-FFF2-40B4-BE49-F238E27FC236}">
                <a16:creationId xmlns:a16="http://schemas.microsoft.com/office/drawing/2014/main" id="{485BD5E6-531B-D5AE-98E4-32018187F0FB}"/>
              </a:ext>
            </a:extLst>
          </p:cNvPr>
          <p:cNvSpPr txBox="1"/>
          <p:nvPr/>
        </p:nvSpPr>
        <p:spPr>
          <a:xfrm>
            <a:off x="990600" y="1838915"/>
            <a:ext cx="5204352" cy="492443"/>
          </a:xfrm>
          <a:prstGeom prst="rect">
            <a:avLst/>
          </a:prstGeom>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a:latin typeface="Segoe UI "/>
              </a:rPr>
              <a:t>You searched and found some great articles, and you want to quickly make sense of them</a:t>
            </a:r>
          </a:p>
        </p:txBody>
      </p:sp>
      <p:sp>
        <p:nvSpPr>
          <p:cNvPr id="30" name="TextBox 29">
            <a:extLst>
              <a:ext uri="{FF2B5EF4-FFF2-40B4-BE49-F238E27FC236}">
                <a16:creationId xmlns:a16="http://schemas.microsoft.com/office/drawing/2014/main" id="{441ECA59-6A4C-D77B-EC32-28152175957C}"/>
              </a:ext>
            </a:extLst>
          </p:cNvPr>
          <p:cNvSpPr txBox="1"/>
          <p:nvPr/>
        </p:nvSpPr>
        <p:spPr>
          <a:xfrm>
            <a:off x="990599" y="2779844"/>
            <a:ext cx="5204352" cy="492443"/>
          </a:xfrm>
          <a:prstGeom prst="rect">
            <a:avLst/>
          </a:prstGeom>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a:latin typeface="Segoe UI "/>
              </a:rPr>
              <a:t>You collected ideas from different web pages and you're ready to write them up as an email or report</a:t>
            </a:r>
          </a:p>
        </p:txBody>
      </p:sp>
      <p:sp>
        <p:nvSpPr>
          <p:cNvPr id="32" name="TextBox 1">
            <a:extLst>
              <a:ext uri="{FF2B5EF4-FFF2-40B4-BE49-F238E27FC236}">
                <a16:creationId xmlns:a16="http://schemas.microsoft.com/office/drawing/2014/main" id="{5964967C-AD91-FCF5-F645-EA39E5B7C68C}"/>
              </a:ext>
            </a:extLst>
          </p:cNvPr>
          <p:cNvSpPr txBox="1"/>
          <p:nvPr/>
        </p:nvSpPr>
        <p:spPr>
          <a:xfrm>
            <a:off x="990600" y="3720773"/>
            <a:ext cx="5204352" cy="492443"/>
          </a:xfrm>
          <a:prstGeom prst="rect">
            <a:avLst/>
          </a:prstGeom>
        </p:spPr>
        <p:txBody>
          <a:bodyPr rot="0" spcFirstLastPara="0" vert="horz" wrap="square" lIns="0" tIns="0" rIns="0" bIns="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latin typeface="Segoe UI "/>
              </a:rPr>
              <a:t>You can't find stock images that match your presentation, or your document has no images</a:t>
            </a:r>
          </a:p>
        </p:txBody>
      </p:sp>
      <p:sp>
        <p:nvSpPr>
          <p:cNvPr id="37" name="TextBox 1">
            <a:extLst>
              <a:ext uri="{FF2B5EF4-FFF2-40B4-BE49-F238E27FC236}">
                <a16:creationId xmlns:a16="http://schemas.microsoft.com/office/drawing/2014/main" id="{83DE6358-F809-68CD-8C7F-5CD519D5BFFC}"/>
              </a:ext>
            </a:extLst>
          </p:cNvPr>
          <p:cNvSpPr txBox="1"/>
          <p:nvPr/>
        </p:nvSpPr>
        <p:spPr>
          <a:xfrm>
            <a:off x="990599" y="4661776"/>
            <a:ext cx="5204353" cy="492443"/>
          </a:xfrm>
          <a:prstGeom prst="rect">
            <a:avLst/>
          </a:prstGeom>
        </p:spPr>
        <p:txBody>
          <a:bodyPr rot="0" spcFirstLastPara="0" vert="horz" wrap="square" lIns="0" tIns="0" rIns="0" bIns="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latin typeface="Segoe UI "/>
              </a:rPr>
              <a:t>You pulled up blog posts and videos to learn something new, but you learn best by asking questions</a:t>
            </a:r>
          </a:p>
        </p:txBody>
      </p:sp>
      <p:sp>
        <p:nvSpPr>
          <p:cNvPr id="38" name="TextBox 1">
            <a:extLst>
              <a:ext uri="{FF2B5EF4-FFF2-40B4-BE49-F238E27FC236}">
                <a16:creationId xmlns:a16="http://schemas.microsoft.com/office/drawing/2014/main" id="{6AE228CC-6403-8E9F-683B-5440B8BB2DF6}"/>
              </a:ext>
            </a:extLst>
          </p:cNvPr>
          <p:cNvSpPr txBox="1"/>
          <p:nvPr/>
        </p:nvSpPr>
        <p:spPr>
          <a:xfrm>
            <a:off x="990599" y="5598655"/>
            <a:ext cx="5204352" cy="492443"/>
          </a:xfrm>
          <a:prstGeom prst="rect">
            <a:avLst/>
          </a:prstGeom>
        </p:spPr>
        <p:txBody>
          <a:bodyPr rot="0" spcFirstLastPara="0" vert="horz" wrap="square" lIns="0" tIns="0" rIns="0" bIns="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latin typeface="Segoe UI "/>
              </a:rPr>
              <a:t>You've got multiple articles with different perspectives on a topic, so you still can't make a decision</a:t>
            </a:r>
          </a:p>
        </p:txBody>
      </p:sp>
      <p:sp>
        <p:nvSpPr>
          <p:cNvPr id="39" name="TextBox 38">
            <a:extLst>
              <a:ext uri="{FF2B5EF4-FFF2-40B4-BE49-F238E27FC236}">
                <a16:creationId xmlns:a16="http://schemas.microsoft.com/office/drawing/2014/main" id="{717166B9-686C-ACD9-A48B-6B12647B7CB9}"/>
              </a:ext>
            </a:extLst>
          </p:cNvPr>
          <p:cNvSpPr txBox="1"/>
          <p:nvPr/>
        </p:nvSpPr>
        <p:spPr>
          <a:xfrm>
            <a:off x="7196664" y="1962026"/>
            <a:ext cx="4004735"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i="1">
                <a:gradFill>
                  <a:gsLst>
                    <a:gs pos="2917">
                      <a:schemeClr val="tx1"/>
                    </a:gs>
                    <a:gs pos="30000">
                      <a:schemeClr val="tx1"/>
                    </a:gs>
                  </a:gsLst>
                  <a:lin ang="5400000" scaled="0"/>
                </a:gradFill>
                <a:cs typeface="Segoe UI"/>
              </a:rPr>
              <a:t>"Summarize this content...“</a:t>
            </a:r>
          </a:p>
        </p:txBody>
      </p:sp>
      <p:sp>
        <p:nvSpPr>
          <p:cNvPr id="40" name="TextBox 39">
            <a:extLst>
              <a:ext uri="{FF2B5EF4-FFF2-40B4-BE49-F238E27FC236}">
                <a16:creationId xmlns:a16="http://schemas.microsoft.com/office/drawing/2014/main" id="{48C677DD-780D-3F1B-125B-C9C940D5C757}"/>
              </a:ext>
            </a:extLst>
          </p:cNvPr>
          <p:cNvSpPr txBox="1"/>
          <p:nvPr/>
        </p:nvSpPr>
        <p:spPr>
          <a:xfrm>
            <a:off x="7196664" y="2779844"/>
            <a:ext cx="3757086"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i="1">
                <a:gradFill>
                  <a:gsLst>
                    <a:gs pos="2917">
                      <a:schemeClr val="tx1"/>
                    </a:gs>
                    <a:gs pos="30000">
                      <a:schemeClr val="tx1"/>
                    </a:gs>
                  </a:gsLst>
                  <a:lin ang="5400000" scaled="0"/>
                </a:gradFill>
                <a:cs typeface="Segoe UI"/>
              </a:rPr>
              <a:t>"Write an email based on these bullet points..."</a:t>
            </a:r>
          </a:p>
        </p:txBody>
      </p:sp>
      <p:sp>
        <p:nvSpPr>
          <p:cNvPr id="43" name="TextBox 42">
            <a:extLst>
              <a:ext uri="{FF2B5EF4-FFF2-40B4-BE49-F238E27FC236}">
                <a16:creationId xmlns:a16="http://schemas.microsoft.com/office/drawing/2014/main" id="{D7D5B972-C3C8-56FD-5886-61C857840642}"/>
              </a:ext>
            </a:extLst>
          </p:cNvPr>
          <p:cNvSpPr txBox="1"/>
          <p:nvPr/>
        </p:nvSpPr>
        <p:spPr>
          <a:xfrm>
            <a:off x="7196664" y="3843884"/>
            <a:ext cx="4004735"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i="1">
                <a:gradFill>
                  <a:gsLst>
                    <a:gs pos="2917">
                      <a:schemeClr val="tx1"/>
                    </a:gs>
                    <a:gs pos="30000">
                      <a:schemeClr val="tx1"/>
                    </a:gs>
                  </a:gsLst>
                  <a:lin ang="5400000" scaled="0"/>
                </a:gradFill>
                <a:cs typeface="Segoe UI"/>
              </a:rPr>
              <a:t>"Create an image like this….“</a:t>
            </a:r>
          </a:p>
        </p:txBody>
      </p:sp>
      <p:sp>
        <p:nvSpPr>
          <p:cNvPr id="44" name="TextBox 43">
            <a:extLst>
              <a:ext uri="{FF2B5EF4-FFF2-40B4-BE49-F238E27FC236}">
                <a16:creationId xmlns:a16="http://schemas.microsoft.com/office/drawing/2014/main" id="{07ADBF7E-0F54-F039-9209-88E866D6CAB9}"/>
              </a:ext>
            </a:extLst>
          </p:cNvPr>
          <p:cNvSpPr txBox="1"/>
          <p:nvPr/>
        </p:nvSpPr>
        <p:spPr>
          <a:xfrm>
            <a:off x="7196664" y="4784887"/>
            <a:ext cx="4004735"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i="1">
                <a:gradFill>
                  <a:gsLst>
                    <a:gs pos="2917">
                      <a:schemeClr val="tx1"/>
                    </a:gs>
                    <a:gs pos="30000">
                      <a:schemeClr val="tx1"/>
                    </a:gs>
                  </a:gsLst>
                  <a:lin ang="5400000" scaled="0"/>
                </a:gradFill>
                <a:cs typeface="Segoe UI"/>
              </a:rPr>
              <a:t>"Explain this..." Or "How come...“</a:t>
            </a:r>
          </a:p>
        </p:txBody>
      </p:sp>
      <p:sp>
        <p:nvSpPr>
          <p:cNvPr id="45" name="TextBox 44">
            <a:extLst>
              <a:ext uri="{FF2B5EF4-FFF2-40B4-BE49-F238E27FC236}">
                <a16:creationId xmlns:a16="http://schemas.microsoft.com/office/drawing/2014/main" id="{DBEB65E4-B25A-A660-FC92-595A08CA2373}"/>
              </a:ext>
            </a:extLst>
          </p:cNvPr>
          <p:cNvSpPr txBox="1"/>
          <p:nvPr/>
        </p:nvSpPr>
        <p:spPr>
          <a:xfrm>
            <a:off x="7196664" y="5598655"/>
            <a:ext cx="4068232"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i="1">
                <a:gradFill>
                  <a:gsLst>
                    <a:gs pos="2917">
                      <a:schemeClr val="tx1"/>
                    </a:gs>
                    <a:gs pos="30000">
                      <a:schemeClr val="tx1"/>
                    </a:gs>
                  </a:gsLst>
                  <a:lin ang="5400000" scaled="0"/>
                </a:gradFill>
                <a:cs typeface="Segoe UI"/>
              </a:rPr>
              <a:t>"Compare this option and another option in a table" or "Give me the pros and cons of..."</a:t>
            </a:r>
          </a:p>
        </p:txBody>
      </p:sp>
      <p:pic>
        <p:nvPicPr>
          <p:cNvPr id="46" name="Graphic 17">
            <a:extLst>
              <a:ext uri="{FF2B5EF4-FFF2-40B4-BE49-F238E27FC236}">
                <a16:creationId xmlns:a16="http://schemas.microsoft.com/office/drawing/2014/main" id="{A084CD74-32A8-78A7-34C1-5CAF9162C8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99081" y="1962025"/>
            <a:ext cx="278338" cy="246222"/>
          </a:xfrm>
          <a:prstGeom prst="rect">
            <a:avLst/>
          </a:prstGeom>
        </p:spPr>
      </p:pic>
      <p:pic>
        <p:nvPicPr>
          <p:cNvPr id="47" name="Graphic 21">
            <a:extLst>
              <a:ext uri="{FF2B5EF4-FFF2-40B4-BE49-F238E27FC236}">
                <a16:creationId xmlns:a16="http://schemas.microsoft.com/office/drawing/2014/main" id="{EE66CA04-490F-AC72-E3B8-F4ED6DC6BB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17706" y="3860697"/>
            <a:ext cx="241088" cy="212595"/>
          </a:xfrm>
          <a:prstGeom prst="rect">
            <a:avLst/>
          </a:prstGeom>
        </p:spPr>
      </p:pic>
      <p:pic>
        <p:nvPicPr>
          <p:cNvPr id="48" name="Graphic 24">
            <a:extLst>
              <a:ext uri="{FF2B5EF4-FFF2-40B4-BE49-F238E27FC236}">
                <a16:creationId xmlns:a16="http://schemas.microsoft.com/office/drawing/2014/main" id="{A7D3B0D9-EC8D-B41E-095C-75C7DB3C32B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03463" y="4766322"/>
            <a:ext cx="269575" cy="283350"/>
          </a:xfrm>
          <a:prstGeom prst="rect">
            <a:avLst/>
          </a:prstGeom>
        </p:spPr>
      </p:pic>
      <p:pic>
        <p:nvPicPr>
          <p:cNvPr id="49" name="Graphic 32">
            <a:extLst>
              <a:ext uri="{FF2B5EF4-FFF2-40B4-BE49-F238E27FC236}">
                <a16:creationId xmlns:a16="http://schemas.microsoft.com/office/drawing/2014/main" id="{A6387D54-776B-8B06-D167-8741CA76F91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496518" y="5707716"/>
            <a:ext cx="283464" cy="245028"/>
          </a:xfrm>
          <a:prstGeom prst="rect">
            <a:avLst/>
          </a:prstGeom>
        </p:spPr>
      </p:pic>
      <p:cxnSp>
        <p:nvCxnSpPr>
          <p:cNvPr id="50" name="Straight Connector 49">
            <a:extLst>
              <a:ext uri="{FF2B5EF4-FFF2-40B4-BE49-F238E27FC236}">
                <a16:creationId xmlns:a16="http://schemas.microsoft.com/office/drawing/2014/main" id="{21DEB4C0-EA37-3188-B081-5EEB63A855FF}"/>
              </a:ext>
            </a:extLst>
          </p:cNvPr>
          <p:cNvCxnSpPr>
            <a:cxnSpLocks/>
          </p:cNvCxnSpPr>
          <p:nvPr/>
        </p:nvCxnSpPr>
        <p:spPr>
          <a:xfrm>
            <a:off x="477420" y="2555601"/>
            <a:ext cx="11257379" cy="0"/>
          </a:xfrm>
          <a:prstGeom prst="line">
            <a:avLst/>
          </a:prstGeom>
          <a:noFill/>
          <a:ln w="8812" cap="flat">
            <a:solidFill>
              <a:srgbClr val="3579CF"/>
            </a:solidFill>
            <a:prstDash val="solid"/>
            <a:round/>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A34C5A7-8014-EC64-8D9E-E8B046D11B2C}"/>
              </a:ext>
            </a:extLst>
          </p:cNvPr>
          <p:cNvCxnSpPr>
            <a:cxnSpLocks/>
          </p:cNvCxnSpPr>
          <p:nvPr/>
        </p:nvCxnSpPr>
        <p:spPr>
          <a:xfrm>
            <a:off x="477420" y="3505212"/>
            <a:ext cx="11257379" cy="0"/>
          </a:xfrm>
          <a:prstGeom prst="line">
            <a:avLst/>
          </a:prstGeom>
          <a:noFill/>
          <a:ln w="8812" cap="flat">
            <a:solidFill>
              <a:srgbClr val="3579CF"/>
            </a:solidFill>
            <a:prstDash val="solid"/>
            <a:roun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0C6D3C4-560B-87B4-C446-50669924AEAA}"/>
              </a:ext>
            </a:extLst>
          </p:cNvPr>
          <p:cNvCxnSpPr>
            <a:cxnSpLocks/>
          </p:cNvCxnSpPr>
          <p:nvPr/>
        </p:nvCxnSpPr>
        <p:spPr>
          <a:xfrm>
            <a:off x="477420" y="4433078"/>
            <a:ext cx="11257379" cy="0"/>
          </a:xfrm>
          <a:prstGeom prst="line">
            <a:avLst/>
          </a:prstGeom>
          <a:noFill/>
          <a:ln w="8812" cap="flat">
            <a:solidFill>
              <a:srgbClr val="3579CF"/>
            </a:solidFill>
            <a:prstDash val="solid"/>
            <a:round/>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F5E56CE-715D-5996-8617-D80CC353A313}"/>
              </a:ext>
            </a:extLst>
          </p:cNvPr>
          <p:cNvCxnSpPr>
            <a:cxnSpLocks/>
          </p:cNvCxnSpPr>
          <p:nvPr/>
        </p:nvCxnSpPr>
        <p:spPr>
          <a:xfrm>
            <a:off x="477420" y="5374412"/>
            <a:ext cx="11257379" cy="0"/>
          </a:xfrm>
          <a:prstGeom prst="line">
            <a:avLst/>
          </a:prstGeom>
          <a:noFill/>
          <a:ln w="8812" cap="flat">
            <a:solidFill>
              <a:srgbClr val="3579CF"/>
            </a:solidFill>
            <a:prstDash val="solid"/>
            <a:round/>
          </a:ln>
        </p:spPr>
        <p:style>
          <a:lnRef idx="1">
            <a:schemeClr val="accent1"/>
          </a:lnRef>
          <a:fillRef idx="0">
            <a:schemeClr val="accent1"/>
          </a:fillRef>
          <a:effectRef idx="0">
            <a:schemeClr val="accent1"/>
          </a:effectRef>
          <a:fontRef idx="minor">
            <a:schemeClr val="tx1"/>
          </a:fontRef>
        </p:style>
      </p:cxnSp>
      <p:pic>
        <p:nvPicPr>
          <p:cNvPr id="54" name="Graphic 10">
            <a:extLst>
              <a:ext uri="{FF2B5EF4-FFF2-40B4-BE49-F238E27FC236}">
                <a16:creationId xmlns:a16="http://schemas.microsoft.com/office/drawing/2014/main" id="{BA8F4D00-F7BC-891D-E6FD-90067DB91F3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495153" y="2918321"/>
            <a:ext cx="286194" cy="215488"/>
          </a:xfrm>
          <a:prstGeom prst="rect">
            <a:avLst/>
          </a:prstGeom>
        </p:spPr>
      </p:pic>
      <p:sp>
        <p:nvSpPr>
          <p:cNvPr id="55" name="TextBox 54">
            <a:extLst>
              <a:ext uri="{FF2B5EF4-FFF2-40B4-BE49-F238E27FC236}">
                <a16:creationId xmlns:a16="http://schemas.microsoft.com/office/drawing/2014/main" id="{0323D022-EDD4-3D7B-8B72-16881A2B8B62}"/>
              </a:ext>
            </a:extLst>
          </p:cNvPr>
          <p:cNvSpPr txBox="1"/>
          <p:nvPr/>
        </p:nvSpPr>
        <p:spPr>
          <a:xfrm>
            <a:off x="477422" y="1178851"/>
            <a:ext cx="4188188" cy="369332"/>
          </a:xfrm>
          <a:prstGeom prst="rect">
            <a:avLst/>
          </a:prstGeom>
          <a:noFill/>
        </p:spPr>
        <p:txBody>
          <a:bodyPr wrap="square" lIns="91440" tIns="45720" rIns="91440" bIns="45720" rtlCol="0" anchor="t">
            <a:spAutoFit/>
          </a:bodyPr>
          <a:lstStyle/>
          <a:p>
            <a:pPr>
              <a:spcAft>
                <a:spcPts val="600"/>
              </a:spcAft>
              <a:defRPr/>
            </a:pPr>
            <a:r>
              <a:rPr lang="en-US">
                <a:latin typeface="+mj-lt"/>
                <a:ea typeface="+mn-lt"/>
                <a:cs typeface="+mn-lt"/>
              </a:rPr>
              <a:t>When your day looks like this...</a:t>
            </a:r>
            <a:endParaRPr lang="en-US">
              <a:latin typeface="+mj-lt"/>
              <a:cs typeface="Segoe UI"/>
            </a:endParaRPr>
          </a:p>
        </p:txBody>
      </p:sp>
      <p:sp>
        <p:nvSpPr>
          <p:cNvPr id="56" name="TextBox 55">
            <a:extLst>
              <a:ext uri="{FF2B5EF4-FFF2-40B4-BE49-F238E27FC236}">
                <a16:creationId xmlns:a16="http://schemas.microsoft.com/office/drawing/2014/main" id="{0323D022-EDD4-3D7B-8B72-16881A2B8B62}"/>
              </a:ext>
            </a:extLst>
          </p:cNvPr>
          <p:cNvSpPr txBox="1"/>
          <p:nvPr/>
        </p:nvSpPr>
        <p:spPr>
          <a:xfrm>
            <a:off x="7196664" y="1178851"/>
            <a:ext cx="2368414" cy="369332"/>
          </a:xfrm>
          <a:prstGeom prst="rect">
            <a:avLst/>
          </a:prstGeom>
          <a:noFill/>
        </p:spPr>
        <p:txBody>
          <a:bodyPr wrap="square" lIns="91440" tIns="45720" rIns="91440" bIns="45720" rtlCol="0" anchor="t">
            <a:spAutoFit/>
          </a:bodyPr>
          <a:lstStyle/>
          <a:p>
            <a:pPr>
              <a:spcAft>
                <a:spcPts val="600"/>
              </a:spcAft>
              <a:defRPr/>
            </a:pPr>
            <a:r>
              <a:rPr lang="en-US">
                <a:latin typeface="+mj-lt"/>
                <a:ea typeface="+mn-lt"/>
                <a:cs typeface="+mn-lt"/>
              </a:rPr>
              <a:t>Try this</a:t>
            </a:r>
          </a:p>
        </p:txBody>
      </p:sp>
      <p:pic>
        <p:nvPicPr>
          <p:cNvPr id="3" name="Picture 2">
            <a:extLst>
              <a:ext uri="{FF2B5EF4-FFF2-40B4-BE49-F238E27FC236}">
                <a16:creationId xmlns:a16="http://schemas.microsoft.com/office/drawing/2014/main" id="{92E1946E-B8C2-B05D-83EF-CD71008D9A25}"/>
              </a:ext>
            </a:extLst>
          </p:cNvPr>
          <p:cNvPicPr>
            <a:picLocks noChangeAspect="1"/>
          </p:cNvPicPr>
          <p:nvPr/>
        </p:nvPicPr>
        <p:blipFill>
          <a:blip r:embed="rId14"/>
          <a:stretch>
            <a:fillRect/>
          </a:stretch>
        </p:blipFill>
        <p:spPr>
          <a:xfrm>
            <a:off x="10997488" y="505793"/>
            <a:ext cx="717090" cy="717090"/>
          </a:xfrm>
          <a:prstGeom prst="rect">
            <a:avLst/>
          </a:prstGeom>
        </p:spPr>
      </p:pic>
    </p:spTree>
    <p:extLst>
      <p:ext uri="{BB962C8B-B14F-4D97-AF65-F5344CB8AC3E}">
        <p14:creationId xmlns:p14="http://schemas.microsoft.com/office/powerpoint/2010/main" val="12050470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Rounded Corners 7">
            <a:extLst>
              <a:ext uri="{FF2B5EF4-FFF2-40B4-BE49-F238E27FC236}">
                <a16:creationId xmlns:a16="http://schemas.microsoft.com/office/drawing/2014/main" id="{EEB3ED36-479D-5B31-D429-23DE976E7875}"/>
              </a:ext>
            </a:extLst>
          </p:cNvPr>
          <p:cNvSpPr/>
          <p:nvPr/>
        </p:nvSpPr>
        <p:spPr bwMode="auto">
          <a:xfrm>
            <a:off x="447527" y="1246910"/>
            <a:ext cx="11296945" cy="5022128"/>
          </a:xfrm>
          <a:prstGeom prst="roundRect">
            <a:avLst>
              <a:gd name="adj" fmla="val 4127"/>
            </a:avLst>
          </a:prstGeom>
          <a:blipFill dpi="0" rotWithShape="0">
            <a:blip r:embed="rId3">
              <a:lum/>
            </a:blip>
            <a:srcRect/>
            <a:stretch>
              <a:fillRect l="-3115" t="-26084" r="-3115" b="-1523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err="1">
              <a:gradFill>
                <a:gsLst>
                  <a:gs pos="0">
                    <a:srgbClr val="FFFFFF"/>
                  </a:gs>
                  <a:gs pos="100000">
                    <a:srgbClr val="FFFFFF"/>
                  </a:gs>
                </a:gsLst>
                <a:lin ang="5400000" scaled="0"/>
              </a:gradFill>
              <a:latin typeface="Segoe UI"/>
              <a:cs typeface="Segoe UI" pitchFamily="34" charset="0"/>
            </a:endParaRPr>
          </a:p>
        </p:txBody>
      </p:sp>
      <p:sp>
        <p:nvSpPr>
          <p:cNvPr id="5" name="TextBox 4">
            <a:extLst>
              <a:ext uri="{FF2B5EF4-FFF2-40B4-BE49-F238E27FC236}">
                <a16:creationId xmlns:a16="http://schemas.microsoft.com/office/drawing/2014/main" id="{0DA5F2A3-B40A-6583-4EA9-FD742B5E507E}"/>
              </a:ext>
            </a:extLst>
          </p:cNvPr>
          <p:cNvSpPr txBox="1"/>
          <p:nvPr/>
        </p:nvSpPr>
        <p:spPr>
          <a:xfrm>
            <a:off x="1016763" y="2015781"/>
            <a:ext cx="3546528" cy="3016210"/>
          </a:xfrm>
          <a:prstGeom prst="rect">
            <a:avLst/>
          </a:prstGeom>
          <a:noFill/>
        </p:spPr>
        <p:txBody>
          <a:bodyPr wrap="square" lIns="0" tIns="0" rIns="0" bIns="0" rtlCol="0" anchor="t">
            <a:spAutoFit/>
          </a:bodyPr>
          <a:lstStyle/>
          <a:p>
            <a:pPr>
              <a:spcBef>
                <a:spcPts val="600"/>
              </a:spcBef>
              <a:defRPr/>
            </a:pPr>
            <a:r>
              <a:rPr lang="en-US" sz="1600">
                <a:gradFill>
                  <a:gsLst>
                    <a:gs pos="2917">
                      <a:srgbClr val="000000"/>
                    </a:gs>
                    <a:gs pos="30000">
                      <a:srgbClr val="000000"/>
                    </a:gs>
                  </a:gsLst>
                  <a:lin ang="5400000" scaled="0"/>
                </a:gradFill>
                <a:cs typeface="Segoe UI"/>
              </a:rPr>
              <a:t>Looking for more ideas when it comes to creating prompts? </a:t>
            </a:r>
          </a:p>
          <a:p>
            <a:pPr marR="0" lvl="0" algn="l" defTabSz="914400" rtl="0" eaLnBrk="1" fontAlgn="auto" latinLnBrk="0" hangingPunct="1">
              <a:lnSpc>
                <a:spcPct val="100000"/>
              </a:lnSpc>
              <a:spcBef>
                <a:spcPts val="600"/>
              </a:spcBef>
              <a:spcAft>
                <a:spcPts val="0"/>
              </a:spcAft>
              <a:buClrTx/>
              <a:buSzTx/>
              <a:tabLst/>
              <a:defRPr/>
            </a:pPr>
            <a:endParaRPr lang="en-US" sz="1600">
              <a:gradFill>
                <a:gsLst>
                  <a:gs pos="2917">
                    <a:srgbClr val="000000"/>
                  </a:gs>
                  <a:gs pos="30000">
                    <a:srgbClr val="000000"/>
                  </a:gs>
                </a:gsLst>
                <a:lin ang="5400000" scaled="0"/>
              </a:gradFill>
              <a:cs typeface="Segoe UI"/>
            </a:endParaRPr>
          </a:p>
          <a:p>
            <a:pPr>
              <a:spcBef>
                <a:spcPts val="600"/>
              </a:spcBef>
              <a:defRPr/>
            </a:pPr>
            <a:r>
              <a:rPr lang="en-US" sz="1600">
                <a:gradFill>
                  <a:gsLst>
                    <a:gs pos="2917">
                      <a:srgbClr val="000000"/>
                    </a:gs>
                    <a:gs pos="30000">
                      <a:srgbClr val="000000"/>
                    </a:gs>
                  </a:gsLst>
                  <a:lin ang="5400000" scaled="0"/>
                </a:gradFill>
                <a:cs typeface="Segoe UI"/>
              </a:rPr>
              <a:t>Check out these </a:t>
            </a:r>
            <a:r>
              <a:rPr lang="en-US" sz="1600">
                <a:gradFill>
                  <a:gsLst>
                    <a:gs pos="2917">
                      <a:srgbClr val="000000"/>
                    </a:gs>
                    <a:gs pos="30000">
                      <a:srgbClr val="000000"/>
                    </a:gs>
                  </a:gsLst>
                  <a:lin ang="5400000" scaled="0"/>
                </a:gradFill>
                <a:latin typeface="+mj-lt"/>
                <a:cs typeface="Segoe UI"/>
              </a:rPr>
              <a:t>sample prompts</a:t>
            </a:r>
            <a:r>
              <a:rPr lang="en-US" sz="1600">
                <a:gradFill>
                  <a:gsLst>
                    <a:gs pos="2917">
                      <a:srgbClr val="000000"/>
                    </a:gs>
                    <a:gs pos="30000">
                      <a:srgbClr val="000000"/>
                    </a:gs>
                  </a:gsLst>
                  <a:lin ang="5400000" scaled="0"/>
                </a:gradFill>
                <a:cs typeface="Segoe UI"/>
              </a:rPr>
              <a:t> from the Microsoft Copilot start screen to help you explore deeper! </a:t>
            </a:r>
          </a:p>
          <a:p>
            <a:pPr>
              <a:spcBef>
                <a:spcPts val="600"/>
              </a:spcBef>
              <a:defRPr/>
            </a:pPr>
            <a:endParaRPr lang="en-US" sz="1600">
              <a:gradFill>
                <a:gsLst>
                  <a:gs pos="2917">
                    <a:srgbClr val="000000"/>
                  </a:gs>
                  <a:gs pos="30000">
                    <a:srgbClr val="000000"/>
                  </a:gs>
                </a:gsLst>
                <a:lin ang="5400000" scaled="0"/>
              </a:gradFill>
              <a:cs typeface="Segoe UI"/>
            </a:endParaRPr>
          </a:p>
          <a:p>
            <a:pPr>
              <a:spcBef>
                <a:spcPts val="600"/>
              </a:spcBef>
              <a:defRPr/>
            </a:pPr>
            <a:r>
              <a:rPr lang="en-US" sz="1600">
                <a:gradFill>
                  <a:gsLst>
                    <a:gs pos="2917">
                      <a:srgbClr val="000000"/>
                    </a:gs>
                    <a:gs pos="30000">
                      <a:srgbClr val="000000"/>
                    </a:gs>
                  </a:gsLst>
                  <a:lin ang="5400000" scaled="0"/>
                </a:gradFill>
                <a:cs typeface="Segoe UI"/>
              </a:rPr>
              <a:t>Use Microsoft Copilot to help you create and review analyses, write original content, compare strategies, or even plan a business trip. </a:t>
            </a:r>
            <a:endParaRPr lang="en-US"/>
          </a:p>
        </p:txBody>
      </p:sp>
      <p:sp>
        <p:nvSpPr>
          <p:cNvPr id="9" name="Title 1">
            <a:extLst>
              <a:ext uri="{FF2B5EF4-FFF2-40B4-BE49-F238E27FC236}">
                <a16:creationId xmlns:a16="http://schemas.microsoft.com/office/drawing/2014/main" id="{08647263-66F5-58D0-DCC1-D2A0F2AD946E}"/>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panose="020B0702040204020203" pitchFamily="34" charset="0"/>
                <a:cs typeface="Segoe UI Semibold" panose="020B0702040204020203" pitchFamily="34" charset="0"/>
              </a:rPr>
              <a:t>Let’s start with a sample prompt </a:t>
            </a:r>
          </a:p>
        </p:txBody>
      </p:sp>
      <p:sp>
        <p:nvSpPr>
          <p:cNvPr id="3" name="TextBox 2">
            <a:extLst>
              <a:ext uri="{FF2B5EF4-FFF2-40B4-BE49-F238E27FC236}">
                <a16:creationId xmlns:a16="http://schemas.microsoft.com/office/drawing/2014/main" id="{CFEE9620-62CD-FC84-541C-0D7FFCA15296}"/>
              </a:ext>
            </a:extLst>
          </p:cNvPr>
          <p:cNvSpPr txBox="1"/>
          <p:nvPr/>
        </p:nvSpPr>
        <p:spPr>
          <a:xfrm>
            <a:off x="5650094" y="5183064"/>
            <a:ext cx="4753229" cy="16927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100" i="1"/>
              <a:t>You can find sample prompts at copilot.cloud.microsoft</a:t>
            </a:r>
            <a:r>
              <a:rPr lang="en-US" sz="1100">
                <a:cs typeface="Segoe UI"/>
              </a:rPr>
              <a:t>​</a:t>
            </a:r>
            <a:endParaRPr lang="en-US"/>
          </a:p>
        </p:txBody>
      </p:sp>
      <p:pic>
        <p:nvPicPr>
          <p:cNvPr id="6" name="Picture 5" descr="A screenshot of a computer&#10;&#10;Description automatically generated">
            <a:extLst>
              <a:ext uri="{FF2B5EF4-FFF2-40B4-BE49-F238E27FC236}">
                <a16:creationId xmlns:a16="http://schemas.microsoft.com/office/drawing/2014/main" id="{5D971555-89AC-42C0-DCEF-7530C37DBE57}"/>
              </a:ext>
            </a:extLst>
          </p:cNvPr>
          <p:cNvPicPr>
            <a:picLocks noChangeAspect="1"/>
          </p:cNvPicPr>
          <p:nvPr/>
        </p:nvPicPr>
        <p:blipFill>
          <a:blip r:embed="rId4">
            <a:extLst>
              <a:ext uri="{28A0092B-C50C-407E-A947-70E740481C1C}">
                <a14:useLocalDpi xmlns:a14="http://schemas.microsoft.com/office/drawing/2010/main" val="0"/>
              </a:ext>
            </a:extLst>
          </a:blip>
          <a:srcRect l="17656" t="18182" r="30703" b="33333"/>
          <a:stretch/>
        </p:blipFill>
        <p:spPr>
          <a:xfrm>
            <a:off x="5132527" y="1975009"/>
            <a:ext cx="5788365" cy="30569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76991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3" name="Rectangle: Rounded Corners 12">
            <a:extLst>
              <a:ext uri="{FF2B5EF4-FFF2-40B4-BE49-F238E27FC236}">
                <a16:creationId xmlns:a16="http://schemas.microsoft.com/office/drawing/2014/main" id="{6DE85FAD-DE9E-C9AC-7BBB-94166FAB4E55}"/>
              </a:ext>
            </a:extLst>
          </p:cNvPr>
          <p:cNvSpPr/>
          <p:nvPr/>
        </p:nvSpPr>
        <p:spPr bwMode="auto">
          <a:xfrm>
            <a:off x="445091" y="1641830"/>
            <a:ext cx="11296945" cy="4371692"/>
          </a:xfrm>
          <a:prstGeom prst="roundRect">
            <a:avLst>
              <a:gd name="adj" fmla="val 4127"/>
            </a:avLst>
          </a:prstGeom>
          <a:blipFill dpi="0" rotWithShape="0">
            <a:blip r:embed="rId3">
              <a:lum/>
            </a:blip>
            <a:srcRect/>
            <a:stretch>
              <a:fillRect l="-3115" t="-26084" r="-3115" b="-1523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a:gradFill>
                <a:gsLst>
                  <a:gs pos="0">
                    <a:srgbClr val="FFFFFF"/>
                  </a:gs>
                  <a:gs pos="100000">
                    <a:srgbClr val="FFFFFF"/>
                  </a:gs>
                </a:gsLst>
                <a:lin ang="5400000" scaled="0"/>
              </a:gradFill>
              <a:latin typeface="Segoe UI"/>
              <a:cs typeface="Segoe UI" pitchFamily="34" charset="0"/>
            </a:endParaRPr>
          </a:p>
        </p:txBody>
      </p:sp>
      <p:sp>
        <p:nvSpPr>
          <p:cNvPr id="2" name="TextBox 1">
            <a:extLst>
              <a:ext uri="{FF2B5EF4-FFF2-40B4-BE49-F238E27FC236}">
                <a16:creationId xmlns:a16="http://schemas.microsoft.com/office/drawing/2014/main" id="{C9112C28-5754-21E9-499B-38B89399C88E}"/>
              </a:ext>
            </a:extLst>
          </p:cNvPr>
          <p:cNvSpPr txBox="1"/>
          <p:nvPr/>
        </p:nvSpPr>
        <p:spPr>
          <a:xfrm>
            <a:off x="588263" y="6139306"/>
            <a:ext cx="5617253" cy="261610"/>
          </a:xfrm>
          <a:prstGeom prst="rect">
            <a:avLst/>
          </a:prstGeom>
          <a:noFill/>
        </p:spPr>
        <p:txBody>
          <a:bodyPr wrap="square" rtlCol="0">
            <a:spAutoFit/>
          </a:bodyPr>
          <a:lstStyle/>
          <a:p>
            <a:r>
              <a:rPr lang="en-US" sz="1100"/>
              <a:t>Note: Select the Copilot icon to open or close the Edge sidebar. </a:t>
            </a:r>
          </a:p>
        </p:txBody>
      </p:sp>
      <p:sp>
        <p:nvSpPr>
          <p:cNvPr id="4" name="TextBox 3">
            <a:extLst>
              <a:ext uri="{FF2B5EF4-FFF2-40B4-BE49-F238E27FC236}">
                <a16:creationId xmlns:a16="http://schemas.microsoft.com/office/drawing/2014/main" id="{D485A35B-3CE8-F0AE-2726-3C2A9D4855D9}"/>
              </a:ext>
            </a:extLst>
          </p:cNvPr>
          <p:cNvSpPr txBox="1"/>
          <p:nvPr/>
        </p:nvSpPr>
        <p:spPr>
          <a:xfrm>
            <a:off x="588263" y="6422938"/>
            <a:ext cx="8839200" cy="215444"/>
          </a:xfrm>
          <a:prstGeom prst="rect">
            <a:avLst/>
          </a:prstGeom>
          <a:noFill/>
        </p:spPr>
        <p:txBody>
          <a:bodyPr wrap="square" rtlCol="0">
            <a:spAutoFit/>
          </a:bodyPr>
          <a:lstStyle/>
          <a:p>
            <a:r>
              <a:rPr lang="en-US" sz="800"/>
              <a:t>If Edge sidebar doesn’t work for you, please see sidebar settings guidance in the “Additional Resources” section of this guide.</a:t>
            </a:r>
          </a:p>
        </p:txBody>
      </p:sp>
      <p:sp>
        <p:nvSpPr>
          <p:cNvPr id="5" name="TextBox 4">
            <a:extLst>
              <a:ext uri="{FF2B5EF4-FFF2-40B4-BE49-F238E27FC236}">
                <a16:creationId xmlns:a16="http://schemas.microsoft.com/office/drawing/2014/main" id="{0DA5F2A3-B40A-6583-4EA9-FD742B5E507E}"/>
              </a:ext>
            </a:extLst>
          </p:cNvPr>
          <p:cNvSpPr txBox="1"/>
          <p:nvPr/>
        </p:nvSpPr>
        <p:spPr>
          <a:xfrm>
            <a:off x="662358" y="1913632"/>
            <a:ext cx="4338635" cy="3724096"/>
          </a:xfrm>
          <a:prstGeom prst="rect">
            <a:avLst/>
          </a:prstGeom>
          <a:noFill/>
        </p:spPr>
        <p:txBody>
          <a:bodyPr wrap="square" lIns="0" tIns="0" rIns="0" bIns="0" rtlCol="0" anchor="t">
            <a:spAutoFit/>
          </a:bodyPr>
          <a:lstStyle/>
          <a:p>
            <a:pPr>
              <a:spcBef>
                <a:spcPts val="1200"/>
              </a:spcBef>
              <a:defRPr/>
            </a:pPr>
            <a:r>
              <a:rPr lang="en-US" sz="1600">
                <a:gradFill>
                  <a:gsLst>
                    <a:gs pos="2917">
                      <a:srgbClr val="000000"/>
                    </a:gs>
                    <a:gs pos="30000">
                      <a:srgbClr val="000000"/>
                    </a:gs>
                  </a:gsLst>
                  <a:lin ang="5400000" scaled="0"/>
                </a:gradFill>
                <a:latin typeface="Segoe UI "/>
                <a:cs typeface="Segoe UI"/>
              </a:rPr>
              <a:t>Open a PDF in the Microsoft Edge browser, then: </a:t>
            </a:r>
          </a:p>
          <a:p>
            <a:pPr lvl="1">
              <a:spcBef>
                <a:spcPts val="1200"/>
              </a:spcBef>
              <a:defRPr/>
            </a:pPr>
            <a:r>
              <a:rPr lang="en-US" sz="1600">
                <a:gradFill>
                  <a:gsLst>
                    <a:gs pos="2917">
                      <a:srgbClr val="000000"/>
                    </a:gs>
                    <a:gs pos="30000">
                      <a:srgbClr val="000000"/>
                    </a:gs>
                  </a:gsLst>
                  <a:lin ang="5400000" scaled="0"/>
                </a:gradFill>
                <a:latin typeface="Segoe UI "/>
                <a:cs typeface="Segoe UI"/>
              </a:rPr>
              <a:t>At the top right, select the Copilot icon</a:t>
            </a:r>
          </a:p>
          <a:p>
            <a:pPr>
              <a:spcBef>
                <a:spcPts val="1200"/>
              </a:spcBef>
              <a:defRPr/>
            </a:pPr>
            <a:r>
              <a:rPr lang="en-US" sz="1600">
                <a:gradFill>
                  <a:gsLst>
                    <a:gs pos="2917">
                      <a:srgbClr val="000000"/>
                    </a:gs>
                    <a:gs pos="30000">
                      <a:srgbClr val="000000"/>
                    </a:gs>
                  </a:gsLst>
                  <a:lin ang="5400000" scaled="0"/>
                </a:gradFill>
                <a:latin typeface="Segoe UI "/>
                <a:cs typeface="Segoe UI"/>
              </a:rPr>
              <a:t>                                   OR</a:t>
            </a:r>
          </a:p>
          <a:p>
            <a:pPr lvl="1">
              <a:spcBef>
                <a:spcPts val="1200"/>
              </a:spcBef>
              <a:defRPr/>
            </a:pPr>
            <a:r>
              <a:rPr lang="en-US" sz="1600">
                <a:gradFill>
                  <a:gsLst>
                    <a:gs pos="2917">
                      <a:srgbClr val="000000"/>
                    </a:gs>
                    <a:gs pos="30000">
                      <a:srgbClr val="000000"/>
                    </a:gs>
                  </a:gsLst>
                  <a:lin ang="5400000" scaled="0"/>
                </a:gradFill>
                <a:latin typeface="Segoe UI "/>
                <a:cs typeface="Segoe UI"/>
              </a:rPr>
              <a:t>Select the “Ask Copilot” button in the taskbar above the PDF</a:t>
            </a:r>
          </a:p>
          <a:p>
            <a:pPr marL="457200" marR="0" lvl="0" algn="l" defTabSz="914400" rtl="0" eaLnBrk="1" fontAlgn="auto" latinLnBrk="0" hangingPunct="1">
              <a:lnSpc>
                <a:spcPct val="100000"/>
              </a:lnSpc>
              <a:spcBef>
                <a:spcPts val="1200"/>
              </a:spcBef>
              <a:spcAft>
                <a:spcPts val="0"/>
              </a:spcAft>
              <a:buClrTx/>
              <a:buSzTx/>
              <a:tabLst/>
              <a:defRPr/>
            </a:pPr>
            <a:r>
              <a:rPr lang="en-US" sz="1600">
                <a:gradFill>
                  <a:gsLst>
                    <a:gs pos="2917">
                      <a:srgbClr val="000000"/>
                    </a:gs>
                    <a:gs pos="30000">
                      <a:srgbClr val="000000"/>
                    </a:gs>
                  </a:gsLst>
                  <a:lin ang="5400000" scaled="0"/>
                </a:gradFill>
                <a:latin typeface="Segoe UI "/>
                <a:cs typeface="Segoe UI"/>
              </a:rPr>
              <a:t>The Edge sidebar will appear on the right. Enter the prompt: </a:t>
            </a:r>
            <a:r>
              <a:rPr lang="en-US" sz="1600" i="1">
                <a:gradFill>
                  <a:gsLst>
                    <a:gs pos="2917">
                      <a:srgbClr val="000000"/>
                    </a:gs>
                    <a:gs pos="30000">
                      <a:srgbClr val="000000"/>
                    </a:gs>
                  </a:gsLst>
                  <a:lin ang="5400000" scaled="0"/>
                </a:gradFill>
                <a:latin typeface="Segoe UI "/>
                <a:cs typeface="Segoe UI"/>
              </a:rPr>
              <a:t>Summarize this report in</a:t>
            </a:r>
            <a:br>
              <a:rPr lang="en-US" sz="1600" i="1">
                <a:gradFill>
                  <a:gsLst>
                    <a:gs pos="2917">
                      <a:srgbClr val="000000"/>
                    </a:gs>
                    <a:gs pos="30000">
                      <a:srgbClr val="000000"/>
                    </a:gs>
                  </a:gsLst>
                  <a:lin ang="5400000" scaled="0"/>
                </a:gradFill>
                <a:latin typeface="Segoe UI "/>
                <a:cs typeface="Segoe UI"/>
              </a:rPr>
            </a:br>
            <a:r>
              <a:rPr lang="en-US" sz="1600" i="1">
                <a:gradFill>
                  <a:gsLst>
                    <a:gs pos="2917">
                      <a:srgbClr val="000000"/>
                    </a:gs>
                    <a:gs pos="30000">
                      <a:srgbClr val="000000"/>
                    </a:gs>
                  </a:gsLst>
                  <a:lin ang="5400000" scaled="0"/>
                </a:gradFill>
                <a:latin typeface="Segoe UI "/>
                <a:cs typeface="Segoe UI"/>
              </a:rPr>
              <a:t>3 bullet points</a:t>
            </a:r>
          </a:p>
          <a:p>
            <a:pPr>
              <a:spcBef>
                <a:spcPts val="1200"/>
              </a:spcBef>
              <a:defRPr/>
            </a:pPr>
            <a:r>
              <a:rPr lang="en-US" sz="1600">
                <a:gradFill>
                  <a:gsLst>
                    <a:gs pos="2917">
                      <a:srgbClr val="000000"/>
                    </a:gs>
                    <a:gs pos="30000">
                      <a:srgbClr val="000000"/>
                    </a:gs>
                  </a:gsLst>
                  <a:lin ang="5400000" scaled="0"/>
                </a:gradFill>
                <a:latin typeface="Segoe UI "/>
                <a:cs typeface="Segoe UI"/>
              </a:rPr>
              <a:t>You can ask questions about the open tab—which is much easier than copy and pasting a web page or PDF into the text box!</a:t>
            </a:r>
          </a:p>
        </p:txBody>
      </p:sp>
      <p:sp>
        <p:nvSpPr>
          <p:cNvPr id="11" name="Oval 10">
            <a:extLst>
              <a:ext uri="{FF2B5EF4-FFF2-40B4-BE49-F238E27FC236}">
                <a16:creationId xmlns:a16="http://schemas.microsoft.com/office/drawing/2014/main" id="{6E9933B8-B993-F154-86CF-DFB0D828E8CF}"/>
              </a:ext>
            </a:extLst>
          </p:cNvPr>
          <p:cNvSpPr/>
          <p:nvPr/>
        </p:nvSpPr>
        <p:spPr>
          <a:xfrm>
            <a:off x="662358" y="2540331"/>
            <a:ext cx="274320" cy="274320"/>
          </a:xfrm>
          <a:prstGeom prst="ellipse">
            <a:avLst/>
          </a:prstGeom>
          <a:solidFill>
            <a:srgbClr val="3579CF"/>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a:latin typeface="+mj-lt"/>
              </a:rPr>
              <a:t>1</a:t>
            </a:r>
          </a:p>
        </p:txBody>
      </p:sp>
      <p:sp>
        <p:nvSpPr>
          <p:cNvPr id="12" name="Oval 11">
            <a:extLst>
              <a:ext uri="{FF2B5EF4-FFF2-40B4-BE49-F238E27FC236}">
                <a16:creationId xmlns:a16="http://schemas.microsoft.com/office/drawing/2014/main" id="{497CBB45-0456-0C0D-A46F-D5FF3203AF91}"/>
              </a:ext>
            </a:extLst>
          </p:cNvPr>
          <p:cNvSpPr>
            <a:spLocks noChangeAspect="1"/>
          </p:cNvSpPr>
          <p:nvPr/>
        </p:nvSpPr>
        <p:spPr>
          <a:xfrm>
            <a:off x="662357" y="3470559"/>
            <a:ext cx="274464" cy="274320"/>
          </a:xfrm>
          <a:prstGeom prst="ellipse">
            <a:avLst/>
          </a:prstGeom>
          <a:solidFill>
            <a:srgbClr val="3579CF"/>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a:latin typeface="+mj-lt"/>
              </a:rPr>
              <a:t>2</a:t>
            </a:r>
          </a:p>
        </p:txBody>
      </p:sp>
      <p:sp>
        <p:nvSpPr>
          <p:cNvPr id="7" name="Title 1">
            <a:extLst>
              <a:ext uri="{FF2B5EF4-FFF2-40B4-BE49-F238E27FC236}">
                <a16:creationId xmlns:a16="http://schemas.microsoft.com/office/drawing/2014/main" id="{E2E38A84-5B34-2AB1-C289-E56D05AEFDEB}"/>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panose="020B0702040204020203" pitchFamily="34" charset="0"/>
                <a:cs typeface="Segoe UI Semibold" panose="020B0702040204020203" pitchFamily="34" charset="0"/>
              </a:rPr>
              <a:t>Try summarizing a web page, PDF, or document</a:t>
            </a:r>
          </a:p>
        </p:txBody>
      </p:sp>
      <p:sp>
        <p:nvSpPr>
          <p:cNvPr id="9" name="Oval 8">
            <a:extLst>
              <a:ext uri="{FF2B5EF4-FFF2-40B4-BE49-F238E27FC236}">
                <a16:creationId xmlns:a16="http://schemas.microsoft.com/office/drawing/2014/main" id="{7539E550-41FE-7330-4720-267D5EE219B8}"/>
              </a:ext>
            </a:extLst>
          </p:cNvPr>
          <p:cNvSpPr>
            <a:spLocks noChangeAspect="1"/>
          </p:cNvSpPr>
          <p:nvPr/>
        </p:nvSpPr>
        <p:spPr>
          <a:xfrm>
            <a:off x="662214" y="4054726"/>
            <a:ext cx="274464" cy="274320"/>
          </a:xfrm>
          <a:prstGeom prst="ellipse">
            <a:avLst/>
          </a:prstGeom>
          <a:solidFill>
            <a:srgbClr val="3579CF"/>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a:latin typeface="+mj-lt"/>
              </a:rPr>
              <a:t>3</a:t>
            </a:r>
          </a:p>
        </p:txBody>
      </p:sp>
      <p:pic>
        <p:nvPicPr>
          <p:cNvPr id="2050" name="Picture 2">
            <a:extLst>
              <a:ext uri="{FF2B5EF4-FFF2-40B4-BE49-F238E27FC236}">
                <a16:creationId xmlns:a16="http://schemas.microsoft.com/office/drawing/2014/main" id="{A3A974BF-54E8-0C4A-F31F-B6DC2B77A24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688"/>
          <a:stretch/>
        </p:blipFill>
        <p:spPr bwMode="auto">
          <a:xfrm>
            <a:off x="5111466" y="2053746"/>
            <a:ext cx="5932438" cy="3446822"/>
          </a:xfrm>
          <a:prstGeom prst="rect">
            <a:avLst/>
          </a:prstGeom>
          <a:noFill/>
          <a:extLst>
            <a:ext uri="{909E8E84-426E-40DD-AFC4-6F175D3DCCD1}">
              <a14:hiddenFill xmlns:a14="http://schemas.microsoft.com/office/drawing/2010/main">
                <a:solidFill>
                  <a:srgbClr val="FFFFFF"/>
                </a:solidFill>
              </a14:hiddenFill>
            </a:ext>
          </a:extLst>
        </p:spPr>
      </p:pic>
      <p:sp>
        <p:nvSpPr>
          <p:cNvPr id="26" name="Oval 25">
            <a:extLst>
              <a:ext uri="{FF2B5EF4-FFF2-40B4-BE49-F238E27FC236}">
                <a16:creationId xmlns:a16="http://schemas.microsoft.com/office/drawing/2014/main" id="{599855D0-5D56-273B-40AA-74F9B3AE09D7}"/>
              </a:ext>
            </a:extLst>
          </p:cNvPr>
          <p:cNvSpPr>
            <a:spLocks noChangeAspect="1"/>
          </p:cNvSpPr>
          <p:nvPr/>
        </p:nvSpPr>
        <p:spPr>
          <a:xfrm>
            <a:off x="11043904" y="2317815"/>
            <a:ext cx="274320" cy="274320"/>
          </a:xfrm>
          <a:prstGeom prst="ellipse">
            <a:avLst/>
          </a:prstGeom>
          <a:solidFill>
            <a:srgbClr val="3579CF"/>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a:latin typeface="+mj-lt"/>
              </a:rPr>
              <a:t>1</a:t>
            </a:r>
          </a:p>
        </p:txBody>
      </p:sp>
      <p:grpSp>
        <p:nvGrpSpPr>
          <p:cNvPr id="28" name="Group 27">
            <a:extLst>
              <a:ext uri="{FF2B5EF4-FFF2-40B4-BE49-F238E27FC236}">
                <a16:creationId xmlns:a16="http://schemas.microsoft.com/office/drawing/2014/main" id="{3B6E88F3-7463-2137-AB2A-79B598FC9E9B}"/>
              </a:ext>
            </a:extLst>
          </p:cNvPr>
          <p:cNvGrpSpPr/>
          <p:nvPr/>
        </p:nvGrpSpPr>
        <p:grpSpPr>
          <a:xfrm>
            <a:off x="6936571" y="1445364"/>
            <a:ext cx="3200400" cy="384584"/>
            <a:chOff x="2026934" y="-379723"/>
            <a:chExt cx="3200400" cy="384584"/>
          </a:xfrm>
        </p:grpSpPr>
        <p:sp>
          <p:nvSpPr>
            <p:cNvPr id="29" name="TextBox 28">
              <a:extLst>
                <a:ext uri="{FF2B5EF4-FFF2-40B4-BE49-F238E27FC236}">
                  <a16:creationId xmlns:a16="http://schemas.microsoft.com/office/drawing/2014/main" id="{FE1BFD67-BBB9-134D-1AAE-E1AA2BB54EA4}"/>
                </a:ext>
              </a:extLst>
            </p:cNvPr>
            <p:cNvSpPr txBox="1"/>
            <p:nvPr/>
          </p:nvSpPr>
          <p:spPr>
            <a:xfrm>
              <a:off x="2026934" y="-370311"/>
              <a:ext cx="3200400" cy="365760"/>
            </a:xfrm>
            <a:prstGeom prst="roundRect">
              <a:avLst>
                <a:gd name="adj" fmla="val 19873"/>
              </a:avLst>
            </a:prstGeom>
            <a:solidFill>
              <a:srgbClr val="3579CF"/>
            </a:solidFill>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CA"/>
            </a:p>
          </p:txBody>
        </p:sp>
        <p:sp>
          <p:nvSpPr>
            <p:cNvPr id="30" name="TextBox 29">
              <a:extLst>
                <a:ext uri="{FF2B5EF4-FFF2-40B4-BE49-F238E27FC236}">
                  <a16:creationId xmlns:a16="http://schemas.microsoft.com/office/drawing/2014/main" id="{979B3858-FA25-BE04-8BBD-BA2FDB484C7F}"/>
                </a:ext>
              </a:extLst>
            </p:cNvPr>
            <p:cNvSpPr txBox="1"/>
            <p:nvPr/>
          </p:nvSpPr>
          <p:spPr>
            <a:xfrm>
              <a:off x="2054070" y="-339774"/>
              <a:ext cx="3146129" cy="307777"/>
            </a:xfrm>
            <a:prstGeom prst="rect">
              <a:avLst/>
            </a:prstGeom>
            <a:solidFill>
              <a:srgbClr val="3579CF"/>
            </a:solidFill>
            <a:ln>
              <a:noFill/>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w="3175">
                    <a:noFill/>
                  </a:ln>
                  <a:gradFill>
                    <a:gsLst>
                      <a:gs pos="53933">
                        <a:srgbClr val="FFFFFF"/>
                      </a:gs>
                      <a:gs pos="38000">
                        <a:srgbClr val="FFFFFF"/>
                      </a:gs>
                    </a:gsLst>
                    <a:path path="circle">
                      <a:fillToRect l="100000" b="100000"/>
                    </a:path>
                  </a:gradFill>
                  <a:effectLst/>
                  <a:uLnTx/>
                  <a:uFillTx/>
                  <a:latin typeface="+mj-lt"/>
                  <a:ea typeface="+mn-ea"/>
                  <a:cs typeface="Segoe UI" pitchFamily="34" charset="0"/>
                </a:rPr>
                <a:t>Only available in Microsoft Edge</a:t>
              </a:r>
            </a:p>
          </p:txBody>
        </p:sp>
      </p:grpSp>
      <p:sp>
        <p:nvSpPr>
          <p:cNvPr id="31" name="Freeform: Shape 30">
            <a:extLst>
              <a:ext uri="{FF2B5EF4-FFF2-40B4-BE49-F238E27FC236}">
                <a16:creationId xmlns:a16="http://schemas.microsoft.com/office/drawing/2014/main" id="{67219BC6-5F2E-7788-CCF0-B59F86A4E247}"/>
              </a:ext>
            </a:extLst>
          </p:cNvPr>
          <p:cNvSpPr/>
          <p:nvPr/>
        </p:nvSpPr>
        <p:spPr bwMode="auto">
          <a:xfrm>
            <a:off x="6742600" y="2350641"/>
            <a:ext cx="978348" cy="379380"/>
          </a:xfrm>
          <a:custGeom>
            <a:avLst/>
            <a:gdLst>
              <a:gd name="connsiteX0" fmla="*/ 0 w 1100195"/>
              <a:gd name="connsiteY0" fmla="*/ 72861 h 393447"/>
              <a:gd name="connsiteX1" fmla="*/ 0 w 1100195"/>
              <a:gd name="connsiteY1" fmla="*/ 0 h 393447"/>
              <a:gd name="connsiteX2" fmla="*/ 222225 w 1100195"/>
              <a:gd name="connsiteY2" fmla="*/ 7286 h 393447"/>
              <a:gd name="connsiteX3" fmla="*/ 1100195 w 1100195"/>
              <a:gd name="connsiteY3" fmla="*/ 36430 h 393447"/>
              <a:gd name="connsiteX4" fmla="*/ 1096552 w 1100195"/>
              <a:gd name="connsiteY4" fmla="*/ 338802 h 393447"/>
              <a:gd name="connsiteX5" fmla="*/ 69218 w 1100195"/>
              <a:gd name="connsiteY5" fmla="*/ 393447 h 393447"/>
              <a:gd name="connsiteX6" fmla="*/ 0 w 1100195"/>
              <a:gd name="connsiteY6" fmla="*/ 72861 h 393447"/>
              <a:gd name="connsiteX0" fmla="*/ 0 w 1178572"/>
              <a:gd name="connsiteY0" fmla="*/ 72861 h 393447"/>
              <a:gd name="connsiteX1" fmla="*/ 0 w 1178572"/>
              <a:gd name="connsiteY1" fmla="*/ 0 h 393447"/>
              <a:gd name="connsiteX2" fmla="*/ 222225 w 1178572"/>
              <a:gd name="connsiteY2" fmla="*/ 7286 h 393447"/>
              <a:gd name="connsiteX3" fmla="*/ 1178572 w 1178572"/>
              <a:gd name="connsiteY3" fmla="*/ 99878 h 393447"/>
              <a:gd name="connsiteX4" fmla="*/ 1096552 w 1178572"/>
              <a:gd name="connsiteY4" fmla="*/ 338802 h 393447"/>
              <a:gd name="connsiteX5" fmla="*/ 69218 w 1178572"/>
              <a:gd name="connsiteY5" fmla="*/ 393447 h 393447"/>
              <a:gd name="connsiteX6" fmla="*/ 0 w 1178572"/>
              <a:gd name="connsiteY6" fmla="*/ 72861 h 393447"/>
              <a:gd name="connsiteX0" fmla="*/ 0 w 1178572"/>
              <a:gd name="connsiteY0" fmla="*/ 72861 h 453163"/>
              <a:gd name="connsiteX1" fmla="*/ 0 w 1178572"/>
              <a:gd name="connsiteY1" fmla="*/ 0 h 453163"/>
              <a:gd name="connsiteX2" fmla="*/ 222225 w 1178572"/>
              <a:gd name="connsiteY2" fmla="*/ 7286 h 453163"/>
              <a:gd name="connsiteX3" fmla="*/ 1178572 w 1178572"/>
              <a:gd name="connsiteY3" fmla="*/ 99878 h 453163"/>
              <a:gd name="connsiteX4" fmla="*/ 1096552 w 1178572"/>
              <a:gd name="connsiteY4" fmla="*/ 338802 h 453163"/>
              <a:gd name="connsiteX5" fmla="*/ 155059 w 1178572"/>
              <a:gd name="connsiteY5" fmla="*/ 453163 h 453163"/>
              <a:gd name="connsiteX6" fmla="*/ 0 w 1178572"/>
              <a:gd name="connsiteY6" fmla="*/ 72861 h 453163"/>
              <a:gd name="connsiteX0" fmla="*/ 0 w 1178572"/>
              <a:gd name="connsiteY0" fmla="*/ 72861 h 453163"/>
              <a:gd name="connsiteX1" fmla="*/ 0 w 1178572"/>
              <a:gd name="connsiteY1" fmla="*/ 0 h 453163"/>
              <a:gd name="connsiteX2" fmla="*/ 222225 w 1178572"/>
              <a:gd name="connsiteY2" fmla="*/ 7286 h 453163"/>
              <a:gd name="connsiteX3" fmla="*/ 1178572 w 1178572"/>
              <a:gd name="connsiteY3" fmla="*/ 99878 h 453163"/>
              <a:gd name="connsiteX4" fmla="*/ 1096552 w 1178572"/>
              <a:gd name="connsiteY4" fmla="*/ 338802 h 453163"/>
              <a:gd name="connsiteX5" fmla="*/ 155059 w 1178572"/>
              <a:gd name="connsiteY5" fmla="*/ 453163 h 453163"/>
              <a:gd name="connsiteX6" fmla="*/ 0 w 1178572"/>
              <a:gd name="connsiteY6" fmla="*/ 72861 h 453163"/>
              <a:gd name="connsiteX0" fmla="*/ 0 w 1178572"/>
              <a:gd name="connsiteY0" fmla="*/ 73433 h 453735"/>
              <a:gd name="connsiteX1" fmla="*/ 0 w 1178572"/>
              <a:gd name="connsiteY1" fmla="*/ 572 h 453735"/>
              <a:gd name="connsiteX2" fmla="*/ 222225 w 1178572"/>
              <a:gd name="connsiteY2" fmla="*/ 7858 h 453735"/>
              <a:gd name="connsiteX3" fmla="*/ 1178572 w 1178572"/>
              <a:gd name="connsiteY3" fmla="*/ 100450 h 453735"/>
              <a:gd name="connsiteX4" fmla="*/ 1096552 w 1178572"/>
              <a:gd name="connsiteY4" fmla="*/ 339374 h 453735"/>
              <a:gd name="connsiteX5" fmla="*/ 155059 w 1178572"/>
              <a:gd name="connsiteY5" fmla="*/ 453735 h 453735"/>
              <a:gd name="connsiteX6" fmla="*/ 0 w 1178572"/>
              <a:gd name="connsiteY6" fmla="*/ 73433 h 453735"/>
              <a:gd name="connsiteX0" fmla="*/ 0 w 1178572"/>
              <a:gd name="connsiteY0" fmla="*/ 73433 h 453735"/>
              <a:gd name="connsiteX1" fmla="*/ 0 w 1178572"/>
              <a:gd name="connsiteY1" fmla="*/ 572 h 453735"/>
              <a:gd name="connsiteX2" fmla="*/ 222225 w 1178572"/>
              <a:gd name="connsiteY2" fmla="*/ 7858 h 453735"/>
              <a:gd name="connsiteX3" fmla="*/ 1178572 w 1178572"/>
              <a:gd name="connsiteY3" fmla="*/ 100450 h 453735"/>
              <a:gd name="connsiteX4" fmla="*/ 1096552 w 1178572"/>
              <a:gd name="connsiteY4" fmla="*/ 339374 h 453735"/>
              <a:gd name="connsiteX5" fmla="*/ 155059 w 1178572"/>
              <a:gd name="connsiteY5" fmla="*/ 453735 h 453735"/>
              <a:gd name="connsiteX6" fmla="*/ 0 w 1178572"/>
              <a:gd name="connsiteY6" fmla="*/ 73433 h 453735"/>
              <a:gd name="connsiteX0" fmla="*/ 0 w 1403601"/>
              <a:gd name="connsiteY0" fmla="*/ 72861 h 453163"/>
              <a:gd name="connsiteX1" fmla="*/ 0 w 1403601"/>
              <a:gd name="connsiteY1" fmla="*/ 0 h 453163"/>
              <a:gd name="connsiteX2" fmla="*/ 1002264 w 1403601"/>
              <a:gd name="connsiteY2" fmla="*/ 115521 h 453163"/>
              <a:gd name="connsiteX3" fmla="*/ 1178572 w 1403601"/>
              <a:gd name="connsiteY3" fmla="*/ 99878 h 453163"/>
              <a:gd name="connsiteX4" fmla="*/ 1096552 w 1403601"/>
              <a:gd name="connsiteY4" fmla="*/ 338802 h 453163"/>
              <a:gd name="connsiteX5" fmla="*/ 155059 w 1403601"/>
              <a:gd name="connsiteY5" fmla="*/ 453163 h 453163"/>
              <a:gd name="connsiteX6" fmla="*/ 0 w 1403601"/>
              <a:gd name="connsiteY6" fmla="*/ 72861 h 453163"/>
              <a:gd name="connsiteX0" fmla="*/ 0 w 1178572"/>
              <a:gd name="connsiteY0" fmla="*/ 81571 h 461873"/>
              <a:gd name="connsiteX1" fmla="*/ 0 w 1178572"/>
              <a:gd name="connsiteY1" fmla="*/ 8710 h 461873"/>
              <a:gd name="connsiteX2" fmla="*/ 214760 w 1178572"/>
              <a:gd name="connsiteY2" fmla="*/ 4799 h 461873"/>
              <a:gd name="connsiteX3" fmla="*/ 1178572 w 1178572"/>
              <a:gd name="connsiteY3" fmla="*/ 108588 h 461873"/>
              <a:gd name="connsiteX4" fmla="*/ 1096552 w 1178572"/>
              <a:gd name="connsiteY4" fmla="*/ 347512 h 461873"/>
              <a:gd name="connsiteX5" fmla="*/ 155059 w 1178572"/>
              <a:gd name="connsiteY5" fmla="*/ 461873 h 461873"/>
              <a:gd name="connsiteX6" fmla="*/ 0 w 1178572"/>
              <a:gd name="connsiteY6" fmla="*/ 81571 h 461873"/>
              <a:gd name="connsiteX0" fmla="*/ 665 w 1179237"/>
              <a:gd name="connsiteY0" fmla="*/ 82185 h 462487"/>
              <a:gd name="connsiteX1" fmla="*/ 665 w 1179237"/>
              <a:gd name="connsiteY1" fmla="*/ 9324 h 462487"/>
              <a:gd name="connsiteX2" fmla="*/ 215425 w 1179237"/>
              <a:gd name="connsiteY2" fmla="*/ 5413 h 462487"/>
              <a:gd name="connsiteX3" fmla="*/ 1179237 w 1179237"/>
              <a:gd name="connsiteY3" fmla="*/ 109202 h 462487"/>
              <a:gd name="connsiteX4" fmla="*/ 1097217 w 1179237"/>
              <a:gd name="connsiteY4" fmla="*/ 348126 h 462487"/>
              <a:gd name="connsiteX5" fmla="*/ 155724 w 1179237"/>
              <a:gd name="connsiteY5" fmla="*/ 462487 h 462487"/>
              <a:gd name="connsiteX6" fmla="*/ 665 w 1179237"/>
              <a:gd name="connsiteY6" fmla="*/ 82185 h 462487"/>
              <a:gd name="connsiteX0" fmla="*/ 665 w 1179237"/>
              <a:gd name="connsiteY0" fmla="*/ 82185 h 462487"/>
              <a:gd name="connsiteX1" fmla="*/ 665 w 1179237"/>
              <a:gd name="connsiteY1" fmla="*/ 9324 h 462487"/>
              <a:gd name="connsiteX2" fmla="*/ 215425 w 1179237"/>
              <a:gd name="connsiteY2" fmla="*/ 5413 h 462487"/>
              <a:gd name="connsiteX3" fmla="*/ 1179237 w 1179237"/>
              <a:gd name="connsiteY3" fmla="*/ 109202 h 462487"/>
              <a:gd name="connsiteX4" fmla="*/ 1097217 w 1179237"/>
              <a:gd name="connsiteY4" fmla="*/ 348126 h 462487"/>
              <a:gd name="connsiteX5" fmla="*/ 155724 w 1179237"/>
              <a:gd name="connsiteY5" fmla="*/ 462487 h 462487"/>
              <a:gd name="connsiteX6" fmla="*/ 665 w 1179237"/>
              <a:gd name="connsiteY6" fmla="*/ 82185 h 462487"/>
              <a:gd name="connsiteX0" fmla="*/ 63 w 1178635"/>
              <a:gd name="connsiteY0" fmla="*/ 77322 h 457624"/>
              <a:gd name="connsiteX1" fmla="*/ 63 w 1178635"/>
              <a:gd name="connsiteY1" fmla="*/ 4461 h 457624"/>
              <a:gd name="connsiteX2" fmla="*/ 214823 w 1178635"/>
              <a:gd name="connsiteY2" fmla="*/ 550 h 457624"/>
              <a:gd name="connsiteX3" fmla="*/ 1178635 w 1178635"/>
              <a:gd name="connsiteY3" fmla="*/ 104339 h 457624"/>
              <a:gd name="connsiteX4" fmla="*/ 1096615 w 1178635"/>
              <a:gd name="connsiteY4" fmla="*/ 343263 h 457624"/>
              <a:gd name="connsiteX5" fmla="*/ 155122 w 1178635"/>
              <a:gd name="connsiteY5" fmla="*/ 457624 h 457624"/>
              <a:gd name="connsiteX6" fmla="*/ 63 w 1178635"/>
              <a:gd name="connsiteY6" fmla="*/ 77322 h 457624"/>
              <a:gd name="connsiteX0" fmla="*/ 63 w 1178705"/>
              <a:gd name="connsiteY0" fmla="*/ 77272 h 457574"/>
              <a:gd name="connsiteX1" fmla="*/ 63 w 1178705"/>
              <a:gd name="connsiteY1" fmla="*/ 4411 h 457574"/>
              <a:gd name="connsiteX2" fmla="*/ 214823 w 1178705"/>
              <a:gd name="connsiteY2" fmla="*/ 500 h 457574"/>
              <a:gd name="connsiteX3" fmla="*/ 1178635 w 1178705"/>
              <a:gd name="connsiteY3" fmla="*/ 104289 h 457574"/>
              <a:gd name="connsiteX4" fmla="*/ 1096615 w 1178705"/>
              <a:gd name="connsiteY4" fmla="*/ 343213 h 457574"/>
              <a:gd name="connsiteX5" fmla="*/ 155122 w 1178705"/>
              <a:gd name="connsiteY5" fmla="*/ 457574 h 457574"/>
              <a:gd name="connsiteX6" fmla="*/ 63 w 1178705"/>
              <a:gd name="connsiteY6" fmla="*/ 77272 h 457574"/>
              <a:gd name="connsiteX0" fmla="*/ 63 w 1179994"/>
              <a:gd name="connsiteY0" fmla="*/ 77272 h 457574"/>
              <a:gd name="connsiteX1" fmla="*/ 63 w 1179994"/>
              <a:gd name="connsiteY1" fmla="*/ 4411 h 457574"/>
              <a:gd name="connsiteX2" fmla="*/ 214823 w 1179994"/>
              <a:gd name="connsiteY2" fmla="*/ 500 h 457574"/>
              <a:gd name="connsiteX3" fmla="*/ 1178635 w 1179994"/>
              <a:gd name="connsiteY3" fmla="*/ 104289 h 457574"/>
              <a:gd name="connsiteX4" fmla="*/ 1096615 w 1179994"/>
              <a:gd name="connsiteY4" fmla="*/ 343213 h 457574"/>
              <a:gd name="connsiteX5" fmla="*/ 155122 w 1179994"/>
              <a:gd name="connsiteY5" fmla="*/ 457574 h 457574"/>
              <a:gd name="connsiteX6" fmla="*/ 63 w 1179994"/>
              <a:gd name="connsiteY6" fmla="*/ 77272 h 45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9994" h="457574">
                <a:moveTo>
                  <a:pt x="63" y="77272"/>
                </a:moveTo>
                <a:lnTo>
                  <a:pt x="63" y="4411"/>
                </a:lnTo>
                <a:cubicBezTo>
                  <a:pt x="-4239" y="3108"/>
                  <a:pt x="215393" y="1804"/>
                  <a:pt x="214823" y="500"/>
                </a:cubicBezTo>
                <a:cubicBezTo>
                  <a:pt x="208901" y="-8446"/>
                  <a:pt x="1188290" y="105771"/>
                  <a:pt x="1178635" y="104289"/>
                </a:cubicBezTo>
                <a:cubicBezTo>
                  <a:pt x="1192350" y="104310"/>
                  <a:pt x="1097829" y="242422"/>
                  <a:pt x="1096615" y="343213"/>
                </a:cubicBezTo>
                <a:lnTo>
                  <a:pt x="155122" y="457574"/>
                </a:lnTo>
                <a:lnTo>
                  <a:pt x="63" y="77272"/>
                </a:lnTo>
                <a:close/>
              </a:path>
            </a:pathLst>
          </a:custGeom>
          <a:gradFill flip="none" rotWithShape="1">
            <a:gsLst>
              <a:gs pos="0">
                <a:schemeClr val="bg1">
                  <a:lumMod val="50000"/>
                  <a:alpha val="40000"/>
                </a:schemeClr>
              </a:gs>
              <a:gs pos="68000">
                <a:schemeClr val="bg1">
                  <a:lumMod val="50000"/>
                  <a:alpha val="0"/>
                </a:schemeClr>
              </a:gs>
            </a:gsLst>
            <a:path path="circle">
              <a:fillToRect t="100000" r="100000"/>
            </a:path>
            <a:tileRect l="-100000" b="-100000"/>
          </a:gradFill>
          <a:ln>
            <a:noFill/>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32" name="Oval 31">
            <a:extLst>
              <a:ext uri="{FF2B5EF4-FFF2-40B4-BE49-F238E27FC236}">
                <a16:creationId xmlns:a16="http://schemas.microsoft.com/office/drawing/2014/main" id="{C1BC2B44-A66D-A62C-D7F7-6EDA8BDB15D8}"/>
              </a:ext>
            </a:extLst>
          </p:cNvPr>
          <p:cNvSpPr>
            <a:spLocks noChangeAspect="1"/>
          </p:cNvSpPr>
          <p:nvPr/>
        </p:nvSpPr>
        <p:spPr>
          <a:xfrm>
            <a:off x="6557883" y="2336977"/>
            <a:ext cx="274320" cy="274320"/>
          </a:xfrm>
          <a:prstGeom prst="ellipse">
            <a:avLst/>
          </a:prstGeom>
          <a:solidFill>
            <a:srgbClr val="3579CF"/>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a:latin typeface="+mj-lt"/>
              </a:rPr>
              <a:t>2</a:t>
            </a:r>
          </a:p>
        </p:txBody>
      </p:sp>
      <p:pic>
        <p:nvPicPr>
          <p:cNvPr id="33" name="Picture 32">
            <a:extLst>
              <a:ext uri="{FF2B5EF4-FFF2-40B4-BE49-F238E27FC236}">
                <a16:creationId xmlns:a16="http://schemas.microsoft.com/office/drawing/2014/main" id="{5CAC44A5-8D68-C1B3-0603-BF91AC713EC7}"/>
              </a:ext>
            </a:extLst>
          </p:cNvPr>
          <p:cNvPicPr>
            <a:picLocks noChangeAspect="1"/>
          </p:cNvPicPr>
          <p:nvPr/>
        </p:nvPicPr>
        <p:blipFill>
          <a:blip r:embed="rId5"/>
          <a:stretch>
            <a:fillRect/>
          </a:stretch>
        </p:blipFill>
        <p:spPr>
          <a:xfrm>
            <a:off x="6827309" y="2590534"/>
            <a:ext cx="1089749" cy="400529"/>
          </a:xfrm>
          <a:prstGeom prst="rect">
            <a:avLst/>
          </a:prstGeom>
          <a:ln>
            <a:noFill/>
          </a:ln>
          <a:effectLst>
            <a:outerShdw blurRad="190500" algn="tl" rotWithShape="0">
              <a:srgbClr val="000000">
                <a:alpha val="70000"/>
              </a:srgbClr>
            </a:outerShdw>
          </a:effectLst>
        </p:spPr>
      </p:pic>
      <p:pic>
        <p:nvPicPr>
          <p:cNvPr id="6" name="Picture 5" descr="A screenshot of a computer&#10;&#10;Description automatically generated">
            <a:extLst>
              <a:ext uri="{FF2B5EF4-FFF2-40B4-BE49-F238E27FC236}">
                <a16:creationId xmlns:a16="http://schemas.microsoft.com/office/drawing/2014/main" id="{E4D6AD23-848A-6DDC-99AF-8CA080665F47}"/>
              </a:ext>
            </a:extLst>
          </p:cNvPr>
          <p:cNvPicPr>
            <a:picLocks noChangeAspect="1"/>
          </p:cNvPicPr>
          <p:nvPr/>
        </p:nvPicPr>
        <p:blipFill>
          <a:blip r:embed="rId6">
            <a:extLst>
              <a:ext uri="{28A0092B-C50C-407E-A947-70E740481C1C}">
                <a14:useLocalDpi xmlns:a14="http://schemas.microsoft.com/office/drawing/2010/main" val="0"/>
              </a:ext>
            </a:extLst>
          </a:blip>
          <a:srcRect l="78545" t="9053" r="3614" b="9254"/>
          <a:stretch/>
        </p:blipFill>
        <p:spPr>
          <a:xfrm>
            <a:off x="9638328" y="2451168"/>
            <a:ext cx="1295103" cy="2832544"/>
          </a:xfrm>
          <a:prstGeom prst="rect">
            <a:avLst/>
          </a:prstGeom>
          <a:effectLst/>
        </p:spPr>
      </p:pic>
      <p:sp>
        <p:nvSpPr>
          <p:cNvPr id="34" name="Oval 33">
            <a:extLst>
              <a:ext uri="{FF2B5EF4-FFF2-40B4-BE49-F238E27FC236}">
                <a16:creationId xmlns:a16="http://schemas.microsoft.com/office/drawing/2014/main" id="{1960D398-1FBB-95C8-8C03-B3DFD22175CF}"/>
              </a:ext>
            </a:extLst>
          </p:cNvPr>
          <p:cNvSpPr>
            <a:spLocks noChangeAspect="1"/>
          </p:cNvSpPr>
          <p:nvPr/>
        </p:nvSpPr>
        <p:spPr>
          <a:xfrm>
            <a:off x="10717966" y="5148450"/>
            <a:ext cx="274320" cy="274320"/>
          </a:xfrm>
          <a:prstGeom prst="ellipse">
            <a:avLst/>
          </a:prstGeom>
          <a:solidFill>
            <a:srgbClr val="3579CF"/>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a:latin typeface="+mj-lt"/>
              </a:rPr>
              <a:t>3</a:t>
            </a:r>
          </a:p>
        </p:txBody>
      </p:sp>
    </p:spTree>
    <p:extLst>
      <p:ext uri="{BB962C8B-B14F-4D97-AF65-F5344CB8AC3E}">
        <p14:creationId xmlns:p14="http://schemas.microsoft.com/office/powerpoint/2010/main" val="8667621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 name="Rectangle: Rounded Corners 6">
            <a:extLst>
              <a:ext uri="{FF2B5EF4-FFF2-40B4-BE49-F238E27FC236}">
                <a16:creationId xmlns:a16="http://schemas.microsoft.com/office/drawing/2014/main" id="{588BA409-7BAD-AC35-4B10-98EB4CDF47CB}"/>
              </a:ext>
            </a:extLst>
          </p:cNvPr>
          <p:cNvSpPr/>
          <p:nvPr/>
        </p:nvSpPr>
        <p:spPr bwMode="auto">
          <a:xfrm>
            <a:off x="522231" y="1194935"/>
            <a:ext cx="11296945" cy="5022128"/>
          </a:xfrm>
          <a:prstGeom prst="roundRect">
            <a:avLst>
              <a:gd name="adj" fmla="val 4127"/>
            </a:avLst>
          </a:prstGeom>
          <a:blipFill dpi="0" rotWithShape="0">
            <a:blip r:embed="rId3">
              <a:lum/>
            </a:blip>
            <a:srcRect/>
            <a:stretch>
              <a:fillRect l="-3115" t="-26084" r="-3115" b="-1523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a:gradFill>
                <a:gsLst>
                  <a:gs pos="0">
                    <a:srgbClr val="FFFFFF"/>
                  </a:gs>
                  <a:gs pos="100000">
                    <a:srgbClr val="FFFFFF"/>
                  </a:gs>
                </a:gsLst>
                <a:lin ang="5400000" scaled="0"/>
              </a:gradFill>
              <a:latin typeface="Segoe UI"/>
              <a:cs typeface="Segoe UI" pitchFamily="34" charset="0"/>
            </a:endParaRPr>
          </a:p>
        </p:txBody>
      </p:sp>
      <p:sp>
        <p:nvSpPr>
          <p:cNvPr id="4" name="TextBox 3">
            <a:extLst>
              <a:ext uri="{FF2B5EF4-FFF2-40B4-BE49-F238E27FC236}">
                <a16:creationId xmlns:a16="http://schemas.microsoft.com/office/drawing/2014/main" id="{E859C3A9-29F5-FC09-617D-FCE2C7448545}"/>
              </a:ext>
            </a:extLst>
          </p:cNvPr>
          <p:cNvSpPr txBox="1"/>
          <p:nvPr/>
        </p:nvSpPr>
        <p:spPr>
          <a:xfrm>
            <a:off x="903767" y="1602788"/>
            <a:ext cx="10472189" cy="3139321"/>
          </a:xfrm>
          <a:prstGeom prst="rect">
            <a:avLst/>
          </a:prstGeom>
          <a:noFill/>
        </p:spPr>
        <p:txBody>
          <a:bodyPr wrap="square" lIns="0" tIns="0" rIns="0" bIns="0" rtlCol="0" anchor="t">
            <a:spAutoFit/>
          </a:bodyPr>
          <a:lstStyle/>
          <a:p>
            <a:pPr>
              <a:spcBef>
                <a:spcPts val="1200"/>
              </a:spcBef>
              <a:defRPr/>
            </a:pPr>
            <a:r>
              <a:rPr lang="en-US" sz="1600">
                <a:gradFill>
                  <a:gsLst>
                    <a:gs pos="2917">
                      <a:srgbClr val="000000"/>
                    </a:gs>
                    <a:gs pos="30000">
                      <a:srgbClr val="000000"/>
                    </a:gs>
                  </a:gsLst>
                  <a:lin ang="5400000" scaled="0"/>
                </a:gradFill>
                <a:latin typeface="Segoe UI "/>
                <a:cs typeface="Segoe UI"/>
              </a:rPr>
              <a:t>Microsoft Copilot </a:t>
            </a:r>
            <a:r>
              <a:rPr lang="en-US" sz="1600">
                <a:gradFill>
                  <a:gsLst>
                    <a:gs pos="2917">
                      <a:srgbClr val="000000"/>
                    </a:gs>
                    <a:gs pos="30000">
                      <a:srgbClr val="000000"/>
                    </a:gs>
                  </a:gsLst>
                  <a:lin ang="5400000" scaled="0"/>
                </a:gradFill>
                <a:cs typeface="Segoe UI"/>
              </a:rPr>
              <a:t>can help you get a jumpstart on finding information, analyzing data, and creating new content.</a:t>
            </a:r>
          </a:p>
          <a:p>
            <a:pPr>
              <a:spcBef>
                <a:spcPts val="1200"/>
              </a:spcBef>
              <a:defRPr/>
            </a:pPr>
            <a:r>
              <a:rPr lang="en-US" sz="1600">
                <a:gradFill>
                  <a:gsLst>
                    <a:gs pos="2917">
                      <a:srgbClr val="000000"/>
                    </a:gs>
                    <a:gs pos="30000">
                      <a:srgbClr val="000000"/>
                    </a:gs>
                  </a:gsLst>
                  <a:lin ang="5400000" scaled="0"/>
                </a:gradFill>
                <a:cs typeface="Segoe UI"/>
              </a:rPr>
              <a:t>Let’s try summarizing some content:</a:t>
            </a:r>
          </a:p>
          <a:p>
            <a:pPr marL="457200" indent="-342900">
              <a:spcBef>
                <a:spcPts val="1200"/>
              </a:spcBef>
              <a:buFont typeface="+mj-lt"/>
              <a:buAutoNum type="arabicPeriod"/>
              <a:defRPr/>
            </a:pPr>
            <a:r>
              <a:rPr lang="en-US" sz="1600">
                <a:gradFill>
                  <a:gsLst>
                    <a:gs pos="2917">
                      <a:srgbClr val="000000"/>
                    </a:gs>
                    <a:gs pos="30000">
                      <a:srgbClr val="000000"/>
                    </a:gs>
                  </a:gsLst>
                  <a:lin ang="5400000" scaled="0"/>
                </a:gradFill>
                <a:cs typeface="Segoe UI"/>
              </a:rPr>
              <a:t>Find any company content that’s at least a few paragraphs long, like a blog post, section of a report or document, etc. </a:t>
            </a:r>
          </a:p>
          <a:p>
            <a:pPr marL="457200" indent="-342900">
              <a:spcBef>
                <a:spcPts val="1200"/>
              </a:spcBef>
              <a:buFont typeface="+mj-lt"/>
              <a:buAutoNum type="arabicPeriod"/>
              <a:defRPr/>
            </a:pPr>
            <a:r>
              <a:rPr lang="en-US" sz="1600">
                <a:gradFill>
                  <a:gsLst>
                    <a:gs pos="2917">
                      <a:srgbClr val="000000"/>
                    </a:gs>
                    <a:gs pos="30000">
                      <a:srgbClr val="000000"/>
                    </a:gs>
                  </a:gsLst>
                  <a:lin ang="5400000" scaled="0"/>
                </a:gradFill>
                <a:cs typeface="Segoe UI"/>
              </a:rPr>
              <a:t>Copy and paste that content into the Copilot text box at the bottom. This is now part of your prompt. </a:t>
            </a:r>
          </a:p>
          <a:p>
            <a:pPr marL="457200" indent="-342900">
              <a:spcBef>
                <a:spcPts val="1200"/>
              </a:spcBef>
              <a:buFont typeface="+mj-lt"/>
              <a:buAutoNum type="arabicPeriod"/>
              <a:defRPr/>
            </a:pPr>
            <a:r>
              <a:rPr lang="en-US" sz="1600">
                <a:gradFill>
                  <a:gsLst>
                    <a:gs pos="2917">
                      <a:srgbClr val="000000"/>
                    </a:gs>
                    <a:gs pos="30000">
                      <a:srgbClr val="000000"/>
                    </a:gs>
                  </a:gsLst>
                  <a:lin ang="5400000" scaled="0"/>
                </a:gradFill>
                <a:cs typeface="Segoe UI"/>
              </a:rPr>
              <a:t>After the pasted text, type: “</a:t>
            </a:r>
            <a:r>
              <a:rPr lang="en-US" sz="1600" i="1">
                <a:gradFill>
                  <a:gsLst>
                    <a:gs pos="2917">
                      <a:srgbClr val="000000"/>
                    </a:gs>
                    <a:gs pos="30000">
                      <a:srgbClr val="000000"/>
                    </a:gs>
                  </a:gsLst>
                  <a:lin ang="5400000" scaled="0"/>
                </a:gradFill>
                <a:cs typeface="Segoe UI"/>
              </a:rPr>
              <a:t>Summarize this content in 3 bullet points.</a:t>
            </a:r>
            <a:r>
              <a:rPr lang="en-US" sz="1600">
                <a:gradFill>
                  <a:gsLst>
                    <a:gs pos="2917">
                      <a:srgbClr val="000000"/>
                    </a:gs>
                    <a:gs pos="30000">
                      <a:srgbClr val="000000"/>
                    </a:gs>
                  </a:gsLst>
                  <a:lin ang="5400000" scaled="0"/>
                </a:gradFill>
                <a:cs typeface="Segoe UI"/>
              </a:rPr>
              <a:t>” </a:t>
            </a:r>
          </a:p>
          <a:p>
            <a:pPr marL="457200" indent="-342900">
              <a:spcBef>
                <a:spcPts val="1200"/>
              </a:spcBef>
              <a:buFont typeface="+mj-lt"/>
              <a:buAutoNum type="arabicPeriod"/>
              <a:defRPr/>
            </a:pPr>
            <a:r>
              <a:rPr lang="en-US" sz="1600">
                <a:gradFill>
                  <a:gsLst>
                    <a:gs pos="2917">
                      <a:srgbClr val="000000"/>
                    </a:gs>
                    <a:gs pos="30000">
                      <a:srgbClr val="000000"/>
                    </a:gs>
                  </a:gsLst>
                  <a:lin ang="5400000" scaled="0"/>
                </a:gradFill>
                <a:cs typeface="Segoe UI"/>
              </a:rPr>
              <a:t>Select the send icon to submit the prompt and see the response from Copilot.</a:t>
            </a:r>
          </a:p>
          <a:p>
            <a:pPr marL="457200" indent="-342900">
              <a:spcBef>
                <a:spcPts val="1200"/>
              </a:spcBef>
              <a:buFont typeface="+mj-lt"/>
              <a:buAutoNum type="arabicPeriod"/>
              <a:defRPr/>
            </a:pPr>
            <a:r>
              <a:rPr lang="en-US" sz="1600">
                <a:gradFill>
                  <a:gsLst>
                    <a:gs pos="2917">
                      <a:srgbClr val="000000"/>
                    </a:gs>
                    <a:gs pos="30000">
                      <a:srgbClr val="000000"/>
                    </a:gs>
                  </a:gsLst>
                  <a:lin ang="5400000" scaled="0"/>
                </a:gradFill>
                <a:cs typeface="Segoe UI"/>
              </a:rPr>
              <a:t>Next, try creating some content based on the summary. </a:t>
            </a:r>
            <a:r>
              <a:rPr lang="en-US" sz="1600" b="1">
                <a:gradFill>
                  <a:gsLst>
                    <a:gs pos="2917">
                      <a:srgbClr val="000000"/>
                    </a:gs>
                    <a:gs pos="30000">
                      <a:srgbClr val="000000"/>
                    </a:gs>
                  </a:gsLst>
                  <a:lin ang="5400000" scaled="0"/>
                </a:gradFill>
                <a:cs typeface="Segoe UI"/>
              </a:rPr>
              <a:t>Without starting a new chat, </a:t>
            </a:r>
            <a:r>
              <a:rPr lang="en-US" sz="1600">
                <a:gradFill>
                  <a:gsLst>
                    <a:gs pos="2917">
                      <a:srgbClr val="000000"/>
                    </a:gs>
                    <a:gs pos="30000">
                      <a:srgbClr val="000000"/>
                    </a:gs>
                  </a:gsLst>
                  <a:lin ang="5400000" scaled="0"/>
                </a:gradFill>
                <a:cs typeface="Segoe UI"/>
              </a:rPr>
              <a:t>enter in the text box: “</a:t>
            </a:r>
            <a:r>
              <a:rPr lang="en-US" sz="1600" i="1">
                <a:gradFill>
                  <a:gsLst>
                    <a:gs pos="2917">
                      <a:srgbClr val="000000"/>
                    </a:gs>
                    <a:gs pos="30000">
                      <a:srgbClr val="000000"/>
                    </a:gs>
                  </a:gsLst>
                  <a:lin ang="5400000" scaled="0"/>
                </a:gradFill>
                <a:cs typeface="Segoe UI"/>
              </a:rPr>
              <a:t>Create an email that explains the content I provided as a casual email to a colleague</a:t>
            </a:r>
            <a:r>
              <a:rPr lang="en-US" sz="1600">
                <a:gradFill>
                  <a:gsLst>
                    <a:gs pos="2917">
                      <a:srgbClr val="000000"/>
                    </a:gs>
                    <a:gs pos="30000">
                      <a:srgbClr val="000000"/>
                    </a:gs>
                  </a:gsLst>
                  <a:lin ang="5400000" scaled="0"/>
                </a:gradFill>
                <a:cs typeface="Segoe UI"/>
              </a:rPr>
              <a:t>”</a:t>
            </a:r>
          </a:p>
        </p:txBody>
      </p:sp>
      <p:sp>
        <p:nvSpPr>
          <p:cNvPr id="10" name="TextBox 9">
            <a:extLst>
              <a:ext uri="{FF2B5EF4-FFF2-40B4-BE49-F238E27FC236}">
                <a16:creationId xmlns:a16="http://schemas.microsoft.com/office/drawing/2014/main" id="{1F0A5FD5-F92B-AF93-706C-C608BF6E0433}"/>
              </a:ext>
            </a:extLst>
          </p:cNvPr>
          <p:cNvSpPr txBox="1"/>
          <p:nvPr/>
        </p:nvSpPr>
        <p:spPr>
          <a:xfrm>
            <a:off x="801108" y="6400800"/>
            <a:ext cx="10193628" cy="169277"/>
          </a:xfrm>
          <a:prstGeom prst="rect">
            <a:avLst/>
          </a:prstGeom>
          <a:noFill/>
        </p:spPr>
        <p:txBody>
          <a:bodyPr wrap="square" lIns="0" tIns="0" rIns="0" bIns="0" rtlCol="0" anchor="t">
            <a:spAutoFit/>
          </a:bodyPr>
          <a:lstStyle/>
          <a:p>
            <a:pPr algn="l"/>
            <a:r>
              <a:rPr lang="en-US" sz="1100">
                <a:gradFill>
                  <a:gsLst>
                    <a:gs pos="2917">
                      <a:schemeClr val="tx1"/>
                    </a:gs>
                    <a:gs pos="30000">
                      <a:schemeClr val="tx1"/>
                    </a:gs>
                  </a:gsLst>
                  <a:lin ang="5400000" scaled="0"/>
                </a:gradFill>
                <a:latin typeface="Segoe UI "/>
              </a:rPr>
              <a:t>Note: Make sure you are signed in with your work account. Verify that you are in the protected Copilot experience before you start.</a:t>
            </a:r>
          </a:p>
        </p:txBody>
      </p:sp>
      <p:sp>
        <p:nvSpPr>
          <p:cNvPr id="8" name="Title 1">
            <a:extLst>
              <a:ext uri="{FF2B5EF4-FFF2-40B4-BE49-F238E27FC236}">
                <a16:creationId xmlns:a16="http://schemas.microsoft.com/office/drawing/2014/main" id="{C5DFDB3C-D48E-143D-7C1D-559930B9F546}"/>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panose="020B0702040204020203" pitchFamily="34" charset="0"/>
                <a:cs typeface="Segoe UI Semibold" panose="020B0702040204020203" pitchFamily="34" charset="0"/>
              </a:rPr>
              <a:t>Try writing an email based on web content</a:t>
            </a:r>
          </a:p>
        </p:txBody>
      </p:sp>
    </p:spTree>
    <p:extLst>
      <p:ext uri="{BB962C8B-B14F-4D97-AF65-F5344CB8AC3E}">
        <p14:creationId xmlns:p14="http://schemas.microsoft.com/office/powerpoint/2010/main" val="21853141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Rectangle: Rounded Corners 2">
            <a:extLst>
              <a:ext uri="{FF2B5EF4-FFF2-40B4-BE49-F238E27FC236}">
                <a16:creationId xmlns:a16="http://schemas.microsoft.com/office/drawing/2014/main" id="{7AEEF208-118B-CFCD-BFF6-FBE2AE2BF470}"/>
              </a:ext>
            </a:extLst>
          </p:cNvPr>
          <p:cNvSpPr/>
          <p:nvPr/>
        </p:nvSpPr>
        <p:spPr bwMode="auto">
          <a:xfrm>
            <a:off x="447527" y="1303883"/>
            <a:ext cx="11296945" cy="5249064"/>
          </a:xfrm>
          <a:prstGeom prst="roundRect">
            <a:avLst>
              <a:gd name="adj" fmla="val 4127"/>
            </a:avLst>
          </a:prstGeom>
          <a:blipFill dpi="0" rotWithShape="0">
            <a:blip r:embed="rId2">
              <a:lum/>
            </a:blip>
            <a:srcRect/>
            <a:stretch>
              <a:fillRect l="-3115" t="-26084" r="-3115" b="-1523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 name="TextBox 5">
            <a:extLst>
              <a:ext uri="{FF2B5EF4-FFF2-40B4-BE49-F238E27FC236}">
                <a16:creationId xmlns:a16="http://schemas.microsoft.com/office/drawing/2014/main" id="{2D53BB51-3F9F-B779-452B-B367D8C82B38}"/>
              </a:ext>
            </a:extLst>
          </p:cNvPr>
          <p:cNvSpPr txBox="1"/>
          <p:nvPr/>
        </p:nvSpPr>
        <p:spPr>
          <a:xfrm>
            <a:off x="5057596" y="2257546"/>
            <a:ext cx="6040009" cy="400109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4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rPr>
              <a:t>1. In the text box, write "Create an image" followed by a description of the image you wish to create </a:t>
            </a:r>
          </a:p>
          <a:p>
            <a:pPr marL="457200" marR="0" lvl="1" indent="0" algn="l" defTabSz="914400" rtl="0" eaLnBrk="1" fontAlgn="auto" latinLnBrk="0" hangingPunct="1">
              <a:lnSpc>
                <a:spcPct val="100000"/>
              </a:lnSpc>
              <a:spcBef>
                <a:spcPts val="1200"/>
              </a:spcBef>
              <a:spcAft>
                <a:spcPts val="0"/>
              </a:spcAft>
              <a:buClrTx/>
              <a:buSzTx/>
              <a:buFontTx/>
              <a:buNone/>
              <a:tabLst/>
              <a:defRPr/>
            </a:pPr>
            <a:r>
              <a:rPr kumimoji="0" lang="en-US" sz="14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Examples: </a:t>
            </a:r>
          </a:p>
          <a:p>
            <a:pPr marL="457200" marR="0" lvl="1" indent="0" algn="l" defTabSz="914400" rtl="0" eaLnBrk="1" fontAlgn="auto" latinLnBrk="0" hangingPunct="1">
              <a:lnSpc>
                <a:spcPct val="100000"/>
              </a:lnSpc>
              <a:spcBef>
                <a:spcPts val="1200"/>
              </a:spcBef>
              <a:spcAft>
                <a:spcPts val="0"/>
              </a:spcAft>
              <a:buClrTx/>
              <a:buSzTx/>
              <a:buFontTx/>
              <a:buNone/>
              <a:tabLst/>
              <a:defRPr/>
            </a:pPr>
            <a:r>
              <a:rPr kumimoji="0" lang="en-US" sz="1400" b="0" i="1"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Create an image for my slide deck explaining cloud storage that I will present to a customer</a:t>
            </a:r>
          </a:p>
          <a:p>
            <a:pPr marL="457200" marR="0" lvl="1" indent="0" algn="l" defTabSz="914400" rtl="0" eaLnBrk="1" fontAlgn="auto" latinLnBrk="0" hangingPunct="1">
              <a:lnSpc>
                <a:spcPct val="100000"/>
              </a:lnSpc>
              <a:spcBef>
                <a:spcPts val="1200"/>
              </a:spcBef>
              <a:spcAft>
                <a:spcPts val="0"/>
              </a:spcAft>
              <a:buClrTx/>
              <a:buSzTx/>
              <a:buFontTx/>
              <a:buNone/>
              <a:tabLst/>
              <a:defRPr/>
            </a:pPr>
            <a:r>
              <a:rPr kumimoji="0" lang="en-US" sz="1400" b="0" i="1"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Create an image that I can use for my next marketing campaign for a clean beauty brand </a:t>
            </a: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400" b="0"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Segoe UI"/>
              </a:rPr>
              <a:t>2. Request additional edits as desired</a:t>
            </a:r>
          </a:p>
          <a:p>
            <a:pPr marL="457200" marR="0" lvl="1" indent="0" algn="l" defTabSz="914400" rtl="0" eaLnBrk="1" fontAlgn="auto" latinLnBrk="0" hangingPunct="1">
              <a:lnSpc>
                <a:spcPct val="100000"/>
              </a:lnSpc>
              <a:spcBef>
                <a:spcPts val="1200"/>
              </a:spcBef>
              <a:spcAft>
                <a:spcPts val="0"/>
              </a:spcAft>
              <a:buClrTx/>
              <a:buSzTx/>
              <a:buFontTx/>
              <a:buNone/>
              <a:tabLst/>
              <a:defRPr/>
            </a:pPr>
            <a:r>
              <a:rPr kumimoji="0" lang="en-US" sz="14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Examples: </a:t>
            </a:r>
          </a:p>
          <a:p>
            <a:pPr marL="457200" marR="0" lvl="1" indent="0" algn="l" defTabSz="914400" rtl="0" eaLnBrk="1" fontAlgn="auto" latinLnBrk="0" hangingPunct="1">
              <a:lnSpc>
                <a:spcPct val="100000"/>
              </a:lnSpc>
              <a:spcBef>
                <a:spcPts val="1200"/>
              </a:spcBef>
              <a:spcAft>
                <a:spcPts val="0"/>
              </a:spcAft>
              <a:buClrTx/>
              <a:buSzTx/>
              <a:buFontTx/>
              <a:buNone/>
              <a:tabLst/>
              <a:defRPr/>
            </a:pPr>
            <a:r>
              <a:rPr kumimoji="0" lang="en-US" sz="1400" b="0" i="1"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Add some icons to the image</a:t>
            </a:r>
          </a:p>
          <a:p>
            <a:pPr marL="457200" marR="0" lvl="1" indent="0" algn="l" defTabSz="914400" rtl="0" eaLnBrk="1" fontAlgn="auto" latinLnBrk="0" hangingPunct="1">
              <a:lnSpc>
                <a:spcPct val="100000"/>
              </a:lnSpc>
              <a:spcBef>
                <a:spcPts val="1200"/>
              </a:spcBef>
              <a:spcAft>
                <a:spcPts val="0"/>
              </a:spcAft>
              <a:buClrTx/>
              <a:buSzTx/>
              <a:buFontTx/>
              <a:buNone/>
              <a:tabLst/>
              <a:defRPr/>
            </a:pPr>
            <a:r>
              <a:rPr kumimoji="0" lang="en-US" sz="1400" b="0" i="1"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Can you create the images in a cartoon style?</a:t>
            </a:r>
          </a:p>
          <a:p>
            <a:pPr marL="457200" marR="0" lvl="1" indent="0" algn="l" defTabSz="914400" rtl="0" eaLnBrk="1" fontAlgn="auto" latinLnBrk="0" hangingPunct="1">
              <a:lnSpc>
                <a:spcPct val="100000"/>
              </a:lnSpc>
              <a:spcBef>
                <a:spcPts val="1200"/>
              </a:spcBef>
              <a:spcAft>
                <a:spcPts val="0"/>
              </a:spcAft>
              <a:buClrTx/>
              <a:buSzTx/>
              <a:buFontTx/>
              <a:buNone/>
              <a:tabLst/>
              <a:defRPr/>
            </a:pPr>
            <a:r>
              <a:rPr kumimoji="0" lang="en-US" sz="1400" b="0" i="1" u="none" strike="noStrike" kern="1200" cap="none" spc="0" normalizeH="0" baseline="0" noProof="0">
                <a:ln>
                  <a:noFill/>
                </a:ln>
                <a:solidFill>
                  <a:srgbClr val="000000"/>
                </a:solidFill>
                <a:effectLst/>
                <a:uLnTx/>
                <a:uFillTx/>
                <a:latin typeface="Segoe UI"/>
                <a:ea typeface="+mn-ea"/>
                <a:cs typeface="Segoe UI"/>
              </a:rPr>
              <a:t>Change the dimensions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Variable Display "/>
              <a:ea typeface="+mn-ea"/>
              <a:cs typeface="Segoe UI"/>
            </a:endParaRPr>
          </a:p>
        </p:txBody>
      </p:sp>
      <p:sp>
        <p:nvSpPr>
          <p:cNvPr id="9" name="TextBox 8">
            <a:extLst>
              <a:ext uri="{FF2B5EF4-FFF2-40B4-BE49-F238E27FC236}">
                <a16:creationId xmlns:a16="http://schemas.microsoft.com/office/drawing/2014/main" id="{75EFD88B-A401-A4D6-D143-F14F65DAA601}"/>
              </a:ext>
            </a:extLst>
          </p:cNvPr>
          <p:cNvSpPr txBox="1"/>
          <p:nvPr/>
        </p:nvSpPr>
        <p:spPr>
          <a:xfrm>
            <a:off x="721881" y="1392542"/>
            <a:ext cx="10481685" cy="30777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4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Generate original images to use in social media, presentations, reports, and more! To create an image:</a:t>
            </a:r>
          </a:p>
        </p:txBody>
      </p:sp>
      <p:sp>
        <p:nvSpPr>
          <p:cNvPr id="4" name="Title 1">
            <a:extLst>
              <a:ext uri="{FF2B5EF4-FFF2-40B4-BE49-F238E27FC236}">
                <a16:creationId xmlns:a16="http://schemas.microsoft.com/office/drawing/2014/main" id="{B5D12651-20E3-6F1E-9E34-7F5DF6B1C11E}"/>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00000"/>
                </a:solidFill>
                <a:effectLst/>
                <a:uLnTx/>
                <a:uFillTx/>
                <a:latin typeface="Segoe UI Semibold"/>
                <a:ea typeface="+mn-ea"/>
                <a:cs typeface="Segoe UI Semibold"/>
              </a:rPr>
              <a:t>Try creating an image from your imagination</a:t>
            </a:r>
          </a:p>
        </p:txBody>
      </p:sp>
      <p:sp>
        <p:nvSpPr>
          <p:cNvPr id="2" name="TextBox 1">
            <a:extLst>
              <a:ext uri="{FF2B5EF4-FFF2-40B4-BE49-F238E27FC236}">
                <a16:creationId xmlns:a16="http://schemas.microsoft.com/office/drawing/2014/main" id="{268020B4-7571-C5A0-1705-1F472B992C95}"/>
              </a:ext>
            </a:extLst>
          </p:cNvPr>
          <p:cNvSpPr txBox="1"/>
          <p:nvPr/>
        </p:nvSpPr>
        <p:spPr>
          <a:xfrm>
            <a:off x="868479" y="5257081"/>
            <a:ext cx="3809999" cy="16927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1200" cap="none" spc="0" normalizeH="0" baseline="0" noProof="0">
                <a:ln>
                  <a:noFill/>
                </a:ln>
                <a:solidFill>
                  <a:srgbClr val="000000"/>
                </a:solidFill>
                <a:effectLst/>
                <a:uLnTx/>
                <a:uFillTx/>
                <a:latin typeface="Segoe UI"/>
                <a:ea typeface="+mn-ea"/>
                <a:cs typeface="+mn-cs"/>
              </a:rPr>
              <a:t>“Create an image of a colorful chair”</a:t>
            </a:r>
          </a:p>
        </p:txBody>
      </p:sp>
      <p:grpSp>
        <p:nvGrpSpPr>
          <p:cNvPr id="12" name="Group 11">
            <a:extLst>
              <a:ext uri="{FF2B5EF4-FFF2-40B4-BE49-F238E27FC236}">
                <a16:creationId xmlns:a16="http://schemas.microsoft.com/office/drawing/2014/main" id="{9F90A753-4672-96C2-ABA7-B2FBFE53021F}"/>
              </a:ext>
            </a:extLst>
          </p:cNvPr>
          <p:cNvGrpSpPr/>
          <p:nvPr/>
        </p:nvGrpSpPr>
        <p:grpSpPr>
          <a:xfrm>
            <a:off x="961861" y="2083580"/>
            <a:ext cx="3716617" cy="3003568"/>
            <a:chOff x="961861" y="2083580"/>
            <a:chExt cx="3716617" cy="3003568"/>
          </a:xfrm>
        </p:grpSpPr>
        <p:pic>
          <p:nvPicPr>
            <p:cNvPr id="10" name="Picture 9" descr="A screenshot of a computer&#10;&#10;Description automatically generated">
              <a:extLst>
                <a:ext uri="{FF2B5EF4-FFF2-40B4-BE49-F238E27FC236}">
                  <a16:creationId xmlns:a16="http://schemas.microsoft.com/office/drawing/2014/main" id="{2608D134-14CE-83BE-4837-6C310D68BE56}"/>
                </a:ext>
              </a:extLst>
            </p:cNvPr>
            <p:cNvPicPr>
              <a:picLocks noChangeAspect="1"/>
            </p:cNvPicPr>
            <p:nvPr/>
          </p:nvPicPr>
          <p:blipFill>
            <a:blip r:embed="rId3">
              <a:extLst>
                <a:ext uri="{28A0092B-C50C-407E-A947-70E740481C1C}">
                  <a14:useLocalDpi xmlns:a14="http://schemas.microsoft.com/office/drawing/2010/main" val="0"/>
                </a:ext>
              </a:extLst>
            </a:blip>
            <a:srcRect r="30396"/>
            <a:stretch/>
          </p:blipFill>
          <p:spPr>
            <a:xfrm>
              <a:off x="961861" y="2083580"/>
              <a:ext cx="3716617" cy="3003568"/>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403E69ED-0A1A-220B-622A-BA5B1FCB842B}"/>
                </a:ext>
              </a:extLst>
            </p:cNvPr>
            <p:cNvSpPr/>
            <p:nvPr/>
          </p:nvSpPr>
          <p:spPr bwMode="auto">
            <a:xfrm>
              <a:off x="2550097" y="2516020"/>
              <a:ext cx="638944" cy="45719"/>
            </a:xfrm>
            <a:prstGeom prst="rect">
              <a:avLst/>
            </a:prstGeom>
            <a:solidFill>
              <a:srgbClr val="FCFCFC"/>
            </a:solidFill>
            <a:ln>
              <a:noFill/>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5888282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B7EBB6-4E89-C97A-65E2-CBBAF574A697}"/>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100000"/>
                    </a14:imgEffect>
                  </a14:imgLayer>
                </a14:imgProps>
              </a:ext>
            </a:extLst>
          </a:blip>
          <a:srcRect l="3678" r="19088" b="1398"/>
          <a:stretch/>
        </p:blipFill>
        <p:spPr>
          <a:xfrm>
            <a:off x="0" y="0"/>
            <a:ext cx="12191999" cy="6858000"/>
          </a:xfrm>
          <a:prstGeom prst="rect">
            <a:avLst/>
          </a:prstGeom>
        </p:spPr>
      </p:pic>
      <p:sp>
        <p:nvSpPr>
          <p:cNvPr id="8" name="Title 32">
            <a:extLst>
              <a:ext uri="{FF2B5EF4-FFF2-40B4-BE49-F238E27FC236}">
                <a16:creationId xmlns:a16="http://schemas.microsoft.com/office/drawing/2014/main" id="{5A77323A-EBD7-C5F1-C05F-5B043B9423B2}"/>
              </a:ext>
            </a:extLst>
          </p:cNvPr>
          <p:cNvSpPr txBox="1">
            <a:spLocks/>
          </p:cNvSpPr>
          <p:nvPr/>
        </p:nvSpPr>
        <p:spPr>
          <a:xfrm>
            <a:off x="4679504" y="2500016"/>
            <a:ext cx="5987357" cy="92333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932742" rtl="0" eaLnBrk="1" latinLnBrk="0" hangingPunct="1">
              <a:lnSpc>
                <a:spcPct val="100000"/>
              </a:lnSpc>
              <a:spcBef>
                <a:spcPct val="0"/>
              </a:spcBef>
              <a:buNone/>
              <a:defRPr lang="en-US" sz="2400" b="0" kern="1200" cap="none" spc="-5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0" noProof="0">
                <a:solidFill>
                  <a:schemeClr val="tx1"/>
                </a:solidFill>
                <a:latin typeface="Segoe UI Semibold"/>
              </a:rPr>
              <a:t>Congratulations!</a:t>
            </a:r>
            <a:endParaRPr kumimoji="0" lang="en-US" sz="6000" b="0" i="0" u="none" strike="noStrike" kern="1200" cap="none" spc="-50" normalizeH="0" baseline="0" noProof="0">
              <a:ln w="3175">
                <a:noFill/>
              </a:ln>
              <a:solidFill>
                <a:schemeClr val="tx1"/>
              </a:solidFill>
              <a:effectLst/>
              <a:uLnTx/>
              <a:uFillTx/>
              <a:latin typeface="Segoe UI Semibold"/>
            </a:endParaRPr>
          </a:p>
        </p:txBody>
      </p:sp>
      <p:cxnSp>
        <p:nvCxnSpPr>
          <p:cNvPr id="4" name="Straight Connector 3">
            <a:extLst>
              <a:ext uri="{FF2B5EF4-FFF2-40B4-BE49-F238E27FC236}">
                <a16:creationId xmlns:a16="http://schemas.microsoft.com/office/drawing/2014/main" id="{993BDB2E-AB50-D1AE-F198-A00ECBEA33AA}"/>
              </a:ext>
              <a:ext uri="{C183D7F6-B498-43B3-948B-1728B52AA6E4}">
                <adec:decorative xmlns:adec="http://schemas.microsoft.com/office/drawing/2017/decorative" val="1"/>
              </a:ext>
            </a:extLst>
          </p:cNvPr>
          <p:cNvCxnSpPr>
            <a:cxnSpLocks/>
          </p:cNvCxnSpPr>
          <p:nvPr/>
        </p:nvCxnSpPr>
        <p:spPr>
          <a:xfrm>
            <a:off x="4128703" y="2176041"/>
            <a:ext cx="0" cy="2471194"/>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9" name="TextBox 8">
            <a:extLst>
              <a:ext uri="{FF2B5EF4-FFF2-40B4-BE49-F238E27FC236}">
                <a16:creationId xmlns:a16="http://schemas.microsoft.com/office/drawing/2014/main" id="{A852C65B-438A-C743-FD84-BAB0959BE37C}"/>
              </a:ext>
            </a:extLst>
          </p:cNvPr>
          <p:cNvSpPr txBox="1"/>
          <p:nvPr/>
        </p:nvSpPr>
        <p:spPr>
          <a:xfrm>
            <a:off x="4787057" y="3613711"/>
            <a:ext cx="5911702" cy="923330"/>
          </a:xfrm>
          <a:prstGeom prst="rect">
            <a:avLst/>
          </a:prstGeom>
          <a:noFill/>
        </p:spPr>
        <p:txBody>
          <a:bodyPr wrap="square" lIns="0" tIns="0" rIns="0" bIns="0" rtlCol="0" anchor="t">
            <a:spAutoFit/>
          </a:bodyPr>
          <a:lstStyle/>
          <a:p>
            <a:r>
              <a:rPr lang="en-US" sz="2000">
                <a:gradFill>
                  <a:gsLst>
                    <a:gs pos="2917">
                      <a:schemeClr val="tx1"/>
                    </a:gs>
                    <a:gs pos="30000">
                      <a:schemeClr val="tx1"/>
                    </a:gs>
                  </a:gsLst>
                  <a:lin ang="5400000" scaled="0"/>
                </a:gradFill>
                <a:latin typeface="+mj-lt"/>
              </a:rPr>
              <a:t>At &lt;</a:t>
            </a:r>
            <a:r>
              <a:rPr lang="en-US" sz="2000">
                <a:gradFill>
                  <a:gsLst>
                    <a:gs pos="2917">
                      <a:schemeClr val="tx1"/>
                    </a:gs>
                    <a:gs pos="30000">
                      <a:schemeClr val="tx1"/>
                    </a:gs>
                  </a:gsLst>
                  <a:lin ang="5400000" scaled="0"/>
                </a:gradFill>
                <a:highlight>
                  <a:srgbClr val="FFFF00"/>
                </a:highlight>
                <a:latin typeface="+mj-lt"/>
              </a:rPr>
              <a:t>Company Name</a:t>
            </a:r>
            <a:r>
              <a:rPr lang="en-US" sz="2000">
                <a:gradFill>
                  <a:gsLst>
                    <a:gs pos="2917">
                      <a:schemeClr val="tx1"/>
                    </a:gs>
                    <a:gs pos="30000">
                      <a:schemeClr val="tx1"/>
                    </a:gs>
                  </a:gsLst>
                  <a:lin ang="5400000" scaled="0"/>
                </a:gradFill>
                <a:latin typeface="+mj-lt"/>
              </a:rPr>
              <a:t>&gt;, we want you to grow your skills in AI. We encourage you to keep exploring AI and unleash your creativity with Microsoft Copilot!</a:t>
            </a:r>
          </a:p>
        </p:txBody>
      </p:sp>
      <p:pic>
        <p:nvPicPr>
          <p:cNvPr id="3" name="Picture 2">
            <a:extLst>
              <a:ext uri="{FF2B5EF4-FFF2-40B4-BE49-F238E27FC236}">
                <a16:creationId xmlns:a16="http://schemas.microsoft.com/office/drawing/2014/main" id="{29CC904A-7368-AADD-23E4-AFE9317368AB}"/>
              </a:ext>
            </a:extLst>
          </p:cNvPr>
          <p:cNvPicPr>
            <a:picLocks noChangeAspect="1"/>
          </p:cNvPicPr>
          <p:nvPr/>
        </p:nvPicPr>
        <p:blipFill>
          <a:blip r:embed="rId5">
            <a:extLst>
              <a:ext uri="{28A0092B-C50C-407E-A947-70E740481C1C}">
                <a14:useLocalDpi xmlns:a14="http://schemas.microsoft.com/office/drawing/2010/main" val="0"/>
              </a:ext>
            </a:extLst>
          </a:blip>
          <a:srcRect b="46910"/>
          <a:stretch/>
        </p:blipFill>
        <p:spPr>
          <a:xfrm>
            <a:off x="1586011" y="2812027"/>
            <a:ext cx="1807253" cy="745990"/>
          </a:xfrm>
          <a:prstGeom prst="rect">
            <a:avLst/>
          </a:prstGeom>
        </p:spPr>
      </p:pic>
      <p:sp>
        <p:nvSpPr>
          <p:cNvPr id="6" name="TextBox 5">
            <a:extLst>
              <a:ext uri="{FF2B5EF4-FFF2-40B4-BE49-F238E27FC236}">
                <a16:creationId xmlns:a16="http://schemas.microsoft.com/office/drawing/2014/main" id="{75BD13E9-108F-B229-4EDF-93FEDD04E41F}"/>
              </a:ext>
            </a:extLst>
          </p:cNvPr>
          <p:cNvSpPr txBox="1"/>
          <p:nvPr/>
        </p:nvSpPr>
        <p:spPr>
          <a:xfrm>
            <a:off x="1100055" y="3484645"/>
            <a:ext cx="2779163" cy="861774"/>
          </a:xfrm>
          <a:prstGeom prst="rect">
            <a:avLst/>
          </a:prstGeom>
          <a:noFill/>
        </p:spPr>
        <p:txBody>
          <a:bodyPr wrap="square" lIns="0" tIns="0" rIns="0" bIns="0" rtlCol="0">
            <a:spAutoFit/>
          </a:bodyPr>
          <a:lstStyle/>
          <a:p>
            <a:pPr algn="ctr"/>
            <a:r>
              <a:rPr lang="en-US" sz="2800">
                <a:gradFill>
                  <a:gsLst>
                    <a:gs pos="2917">
                      <a:schemeClr val="tx1"/>
                    </a:gs>
                    <a:gs pos="30000">
                      <a:schemeClr val="tx1"/>
                    </a:gs>
                  </a:gsLst>
                  <a:lin ang="5400000" scaled="0"/>
                </a:gradFill>
                <a:latin typeface="+mj-lt"/>
              </a:rPr>
              <a:t>Microsoft </a:t>
            </a:r>
          </a:p>
          <a:p>
            <a:pPr algn="ctr"/>
            <a:r>
              <a:rPr lang="en-US" sz="2800">
                <a:gradFill>
                  <a:gsLst>
                    <a:gs pos="2917">
                      <a:schemeClr val="tx1"/>
                    </a:gs>
                    <a:gs pos="30000">
                      <a:schemeClr val="tx1"/>
                    </a:gs>
                  </a:gsLst>
                  <a:lin ang="5400000" scaled="0"/>
                </a:gradFill>
                <a:latin typeface="+mj-lt"/>
              </a:rPr>
              <a:t>Copilot</a:t>
            </a:r>
          </a:p>
        </p:txBody>
      </p:sp>
      <p:sp>
        <p:nvSpPr>
          <p:cNvPr id="2" name="Rectangle 1">
            <a:extLst>
              <a:ext uri="{FF2B5EF4-FFF2-40B4-BE49-F238E27FC236}">
                <a16:creationId xmlns:a16="http://schemas.microsoft.com/office/drawing/2014/main" id="{8690B856-3475-8A88-C731-DC91A207AFF1}"/>
              </a:ext>
            </a:extLst>
          </p:cNvPr>
          <p:cNvSpPr/>
          <p:nvPr/>
        </p:nvSpPr>
        <p:spPr bwMode="auto">
          <a:xfrm>
            <a:off x="329624" y="240146"/>
            <a:ext cx="2466110" cy="738664"/>
          </a:xfrm>
          <a:prstGeom prst="rect">
            <a:avLst/>
          </a:prstGeom>
          <a:solidFill>
            <a:srgbClr val="FFFF00"/>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ysClr val="windowText" lastClr="000000"/>
                </a:solidFill>
                <a:ea typeface="Segoe UI" pitchFamily="34" charset="0"/>
                <a:cs typeface="Segoe UI" pitchFamily="34" charset="0"/>
              </a:rPr>
              <a:t>Your logo here</a:t>
            </a:r>
          </a:p>
        </p:txBody>
      </p:sp>
    </p:spTree>
    <p:extLst>
      <p:ext uri="{BB962C8B-B14F-4D97-AF65-F5344CB8AC3E}">
        <p14:creationId xmlns:p14="http://schemas.microsoft.com/office/powerpoint/2010/main" val="19710117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6ECE8D-3772-8A96-9B8A-55F2B8C60C90}"/>
              </a:ext>
            </a:extLst>
          </p:cNvPr>
          <p:cNvSpPr txBox="1"/>
          <p:nvPr/>
        </p:nvSpPr>
        <p:spPr>
          <a:xfrm>
            <a:off x="1562683" y="3152001"/>
            <a:ext cx="9066635" cy="553998"/>
          </a:xfrm>
          <a:prstGeom prst="rect">
            <a:avLst/>
          </a:prstGeom>
          <a:noFill/>
        </p:spPr>
        <p:txBody>
          <a:bodyPr wrap="square" lIns="0" tIns="0" rIns="0" bIns="0" anchor="t">
            <a:spAutoFit/>
          </a:bodyPr>
          <a:lstStyle/>
          <a:p>
            <a:pPr algn="ctr" defTabSz="914367">
              <a:defRPr/>
            </a:pPr>
            <a:r>
              <a:rPr lang="en-US" sz="3600">
                <a:solidFill>
                  <a:srgbClr val="000000"/>
                </a:solidFill>
                <a:latin typeface="+mj-lt"/>
              </a:rPr>
              <a:t>Appendix</a:t>
            </a:r>
            <a:endParaRPr kumimoji="0" lang="en-US" sz="3600" b="0" i="0" u="none" strike="noStrike" kern="1200" cap="none" spc="0" normalizeH="0" baseline="0" noProof="0">
              <a:ln>
                <a:noFill/>
              </a:ln>
              <a:solidFill>
                <a:srgbClr val="000000"/>
              </a:solidFill>
              <a:effectLst/>
              <a:uLnTx/>
              <a:uFillTx/>
              <a:latin typeface="+mj-lt"/>
            </a:endParaRPr>
          </a:p>
        </p:txBody>
      </p:sp>
    </p:spTree>
    <p:extLst>
      <p:ext uri="{BB962C8B-B14F-4D97-AF65-F5344CB8AC3E}">
        <p14:creationId xmlns:p14="http://schemas.microsoft.com/office/powerpoint/2010/main" val="26086598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 name="Rectangle: Rounded Corners 1">
            <a:extLst>
              <a:ext uri="{FF2B5EF4-FFF2-40B4-BE49-F238E27FC236}">
                <a16:creationId xmlns:a16="http://schemas.microsoft.com/office/drawing/2014/main" id="{00EAD40C-6E6E-7913-6AC8-A962BF191003}"/>
              </a:ext>
            </a:extLst>
          </p:cNvPr>
          <p:cNvSpPr/>
          <p:nvPr/>
        </p:nvSpPr>
        <p:spPr bwMode="auto">
          <a:xfrm>
            <a:off x="445091" y="1246910"/>
            <a:ext cx="11296945" cy="5249064"/>
          </a:xfrm>
          <a:prstGeom prst="roundRect">
            <a:avLst>
              <a:gd name="adj" fmla="val 4127"/>
            </a:avLst>
          </a:prstGeom>
          <a:blipFill dpi="0" rotWithShape="0">
            <a:blip r:embed="rId2">
              <a:lum/>
            </a:blip>
            <a:srcRect/>
            <a:stretch>
              <a:fillRect l="-3115" t="-26084" r="-3115" b="-1523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err="1">
              <a:gradFill>
                <a:gsLst>
                  <a:gs pos="0">
                    <a:srgbClr val="FFFFFF"/>
                  </a:gs>
                  <a:gs pos="100000">
                    <a:srgbClr val="FFFFFF"/>
                  </a:gs>
                </a:gsLst>
                <a:lin ang="5400000" scaled="0"/>
              </a:gradFill>
              <a:latin typeface="Segoe UI"/>
              <a:cs typeface="Segoe UI" pitchFamily="34" charset="0"/>
            </a:endParaRPr>
          </a:p>
        </p:txBody>
      </p:sp>
      <p:sp>
        <p:nvSpPr>
          <p:cNvPr id="5" name="Title 1">
            <a:extLst>
              <a:ext uri="{FF2B5EF4-FFF2-40B4-BE49-F238E27FC236}">
                <a16:creationId xmlns:a16="http://schemas.microsoft.com/office/drawing/2014/main" id="{ACE440A0-833B-3D5E-495C-FD682D2038D9}"/>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panose="020B0702040204020203" pitchFamily="34" charset="0"/>
                <a:cs typeface="Segoe UI Semibold" panose="020B0702040204020203" pitchFamily="34" charset="0"/>
              </a:rPr>
              <a:t>FAQ</a:t>
            </a:r>
          </a:p>
        </p:txBody>
      </p:sp>
      <p:sp>
        <p:nvSpPr>
          <p:cNvPr id="9" name="TextBox 8">
            <a:extLst>
              <a:ext uri="{FF2B5EF4-FFF2-40B4-BE49-F238E27FC236}">
                <a16:creationId xmlns:a16="http://schemas.microsoft.com/office/drawing/2014/main" id="{858C6D35-43F9-9A70-8D80-E5C4BCC30644}"/>
              </a:ext>
            </a:extLst>
          </p:cNvPr>
          <p:cNvSpPr txBox="1"/>
          <p:nvPr/>
        </p:nvSpPr>
        <p:spPr>
          <a:xfrm>
            <a:off x="1076203" y="1757635"/>
            <a:ext cx="10052240" cy="831703"/>
          </a:xfrm>
          <a:prstGeom prst="rect">
            <a:avLst/>
          </a:prstGeom>
          <a:noFill/>
        </p:spPr>
        <p:txBody>
          <a:bodyPr wrap="square" lIns="0" tIns="0" rIns="0" bIns="0" rtlCol="0" anchor="t">
            <a:spAutoFit/>
          </a:bodyPr>
          <a:lstStyle/>
          <a:p>
            <a:pPr marL="0" marR="0">
              <a:lnSpc>
                <a:spcPct val="115000"/>
              </a:lnSpc>
              <a:spcBef>
                <a:spcPts val="0"/>
              </a:spcBef>
              <a:spcAft>
                <a:spcPts val="800"/>
              </a:spcAft>
            </a:pPr>
            <a:r>
              <a:rPr lang="en-US" sz="1400">
                <a:latin typeface="+mj-lt"/>
                <a:cs typeface="Segoe UI"/>
              </a:rPr>
              <a:t>What do you mean by “generative AI?”</a:t>
            </a:r>
          </a:p>
          <a:p>
            <a:pPr>
              <a:lnSpc>
                <a:spcPct val="115000"/>
              </a:lnSpc>
              <a:spcAft>
                <a:spcPts val="800"/>
              </a:spcAft>
            </a:pPr>
            <a:r>
              <a:rPr lang="en-US" sz="1400">
                <a:gradFill>
                  <a:gsLst>
                    <a:gs pos="2917">
                      <a:srgbClr val="000000"/>
                    </a:gs>
                    <a:gs pos="30000">
                      <a:srgbClr val="000000"/>
                    </a:gs>
                  </a:gsLst>
                  <a:lin ang="5400000" scaled="0"/>
                </a:gradFill>
                <a:cs typeface="Segoe UI"/>
              </a:rPr>
              <a:t>Generative AI is AI that can generate new content—like text, images, etc.—on its own. Microsoft </a:t>
            </a:r>
            <a:r>
              <a:rPr lang="en-US" sz="1400">
                <a:gradFill>
                  <a:gsLst>
                    <a:gs pos="2917">
                      <a:srgbClr val="000000"/>
                    </a:gs>
                    <a:gs pos="30000">
                      <a:srgbClr val="000000"/>
                    </a:gs>
                  </a:gsLst>
                  <a:lin ang="5400000" scaled="0"/>
                </a:gradFill>
                <a:latin typeface="Segoe UI "/>
                <a:cs typeface="Segoe UI"/>
              </a:rPr>
              <a:t>Copilot </a:t>
            </a:r>
            <a:r>
              <a:rPr lang="en-US" sz="1400">
                <a:gradFill>
                  <a:gsLst>
                    <a:gs pos="2917">
                      <a:srgbClr val="000000"/>
                    </a:gs>
                    <a:gs pos="30000">
                      <a:srgbClr val="000000"/>
                    </a:gs>
                  </a:gsLst>
                  <a:lin ang="5400000" scaled="0"/>
                </a:gradFill>
                <a:cs typeface="Segoe UI"/>
              </a:rPr>
              <a:t>is a generative tool: you can prompt it with something, and it will generate a response based on its underlying AI models and the web.</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3515BB85-36E5-353E-4AE8-191711162F0C}"/>
              </a:ext>
            </a:extLst>
          </p:cNvPr>
          <p:cNvSpPr txBox="1"/>
          <p:nvPr/>
        </p:nvSpPr>
        <p:spPr>
          <a:xfrm>
            <a:off x="1076203" y="2931102"/>
            <a:ext cx="10052240" cy="1327223"/>
          </a:xfrm>
          <a:prstGeom prst="rect">
            <a:avLst/>
          </a:prstGeom>
          <a:noFill/>
        </p:spPr>
        <p:txBody>
          <a:bodyPr wrap="square" lIns="0" tIns="0" rIns="0" bIns="0" rtlCol="0" anchor="t">
            <a:spAutoFit/>
          </a:bodyPr>
          <a:lstStyle/>
          <a:p>
            <a:pPr marL="0" marR="0">
              <a:lnSpc>
                <a:spcPct val="115000"/>
              </a:lnSpc>
              <a:spcBef>
                <a:spcPts val="0"/>
              </a:spcBef>
              <a:spcAft>
                <a:spcPts val="800"/>
              </a:spcAft>
            </a:pPr>
            <a:r>
              <a:rPr lang="en-US" sz="1400">
                <a:latin typeface="+mj-lt"/>
                <a:cs typeface="Segoe UI"/>
              </a:rPr>
              <a:t>Why is enterprise data protection important when using generative AI at work?</a:t>
            </a:r>
          </a:p>
          <a:p>
            <a:pPr>
              <a:lnSpc>
                <a:spcPct val="115000"/>
              </a:lnSpc>
              <a:spcAft>
                <a:spcPts val="800"/>
              </a:spcAft>
            </a:pPr>
            <a:r>
              <a:rPr lang="en-US" sz="1400">
                <a:gradFill>
                  <a:gsLst>
                    <a:gs pos="2917">
                      <a:srgbClr val="000000"/>
                    </a:gs>
                    <a:gs pos="30000">
                      <a:srgbClr val="000000"/>
                    </a:gs>
                  </a:gsLst>
                  <a:lin ang="5400000" scaled="0"/>
                </a:gradFill>
                <a:cs typeface="Segoe UI"/>
              </a:rPr>
              <a:t>Company data and intellectual property are crucial to our competitive advantage. The problem with using generative AI without enterprise data protection is that prompts or content you generate can be exposed to the public as part of another answer. That’s where Microsoft Copilot comes in: it’s protected with enterprise data protection, so what you put in and get out is not used to train the underlying AI model. Our company data stays safe. </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9296073D-A253-B999-7D0F-C806BA87573A}"/>
              </a:ext>
            </a:extLst>
          </p:cNvPr>
          <p:cNvSpPr txBox="1"/>
          <p:nvPr/>
        </p:nvSpPr>
        <p:spPr>
          <a:xfrm>
            <a:off x="1076203" y="4579227"/>
            <a:ext cx="10052240" cy="1327223"/>
          </a:xfrm>
          <a:prstGeom prst="rect">
            <a:avLst/>
          </a:prstGeom>
          <a:noFill/>
        </p:spPr>
        <p:txBody>
          <a:bodyPr wrap="square" lIns="0" tIns="0" rIns="0" bIns="0" rtlCol="0" anchor="t">
            <a:spAutoFit/>
          </a:bodyPr>
          <a:lstStyle/>
          <a:p>
            <a:pPr marL="0" marR="0">
              <a:lnSpc>
                <a:spcPct val="115000"/>
              </a:lnSpc>
              <a:spcBef>
                <a:spcPts val="0"/>
              </a:spcBef>
              <a:spcAft>
                <a:spcPts val="800"/>
              </a:spcAft>
            </a:pPr>
            <a:r>
              <a:rPr lang="en-US" sz="1400">
                <a:latin typeface="+mj-lt"/>
                <a:cs typeface="Segoe UI"/>
              </a:rPr>
              <a:t>Can I trust the answers generated when using AI? </a:t>
            </a:r>
          </a:p>
          <a:p>
            <a:pPr>
              <a:lnSpc>
                <a:spcPct val="115000"/>
              </a:lnSpc>
              <a:spcAft>
                <a:spcPts val="800"/>
              </a:spcAft>
            </a:pPr>
            <a:r>
              <a:rPr lang="en-US" sz="1400">
                <a:gradFill>
                  <a:gsLst>
                    <a:gs pos="2917">
                      <a:srgbClr val="000000"/>
                    </a:gs>
                    <a:gs pos="30000">
                      <a:srgbClr val="000000"/>
                    </a:gs>
                  </a:gsLst>
                  <a:lin ang="5400000" scaled="0"/>
                </a:gradFill>
                <a:cs typeface="Segoe UI"/>
              </a:rPr>
              <a:t>Microsoft Copilot aims to base all its responses on reliable sources, but AI can make mistakes, and third-party content on the internet may not always be accurate or reliable. </a:t>
            </a:r>
            <a:r>
              <a:rPr lang="en-US" sz="1400">
                <a:gradFill>
                  <a:gsLst>
                    <a:gs pos="2917">
                      <a:srgbClr val="000000"/>
                    </a:gs>
                    <a:gs pos="30000">
                      <a:srgbClr val="000000"/>
                    </a:gs>
                  </a:gsLst>
                  <a:lin ang="5400000" scaled="0"/>
                </a:gradFill>
                <a:latin typeface="Segoe UI "/>
                <a:cs typeface="Segoe UI"/>
              </a:rPr>
              <a:t>Copilot </a:t>
            </a:r>
            <a:r>
              <a:rPr lang="en-US" sz="1400">
                <a:gradFill>
                  <a:gsLst>
                    <a:gs pos="2917">
                      <a:srgbClr val="000000"/>
                    </a:gs>
                    <a:gs pos="30000">
                      <a:srgbClr val="000000"/>
                    </a:gs>
                  </a:gsLst>
                  <a:lin ang="5400000" scaled="0"/>
                </a:gradFill>
                <a:cs typeface="Segoe UI"/>
              </a:rPr>
              <a:t>will sometimes misrepresent the information it finds. This is why </a:t>
            </a:r>
            <a:r>
              <a:rPr lang="en-US" sz="1400">
                <a:gradFill>
                  <a:gsLst>
                    <a:gs pos="2917">
                      <a:srgbClr val="000000"/>
                    </a:gs>
                    <a:gs pos="30000">
                      <a:srgbClr val="000000"/>
                    </a:gs>
                  </a:gsLst>
                  <a:lin ang="5400000" scaled="0"/>
                </a:gradFill>
                <a:latin typeface="Segoe UI "/>
                <a:cs typeface="Segoe UI"/>
              </a:rPr>
              <a:t>Copilot</a:t>
            </a:r>
            <a:r>
              <a:rPr kumimoji="0" lang="en-US" sz="1400" b="0" i="0" u="none" strike="noStrike" kern="1200" cap="none" spc="0" normalizeH="0" baseline="0" noProof="0">
                <a:ln>
                  <a:noFill/>
                </a:ln>
                <a:gradFill>
                  <a:gsLst>
                    <a:gs pos="2917">
                      <a:srgbClr val="000000"/>
                    </a:gs>
                    <a:gs pos="30000">
                      <a:srgbClr val="000000"/>
                    </a:gs>
                  </a:gsLst>
                  <a:lin ang="5400000" scaled="0"/>
                </a:gradFill>
                <a:effectLst/>
                <a:uLnTx/>
                <a:uFillTx/>
                <a:latin typeface="Segoe UI "/>
                <a:ea typeface="+mn-ea"/>
                <a:cs typeface="Segoe UI"/>
              </a:rPr>
              <a:t> </a:t>
            </a:r>
            <a:r>
              <a:rPr lang="en-US" sz="1400">
                <a:gradFill>
                  <a:gsLst>
                    <a:gs pos="2917">
                      <a:srgbClr val="000000"/>
                    </a:gs>
                    <a:gs pos="30000">
                      <a:srgbClr val="000000"/>
                    </a:gs>
                  </a:gsLst>
                  <a:lin ang="5400000" scaled="0"/>
                </a:gradFill>
                <a:cs typeface="Segoe UI"/>
              </a:rPr>
              <a:t>is transparent and shows the sources of information behind its answers. Always check the sources before making decisions or taking actions based on </a:t>
            </a:r>
            <a:r>
              <a:rPr lang="en-US" sz="1400">
                <a:gradFill>
                  <a:gsLst>
                    <a:gs pos="2917">
                      <a:srgbClr val="000000"/>
                    </a:gs>
                    <a:gs pos="30000">
                      <a:srgbClr val="000000"/>
                    </a:gs>
                  </a:gsLst>
                  <a:lin ang="5400000" scaled="0"/>
                </a:gradFill>
                <a:latin typeface="Segoe UI "/>
                <a:cs typeface="Segoe UI"/>
              </a:rPr>
              <a:t>Copilot’s </a:t>
            </a:r>
            <a:r>
              <a:rPr lang="en-US" sz="1400">
                <a:gradFill>
                  <a:gsLst>
                    <a:gs pos="2917">
                      <a:srgbClr val="000000"/>
                    </a:gs>
                    <a:gs pos="30000">
                      <a:srgbClr val="000000"/>
                    </a:gs>
                  </a:gsLst>
                  <a:lin ang="5400000" scaled="0"/>
                </a:gradFill>
                <a:cs typeface="Segoe UI"/>
              </a:rPr>
              <a:t>responses. </a:t>
            </a:r>
            <a:r>
              <a:rPr lang="en-US" sz="1400">
                <a:gradFill>
                  <a:gsLst>
                    <a:gs pos="2917">
                      <a:srgbClr val="000000"/>
                    </a:gs>
                    <a:gs pos="30000">
                      <a:srgbClr val="000000"/>
                    </a:gs>
                  </a:gsLst>
                  <a:lin ang="5400000" scaled="0"/>
                </a:gradFill>
                <a:latin typeface="Segoe UI "/>
                <a:cs typeface="Segoe UI"/>
              </a:rPr>
              <a:t>Copilot </a:t>
            </a:r>
            <a:r>
              <a:rPr lang="en-US" sz="1400">
                <a:gradFill>
                  <a:gsLst>
                    <a:gs pos="2917">
                      <a:srgbClr val="000000"/>
                    </a:gs>
                    <a:gs pos="30000">
                      <a:srgbClr val="000000"/>
                    </a:gs>
                  </a:gsLst>
                  <a:lin ang="5400000" scaled="0"/>
                </a:gradFill>
                <a:cs typeface="Segoe UI"/>
              </a:rPr>
              <a:t>does not replace human judgment.  </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066757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 name="Rectangle: Rounded Corners 1">
            <a:extLst>
              <a:ext uri="{FF2B5EF4-FFF2-40B4-BE49-F238E27FC236}">
                <a16:creationId xmlns:a16="http://schemas.microsoft.com/office/drawing/2014/main" id="{00EAD40C-6E6E-7913-6AC8-A962BF191003}"/>
              </a:ext>
            </a:extLst>
          </p:cNvPr>
          <p:cNvSpPr/>
          <p:nvPr/>
        </p:nvSpPr>
        <p:spPr bwMode="auto">
          <a:xfrm>
            <a:off x="445091" y="1246910"/>
            <a:ext cx="11296945" cy="5249064"/>
          </a:xfrm>
          <a:prstGeom prst="roundRect">
            <a:avLst>
              <a:gd name="adj" fmla="val 4127"/>
            </a:avLst>
          </a:prstGeom>
          <a:blipFill dpi="0" rotWithShape="0">
            <a:blip r:embed="rId2">
              <a:lum/>
            </a:blip>
            <a:srcRect/>
            <a:stretch>
              <a:fillRect l="-3115" t="-26084" r="-3115" b="-1523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a:gradFill>
                <a:gsLst>
                  <a:gs pos="0">
                    <a:srgbClr val="FFFFFF"/>
                  </a:gs>
                  <a:gs pos="100000">
                    <a:srgbClr val="FFFFFF"/>
                  </a:gs>
                </a:gsLst>
                <a:lin ang="5400000" scaled="0"/>
              </a:gradFill>
              <a:latin typeface="Segoe UI"/>
              <a:cs typeface="Segoe UI" pitchFamily="34" charset="0"/>
            </a:endParaRPr>
          </a:p>
        </p:txBody>
      </p:sp>
      <p:sp>
        <p:nvSpPr>
          <p:cNvPr id="5" name="Title 1">
            <a:extLst>
              <a:ext uri="{FF2B5EF4-FFF2-40B4-BE49-F238E27FC236}">
                <a16:creationId xmlns:a16="http://schemas.microsoft.com/office/drawing/2014/main" id="{ACE440A0-833B-3D5E-495C-FD682D2038D9}"/>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panose="020B0702040204020203" pitchFamily="34" charset="0"/>
                <a:cs typeface="Segoe UI Semibold" panose="020B0702040204020203" pitchFamily="34" charset="0"/>
              </a:rPr>
              <a:t>FAQ Continued</a:t>
            </a:r>
          </a:p>
        </p:txBody>
      </p:sp>
      <p:sp>
        <p:nvSpPr>
          <p:cNvPr id="9" name="TextBox 8">
            <a:extLst>
              <a:ext uri="{FF2B5EF4-FFF2-40B4-BE49-F238E27FC236}">
                <a16:creationId xmlns:a16="http://schemas.microsoft.com/office/drawing/2014/main" id="{858C6D35-43F9-9A70-8D80-E5C4BCC30644}"/>
              </a:ext>
            </a:extLst>
          </p:cNvPr>
          <p:cNvSpPr txBox="1"/>
          <p:nvPr/>
        </p:nvSpPr>
        <p:spPr>
          <a:xfrm>
            <a:off x="871255" y="1466632"/>
            <a:ext cx="10449490" cy="625299"/>
          </a:xfrm>
          <a:prstGeom prst="rect">
            <a:avLst/>
          </a:prstGeom>
          <a:noFill/>
        </p:spPr>
        <p:txBody>
          <a:bodyPr wrap="square" lIns="0" tIns="0" rIns="0" bIns="0" rtlCol="0" anchor="t">
            <a:spAutoFit/>
          </a:bodyPr>
          <a:lstStyle/>
          <a:p>
            <a:pPr>
              <a:lnSpc>
                <a:spcPct val="115000"/>
              </a:lnSpc>
              <a:spcAft>
                <a:spcPts val="800"/>
              </a:spcAft>
            </a:pPr>
            <a:r>
              <a:rPr lang="en-US" sz="1400">
                <a:latin typeface="+mj-lt"/>
                <a:cs typeface="Segoe UI"/>
              </a:rPr>
              <a:t>How do I know I’m using the “right” Microsoft Copilot with enterprise data protection?</a:t>
            </a:r>
          </a:p>
          <a:p>
            <a:pPr>
              <a:lnSpc>
                <a:spcPct val="144578"/>
              </a:lnSpc>
              <a:spcAft>
                <a:spcPts val="800"/>
              </a:spcAft>
            </a:pPr>
            <a:r>
              <a:rPr lang="en-US" sz="1400">
                <a:gradFill>
                  <a:gsLst>
                    <a:gs pos="2917">
                      <a:srgbClr val="000000"/>
                    </a:gs>
                    <a:gs pos="30000">
                      <a:srgbClr val="000000"/>
                    </a:gs>
                  </a:gsLst>
                  <a:lin ang="5400000" scaled="0"/>
                </a:gradFill>
                <a:cs typeface="Segoe UI"/>
              </a:rPr>
              <a:t>You’ll know you’re using Microsoft </a:t>
            </a:r>
            <a:r>
              <a:rPr lang="en-US" sz="1400">
                <a:gradFill>
                  <a:gsLst>
                    <a:gs pos="2917">
                      <a:srgbClr val="000000"/>
                    </a:gs>
                    <a:gs pos="30000">
                      <a:srgbClr val="000000"/>
                    </a:gs>
                  </a:gsLst>
                  <a:lin ang="5400000" scaled="0"/>
                </a:gradFill>
                <a:latin typeface="Segoe UI "/>
                <a:cs typeface="Segoe UI"/>
              </a:rPr>
              <a:t>Copilot with enterprise data protection </a:t>
            </a:r>
            <a:r>
              <a:rPr lang="en-US" sz="1400">
                <a:gradFill>
                  <a:gsLst>
                    <a:gs pos="2917">
                      <a:srgbClr val="000000"/>
                    </a:gs>
                    <a:gs pos="30000">
                      <a:srgbClr val="000000"/>
                    </a:gs>
                  </a:gsLst>
                  <a:lin ang="5400000" scaled="0"/>
                </a:gradFill>
                <a:latin typeface="Segoe UI"/>
                <a:cs typeface="Segoe UI"/>
              </a:rPr>
              <a:t>if you see a shield icon      </a:t>
            </a:r>
            <a:r>
              <a:rPr lang="en-US" sz="1400">
                <a:gradFill>
                  <a:gsLst>
                    <a:gs pos="2917">
                      <a:srgbClr val="000000"/>
                    </a:gs>
                    <a:gs pos="30000">
                      <a:srgbClr val="000000"/>
                    </a:gs>
                  </a:gsLst>
                  <a:lin ang="5400000" scaled="0"/>
                </a:gradFill>
                <a:cs typeface="Segoe UI"/>
              </a:rPr>
              <a:t>next to the “New chat” button.</a:t>
            </a:r>
          </a:p>
        </p:txBody>
      </p:sp>
      <p:sp>
        <p:nvSpPr>
          <p:cNvPr id="11" name="TextBox 10">
            <a:extLst>
              <a:ext uri="{FF2B5EF4-FFF2-40B4-BE49-F238E27FC236}">
                <a16:creationId xmlns:a16="http://schemas.microsoft.com/office/drawing/2014/main" id="{9296073D-A253-B999-7D0F-C806BA87573A}"/>
              </a:ext>
            </a:extLst>
          </p:cNvPr>
          <p:cNvSpPr txBox="1"/>
          <p:nvPr/>
        </p:nvSpPr>
        <p:spPr>
          <a:xfrm>
            <a:off x="871255" y="2486406"/>
            <a:ext cx="10449490" cy="1320105"/>
          </a:xfrm>
          <a:prstGeom prst="rect">
            <a:avLst/>
          </a:prstGeom>
          <a:noFill/>
        </p:spPr>
        <p:txBody>
          <a:bodyPr wrap="square" lIns="0" tIns="0" rIns="0" bIns="0" rtlCol="0" anchor="t">
            <a:spAutoFit/>
          </a:bodyPr>
          <a:lstStyle/>
          <a:p>
            <a:pPr marL="0" marR="0">
              <a:lnSpc>
                <a:spcPct val="115000"/>
              </a:lnSpc>
              <a:spcBef>
                <a:spcPts val="0"/>
              </a:spcBef>
              <a:spcAft>
                <a:spcPts val="800"/>
              </a:spcAft>
            </a:pPr>
            <a:r>
              <a:rPr lang="en-US" sz="1400">
                <a:latin typeface="+mj-lt"/>
                <a:cs typeface="Segoe UI"/>
              </a:rPr>
              <a:t>What can Microsoft Copilot access when I use it? My files? My browser history?</a:t>
            </a:r>
          </a:p>
          <a:p>
            <a:pPr>
              <a:lnSpc>
                <a:spcPct val="115000"/>
              </a:lnSpc>
              <a:spcAft>
                <a:spcPts val="800"/>
              </a:spcAft>
            </a:pPr>
            <a:r>
              <a:rPr lang="en-US" sz="1400">
                <a:gradFill>
                  <a:gsLst>
                    <a:gs pos="2917">
                      <a:srgbClr val="000000"/>
                    </a:gs>
                    <a:gs pos="30000">
                      <a:srgbClr val="000000"/>
                    </a:gs>
                  </a:gsLst>
                  <a:lin ang="5400000" scaled="0"/>
                </a:gradFill>
                <a:latin typeface="Segoe UI "/>
                <a:cs typeface="Segoe UI"/>
              </a:rPr>
              <a:t>Copilot chat leverages the latest web information to respond to your prompts. It does not have access to data from your device or your organization's information. When using Copilot chat in the Microsoft Edge sidebar, you can grant it permission to view content on your current page to generate summaries. However, Copilot will not access or use other browser data, such as your browser history.</a:t>
            </a:r>
            <a:endParaRPr lang="en-US" sz="1400">
              <a:gradFill>
                <a:gsLst>
                  <a:gs pos="2917">
                    <a:srgbClr val="000000"/>
                  </a:gs>
                  <a:gs pos="30000">
                    <a:srgbClr val="000000"/>
                  </a:gs>
                </a:gsLst>
                <a:lin ang="5400000" scaled="0"/>
              </a:gradFill>
              <a:cs typeface="Segoe UI"/>
            </a:endParaRPr>
          </a:p>
        </p:txBody>
      </p:sp>
      <p:sp>
        <p:nvSpPr>
          <p:cNvPr id="4" name="TextBox 3">
            <a:extLst>
              <a:ext uri="{FF2B5EF4-FFF2-40B4-BE49-F238E27FC236}">
                <a16:creationId xmlns:a16="http://schemas.microsoft.com/office/drawing/2014/main" id="{FC7E0B89-3ED0-4504-3EB0-50D1335DD31F}"/>
              </a:ext>
            </a:extLst>
          </p:cNvPr>
          <p:cNvSpPr txBox="1"/>
          <p:nvPr/>
        </p:nvSpPr>
        <p:spPr>
          <a:xfrm>
            <a:off x="864932" y="4044006"/>
            <a:ext cx="10449490" cy="824585"/>
          </a:xfrm>
          <a:prstGeom prst="rect">
            <a:avLst/>
          </a:prstGeom>
          <a:noFill/>
        </p:spPr>
        <p:txBody>
          <a:bodyPr wrap="square" lIns="0" tIns="0" rIns="0" bIns="0" rtlCol="0" anchor="t">
            <a:spAutoFit/>
          </a:bodyPr>
          <a:lstStyle/>
          <a:p>
            <a:pPr marL="0" marR="0">
              <a:lnSpc>
                <a:spcPct val="115000"/>
              </a:lnSpc>
              <a:spcBef>
                <a:spcPts val="0"/>
              </a:spcBef>
              <a:spcAft>
                <a:spcPts val="800"/>
              </a:spcAft>
            </a:pPr>
            <a:r>
              <a:rPr lang="en-US" sz="1400">
                <a:latin typeface="+mj-lt"/>
                <a:cs typeface="Segoe UI"/>
              </a:rPr>
              <a:t>Are there limits for how much I can use the AI?</a:t>
            </a:r>
          </a:p>
          <a:p>
            <a:pPr>
              <a:lnSpc>
                <a:spcPct val="115000"/>
              </a:lnSpc>
              <a:spcAft>
                <a:spcPts val="800"/>
              </a:spcAft>
            </a:pPr>
            <a:r>
              <a:rPr lang="en-US" sz="1400">
                <a:gradFill>
                  <a:gsLst>
                    <a:gs pos="2917">
                      <a:srgbClr val="000000"/>
                    </a:gs>
                    <a:gs pos="30000">
                      <a:srgbClr val="000000"/>
                    </a:gs>
                  </a:gsLst>
                  <a:lin ang="5400000" scaled="0"/>
                </a:gradFill>
                <a:cs typeface="Segoe UI"/>
              </a:rPr>
              <a:t>As with other AI tools, there are limits to how many turns (prompts and responses) you can do per chat conversation and per day. If you reach those limits, you will be notified within the experience.</a:t>
            </a:r>
          </a:p>
        </p:txBody>
      </p:sp>
      <p:sp>
        <p:nvSpPr>
          <p:cNvPr id="6" name="TextBox 5">
            <a:extLst>
              <a:ext uri="{FF2B5EF4-FFF2-40B4-BE49-F238E27FC236}">
                <a16:creationId xmlns:a16="http://schemas.microsoft.com/office/drawing/2014/main" id="{ABE1ED5D-33E3-DA19-95C3-D8A5790B1EF8}"/>
              </a:ext>
            </a:extLst>
          </p:cNvPr>
          <p:cNvSpPr txBox="1"/>
          <p:nvPr/>
        </p:nvSpPr>
        <p:spPr>
          <a:xfrm>
            <a:off x="864932" y="5242729"/>
            <a:ext cx="10449490" cy="824585"/>
          </a:xfrm>
          <a:prstGeom prst="rect">
            <a:avLst/>
          </a:prstGeom>
          <a:noFill/>
        </p:spPr>
        <p:txBody>
          <a:bodyPr wrap="square" lIns="0" tIns="0" rIns="0" bIns="0" rtlCol="0" anchor="t">
            <a:spAutoFit/>
          </a:bodyPr>
          <a:lstStyle/>
          <a:p>
            <a:pPr marL="0" marR="0">
              <a:lnSpc>
                <a:spcPct val="115000"/>
              </a:lnSpc>
              <a:spcBef>
                <a:spcPts val="0"/>
              </a:spcBef>
              <a:spcAft>
                <a:spcPts val="800"/>
              </a:spcAft>
            </a:pPr>
            <a:r>
              <a:rPr lang="en-US" sz="1400">
                <a:latin typeface="+mj-lt"/>
                <a:cs typeface="Segoe UI"/>
              </a:rPr>
              <a:t>Microsoft Copilot can read information from the website I’m on when I use it from the Microsoft Edge sidebar. Can I turn this off?</a:t>
            </a:r>
          </a:p>
          <a:p>
            <a:pPr>
              <a:lnSpc>
                <a:spcPct val="115000"/>
              </a:lnSpc>
              <a:spcAft>
                <a:spcPts val="800"/>
              </a:spcAft>
            </a:pPr>
            <a:r>
              <a:rPr lang="en-US" sz="1400">
                <a:gradFill>
                  <a:gsLst>
                    <a:gs pos="2917">
                      <a:srgbClr val="000000"/>
                    </a:gs>
                    <a:gs pos="30000">
                      <a:srgbClr val="000000"/>
                    </a:gs>
                  </a:gsLst>
                  <a:lin ang="5400000" scaled="0"/>
                </a:gradFill>
                <a:cs typeface="Segoe UI"/>
              </a:rPr>
              <a:t>Yes, go to edge://settings/sidebar and select “</a:t>
            </a:r>
            <a:r>
              <a:rPr lang="en-US" sz="1400">
                <a:latin typeface="+mj-lt"/>
                <a:cs typeface="Segoe UI"/>
              </a:rPr>
              <a:t>Copilot</a:t>
            </a:r>
            <a:r>
              <a:rPr lang="en-US" sz="1400">
                <a:gradFill>
                  <a:gsLst>
                    <a:gs pos="2917">
                      <a:srgbClr val="000000"/>
                    </a:gs>
                    <a:gs pos="30000">
                      <a:srgbClr val="000000"/>
                    </a:gs>
                  </a:gsLst>
                  <a:lin ang="5400000" scaled="0"/>
                </a:gradFill>
                <a:cs typeface="Segoe UI"/>
              </a:rPr>
              <a:t>” under </a:t>
            </a:r>
            <a:r>
              <a:rPr lang="en-US" sz="1400">
                <a:latin typeface="+mj-lt"/>
                <a:cs typeface="Segoe UI"/>
              </a:rPr>
              <a:t>App and notification settings</a:t>
            </a:r>
            <a:r>
              <a:rPr lang="en-US" sz="1400">
                <a:gradFill>
                  <a:gsLst>
                    <a:gs pos="2917">
                      <a:srgbClr val="000000"/>
                    </a:gs>
                    <a:gs pos="30000">
                      <a:srgbClr val="000000"/>
                    </a:gs>
                  </a:gsLst>
                  <a:lin ang="5400000" scaled="0"/>
                </a:gradFill>
                <a:cs typeface="Segoe UI"/>
              </a:rPr>
              <a:t>. From the Copilot settings page, turn off the “</a:t>
            </a:r>
            <a:r>
              <a:rPr lang="en-US" sz="1400">
                <a:latin typeface="+mj-lt"/>
                <a:cs typeface="Segoe UI"/>
              </a:rPr>
              <a:t>Allow access to any website or PDF</a:t>
            </a:r>
            <a:r>
              <a:rPr lang="en-US" sz="1400">
                <a:gradFill>
                  <a:gsLst>
                    <a:gs pos="2917">
                      <a:srgbClr val="000000"/>
                    </a:gs>
                    <a:gs pos="30000">
                      <a:srgbClr val="000000"/>
                    </a:gs>
                  </a:gsLst>
                  <a:lin ang="5400000" scaled="0"/>
                </a:gradFill>
                <a:latin typeface="+mj-lt"/>
                <a:cs typeface="Segoe UI"/>
              </a:rPr>
              <a:t>” toggle. </a:t>
            </a:r>
            <a:endParaRPr lang="en-US" sz="1400">
              <a:gradFill>
                <a:gsLst>
                  <a:gs pos="2917">
                    <a:srgbClr val="000000"/>
                  </a:gs>
                  <a:gs pos="30000">
                    <a:srgbClr val="000000"/>
                  </a:gs>
                </a:gsLst>
                <a:lin ang="5400000" scaled="0"/>
              </a:gradFill>
              <a:cs typeface="Segoe UI"/>
            </a:endParaRPr>
          </a:p>
        </p:txBody>
      </p:sp>
      <p:pic>
        <p:nvPicPr>
          <p:cNvPr id="7" name="Picture 6" descr="A screenshot of a computer&#10;&#10;Description automatically generated">
            <a:extLst>
              <a:ext uri="{FF2B5EF4-FFF2-40B4-BE49-F238E27FC236}">
                <a16:creationId xmlns:a16="http://schemas.microsoft.com/office/drawing/2014/main" id="{11529617-AC16-DDEF-C0A5-75C3879DEE19}"/>
              </a:ext>
            </a:extLst>
          </p:cNvPr>
          <p:cNvPicPr>
            <a:picLocks noChangeAspect="1"/>
          </p:cNvPicPr>
          <p:nvPr/>
        </p:nvPicPr>
        <p:blipFill>
          <a:blip r:embed="rId3">
            <a:extLst>
              <a:ext uri="{28A0092B-C50C-407E-A947-70E740481C1C}">
                <a14:useLocalDpi xmlns:a14="http://schemas.microsoft.com/office/drawing/2010/main" val="0"/>
              </a:ext>
            </a:extLst>
          </a:blip>
          <a:srcRect l="74259" t="15022" r="24738" b="83127"/>
          <a:stretch/>
        </p:blipFill>
        <p:spPr>
          <a:xfrm>
            <a:off x="8516452" y="1886029"/>
            <a:ext cx="207895" cy="226239"/>
          </a:xfrm>
          <a:prstGeom prst="rect">
            <a:avLst/>
          </a:prstGeom>
          <a:ln w="38100">
            <a:noFill/>
          </a:ln>
        </p:spPr>
      </p:pic>
    </p:spTree>
    <p:extLst>
      <p:ext uri="{BB962C8B-B14F-4D97-AF65-F5344CB8AC3E}">
        <p14:creationId xmlns:p14="http://schemas.microsoft.com/office/powerpoint/2010/main" val="19270602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Rounded Corners 7">
            <a:extLst>
              <a:ext uri="{FF2B5EF4-FFF2-40B4-BE49-F238E27FC236}">
                <a16:creationId xmlns:a16="http://schemas.microsoft.com/office/drawing/2014/main" id="{C681CDFB-9F1B-A70B-9600-97C39D0EAE60}"/>
              </a:ext>
            </a:extLst>
          </p:cNvPr>
          <p:cNvSpPr/>
          <p:nvPr/>
        </p:nvSpPr>
        <p:spPr bwMode="auto">
          <a:xfrm>
            <a:off x="445091" y="2073808"/>
            <a:ext cx="11296945" cy="4350661"/>
          </a:xfrm>
          <a:prstGeom prst="roundRect">
            <a:avLst>
              <a:gd name="adj" fmla="val 4127"/>
            </a:avLst>
          </a:prstGeom>
          <a:blipFill dpi="0" rotWithShape="0">
            <a:blip r:embed="rId3">
              <a:lum/>
            </a:blip>
            <a:srcRect/>
            <a:stretch>
              <a:fillRect l="-3115" t="-26084" r="-3115" b="-15234"/>
            </a:stretch>
          </a:blip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a:gradFill>
                  <a:gsLst>
                    <a:gs pos="0">
                      <a:srgbClr val="FFFFFF"/>
                    </a:gs>
                    <a:gs pos="100000">
                      <a:srgbClr val="FFFFFF"/>
                    </a:gs>
                  </a:gsLst>
                  <a:lin ang="5400000" scaled="0"/>
                </a:gradFill>
                <a:latin typeface="Segoe UI"/>
                <a:cs typeface="Segoe UI" pitchFamily="34" charset="0"/>
              </a:rPr>
              <a:t> </a:t>
            </a:r>
          </a:p>
        </p:txBody>
      </p:sp>
      <p:sp>
        <p:nvSpPr>
          <p:cNvPr id="4" name="Oval 3">
            <a:extLst>
              <a:ext uri="{FF2B5EF4-FFF2-40B4-BE49-F238E27FC236}">
                <a16:creationId xmlns:a16="http://schemas.microsoft.com/office/drawing/2014/main" id="{B9DFC8C2-69CC-946D-7124-4D2312465C26}"/>
              </a:ext>
            </a:extLst>
          </p:cNvPr>
          <p:cNvSpPr>
            <a:spLocks noChangeAspect="1"/>
          </p:cNvSpPr>
          <p:nvPr/>
        </p:nvSpPr>
        <p:spPr>
          <a:xfrm>
            <a:off x="886776" y="2359143"/>
            <a:ext cx="235652" cy="235528"/>
          </a:xfrm>
          <a:prstGeom prst="ellipse">
            <a:avLst/>
          </a:prstGeom>
          <a:solidFill>
            <a:srgbClr val="3579CF"/>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200">
                <a:latin typeface="+mj-lt"/>
              </a:rPr>
              <a:t>1</a:t>
            </a:r>
          </a:p>
        </p:txBody>
      </p:sp>
      <p:sp>
        <p:nvSpPr>
          <p:cNvPr id="13" name="TextBox 12">
            <a:extLst>
              <a:ext uri="{FF2B5EF4-FFF2-40B4-BE49-F238E27FC236}">
                <a16:creationId xmlns:a16="http://schemas.microsoft.com/office/drawing/2014/main" id="{0FF7F5F2-190F-85D3-2F60-22799F5F9E06}"/>
              </a:ext>
            </a:extLst>
          </p:cNvPr>
          <p:cNvSpPr txBox="1"/>
          <p:nvPr/>
        </p:nvSpPr>
        <p:spPr>
          <a:xfrm>
            <a:off x="1221118" y="2403790"/>
            <a:ext cx="4388286" cy="184666"/>
          </a:xfrm>
          <a:prstGeom prst="rect">
            <a:avLst/>
          </a:prstGeom>
          <a:noFill/>
        </p:spPr>
        <p:txBody>
          <a:bodyPr wrap="square" lIns="0" tIns="0" rIns="0" bIns="0" rtlCol="0" anchor="ctr">
            <a:spAutoFit/>
          </a:bodyPr>
          <a:lstStyle/>
          <a:p>
            <a:r>
              <a:rPr lang="en-US" sz="1200">
                <a:gradFill>
                  <a:gsLst>
                    <a:gs pos="2917">
                      <a:srgbClr val="000000"/>
                    </a:gs>
                    <a:gs pos="30000">
                      <a:srgbClr val="000000"/>
                    </a:gs>
                  </a:gsLst>
                  <a:lin ang="5400000" scaled="0"/>
                </a:gradFill>
                <a:cs typeface="Segoe UI"/>
              </a:rPr>
              <a:t>First, select the gear icon at the bottom right of the Edge sidebar</a:t>
            </a:r>
          </a:p>
        </p:txBody>
      </p:sp>
      <p:grpSp>
        <p:nvGrpSpPr>
          <p:cNvPr id="12" name="Group 11">
            <a:extLst>
              <a:ext uri="{FF2B5EF4-FFF2-40B4-BE49-F238E27FC236}">
                <a16:creationId xmlns:a16="http://schemas.microsoft.com/office/drawing/2014/main" id="{E02E4BA2-7E37-187A-C6EC-1C10B7B3C1B7}"/>
              </a:ext>
            </a:extLst>
          </p:cNvPr>
          <p:cNvGrpSpPr/>
          <p:nvPr/>
        </p:nvGrpSpPr>
        <p:grpSpPr>
          <a:xfrm>
            <a:off x="886776" y="4289753"/>
            <a:ext cx="3636587" cy="235404"/>
            <a:chOff x="953450" y="6151293"/>
            <a:chExt cx="4235541" cy="274176"/>
          </a:xfrm>
        </p:grpSpPr>
        <p:sp>
          <p:nvSpPr>
            <p:cNvPr id="6" name="Oval 5">
              <a:extLst>
                <a:ext uri="{FF2B5EF4-FFF2-40B4-BE49-F238E27FC236}">
                  <a16:creationId xmlns:a16="http://schemas.microsoft.com/office/drawing/2014/main" id="{31571337-ABAC-8B67-1918-0B50472155F8}"/>
                </a:ext>
              </a:extLst>
            </p:cNvPr>
            <p:cNvSpPr>
              <a:spLocks noChangeAspect="1"/>
            </p:cNvSpPr>
            <p:nvPr/>
          </p:nvSpPr>
          <p:spPr>
            <a:xfrm>
              <a:off x="953450" y="6151293"/>
              <a:ext cx="274320" cy="274176"/>
            </a:xfrm>
            <a:prstGeom prst="ellipse">
              <a:avLst/>
            </a:prstGeom>
            <a:solidFill>
              <a:srgbClr val="3579CF"/>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200">
                  <a:latin typeface="+mj-lt"/>
                </a:rPr>
                <a:t>2</a:t>
              </a:r>
            </a:p>
          </p:txBody>
        </p:sp>
        <p:sp>
          <p:nvSpPr>
            <p:cNvPr id="14" name="TextBox 13">
              <a:extLst>
                <a:ext uri="{FF2B5EF4-FFF2-40B4-BE49-F238E27FC236}">
                  <a16:creationId xmlns:a16="http://schemas.microsoft.com/office/drawing/2014/main" id="{72475585-7AD3-2B06-1916-DD205353E19C}"/>
                </a:ext>
              </a:extLst>
            </p:cNvPr>
            <p:cNvSpPr txBox="1"/>
            <p:nvPr/>
          </p:nvSpPr>
          <p:spPr>
            <a:xfrm>
              <a:off x="1342858" y="6176891"/>
              <a:ext cx="3846133" cy="215081"/>
            </a:xfrm>
            <a:prstGeom prst="rect">
              <a:avLst/>
            </a:prstGeom>
            <a:noFill/>
          </p:spPr>
          <p:txBody>
            <a:bodyPr wrap="square" lIns="0" tIns="0" rIns="0" bIns="0" rtlCol="0" anchor="ctr">
              <a:spAutoFit/>
            </a:bodyPr>
            <a:lstStyle/>
            <a:p>
              <a:r>
                <a:rPr lang="en-US" sz="1200">
                  <a:gradFill>
                    <a:gsLst>
                      <a:gs pos="2917">
                        <a:srgbClr val="000000"/>
                      </a:gs>
                      <a:gs pos="30000">
                        <a:srgbClr val="000000"/>
                      </a:gs>
                    </a:gsLst>
                    <a:lin ang="5400000" scaled="0"/>
                  </a:gradFill>
                  <a:cs typeface="Segoe UI"/>
                </a:rPr>
                <a:t>Select “Copilot” within the list of apps</a:t>
              </a:r>
            </a:p>
          </p:txBody>
        </p:sp>
      </p:grpSp>
      <p:grpSp>
        <p:nvGrpSpPr>
          <p:cNvPr id="28" name="Group 27">
            <a:extLst>
              <a:ext uri="{FF2B5EF4-FFF2-40B4-BE49-F238E27FC236}">
                <a16:creationId xmlns:a16="http://schemas.microsoft.com/office/drawing/2014/main" id="{31D9E1CB-D2F1-255D-546B-F69EE96C1A62}"/>
              </a:ext>
            </a:extLst>
          </p:cNvPr>
          <p:cNvGrpSpPr/>
          <p:nvPr/>
        </p:nvGrpSpPr>
        <p:grpSpPr>
          <a:xfrm>
            <a:off x="5817549" y="2359267"/>
            <a:ext cx="5487677" cy="235404"/>
            <a:chOff x="5451635" y="6172431"/>
            <a:chExt cx="6391510" cy="274176"/>
          </a:xfrm>
        </p:grpSpPr>
        <p:sp>
          <p:nvSpPr>
            <p:cNvPr id="7" name="Oval 6">
              <a:extLst>
                <a:ext uri="{FF2B5EF4-FFF2-40B4-BE49-F238E27FC236}">
                  <a16:creationId xmlns:a16="http://schemas.microsoft.com/office/drawing/2014/main" id="{A62C5E30-23EB-258F-E41B-E73D6C1B880E}"/>
                </a:ext>
              </a:extLst>
            </p:cNvPr>
            <p:cNvSpPr>
              <a:spLocks noChangeAspect="1"/>
            </p:cNvSpPr>
            <p:nvPr/>
          </p:nvSpPr>
          <p:spPr>
            <a:xfrm>
              <a:off x="5451635" y="6172431"/>
              <a:ext cx="274320" cy="274176"/>
            </a:xfrm>
            <a:prstGeom prst="ellipse">
              <a:avLst/>
            </a:prstGeom>
            <a:solidFill>
              <a:srgbClr val="3579CF"/>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200">
                  <a:latin typeface="+mj-lt"/>
                </a:rPr>
                <a:t>3</a:t>
              </a:r>
            </a:p>
          </p:txBody>
        </p:sp>
        <p:sp>
          <p:nvSpPr>
            <p:cNvPr id="15" name="TextBox 14">
              <a:extLst>
                <a:ext uri="{FF2B5EF4-FFF2-40B4-BE49-F238E27FC236}">
                  <a16:creationId xmlns:a16="http://schemas.microsoft.com/office/drawing/2014/main" id="{7C690BA3-C300-D277-A86C-F758654694D3}"/>
                </a:ext>
              </a:extLst>
            </p:cNvPr>
            <p:cNvSpPr txBox="1"/>
            <p:nvPr/>
          </p:nvSpPr>
          <p:spPr>
            <a:xfrm>
              <a:off x="5862217" y="6201975"/>
              <a:ext cx="5980928" cy="215081"/>
            </a:xfrm>
            <a:prstGeom prst="rect">
              <a:avLst/>
            </a:prstGeom>
            <a:noFill/>
          </p:spPr>
          <p:txBody>
            <a:bodyPr wrap="square" lIns="0" tIns="0" rIns="0" bIns="0" rtlCol="0" anchor="ctr">
              <a:spAutoFit/>
            </a:bodyPr>
            <a:lstStyle/>
            <a:p>
              <a:r>
                <a:rPr lang="en-US" sz="1200">
                  <a:gradFill>
                    <a:gsLst>
                      <a:gs pos="2917">
                        <a:srgbClr val="000000"/>
                      </a:gs>
                      <a:gs pos="30000">
                        <a:srgbClr val="000000"/>
                      </a:gs>
                    </a:gsLst>
                    <a:lin ang="5400000" scaled="0"/>
                  </a:gradFill>
                  <a:cs typeface="Segoe UI"/>
                </a:rPr>
                <a:t>Enable the “Allow access to any webpage or PDF” setting switch (see below)</a:t>
              </a:r>
            </a:p>
          </p:txBody>
        </p:sp>
      </p:grpSp>
      <p:pic>
        <p:nvPicPr>
          <p:cNvPr id="32" name="Picture 31">
            <a:extLst>
              <a:ext uri="{FF2B5EF4-FFF2-40B4-BE49-F238E27FC236}">
                <a16:creationId xmlns:a16="http://schemas.microsoft.com/office/drawing/2014/main" id="{371E3EC1-6EF9-CBF4-7489-28BC0983205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221119" y="4627863"/>
            <a:ext cx="3883095" cy="1423738"/>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712002EE-03F3-5F80-8C88-7F971B07BDC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170069" y="2726211"/>
            <a:ext cx="4848233" cy="2943000"/>
          </a:xfrm>
          <a:prstGeom prst="rect">
            <a:avLst/>
          </a:prstGeom>
          <a:ln>
            <a:noFill/>
          </a:ln>
          <a:effectLst>
            <a:outerShdw blurRad="190500" algn="tl" rotWithShape="0">
              <a:srgbClr val="000000">
                <a:alpha val="70000"/>
              </a:srgbClr>
            </a:outerShdw>
          </a:effectLst>
        </p:spPr>
      </p:pic>
      <p:sp>
        <p:nvSpPr>
          <p:cNvPr id="22" name="Rectangle: Rounded Corners 21">
            <a:extLst>
              <a:ext uri="{FF2B5EF4-FFF2-40B4-BE49-F238E27FC236}">
                <a16:creationId xmlns:a16="http://schemas.microsoft.com/office/drawing/2014/main" id="{834E63F4-E36F-28C8-2A88-9ACD2AF81866}"/>
              </a:ext>
            </a:extLst>
          </p:cNvPr>
          <p:cNvSpPr/>
          <p:nvPr/>
        </p:nvSpPr>
        <p:spPr bwMode="auto">
          <a:xfrm>
            <a:off x="6170069" y="2726212"/>
            <a:ext cx="4848233" cy="2942999"/>
          </a:xfrm>
          <a:prstGeom prst="roundRect">
            <a:avLst>
              <a:gd name="adj" fmla="val 1745"/>
            </a:avLst>
          </a:prstGeom>
          <a:solidFill>
            <a:schemeClr val="tx1">
              <a:alpha val="13000"/>
            </a:schemeClr>
          </a:solidFill>
          <a:ln>
            <a:noFill/>
            <a:headEnd type="none" w="med" len="med"/>
            <a:tailEnd type="none" w="med" len="med"/>
          </a:ln>
          <a:effectLst>
            <a:outerShdw blurRad="214029" dist="43797" dir="2700000" algn="tl" rotWithShape="0">
              <a:prstClr val="black">
                <a:alpha val="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1000">
              <a:gradFill>
                <a:gsLst>
                  <a:gs pos="0">
                    <a:srgbClr val="FFFFFF"/>
                  </a:gs>
                  <a:gs pos="100000">
                    <a:srgbClr val="FFFFFF"/>
                  </a:gs>
                </a:gsLst>
                <a:lin ang="5400000" scaled="0"/>
              </a:gradFill>
              <a:cs typeface="Segoe UI" pitchFamily="34" charset="0"/>
            </a:endParaRPr>
          </a:p>
        </p:txBody>
      </p:sp>
      <p:pic>
        <p:nvPicPr>
          <p:cNvPr id="21" name="Picture 20">
            <a:extLst>
              <a:ext uri="{FF2B5EF4-FFF2-40B4-BE49-F238E27FC236}">
                <a16:creationId xmlns:a16="http://schemas.microsoft.com/office/drawing/2014/main" id="{CD3F5555-22B2-950E-E099-268A1EBDA557}"/>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452755" y="4577111"/>
            <a:ext cx="4865880" cy="383019"/>
          </a:xfrm>
          <a:prstGeom prst="rect">
            <a:avLst/>
          </a:prstGeom>
          <a:ln>
            <a:noFill/>
          </a:ln>
          <a:effectLst>
            <a:outerShdw blurRad="190500" algn="tl" rotWithShape="0">
              <a:srgbClr val="000000">
                <a:alpha val="70000"/>
              </a:srgbClr>
            </a:outerShdw>
          </a:effectLst>
        </p:spPr>
      </p:pic>
      <p:sp>
        <p:nvSpPr>
          <p:cNvPr id="16" name="Rectangle: Rounded Corners 15">
            <a:extLst>
              <a:ext uri="{FF2B5EF4-FFF2-40B4-BE49-F238E27FC236}">
                <a16:creationId xmlns:a16="http://schemas.microsoft.com/office/drawing/2014/main" id="{963687D5-2A1E-8C6A-897C-EF8EB284F2AC}"/>
              </a:ext>
            </a:extLst>
          </p:cNvPr>
          <p:cNvSpPr/>
          <p:nvPr/>
        </p:nvSpPr>
        <p:spPr bwMode="auto">
          <a:xfrm>
            <a:off x="1223169" y="4625779"/>
            <a:ext cx="3883096" cy="1430282"/>
          </a:xfrm>
          <a:prstGeom prst="roundRect">
            <a:avLst>
              <a:gd name="adj" fmla="val 1745"/>
            </a:avLst>
          </a:prstGeom>
          <a:solidFill>
            <a:schemeClr val="tx1">
              <a:alpha val="13000"/>
            </a:schemeClr>
          </a:solidFill>
          <a:ln>
            <a:noFill/>
            <a:headEnd type="none" w="med" len="med"/>
            <a:tailEnd type="none" w="med" len="med"/>
          </a:ln>
          <a:effectLst>
            <a:outerShdw blurRad="214029" dist="43797" dir="2700000" algn="tl" rotWithShape="0">
              <a:prstClr val="black">
                <a:alpha val="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1000">
              <a:gradFill>
                <a:gsLst>
                  <a:gs pos="0">
                    <a:srgbClr val="FFFFFF"/>
                  </a:gs>
                  <a:gs pos="100000">
                    <a:srgbClr val="FFFFFF"/>
                  </a:gs>
                </a:gsLst>
                <a:lin ang="5400000" scaled="0"/>
              </a:gradFill>
              <a:cs typeface="Segoe UI" pitchFamily="34" charset="0"/>
            </a:endParaRPr>
          </a:p>
        </p:txBody>
      </p:sp>
      <p:sp>
        <p:nvSpPr>
          <p:cNvPr id="25" name="TextBox 24">
            <a:extLst>
              <a:ext uri="{FF2B5EF4-FFF2-40B4-BE49-F238E27FC236}">
                <a16:creationId xmlns:a16="http://schemas.microsoft.com/office/drawing/2014/main" id="{28AF49D8-F79C-EBD7-3CF1-1D69D5596B51}"/>
              </a:ext>
            </a:extLst>
          </p:cNvPr>
          <p:cNvSpPr txBox="1"/>
          <p:nvPr/>
        </p:nvSpPr>
        <p:spPr>
          <a:xfrm>
            <a:off x="533012" y="1648533"/>
            <a:ext cx="11040127" cy="338554"/>
          </a:xfrm>
          <a:prstGeom prst="rect">
            <a:avLst/>
          </a:prstGeom>
          <a:noFill/>
        </p:spPr>
        <p:txBody>
          <a:bodyPr wrap="square" lIns="91440" tIns="45720" rIns="91440" bIns="45720" rtlCol="0" anchor="t">
            <a:spAutoFit/>
          </a:bodyPr>
          <a:lstStyle/>
          <a:p>
            <a:r>
              <a:rPr lang="en-US" sz="1600">
                <a:latin typeface="Segoe UI "/>
              </a:rPr>
              <a:t>Follow these steps to enable Microsoft </a:t>
            </a:r>
            <a:r>
              <a:rPr lang="en-US" sz="1600">
                <a:gradFill>
                  <a:gsLst>
                    <a:gs pos="2917">
                      <a:srgbClr val="000000"/>
                    </a:gs>
                    <a:gs pos="30000">
                      <a:srgbClr val="000000"/>
                    </a:gs>
                  </a:gsLst>
                  <a:lin ang="5400000" scaled="0"/>
                </a:gradFill>
                <a:latin typeface="Segoe UI "/>
                <a:cs typeface="Segoe UI"/>
              </a:rPr>
              <a:t>Copilot </a:t>
            </a:r>
            <a:r>
              <a:rPr lang="en-US" sz="1600">
                <a:latin typeface="Segoe UI "/>
              </a:rPr>
              <a:t>to “read” the open PDF or webpage </a:t>
            </a:r>
          </a:p>
        </p:txBody>
      </p:sp>
      <p:sp>
        <p:nvSpPr>
          <p:cNvPr id="2" name="Title 1">
            <a:extLst>
              <a:ext uri="{FF2B5EF4-FFF2-40B4-BE49-F238E27FC236}">
                <a16:creationId xmlns:a16="http://schemas.microsoft.com/office/drawing/2014/main" id="{95F5A377-DD78-1FF1-47A5-BD77721BB56E}"/>
              </a:ext>
            </a:extLst>
          </p:cNvPr>
          <p:cNvSpPr txBox="1">
            <a:spLocks/>
          </p:cNvSpPr>
          <p:nvPr/>
        </p:nvSpPr>
        <p:spPr>
          <a:xfrm>
            <a:off x="588263" y="457200"/>
            <a:ext cx="11018520" cy="1107996"/>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panose="020B0702040204020203" pitchFamily="34" charset="0"/>
                <a:cs typeface="Segoe UI Semibold" panose="020B0702040204020203" pitchFamily="34" charset="0"/>
              </a:rPr>
              <a:t>If Edge sidebar cannot “read” an open PDF or webpage, you may need to change your settings</a:t>
            </a:r>
          </a:p>
        </p:txBody>
      </p:sp>
      <p:pic>
        <p:nvPicPr>
          <p:cNvPr id="5" name="Picture 4">
            <a:extLst>
              <a:ext uri="{FF2B5EF4-FFF2-40B4-BE49-F238E27FC236}">
                <a16:creationId xmlns:a16="http://schemas.microsoft.com/office/drawing/2014/main" id="{42722ED6-A54F-A0D4-2A23-18EF0F2A70AC}"/>
              </a:ext>
            </a:extLst>
          </p:cNvPr>
          <p:cNvPicPr>
            <a:picLocks noChangeAspect="1"/>
          </p:cNvPicPr>
          <p:nvPr/>
        </p:nvPicPr>
        <p:blipFill rotWithShape="1">
          <a:blip r:embed="rId7"/>
          <a:srcRect t="1074"/>
          <a:stretch/>
        </p:blipFill>
        <p:spPr>
          <a:xfrm>
            <a:off x="1228085" y="2714497"/>
            <a:ext cx="3930952" cy="1255349"/>
          </a:xfrm>
          <a:prstGeom prst="rect">
            <a:avLst/>
          </a:prstGeom>
          <a:ln>
            <a:noFill/>
          </a:ln>
          <a:effectLst>
            <a:outerShdw blurRad="190500" algn="tl" rotWithShape="0">
              <a:srgbClr val="000000">
                <a:alpha val="70000"/>
              </a:srgbClr>
            </a:outerShdw>
          </a:effectLst>
        </p:spPr>
      </p:pic>
      <p:sp>
        <p:nvSpPr>
          <p:cNvPr id="17" name="Rectangle: Rounded Corners 16">
            <a:extLst>
              <a:ext uri="{FF2B5EF4-FFF2-40B4-BE49-F238E27FC236}">
                <a16:creationId xmlns:a16="http://schemas.microsoft.com/office/drawing/2014/main" id="{E7D02871-C380-A5B5-4203-06B9FDBE4F87}"/>
              </a:ext>
            </a:extLst>
          </p:cNvPr>
          <p:cNvSpPr/>
          <p:nvPr/>
        </p:nvSpPr>
        <p:spPr bwMode="auto">
          <a:xfrm>
            <a:off x="1221117" y="2714496"/>
            <a:ext cx="3937920" cy="1248890"/>
          </a:xfrm>
          <a:prstGeom prst="roundRect">
            <a:avLst>
              <a:gd name="adj" fmla="val 1745"/>
            </a:avLst>
          </a:prstGeom>
          <a:solidFill>
            <a:schemeClr val="tx1">
              <a:alpha val="13000"/>
            </a:schemeClr>
          </a:solidFill>
          <a:ln>
            <a:noFill/>
            <a:headEnd type="none" w="med" len="med"/>
            <a:tailEnd type="none" w="med" len="med"/>
          </a:ln>
          <a:effectLst>
            <a:outerShdw blurRad="214029" dist="43797" dir="2700000" algn="tl" rotWithShape="0">
              <a:prstClr val="black">
                <a:alpha val="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1000">
              <a:gradFill>
                <a:gsLst>
                  <a:gs pos="0">
                    <a:srgbClr val="FFFFFF"/>
                  </a:gs>
                  <a:gs pos="100000">
                    <a:srgbClr val="FFFFFF"/>
                  </a:gs>
                </a:gsLst>
                <a:lin ang="5400000" scaled="0"/>
              </a:gradFill>
              <a:cs typeface="Segoe UI" pitchFamily="34" charset="0"/>
            </a:endParaRPr>
          </a:p>
        </p:txBody>
      </p:sp>
      <p:pic>
        <p:nvPicPr>
          <p:cNvPr id="20" name="Picture 19">
            <a:extLst>
              <a:ext uri="{FF2B5EF4-FFF2-40B4-BE49-F238E27FC236}">
                <a16:creationId xmlns:a16="http://schemas.microsoft.com/office/drawing/2014/main" id="{D12E3B2E-3E81-34B0-05CC-EAB15C6A2371}"/>
              </a:ext>
            </a:extLst>
          </p:cNvPr>
          <p:cNvPicPr>
            <a:picLocks noChangeAspect="1"/>
          </p:cNvPicPr>
          <p:nvPr/>
        </p:nvPicPr>
        <p:blipFill rotWithShape="1">
          <a:blip r:embed="rId8"/>
          <a:srcRect l="93508" t="84810"/>
          <a:stretch/>
        </p:blipFill>
        <p:spPr>
          <a:xfrm>
            <a:off x="4804699" y="3579920"/>
            <a:ext cx="328090" cy="359676"/>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96DAA196-17D2-68B8-9567-645C6CB22C55}"/>
              </a:ext>
            </a:extLst>
          </p:cNvPr>
          <p:cNvPicPr>
            <a:picLocks noChangeAspect="1"/>
          </p:cNvPicPr>
          <p:nvPr/>
        </p:nvPicPr>
        <p:blipFill>
          <a:blip r:embed="rId9"/>
          <a:stretch>
            <a:fillRect/>
          </a:stretch>
        </p:blipFill>
        <p:spPr>
          <a:xfrm>
            <a:off x="2309225" y="5496931"/>
            <a:ext cx="2626629" cy="24582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319387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1620F00-A000-A75C-6FE4-9689C6881843}"/>
              </a:ext>
            </a:extLst>
          </p:cNvPr>
          <p:cNvSpPr>
            <a:spLocks noGrp="1"/>
          </p:cNvSpPr>
          <p:nvPr>
            <p:ph type="title"/>
          </p:nvPr>
        </p:nvSpPr>
        <p:spPr>
          <a:xfrm>
            <a:off x="588263" y="457200"/>
            <a:ext cx="11018520" cy="553998"/>
          </a:xfrm>
        </p:spPr>
        <p:txBody>
          <a:bodyPr/>
          <a:lstStyle/>
          <a:p>
            <a:pPr defTabSz="914367">
              <a:defRPr/>
            </a:pPr>
            <a:r>
              <a:rPr lang="en-US">
                <a:solidFill>
                  <a:srgbClr val="000000"/>
                </a:solidFill>
                <a:cs typeface="+mn-cs"/>
              </a:rPr>
              <a:t>Table of Contents</a:t>
            </a:r>
          </a:p>
        </p:txBody>
      </p:sp>
      <p:sp>
        <p:nvSpPr>
          <p:cNvPr id="13" name="Rectangle: Top Corners Rounded 12">
            <a:extLst>
              <a:ext uri="{FF2B5EF4-FFF2-40B4-BE49-F238E27FC236}">
                <a16:creationId xmlns:a16="http://schemas.microsoft.com/office/drawing/2014/main" id="{C12187B7-5B79-0803-4250-47A552B4E580}"/>
              </a:ext>
            </a:extLst>
          </p:cNvPr>
          <p:cNvSpPr/>
          <p:nvPr/>
        </p:nvSpPr>
        <p:spPr bwMode="auto">
          <a:xfrm rot="16200000">
            <a:off x="6494722" y="365869"/>
            <a:ext cx="5453547" cy="5941009"/>
          </a:xfrm>
          <a:prstGeom prst="round2SameRect">
            <a:avLst>
              <a:gd name="adj1" fmla="val 2943"/>
              <a:gd name="adj2" fmla="val 0"/>
            </a:avLst>
          </a:prstGeom>
          <a:blipFill dpi="0" rotWithShape="0">
            <a:blip r:embed="rId3">
              <a:lum/>
            </a:blip>
            <a:srcRect/>
            <a:stretch>
              <a:fillRect l="-17881" t="-20964" r="-83781" b="-4789"/>
            </a:stretch>
          </a:blipFill>
          <a:ln>
            <a:solidFill>
              <a:schemeClr val="bg1"/>
            </a:solidFill>
          </a:ln>
          <a:effectLst>
            <a:outerShdw blurRad="343645" dist="295501" dir="2700000" algn="tl" rotWithShape="0">
              <a:srgbClr val="F3484C">
                <a:alpha val="9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aphicFrame>
        <p:nvGraphicFramePr>
          <p:cNvPr id="8" name="Table 8">
            <a:extLst>
              <a:ext uri="{FF2B5EF4-FFF2-40B4-BE49-F238E27FC236}">
                <a16:creationId xmlns:a16="http://schemas.microsoft.com/office/drawing/2014/main" id="{173831CB-A8EE-9216-0242-23A75436CC69}"/>
              </a:ext>
            </a:extLst>
          </p:cNvPr>
          <p:cNvGraphicFramePr>
            <a:graphicFrameLocks noGrp="1"/>
          </p:cNvGraphicFramePr>
          <p:nvPr>
            <p:extLst>
              <p:ext uri="{D42A27DB-BD31-4B8C-83A1-F6EECF244321}">
                <p14:modId xmlns:p14="http://schemas.microsoft.com/office/powerpoint/2010/main" val="1775340217"/>
              </p:ext>
            </p:extLst>
          </p:nvPr>
        </p:nvGraphicFramePr>
        <p:xfrm>
          <a:off x="588263" y="1537746"/>
          <a:ext cx="5278721" cy="2841628"/>
        </p:xfrm>
        <a:graphic>
          <a:graphicData uri="http://schemas.openxmlformats.org/drawingml/2006/table">
            <a:tbl>
              <a:tblPr firstRow="1" bandRow="1">
                <a:tableStyleId>{5C22544A-7EE6-4342-B048-85BDC9FD1C3A}</a:tableStyleId>
              </a:tblPr>
              <a:tblGrid>
                <a:gridCol w="4132446">
                  <a:extLst>
                    <a:ext uri="{9D8B030D-6E8A-4147-A177-3AD203B41FA5}">
                      <a16:colId xmlns:a16="http://schemas.microsoft.com/office/drawing/2014/main" val="1193449421"/>
                    </a:ext>
                  </a:extLst>
                </a:gridCol>
                <a:gridCol w="1146275">
                  <a:extLst>
                    <a:ext uri="{9D8B030D-6E8A-4147-A177-3AD203B41FA5}">
                      <a16:colId xmlns:a16="http://schemas.microsoft.com/office/drawing/2014/main" val="3597714790"/>
                    </a:ext>
                  </a:extLst>
                </a:gridCol>
              </a:tblGrid>
              <a:tr h="370840">
                <a:tc>
                  <a:txBody>
                    <a:bodyPr/>
                    <a:lstStyle/>
                    <a:p>
                      <a:r>
                        <a:rPr lang="en-US" sz="1600" b="0" kern="1200" spc="0" baseline="0">
                          <a:solidFill>
                            <a:srgbClr val="000000"/>
                          </a:solidFill>
                          <a:latin typeface="+mj-lt"/>
                          <a:ea typeface="+mn-ea"/>
                          <a:cs typeface="Segoe UI"/>
                        </a:rPr>
                        <a:t>Title</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marL="0" algn="r" defTabSz="932742" rtl="0" eaLnBrk="1" latinLnBrk="0" hangingPunct="1"/>
                      <a:r>
                        <a:rPr lang="en-US" sz="1600" b="0" kern="1200" spc="0" baseline="0">
                          <a:solidFill>
                            <a:srgbClr val="000000"/>
                          </a:solidFill>
                          <a:latin typeface="+mj-lt"/>
                          <a:ea typeface="+mn-ea"/>
                          <a:cs typeface="Segoe UI"/>
                        </a:rPr>
                        <a:t>Slide No.</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29072097"/>
                  </a:ext>
                </a:extLst>
              </a:tr>
              <a:tr h="370840">
                <a:tc>
                  <a:txBody>
                    <a:bodyPr/>
                    <a:lstStyle/>
                    <a:p>
                      <a:pPr marL="0" indent="0" algn="l" defTabSz="914400" rtl="0" eaLnBrk="1" fontAlgn="base" latinLnBrk="0" hangingPunct="1">
                        <a:lnSpc>
                          <a:spcPct val="150000"/>
                        </a:lnSpc>
                        <a:buNone/>
                        <a:defRPr/>
                      </a:pPr>
                      <a:r>
                        <a:rPr lang="en-US" sz="1600" kern="1200">
                          <a:solidFill>
                            <a:srgbClr val="000000"/>
                          </a:solidFill>
                          <a:latin typeface="+mn-lt"/>
                          <a:ea typeface="+mn-ea"/>
                          <a:cs typeface="Segoe UI"/>
                        </a:rPr>
                        <a:t>Be safe with AI-powered chat</a:t>
                      </a:r>
                    </a:p>
                  </a:txBody>
                  <a:tcPr>
                    <a:lnL w="12700" cap="flat" cmpd="sng" algn="ctr">
                      <a:no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lvl="0" indent="0" algn="r" defTabSz="914400">
                        <a:lnSpc>
                          <a:spcPct val="150000"/>
                        </a:lnSpc>
                        <a:buNone/>
                        <a:defRPr/>
                      </a:pPr>
                      <a:r>
                        <a:rPr lang="en-US" sz="1600" kern="1200">
                          <a:solidFill>
                            <a:srgbClr val="000000"/>
                          </a:solidFill>
                          <a:latin typeface="+mn-lt"/>
                          <a:ea typeface="+mn-ea"/>
                          <a:cs typeface="Segoe UI"/>
                        </a:rPr>
                        <a:t>4</a:t>
                      </a:r>
                    </a:p>
                  </a:txBody>
                  <a:tcPr>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00810203"/>
                  </a:ext>
                </a:extLst>
              </a:tr>
              <a:tr h="370840">
                <a:tc>
                  <a:txBody>
                    <a:bodyPr/>
                    <a:lstStyle/>
                    <a:p>
                      <a:pPr marL="0" indent="0" algn="l" rtl="0" eaLnBrk="1" fontAlgn="base" latinLnBrk="0" hangingPunct="1">
                        <a:lnSpc>
                          <a:spcPct val="150000"/>
                        </a:lnSpc>
                        <a:buNone/>
                      </a:pPr>
                      <a:r>
                        <a:rPr lang="en-US" sz="1600" kern="1200">
                          <a:solidFill>
                            <a:srgbClr val="000000"/>
                          </a:solidFill>
                          <a:latin typeface="+mn-lt"/>
                          <a:ea typeface="+mn-ea"/>
                          <a:cs typeface="Segoe UI"/>
                        </a:rPr>
                        <a:t>Get started with Copilot </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0" algn="r" defTabSz="914400" rtl="0" eaLnBrk="1" fontAlgn="base" latinLnBrk="0" hangingPunct="1">
                        <a:lnSpc>
                          <a:spcPct val="150000"/>
                        </a:lnSpc>
                        <a:buNone/>
                        <a:defRPr/>
                      </a:pPr>
                      <a:r>
                        <a:rPr lang="en-US" sz="1600" kern="1200">
                          <a:solidFill>
                            <a:srgbClr val="000000"/>
                          </a:solidFill>
                          <a:latin typeface="+mn-lt"/>
                          <a:ea typeface="+mn-ea"/>
                          <a:cs typeface="Segoe UI"/>
                        </a:rPr>
                        <a:t>11</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38687276"/>
                  </a:ext>
                </a:extLst>
              </a:tr>
              <a:tr h="370840">
                <a:tc>
                  <a:txBody>
                    <a:bodyPr/>
                    <a:lstStyle/>
                    <a:p>
                      <a:pPr marL="0" indent="0" algn="l" defTabSz="914400" rtl="0" eaLnBrk="1" fontAlgn="base" latinLnBrk="0" hangingPunct="1">
                        <a:lnSpc>
                          <a:spcPct val="150000"/>
                        </a:lnSpc>
                        <a:buNone/>
                        <a:defRPr/>
                      </a:pPr>
                      <a:r>
                        <a:rPr lang="en-US" sz="1600" kern="1200">
                          <a:solidFill>
                            <a:srgbClr val="000000"/>
                          </a:solidFill>
                          <a:latin typeface="+mn-lt"/>
                          <a:ea typeface="+mn-ea"/>
                          <a:cs typeface="Segoe UI"/>
                        </a:rPr>
                        <a:t>Get the most out of Copilot</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0" algn="r" defTabSz="914400" rtl="0" eaLnBrk="1" fontAlgn="base" latinLnBrk="0" hangingPunct="1">
                        <a:lnSpc>
                          <a:spcPct val="150000"/>
                        </a:lnSpc>
                        <a:buNone/>
                        <a:defRPr/>
                      </a:pPr>
                      <a:r>
                        <a:rPr lang="en-US" sz="1600" kern="1200">
                          <a:solidFill>
                            <a:srgbClr val="000000"/>
                          </a:solidFill>
                          <a:latin typeface="+mn-lt"/>
                          <a:ea typeface="+mn-ea"/>
                          <a:cs typeface="Segoe UI"/>
                        </a:rPr>
                        <a:t>18</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28903550"/>
                  </a:ext>
                </a:extLst>
              </a:tr>
              <a:tr h="370840">
                <a:tc>
                  <a:txBody>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lang="en-US" sz="1600" kern="1200">
                          <a:solidFill>
                            <a:srgbClr val="000000"/>
                          </a:solidFill>
                          <a:latin typeface="+mn-lt"/>
                          <a:ea typeface="+mn-ea"/>
                          <a:cs typeface="Segoe UI"/>
                        </a:rPr>
                        <a:t>Additional resources</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lvl="0" indent="0" algn="r" defTabSz="914400">
                        <a:lnSpc>
                          <a:spcPct val="150000"/>
                        </a:lnSpc>
                        <a:buNone/>
                        <a:defRPr/>
                      </a:pPr>
                      <a:r>
                        <a:rPr lang="en-US" sz="1600" kern="1200">
                          <a:solidFill>
                            <a:srgbClr val="000000"/>
                          </a:solidFill>
                          <a:latin typeface="+mn-lt"/>
                          <a:ea typeface="+mn-ea"/>
                          <a:cs typeface="Segoe UI"/>
                        </a:rPr>
                        <a:t>27</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73999604"/>
                  </a:ext>
                </a:extLst>
              </a:tr>
              <a:tr h="0">
                <a:tc>
                  <a:txBody>
                    <a:bodyPr/>
                    <a:lstStyle/>
                    <a:p>
                      <a:pPr marL="0" indent="0" algn="l" defTabSz="914400" rtl="0" eaLnBrk="1" fontAlgn="base" latinLnBrk="0" hangingPunct="1">
                        <a:lnSpc>
                          <a:spcPct val="150000"/>
                        </a:lnSpc>
                        <a:buNone/>
                        <a:defRPr/>
                      </a:pPr>
                      <a:endParaRPr lang="en-US" sz="1600" kern="1200">
                        <a:gradFill>
                          <a:gsLst>
                            <a:gs pos="2917">
                              <a:srgbClr val="000000"/>
                            </a:gs>
                            <a:gs pos="30000">
                              <a:srgbClr val="000000"/>
                            </a:gs>
                          </a:gsLst>
                          <a:lin ang="5400000" scaled="0"/>
                        </a:gradFill>
                        <a:latin typeface="+mn-lt"/>
                        <a:ea typeface="+mn-ea"/>
                        <a:cs typeface="Segoe UI"/>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0" algn="r" defTabSz="914400" rtl="0" eaLnBrk="1" fontAlgn="base" latinLnBrk="0" hangingPunct="1">
                        <a:lnSpc>
                          <a:spcPct val="150000"/>
                        </a:lnSpc>
                        <a:buNone/>
                        <a:defRPr/>
                      </a:pPr>
                      <a:endParaRPr lang="en-US" sz="1600" kern="1200">
                        <a:gradFill>
                          <a:gsLst>
                            <a:gs pos="2917">
                              <a:srgbClr val="000000"/>
                            </a:gs>
                            <a:gs pos="30000">
                              <a:srgbClr val="000000"/>
                            </a:gs>
                          </a:gsLst>
                          <a:lin ang="5400000" scaled="0"/>
                        </a:gradFill>
                        <a:latin typeface="+mn-lt"/>
                        <a:ea typeface="+mn-ea"/>
                        <a:cs typeface="Segoe UI"/>
                      </a:endParaRP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84466207"/>
                  </a:ext>
                </a:extLst>
              </a:tr>
              <a:tr h="370840">
                <a:tc>
                  <a:txBody>
                    <a:bodyPr/>
                    <a:lstStyle/>
                    <a:p>
                      <a:pPr marL="0" indent="0" algn="l" defTabSz="914400" rtl="0" eaLnBrk="1" fontAlgn="base" latinLnBrk="0" hangingPunct="1">
                        <a:lnSpc>
                          <a:spcPct val="150000"/>
                        </a:lnSpc>
                        <a:buNone/>
                        <a:defRPr/>
                      </a:pPr>
                      <a:endParaRPr lang="en-US" sz="1600" kern="1200">
                        <a:gradFill>
                          <a:gsLst>
                            <a:gs pos="2917">
                              <a:srgbClr val="000000"/>
                            </a:gs>
                            <a:gs pos="30000">
                              <a:srgbClr val="000000"/>
                            </a:gs>
                          </a:gsLst>
                          <a:lin ang="5400000" scaled="0"/>
                        </a:gradFill>
                        <a:latin typeface="+mn-lt"/>
                        <a:ea typeface="+mn-ea"/>
                        <a:cs typeface="Segoe UI"/>
                      </a:endParaRPr>
                    </a:p>
                  </a:txBody>
                  <a:tcP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defTabSz="914400" rtl="0" eaLnBrk="1" fontAlgn="base" latinLnBrk="0" hangingPunct="1">
                        <a:lnSpc>
                          <a:spcPct val="150000"/>
                        </a:lnSpc>
                        <a:buNone/>
                        <a:defRPr/>
                      </a:pPr>
                      <a:endParaRPr lang="en-US" sz="1600" kern="1200">
                        <a:gradFill>
                          <a:gsLst>
                            <a:gs pos="2917">
                              <a:srgbClr val="000000"/>
                            </a:gs>
                            <a:gs pos="30000">
                              <a:srgbClr val="000000"/>
                            </a:gs>
                          </a:gsLst>
                          <a:lin ang="5400000" scaled="0"/>
                        </a:gradFill>
                        <a:latin typeface="+mn-lt"/>
                        <a:ea typeface="+mn-ea"/>
                        <a:cs typeface="Segoe UI"/>
                      </a:endParaRP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41605327"/>
                  </a:ext>
                </a:extLst>
              </a:tr>
            </a:tbl>
          </a:graphicData>
        </a:graphic>
      </p:graphicFrame>
      <p:sp>
        <p:nvSpPr>
          <p:cNvPr id="2" name="TextBox 1">
            <a:extLst>
              <a:ext uri="{FF2B5EF4-FFF2-40B4-BE49-F238E27FC236}">
                <a16:creationId xmlns:a16="http://schemas.microsoft.com/office/drawing/2014/main" id="{C2EDB756-8ADD-EA55-69D6-C273D191FCC0}"/>
              </a:ext>
            </a:extLst>
          </p:cNvPr>
          <p:cNvSpPr txBox="1"/>
          <p:nvPr/>
        </p:nvSpPr>
        <p:spPr>
          <a:xfrm>
            <a:off x="9032585" y="6293078"/>
            <a:ext cx="4138612" cy="21544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Segoe UI"/>
              </a:rPr>
              <a:t>Copilot homepage</a:t>
            </a:r>
          </a:p>
        </p:txBody>
      </p:sp>
      <p:pic>
        <p:nvPicPr>
          <p:cNvPr id="9" name="Picture 8" descr="A screenshot of a computer&#10;&#10;Description automatically generated">
            <a:extLst>
              <a:ext uri="{FF2B5EF4-FFF2-40B4-BE49-F238E27FC236}">
                <a16:creationId xmlns:a16="http://schemas.microsoft.com/office/drawing/2014/main" id="{BC327853-801A-6081-525A-48A3FFF5D4FD}"/>
              </a:ext>
            </a:extLst>
          </p:cNvPr>
          <p:cNvPicPr>
            <a:picLocks noChangeAspect="1"/>
          </p:cNvPicPr>
          <p:nvPr/>
        </p:nvPicPr>
        <p:blipFill>
          <a:blip r:embed="rId4">
            <a:extLst>
              <a:ext uri="{28A0092B-C50C-407E-A947-70E740481C1C}">
                <a14:useLocalDpi xmlns:a14="http://schemas.microsoft.com/office/drawing/2010/main" val="0"/>
              </a:ext>
            </a:extLst>
          </a:blip>
          <a:srcRect r="38307"/>
          <a:stretch/>
        </p:blipFill>
        <p:spPr>
          <a:xfrm>
            <a:off x="6075680" y="572545"/>
            <a:ext cx="6116320" cy="5851753"/>
          </a:xfrm>
          <a:prstGeom prst="rect">
            <a:avLst/>
          </a:prstGeom>
        </p:spPr>
      </p:pic>
    </p:spTree>
    <p:extLst>
      <p:ext uri="{BB962C8B-B14F-4D97-AF65-F5344CB8AC3E}">
        <p14:creationId xmlns:p14="http://schemas.microsoft.com/office/powerpoint/2010/main" val="27101582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6ECE8D-3772-8A96-9B8A-55F2B8C60C90}"/>
              </a:ext>
            </a:extLst>
          </p:cNvPr>
          <p:cNvSpPr txBox="1"/>
          <p:nvPr/>
        </p:nvSpPr>
        <p:spPr>
          <a:xfrm>
            <a:off x="1562679" y="3902153"/>
            <a:ext cx="9066635" cy="369332"/>
          </a:xfrm>
          <a:prstGeom prst="rect">
            <a:avLst/>
          </a:prstGeom>
          <a:noFill/>
        </p:spPr>
        <p:txBody>
          <a:bodyPr wrap="square" lIns="0" tIns="0" rIns="0" bIns="0" anchor="t">
            <a:spAutoFit/>
          </a:bodyPr>
          <a:lstStyle/>
          <a:p>
            <a:pPr algn="ctr" defTabSz="914367">
              <a:defRPr/>
            </a:pPr>
            <a:r>
              <a:rPr lang="en-US" sz="2400" spc="-50">
                <a:ln w="3175">
                  <a:noFill/>
                </a:ln>
                <a:solidFill>
                  <a:srgbClr val="000000"/>
                </a:solidFill>
                <a:latin typeface="+mj-lt"/>
                <a:cs typeface="Segoe UI"/>
              </a:rPr>
              <a:t>Your everyday AI companion</a:t>
            </a:r>
            <a:endParaRPr lang="en-US" sz="1200" spc="-50">
              <a:ln w="3175">
                <a:noFill/>
              </a:ln>
              <a:latin typeface="+mj-lt"/>
              <a:cs typeface="Segoe UI Semibold"/>
            </a:endParaRPr>
          </a:p>
        </p:txBody>
      </p:sp>
      <p:pic>
        <p:nvPicPr>
          <p:cNvPr id="1026" name="Picture 2">
            <a:extLst>
              <a:ext uri="{FF2B5EF4-FFF2-40B4-BE49-F238E27FC236}">
                <a16:creationId xmlns:a16="http://schemas.microsoft.com/office/drawing/2014/main" id="{DE60E1C8-F3DA-3D8B-9783-A03CA9A92E7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3595"/>
          <a:stretch/>
        </p:blipFill>
        <p:spPr bwMode="auto">
          <a:xfrm>
            <a:off x="4879471" y="2001740"/>
            <a:ext cx="2433057" cy="106738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7748C4B-01E6-C990-8068-F29F83A724AB}"/>
              </a:ext>
            </a:extLst>
          </p:cNvPr>
          <p:cNvSpPr txBox="1"/>
          <p:nvPr/>
        </p:nvSpPr>
        <p:spPr>
          <a:xfrm>
            <a:off x="2347864" y="2957879"/>
            <a:ext cx="7496269" cy="830997"/>
          </a:xfrm>
          <a:prstGeom prst="rect">
            <a:avLst/>
          </a:prstGeom>
          <a:noFill/>
        </p:spPr>
        <p:txBody>
          <a:bodyPr wrap="square" lIns="0" tIns="0" rIns="0" bIns="0" rtlCol="0">
            <a:spAutoFit/>
          </a:bodyPr>
          <a:lstStyle/>
          <a:p>
            <a:pPr algn="ctr"/>
            <a:r>
              <a:rPr lang="en-US" sz="5400">
                <a:gradFill>
                  <a:gsLst>
                    <a:gs pos="2917">
                      <a:schemeClr val="tx1"/>
                    </a:gs>
                    <a:gs pos="30000">
                      <a:schemeClr val="tx1"/>
                    </a:gs>
                  </a:gsLst>
                  <a:lin ang="5400000" scaled="0"/>
                </a:gradFill>
                <a:latin typeface="+mj-lt"/>
              </a:rPr>
              <a:t>Microsoft Copilot</a:t>
            </a:r>
          </a:p>
        </p:txBody>
      </p:sp>
      <p:sp>
        <p:nvSpPr>
          <p:cNvPr id="5" name="Rectangle 4">
            <a:extLst>
              <a:ext uri="{FF2B5EF4-FFF2-40B4-BE49-F238E27FC236}">
                <a16:creationId xmlns:a16="http://schemas.microsoft.com/office/drawing/2014/main" id="{FD397EFE-3CD8-C5D3-7AF9-343492B84FD1}"/>
              </a:ext>
            </a:extLst>
          </p:cNvPr>
          <p:cNvSpPr/>
          <p:nvPr/>
        </p:nvSpPr>
        <p:spPr bwMode="auto">
          <a:xfrm>
            <a:off x="329624" y="240146"/>
            <a:ext cx="2466110" cy="738664"/>
          </a:xfrm>
          <a:prstGeom prst="rect">
            <a:avLst/>
          </a:prstGeom>
          <a:solidFill>
            <a:srgbClr val="FFFF00"/>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ysClr val="windowText" lastClr="000000"/>
                </a:solidFill>
                <a:ea typeface="Segoe UI" pitchFamily="34" charset="0"/>
                <a:cs typeface="Segoe UI" pitchFamily="34" charset="0"/>
              </a:rPr>
              <a:t>Your logo here</a:t>
            </a:r>
          </a:p>
        </p:txBody>
      </p:sp>
    </p:spTree>
    <p:extLst>
      <p:ext uri="{BB962C8B-B14F-4D97-AF65-F5344CB8AC3E}">
        <p14:creationId xmlns:p14="http://schemas.microsoft.com/office/powerpoint/2010/main" val="24952148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Rectangle: Rounded Corners 2">
            <a:extLst>
              <a:ext uri="{FF2B5EF4-FFF2-40B4-BE49-F238E27FC236}">
                <a16:creationId xmlns:a16="http://schemas.microsoft.com/office/drawing/2014/main" id="{207850E3-8EFD-5457-90F7-9E211487C7C7}"/>
              </a:ext>
            </a:extLst>
          </p:cNvPr>
          <p:cNvSpPr/>
          <p:nvPr/>
        </p:nvSpPr>
        <p:spPr bwMode="auto">
          <a:xfrm>
            <a:off x="445091" y="1246910"/>
            <a:ext cx="11296945" cy="4831162"/>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A7807A13-13B4-0E09-03DC-97A7202E8D61}"/>
              </a:ext>
            </a:extLst>
          </p:cNvPr>
          <p:cNvSpPr>
            <a:spLocks noGrp="1"/>
          </p:cNvSpPr>
          <p:nvPr>
            <p:ph type="title"/>
          </p:nvPr>
        </p:nvSpPr>
        <p:spPr>
          <a:xfrm>
            <a:off x="588263" y="457200"/>
            <a:ext cx="11018520" cy="553998"/>
          </a:xfrm>
        </p:spPr>
        <p:txBody>
          <a:bodyPr/>
          <a:lstStyle/>
          <a:p>
            <a:pPr defTabSz="914367">
              <a:defRPr/>
            </a:pPr>
            <a:r>
              <a:rPr lang="en-US">
                <a:solidFill>
                  <a:srgbClr val="000000"/>
                </a:solidFill>
                <a:cs typeface="+mn-cs"/>
              </a:rPr>
              <a:t>Be safe with AI-powered chat</a:t>
            </a:r>
          </a:p>
        </p:txBody>
      </p:sp>
      <p:grpSp>
        <p:nvGrpSpPr>
          <p:cNvPr id="4" name="Group 3">
            <a:extLst>
              <a:ext uri="{FF2B5EF4-FFF2-40B4-BE49-F238E27FC236}">
                <a16:creationId xmlns:a16="http://schemas.microsoft.com/office/drawing/2014/main" id="{38B94EEE-C2B1-6CF9-1702-FD00055469F5}"/>
              </a:ext>
            </a:extLst>
          </p:cNvPr>
          <p:cNvGrpSpPr/>
          <p:nvPr/>
        </p:nvGrpSpPr>
        <p:grpSpPr>
          <a:xfrm>
            <a:off x="4527929" y="1734322"/>
            <a:ext cx="6603262" cy="4054179"/>
            <a:chOff x="4527929" y="1633480"/>
            <a:chExt cx="6603262" cy="4054179"/>
          </a:xfrm>
        </p:grpSpPr>
        <p:sp>
          <p:nvSpPr>
            <p:cNvPr id="8" name="TextBox 7">
              <a:extLst>
                <a:ext uri="{FF2B5EF4-FFF2-40B4-BE49-F238E27FC236}">
                  <a16:creationId xmlns:a16="http://schemas.microsoft.com/office/drawing/2014/main" id="{975E34DB-3D87-DA1F-0080-F9858147A5DA}"/>
                </a:ext>
              </a:extLst>
            </p:cNvPr>
            <p:cNvSpPr txBox="1"/>
            <p:nvPr/>
          </p:nvSpPr>
          <p:spPr>
            <a:xfrm>
              <a:off x="4620573" y="2486783"/>
              <a:ext cx="6510618" cy="3200876"/>
            </a:xfrm>
            <a:prstGeom prst="rect">
              <a:avLst/>
            </a:prstGeom>
            <a:noFill/>
          </p:spPr>
          <p:txBody>
            <a:bodyPr wrap="square" lIns="0" tIns="0" rIns="0" bIns="0" rtlCol="0" anchor="t">
              <a:spAutoFit/>
            </a:bodyPr>
            <a:lstStyle/>
            <a:p>
              <a:pPr>
                <a:defRPr/>
              </a:pPr>
              <a:r>
                <a:rPr lang="en-US" sz="1600">
                  <a:ea typeface="+mn-lt"/>
                  <a:cs typeface="+mn-lt"/>
                </a:rPr>
                <a:t>Copilot enables you to:</a:t>
              </a:r>
              <a:endParaRPr lang="en-US">
                <a:cs typeface="Segoe UI"/>
              </a:endParaRPr>
            </a:p>
            <a:p>
              <a:pPr marL="285750" indent="-285750">
                <a:buFont typeface="Arial"/>
                <a:buChar char="•"/>
                <a:defRPr/>
              </a:pPr>
              <a:r>
                <a:rPr lang="en-US" sz="1600">
                  <a:ea typeface="+mn-lt"/>
                  <a:cs typeface="+mn-lt"/>
                </a:rPr>
                <a:t>Get your questions answered</a:t>
              </a:r>
            </a:p>
            <a:p>
              <a:pPr marL="285750" indent="-285750">
                <a:buFont typeface="Arial"/>
                <a:buChar char="•"/>
                <a:defRPr/>
              </a:pPr>
              <a:r>
                <a:rPr lang="en-US" sz="1600">
                  <a:ea typeface="+mn-lt"/>
                  <a:cs typeface="+mn-lt"/>
                </a:rPr>
                <a:t>Quickly summarize long PDFs and articles</a:t>
              </a:r>
              <a:endParaRPr lang="en-US">
                <a:ea typeface="+mn-lt"/>
                <a:cs typeface="+mn-lt"/>
              </a:endParaRPr>
            </a:p>
            <a:p>
              <a:pPr marL="285750" indent="-285750">
                <a:buFont typeface="Arial"/>
                <a:buChar char="•"/>
                <a:defRPr/>
              </a:pPr>
              <a:r>
                <a:rPr lang="en-US" sz="1600">
                  <a:ea typeface="+mn-lt"/>
                  <a:cs typeface="+mn-lt"/>
                </a:rPr>
                <a:t>Effortlessly craft professional and customer-ready content </a:t>
              </a:r>
              <a:endParaRPr lang="en-US" sz="1600">
                <a:cs typeface="Segoe UI"/>
              </a:endParaRPr>
            </a:p>
            <a:p>
              <a:pPr marL="285750" indent="-285750">
                <a:buFont typeface="Arial"/>
                <a:buChar char="•"/>
                <a:defRPr/>
              </a:pPr>
              <a:r>
                <a:rPr lang="en-US" sz="1600">
                  <a:ea typeface="+mn-lt"/>
                  <a:cs typeface="+mn-lt"/>
                </a:rPr>
                <a:t>Create stunning images for social media, articles, emails, and more</a:t>
              </a:r>
              <a:br>
                <a:rPr lang="en-US" sz="1600">
                  <a:cs typeface="Segoe UI"/>
                </a:rPr>
              </a:br>
              <a:endParaRPr lang="en-US" sz="1600">
                <a:gradFill>
                  <a:gsLst>
                    <a:gs pos="2917">
                      <a:srgbClr val="000000"/>
                    </a:gs>
                    <a:gs pos="30000">
                      <a:srgbClr val="000000"/>
                    </a:gs>
                  </a:gsLst>
                  <a:lin ang="5400000" scaled="0"/>
                </a:gradFill>
                <a:cs typeface="Segoe UI"/>
              </a:endParaRPr>
            </a:p>
            <a:p>
              <a:pPr>
                <a:defRPr/>
              </a:pPr>
              <a:r>
                <a:rPr lang="en-US" sz="1600">
                  <a:solidFill>
                    <a:srgbClr val="000000"/>
                  </a:solidFill>
                  <a:latin typeface="+mj-lt"/>
                  <a:cs typeface="Segoe UI"/>
                </a:rPr>
                <a:t>Using non-approved AI web services can expose our company’s data to the public.</a:t>
              </a:r>
              <a:r>
                <a:rPr lang="en-US" sz="1600">
                  <a:gradFill>
                    <a:gsLst>
                      <a:gs pos="2917">
                        <a:srgbClr val="000000"/>
                      </a:gs>
                      <a:gs pos="30000">
                        <a:srgbClr val="000000"/>
                      </a:gs>
                    </a:gsLst>
                    <a:lin ang="5400000" scaled="0"/>
                  </a:gradFill>
                  <a:cs typeface="Segoe UI"/>
                </a:rPr>
                <a:t> Always use Microsoft Copilot for your AI chat needs to help keep our company data safe with built-in enterprise data protection from Microsoft.</a:t>
              </a: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marR="0" lvl="0" algn="l" defTabSz="914400" rtl="0" eaLnBrk="1" fontAlgn="auto" latinLnBrk="0" hangingPunct="1">
                <a:lnSpc>
                  <a:spcPct val="100000"/>
                </a:lnSpc>
                <a:spcBef>
                  <a:spcPts val="0"/>
                </a:spcBef>
                <a:spcAft>
                  <a:spcPts val="0"/>
                </a:spcAft>
                <a:buClrTx/>
                <a:buSzTx/>
                <a:tabLst/>
                <a:defRPr/>
              </a:pPr>
              <a:r>
                <a:rPr lang="en-US" sz="1600">
                  <a:gradFill>
                    <a:gsLst>
                      <a:gs pos="2917">
                        <a:srgbClr val="000000"/>
                      </a:gs>
                      <a:gs pos="30000">
                        <a:srgbClr val="000000"/>
                      </a:gs>
                    </a:gsLst>
                    <a:lin ang="5400000" scaled="0"/>
                  </a:gradFill>
                  <a:cs typeface="Segoe UI"/>
                </a:rPr>
                <a:t>We’ll help you learn how to use AI intelligently and safely. </a:t>
              </a:r>
            </a:p>
            <a:p>
              <a:pPr marR="0" lvl="0" algn="l" defTabSz="914400" rtl="0" eaLnBrk="1" fontAlgn="auto" latinLnBrk="0" hangingPunct="1">
                <a:lnSpc>
                  <a:spcPct val="100000"/>
                </a:lnSpc>
                <a:spcBef>
                  <a:spcPts val="0"/>
                </a:spcBef>
                <a:spcAft>
                  <a:spcPts val="0"/>
                </a:spcAft>
                <a:buClrTx/>
                <a:buSzTx/>
                <a:tabLst/>
                <a:defRPr/>
              </a:pPr>
              <a:r>
                <a:rPr lang="en-US" sz="1600">
                  <a:gradFill>
                    <a:gsLst>
                      <a:gs pos="2917">
                        <a:srgbClr val="000000"/>
                      </a:gs>
                      <a:gs pos="30000">
                        <a:srgbClr val="000000"/>
                      </a:gs>
                    </a:gsLst>
                    <a:lin ang="5400000" scaled="0"/>
                  </a:gradFill>
                  <a:cs typeface="Segoe UI"/>
                </a:rPr>
                <a:t>Let’s get started!</a:t>
              </a:r>
            </a:p>
          </p:txBody>
        </p:sp>
        <p:sp>
          <p:nvSpPr>
            <p:cNvPr id="9" name="TextBox 8">
              <a:extLst>
                <a:ext uri="{FF2B5EF4-FFF2-40B4-BE49-F238E27FC236}">
                  <a16:creationId xmlns:a16="http://schemas.microsoft.com/office/drawing/2014/main" id="{34864814-BD60-9260-DF23-1386DDB03770}"/>
                </a:ext>
              </a:extLst>
            </p:cNvPr>
            <p:cNvSpPr txBox="1"/>
            <p:nvPr/>
          </p:nvSpPr>
          <p:spPr>
            <a:xfrm>
              <a:off x="4527929" y="1633480"/>
              <a:ext cx="6510617" cy="599908"/>
            </a:xfrm>
            <a:prstGeom prst="rect">
              <a:avLst/>
            </a:prstGeom>
            <a:noFill/>
          </p:spPr>
          <p:txBody>
            <a:bodyPr wrap="square" lIns="91440" tIns="45720" rIns="91440" bIns="45720" anchor="t">
              <a:spAutoFit/>
            </a:bodyPr>
            <a:lstStyle/>
            <a:p>
              <a:pPr>
                <a:lnSpc>
                  <a:spcPct val="107000"/>
                </a:lnSpc>
                <a:spcBef>
                  <a:spcPts val="1200"/>
                </a:spcBef>
                <a:spcAft>
                  <a:spcPts val="800"/>
                </a:spcAft>
                <a:defRPr/>
              </a:pPr>
              <a:r>
                <a:rPr lang="en-US" sz="1600">
                  <a:solidFill>
                    <a:srgbClr val="000000"/>
                  </a:solidFill>
                  <a:latin typeface="+mj-lt"/>
                  <a:cs typeface="Segoe UI"/>
                </a:rPr>
                <a:t>At &lt;</a:t>
              </a:r>
              <a:r>
                <a:rPr lang="en-US" sz="1600">
                  <a:solidFill>
                    <a:srgbClr val="000000"/>
                  </a:solidFill>
                  <a:highlight>
                    <a:srgbClr val="FFFF00"/>
                  </a:highlight>
                  <a:latin typeface="+mj-lt"/>
                  <a:cs typeface="Segoe UI"/>
                </a:rPr>
                <a:t>company name</a:t>
              </a:r>
              <a:r>
                <a:rPr lang="en-US" sz="1600">
                  <a:solidFill>
                    <a:srgbClr val="000000"/>
                  </a:solidFill>
                  <a:latin typeface="+mj-lt"/>
                  <a:cs typeface="Segoe UI"/>
                </a:rPr>
                <a:t>&gt;, we use Microsoft Copilot with enterprise data protection as our approved AI chat solution. </a:t>
              </a:r>
              <a:endParaRPr lang="en-US" sz="1600">
                <a:solidFill>
                  <a:srgbClr val="000000"/>
                </a:solidFill>
                <a:latin typeface="+mj-lt"/>
                <a:cs typeface="Segoe UI" panose="020B0502040204020203" pitchFamily="34" charset="0"/>
              </a:endParaRPr>
            </a:p>
          </p:txBody>
        </p:sp>
      </p:grpSp>
      <p:pic>
        <p:nvPicPr>
          <p:cNvPr id="6" name="Picture 5">
            <a:extLst>
              <a:ext uri="{FF2B5EF4-FFF2-40B4-BE49-F238E27FC236}">
                <a16:creationId xmlns:a16="http://schemas.microsoft.com/office/drawing/2014/main" id="{403B2E52-2BD2-C415-CB55-8D3367A63527}"/>
              </a:ext>
            </a:extLst>
          </p:cNvPr>
          <p:cNvPicPr>
            <a:picLocks noChangeAspect="1"/>
          </p:cNvPicPr>
          <p:nvPr/>
        </p:nvPicPr>
        <p:blipFill>
          <a:blip r:embed="rId3">
            <a:extLst>
              <a:ext uri="{28A0092B-C50C-407E-A947-70E740481C1C}">
                <a14:useLocalDpi xmlns:a14="http://schemas.microsoft.com/office/drawing/2010/main" val="0"/>
              </a:ext>
            </a:extLst>
          </a:blip>
          <a:srcRect b="46910"/>
          <a:stretch/>
        </p:blipFill>
        <p:spPr>
          <a:xfrm>
            <a:off x="1586011" y="2812027"/>
            <a:ext cx="1807253" cy="745990"/>
          </a:xfrm>
          <a:prstGeom prst="rect">
            <a:avLst/>
          </a:prstGeom>
        </p:spPr>
      </p:pic>
      <p:sp>
        <p:nvSpPr>
          <p:cNvPr id="5" name="TextBox 4">
            <a:extLst>
              <a:ext uri="{FF2B5EF4-FFF2-40B4-BE49-F238E27FC236}">
                <a16:creationId xmlns:a16="http://schemas.microsoft.com/office/drawing/2014/main" id="{0BA87C95-1741-710A-8408-FF7748FE4D11}"/>
              </a:ext>
            </a:extLst>
          </p:cNvPr>
          <p:cNvSpPr txBox="1"/>
          <p:nvPr/>
        </p:nvSpPr>
        <p:spPr>
          <a:xfrm>
            <a:off x="1100055" y="3484645"/>
            <a:ext cx="2779163" cy="861774"/>
          </a:xfrm>
          <a:prstGeom prst="rect">
            <a:avLst/>
          </a:prstGeom>
          <a:noFill/>
        </p:spPr>
        <p:txBody>
          <a:bodyPr wrap="square" lIns="0" tIns="0" rIns="0" bIns="0" rtlCol="0">
            <a:spAutoFit/>
          </a:bodyPr>
          <a:lstStyle/>
          <a:p>
            <a:pPr algn="ctr"/>
            <a:r>
              <a:rPr lang="en-US" sz="2800">
                <a:gradFill>
                  <a:gsLst>
                    <a:gs pos="2917">
                      <a:schemeClr val="tx1"/>
                    </a:gs>
                    <a:gs pos="30000">
                      <a:schemeClr val="tx1"/>
                    </a:gs>
                  </a:gsLst>
                  <a:lin ang="5400000" scaled="0"/>
                </a:gradFill>
                <a:latin typeface="+mj-lt"/>
              </a:rPr>
              <a:t>Microsoft </a:t>
            </a:r>
          </a:p>
          <a:p>
            <a:pPr algn="ctr"/>
            <a:r>
              <a:rPr lang="en-US" sz="2800">
                <a:gradFill>
                  <a:gsLst>
                    <a:gs pos="2917">
                      <a:schemeClr val="tx1"/>
                    </a:gs>
                    <a:gs pos="30000">
                      <a:schemeClr val="tx1"/>
                    </a:gs>
                  </a:gsLst>
                  <a:lin ang="5400000" scaled="0"/>
                </a:gradFill>
                <a:latin typeface="+mj-lt"/>
              </a:rPr>
              <a:t>Copilot</a:t>
            </a:r>
          </a:p>
        </p:txBody>
      </p:sp>
    </p:spTree>
    <p:extLst>
      <p:ext uri="{BB962C8B-B14F-4D97-AF65-F5344CB8AC3E}">
        <p14:creationId xmlns:p14="http://schemas.microsoft.com/office/powerpoint/2010/main" val="32629183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 name="Rectangle: Rounded Corners 3">
            <a:extLst>
              <a:ext uri="{FF2B5EF4-FFF2-40B4-BE49-F238E27FC236}">
                <a16:creationId xmlns:a16="http://schemas.microsoft.com/office/drawing/2014/main" id="{20FB3DC8-6AB5-4753-A9E0-36E5F7427362}"/>
              </a:ext>
            </a:extLst>
          </p:cNvPr>
          <p:cNvSpPr/>
          <p:nvPr/>
        </p:nvSpPr>
        <p:spPr bwMode="auto">
          <a:xfrm>
            <a:off x="445091" y="1246910"/>
            <a:ext cx="11296945" cy="4831162"/>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lang="en-US" sz="3600" baseline="0">
                <a:latin typeface="Segoe UI Semibold"/>
              </a:rPr>
              <a:t>Copilot – a new way to search</a:t>
            </a: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D1A38F1F-D99D-D1F1-193C-F3730C321120}"/>
              </a:ext>
            </a:extLst>
          </p:cNvPr>
          <p:cNvSpPr txBox="1"/>
          <p:nvPr/>
        </p:nvSpPr>
        <p:spPr>
          <a:xfrm>
            <a:off x="995923" y="1820478"/>
            <a:ext cx="9840737" cy="3939540"/>
          </a:xfrm>
          <a:prstGeom prst="rect">
            <a:avLst/>
          </a:prstGeom>
          <a:noFill/>
        </p:spPr>
        <p:txBody>
          <a:bodyPr wrap="square" lIns="0" tIns="0" rIns="0" bIns="0" rtlCol="0" anchor="t">
            <a:spAutoFit/>
          </a:bodyPr>
          <a:lstStyle/>
          <a:p>
            <a:pPr>
              <a:defRPr/>
            </a:pPr>
            <a:r>
              <a:rPr lang="en-US" sz="1600">
                <a:gradFill>
                  <a:gsLst>
                    <a:gs pos="2917">
                      <a:srgbClr val="000000"/>
                    </a:gs>
                    <a:gs pos="30000">
                      <a:srgbClr val="000000"/>
                    </a:gs>
                  </a:gsLst>
                  <a:lin ang="5400000" scaled="0"/>
                </a:gradFill>
                <a:cs typeface="Segoe UI"/>
              </a:rPr>
              <a:t>Instead of searching the internet with keywords and getting pages of links, you can now chat with Copilot in </a:t>
            </a:r>
            <a:r>
              <a:rPr lang="en-US" sz="1600">
                <a:gradFill>
                  <a:gsLst>
                    <a:gs pos="2917">
                      <a:srgbClr val="000000"/>
                    </a:gs>
                    <a:gs pos="30000">
                      <a:srgbClr val="000000"/>
                    </a:gs>
                  </a:gsLst>
                  <a:lin ang="5400000" scaled="0"/>
                </a:gradFill>
                <a:latin typeface="Segoe UI semibold(Body)"/>
                <a:cs typeface="Segoe UI"/>
              </a:rPr>
              <a:t>conversational language </a:t>
            </a:r>
            <a:r>
              <a:rPr lang="en-US" sz="1600">
                <a:gradFill>
                  <a:gsLst>
                    <a:gs pos="2917">
                      <a:srgbClr val="000000"/>
                    </a:gs>
                    <a:gs pos="30000">
                      <a:srgbClr val="000000"/>
                    </a:gs>
                  </a:gsLst>
                  <a:lin ang="5400000" scaled="0"/>
                </a:gradFill>
                <a:cs typeface="Segoe UI"/>
              </a:rPr>
              <a:t>to get detailed, customized answers from the internet:</a:t>
            </a: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marR="0" lvl="0" algn="l" defTabSz="914400" rtl="0" eaLnBrk="1" fontAlgn="auto" latinLnBrk="0" hangingPunct="1">
              <a:lnSpc>
                <a:spcPct val="100000"/>
              </a:lnSpc>
              <a:spcBef>
                <a:spcPts val="0"/>
              </a:spcBef>
              <a:spcAft>
                <a:spcPts val="0"/>
              </a:spcAft>
              <a:buClrTx/>
              <a:buSzTx/>
              <a:tabLst/>
              <a:defRPr/>
            </a:pPr>
            <a:r>
              <a:rPr lang="en-US" sz="1600">
                <a:gradFill>
                  <a:gsLst>
                    <a:gs pos="2917">
                      <a:srgbClr val="000000"/>
                    </a:gs>
                    <a:gs pos="30000">
                      <a:srgbClr val="000000"/>
                    </a:gs>
                  </a:gsLst>
                  <a:lin ang="5400000" scaled="0"/>
                </a:gradFill>
                <a:cs typeface="Segoe UI"/>
              </a:rPr>
              <a:t>You can ask for:</a:t>
            </a: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a:defRPr/>
            </a:pPr>
            <a:r>
              <a:rPr lang="en-US" sz="1600">
                <a:gradFill>
                  <a:gsLst>
                    <a:gs pos="2917">
                      <a:srgbClr val="000000"/>
                    </a:gs>
                    <a:gs pos="30000">
                      <a:srgbClr val="000000"/>
                    </a:gs>
                  </a:gsLst>
                  <a:lin ang="5400000" scaled="0"/>
                </a:gradFill>
                <a:cs typeface="Segoe UI"/>
              </a:rPr>
              <a:t>Microsoft Copilot can connect the dots across data points and provide new answers that haven’t been written before. </a:t>
            </a:r>
          </a:p>
          <a:p>
            <a:pPr marR="0" lvl="0" algn="l" defTabSz="914400" rtl="0" eaLnBrk="1" fontAlgn="auto" latinLnBrk="0" hangingPunct="1">
              <a:lnSpc>
                <a:spcPct val="100000"/>
              </a:lnSpc>
              <a:spcBef>
                <a:spcPts val="0"/>
              </a:spcBef>
              <a:spcAft>
                <a:spcPts val="0"/>
              </a:spcAft>
              <a:buClrTx/>
              <a:buSzTx/>
              <a:tabLst/>
              <a:defRPr/>
            </a:pPr>
            <a:endParaRPr lang="en-US" sz="1600">
              <a:gradFill>
                <a:gsLst>
                  <a:gs pos="2917">
                    <a:srgbClr val="000000"/>
                  </a:gs>
                  <a:gs pos="30000">
                    <a:srgbClr val="000000"/>
                  </a:gs>
                </a:gsLst>
                <a:lin ang="5400000" scaled="0"/>
              </a:gradFill>
              <a:cs typeface="Segoe UI"/>
            </a:endParaRPr>
          </a:p>
          <a:p>
            <a:pPr>
              <a:defRPr/>
            </a:pPr>
            <a:r>
              <a:rPr lang="en-US" sz="1600">
                <a:gradFill>
                  <a:gsLst>
                    <a:gs pos="2917">
                      <a:srgbClr val="000000"/>
                    </a:gs>
                    <a:gs pos="30000">
                      <a:srgbClr val="000000"/>
                    </a:gs>
                  </a:gsLst>
                  <a:lin ang="5400000" scaled="0"/>
                </a:gradFill>
                <a:cs typeface="Segoe UI"/>
              </a:rPr>
              <a:t>Chat is the new way to “internet.” </a:t>
            </a:r>
            <a:r>
              <a:rPr lang="en-US" sz="1600" b="1">
                <a:gradFill>
                  <a:gsLst>
                    <a:gs pos="2917">
                      <a:srgbClr val="000000"/>
                    </a:gs>
                    <a:gs pos="30000">
                      <a:srgbClr val="000000"/>
                    </a:gs>
                  </a:gsLst>
                  <a:lin ang="5400000" scaled="0"/>
                </a:gradFill>
                <a:latin typeface="Segoe UI semibold(Body)"/>
                <a:cs typeface="Segoe UI"/>
              </a:rPr>
              <a:t>Simply put, AI-powered chat gives you custom answers.</a:t>
            </a:r>
          </a:p>
        </p:txBody>
      </p:sp>
      <p:sp>
        <p:nvSpPr>
          <p:cNvPr id="12" name="Title 1">
            <a:extLst>
              <a:ext uri="{FF2B5EF4-FFF2-40B4-BE49-F238E27FC236}">
                <a16:creationId xmlns:a16="http://schemas.microsoft.com/office/drawing/2014/main" id="{A8D2A986-0DF5-8779-1974-2B10CCC56DDE}"/>
              </a:ext>
            </a:extLst>
          </p:cNvPr>
          <p:cNvSpPr>
            <a:spLocks noGrp="1"/>
          </p:cNvSpPr>
          <p:nvPr>
            <p:ph type="title"/>
          </p:nvPr>
        </p:nvSpPr>
        <p:spPr>
          <a:xfrm>
            <a:off x="535169" y="262838"/>
            <a:ext cx="11018520" cy="553998"/>
          </a:xfrm>
        </p:spPr>
        <p:txBody>
          <a:bodyPr lIns="91440" tIns="45720" rIns="91440" bIns="45720" anchor="t"/>
          <a:lstStyle/>
          <a:p>
            <a:pPr defTabSz="914367">
              <a:defRPr/>
            </a:pPr>
            <a:r>
              <a:rPr lang="en-US">
                <a:solidFill>
                  <a:srgbClr val="000000"/>
                </a:solidFill>
                <a:cs typeface="Segoe UI Semibold"/>
              </a:rPr>
              <a:t>Microsoft Copilot – a new way to search</a:t>
            </a:r>
            <a:endParaRPr lang="en-US"/>
          </a:p>
        </p:txBody>
      </p:sp>
      <p:grpSp>
        <p:nvGrpSpPr>
          <p:cNvPr id="24" name="Group 23">
            <a:extLst>
              <a:ext uri="{FF2B5EF4-FFF2-40B4-BE49-F238E27FC236}">
                <a16:creationId xmlns:a16="http://schemas.microsoft.com/office/drawing/2014/main" id="{51C3F8A1-2EB4-7BAE-A03C-E44E50FD4963}"/>
              </a:ext>
            </a:extLst>
          </p:cNvPr>
          <p:cNvGrpSpPr/>
          <p:nvPr/>
        </p:nvGrpSpPr>
        <p:grpSpPr>
          <a:xfrm>
            <a:off x="1086085" y="3250145"/>
            <a:ext cx="1324410" cy="1015658"/>
            <a:chOff x="1086085" y="3250145"/>
            <a:chExt cx="1324410" cy="1015658"/>
          </a:xfrm>
        </p:grpSpPr>
        <p:pic>
          <p:nvPicPr>
            <p:cNvPr id="3" name="Graphic 2">
              <a:extLst>
                <a:ext uri="{FF2B5EF4-FFF2-40B4-BE49-F238E27FC236}">
                  <a16:creationId xmlns:a16="http://schemas.microsoft.com/office/drawing/2014/main" id="{4AC5FFAC-C0CB-1391-B4D0-7DDB83D3932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38156" y="3250145"/>
              <a:ext cx="511874" cy="620351"/>
            </a:xfrm>
            <a:prstGeom prst="rect">
              <a:avLst/>
            </a:prstGeom>
          </p:spPr>
        </p:pic>
        <p:sp>
          <p:nvSpPr>
            <p:cNvPr id="11" name="TextBox 10">
              <a:extLst>
                <a:ext uri="{FF2B5EF4-FFF2-40B4-BE49-F238E27FC236}">
                  <a16:creationId xmlns:a16="http://schemas.microsoft.com/office/drawing/2014/main" id="{A5A86131-A85C-28DD-7D11-539CDFF91390}"/>
                </a:ext>
              </a:extLst>
            </p:cNvPr>
            <p:cNvSpPr txBox="1"/>
            <p:nvPr/>
          </p:nvSpPr>
          <p:spPr>
            <a:xfrm>
              <a:off x="1086085" y="4019582"/>
              <a:ext cx="1324410"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sz="1600">
                  <a:gradFill>
                    <a:gsLst>
                      <a:gs pos="2917">
                        <a:srgbClr val="000000"/>
                      </a:gs>
                      <a:gs pos="30000">
                        <a:srgbClr val="000000"/>
                      </a:gs>
                    </a:gsLst>
                    <a:lin ang="5400000" scaled="0"/>
                  </a:gradFill>
                  <a:latin typeface="Segoe UI semibold(Body)"/>
                  <a:cs typeface="Segoe UI"/>
                </a:rPr>
                <a:t>Summaries</a:t>
              </a:r>
            </a:p>
          </p:txBody>
        </p:sp>
      </p:grpSp>
      <p:grpSp>
        <p:nvGrpSpPr>
          <p:cNvPr id="32" name="Group 31">
            <a:extLst>
              <a:ext uri="{FF2B5EF4-FFF2-40B4-BE49-F238E27FC236}">
                <a16:creationId xmlns:a16="http://schemas.microsoft.com/office/drawing/2014/main" id="{DA9E8134-AAC8-B3FD-35DB-232DC345313F}"/>
              </a:ext>
            </a:extLst>
          </p:cNvPr>
          <p:cNvGrpSpPr/>
          <p:nvPr/>
        </p:nvGrpSpPr>
        <p:grpSpPr>
          <a:xfrm>
            <a:off x="3255152" y="3303157"/>
            <a:ext cx="1324410" cy="962646"/>
            <a:chOff x="3255152" y="3303157"/>
            <a:chExt cx="1324410" cy="962646"/>
          </a:xfrm>
        </p:grpSpPr>
        <p:grpSp>
          <p:nvGrpSpPr>
            <p:cNvPr id="31" name="Group 30">
              <a:extLst>
                <a:ext uri="{FF2B5EF4-FFF2-40B4-BE49-F238E27FC236}">
                  <a16:creationId xmlns:a16="http://schemas.microsoft.com/office/drawing/2014/main" id="{65E65211-B911-4A50-6EF1-57263092A920}"/>
                </a:ext>
              </a:extLst>
            </p:cNvPr>
            <p:cNvGrpSpPr/>
            <p:nvPr/>
          </p:nvGrpSpPr>
          <p:grpSpPr>
            <a:xfrm>
              <a:off x="3573616" y="3303157"/>
              <a:ext cx="598502" cy="516370"/>
              <a:chOff x="3573616" y="3303157"/>
              <a:chExt cx="598502" cy="516370"/>
            </a:xfrm>
          </p:grpSpPr>
          <p:sp>
            <p:nvSpPr>
              <p:cNvPr id="8" name="Freeform: Shape 7">
                <a:extLst>
                  <a:ext uri="{FF2B5EF4-FFF2-40B4-BE49-F238E27FC236}">
                    <a16:creationId xmlns:a16="http://schemas.microsoft.com/office/drawing/2014/main" id="{22AB73AE-AC3F-BF54-F3DC-89EDAD3F396E}"/>
                  </a:ext>
                </a:extLst>
              </p:cNvPr>
              <p:cNvSpPr/>
              <p:nvPr/>
            </p:nvSpPr>
            <p:spPr>
              <a:xfrm>
                <a:off x="3688201" y="3303157"/>
                <a:ext cx="414131" cy="516370"/>
              </a:xfrm>
              <a:custGeom>
                <a:avLst/>
                <a:gdLst>
                  <a:gd name="connsiteX0" fmla="*/ 302038 w 414131"/>
                  <a:gd name="connsiteY0" fmla="*/ 332410 h 516370"/>
                  <a:gd name="connsiteX1" fmla="*/ 371332 w 414131"/>
                  <a:gd name="connsiteY1" fmla="*/ 205347 h 516370"/>
                  <a:gd name="connsiteX2" fmla="*/ 339900 w 414131"/>
                  <a:gd name="connsiteY2" fmla="*/ 221015 h 516370"/>
                  <a:gd name="connsiteX3" fmla="*/ 274511 w 414131"/>
                  <a:gd name="connsiteY3" fmla="*/ 317218 h 516370"/>
                  <a:gd name="connsiteX4" fmla="*/ 156067 w 414131"/>
                  <a:gd name="connsiteY4" fmla="*/ 341602 h 516370"/>
                  <a:gd name="connsiteX5" fmla="*/ 55102 w 414131"/>
                  <a:gd name="connsiteY5" fmla="*/ 275117 h 516370"/>
                  <a:gd name="connsiteX6" fmla="*/ 29004 w 414131"/>
                  <a:gd name="connsiteY6" fmla="*/ 205728 h 516370"/>
                  <a:gd name="connsiteX7" fmla="*/ 2762 w 414131"/>
                  <a:gd name="connsiteY7" fmla="*/ 222492 h 516370"/>
                  <a:gd name="connsiteX8" fmla="*/ 31433 w 414131"/>
                  <a:gd name="connsiteY8" fmla="*/ 291167 h 516370"/>
                  <a:gd name="connsiteX9" fmla="*/ 150686 w 414131"/>
                  <a:gd name="connsiteY9" fmla="*/ 369700 h 516370"/>
                  <a:gd name="connsiteX10" fmla="*/ 186261 w 414131"/>
                  <a:gd name="connsiteY10" fmla="*/ 373082 h 516370"/>
                  <a:gd name="connsiteX11" fmla="*/ 278416 w 414131"/>
                  <a:gd name="connsiteY11" fmla="*/ 348460 h 516370"/>
                  <a:gd name="connsiteX12" fmla="*/ 388001 w 414131"/>
                  <a:gd name="connsiteY12" fmla="*/ 510099 h 516370"/>
                  <a:gd name="connsiteX13" fmla="*/ 407861 w 414131"/>
                  <a:gd name="connsiteY13" fmla="*/ 513909 h 516370"/>
                  <a:gd name="connsiteX14" fmla="*/ 407861 w 414131"/>
                  <a:gd name="connsiteY14" fmla="*/ 513909 h 516370"/>
                  <a:gd name="connsiteX15" fmla="*/ 411671 w 414131"/>
                  <a:gd name="connsiteY15" fmla="*/ 494097 h 516370"/>
                  <a:gd name="connsiteX16" fmla="*/ 302085 w 414131"/>
                  <a:gd name="connsiteY16" fmla="*/ 332458 h 516370"/>
                  <a:gd name="connsiteX17" fmla="*/ 97203 w 414131"/>
                  <a:gd name="connsiteY17" fmla="*/ 55709 h 516370"/>
                  <a:gd name="connsiteX18" fmla="*/ 185642 w 414131"/>
                  <a:gd name="connsiteY18" fmla="*/ 28563 h 516370"/>
                  <a:gd name="connsiteX19" fmla="*/ 258699 w 414131"/>
                  <a:gd name="connsiteY19" fmla="*/ 46327 h 516370"/>
                  <a:gd name="connsiteX20" fmla="*/ 316611 w 414131"/>
                  <a:gd name="connsiteY20" fmla="*/ 97857 h 516370"/>
                  <a:gd name="connsiteX21" fmla="*/ 343091 w 414131"/>
                  <a:gd name="connsiteY21" fmla="*/ 172200 h 516370"/>
                  <a:gd name="connsiteX22" fmla="*/ 370284 w 414131"/>
                  <a:gd name="connsiteY22" fmla="*/ 158626 h 516370"/>
                  <a:gd name="connsiteX23" fmla="*/ 340281 w 414131"/>
                  <a:gd name="connsiteY23" fmla="*/ 81807 h 516370"/>
                  <a:gd name="connsiteX24" fmla="*/ 81201 w 414131"/>
                  <a:gd name="connsiteY24" fmla="*/ 32087 h 516370"/>
                  <a:gd name="connsiteX25" fmla="*/ 2667 w 414131"/>
                  <a:gd name="connsiteY25" fmla="*/ 151340 h 516370"/>
                  <a:gd name="connsiteX26" fmla="*/ 0 w 414131"/>
                  <a:gd name="connsiteY26" fmla="*/ 170914 h 516370"/>
                  <a:gd name="connsiteX27" fmla="*/ 32099 w 414131"/>
                  <a:gd name="connsiteY27" fmla="*/ 150387 h 516370"/>
                  <a:gd name="connsiteX28" fmla="*/ 97203 w 414131"/>
                  <a:gd name="connsiteY28" fmla="*/ 55709 h 516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14131" h="516370">
                    <a:moveTo>
                      <a:pt x="302038" y="332410"/>
                    </a:moveTo>
                    <a:cubicBezTo>
                      <a:pt x="342519" y="300263"/>
                      <a:pt x="366379" y="253924"/>
                      <a:pt x="371332" y="205347"/>
                    </a:cubicBezTo>
                    <a:lnTo>
                      <a:pt x="339900" y="221015"/>
                    </a:lnTo>
                    <a:cubicBezTo>
                      <a:pt x="331470" y="258925"/>
                      <a:pt x="309134" y="293786"/>
                      <a:pt x="274511" y="317218"/>
                    </a:cubicBezTo>
                    <a:cubicBezTo>
                      <a:pt x="239601" y="340935"/>
                      <a:pt x="197549" y="349603"/>
                      <a:pt x="156067" y="341602"/>
                    </a:cubicBezTo>
                    <a:cubicBezTo>
                      <a:pt x="114633" y="333648"/>
                      <a:pt x="78772" y="310074"/>
                      <a:pt x="55102" y="275117"/>
                    </a:cubicBezTo>
                    <a:cubicBezTo>
                      <a:pt x="40767" y="254019"/>
                      <a:pt x="32004" y="230350"/>
                      <a:pt x="29004" y="205728"/>
                    </a:cubicBezTo>
                    <a:lnTo>
                      <a:pt x="2762" y="222492"/>
                    </a:lnTo>
                    <a:cubicBezTo>
                      <a:pt x="7477" y="246780"/>
                      <a:pt x="17145" y="270069"/>
                      <a:pt x="31433" y="291167"/>
                    </a:cubicBezTo>
                    <a:cubicBezTo>
                      <a:pt x="59436" y="332410"/>
                      <a:pt x="101775" y="360271"/>
                      <a:pt x="150686" y="369700"/>
                    </a:cubicBezTo>
                    <a:cubicBezTo>
                      <a:pt x="162544" y="371939"/>
                      <a:pt x="174450" y="373082"/>
                      <a:pt x="186261" y="373082"/>
                    </a:cubicBezTo>
                    <a:cubicBezTo>
                      <a:pt x="218504" y="373082"/>
                      <a:pt x="250079" y="364700"/>
                      <a:pt x="278416" y="348460"/>
                    </a:cubicBezTo>
                    <a:lnTo>
                      <a:pt x="388001" y="510099"/>
                    </a:lnTo>
                    <a:cubicBezTo>
                      <a:pt x="392430" y="516624"/>
                      <a:pt x="401336" y="518338"/>
                      <a:pt x="407861" y="513909"/>
                    </a:cubicBezTo>
                    <a:lnTo>
                      <a:pt x="407861" y="513909"/>
                    </a:lnTo>
                    <a:cubicBezTo>
                      <a:pt x="414385" y="509480"/>
                      <a:pt x="416100" y="500622"/>
                      <a:pt x="411671" y="494097"/>
                    </a:cubicBezTo>
                    <a:lnTo>
                      <a:pt x="302085" y="332458"/>
                    </a:lnTo>
                    <a:close/>
                    <a:moveTo>
                      <a:pt x="97203" y="55709"/>
                    </a:moveTo>
                    <a:cubicBezTo>
                      <a:pt x="124301" y="37373"/>
                      <a:pt x="155115" y="28563"/>
                      <a:pt x="185642" y="28563"/>
                    </a:cubicBezTo>
                    <a:cubicBezTo>
                      <a:pt x="210979" y="28563"/>
                      <a:pt x="236077" y="34659"/>
                      <a:pt x="258699" y="46327"/>
                    </a:cubicBezTo>
                    <a:cubicBezTo>
                      <a:pt x="281321" y="58042"/>
                      <a:pt x="301371" y="75330"/>
                      <a:pt x="316611" y="97857"/>
                    </a:cubicBezTo>
                    <a:cubicBezTo>
                      <a:pt x="332184" y="120812"/>
                      <a:pt x="340852" y="146387"/>
                      <a:pt x="343091" y="172200"/>
                    </a:cubicBezTo>
                    <a:lnTo>
                      <a:pt x="370284" y="158626"/>
                    </a:lnTo>
                    <a:cubicBezTo>
                      <a:pt x="366284" y="131909"/>
                      <a:pt x="356426" y="105620"/>
                      <a:pt x="340281" y="81807"/>
                    </a:cubicBezTo>
                    <a:cubicBezTo>
                      <a:pt x="282559" y="-3346"/>
                      <a:pt x="166307" y="-25635"/>
                      <a:pt x="81201" y="32087"/>
                    </a:cubicBezTo>
                    <a:cubicBezTo>
                      <a:pt x="39957" y="60043"/>
                      <a:pt x="12049" y="102381"/>
                      <a:pt x="2667" y="151340"/>
                    </a:cubicBezTo>
                    <a:cubicBezTo>
                      <a:pt x="1429" y="157864"/>
                      <a:pt x="524" y="164389"/>
                      <a:pt x="0" y="170914"/>
                    </a:cubicBezTo>
                    <a:lnTo>
                      <a:pt x="32099" y="150387"/>
                    </a:lnTo>
                    <a:cubicBezTo>
                      <a:pt x="41148" y="111573"/>
                      <a:pt x="64103" y="78188"/>
                      <a:pt x="97203" y="55709"/>
                    </a:cubicBezTo>
                    <a:close/>
                  </a:path>
                </a:pathLst>
              </a:custGeom>
              <a:solidFill>
                <a:srgbClr val="3579CF"/>
              </a:solidFill>
              <a:ln w="4763"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86FAC08C-23F5-13CE-0E22-3EAF67DF3F43}"/>
                  </a:ext>
                </a:extLst>
              </p:cNvPr>
              <p:cNvSpPr/>
              <p:nvPr/>
            </p:nvSpPr>
            <p:spPr>
              <a:xfrm>
                <a:off x="3821266" y="3429113"/>
                <a:ext cx="89296" cy="115061"/>
              </a:xfrm>
              <a:custGeom>
                <a:avLst/>
                <a:gdLst>
                  <a:gd name="connsiteX0" fmla="*/ 77915 w 89296"/>
                  <a:gd name="connsiteY0" fmla="*/ 79248 h 115061"/>
                  <a:gd name="connsiteX1" fmla="*/ 89297 w 89296"/>
                  <a:gd name="connsiteY1" fmla="*/ 95583 h 115061"/>
                  <a:gd name="connsiteX2" fmla="*/ 68008 w 89296"/>
                  <a:gd name="connsiteY2" fmla="*/ 115062 h 115061"/>
                  <a:gd name="connsiteX3" fmla="*/ 55674 w 89296"/>
                  <a:gd name="connsiteY3" fmla="*/ 97345 h 115061"/>
                  <a:gd name="connsiteX4" fmla="*/ 11668 w 89296"/>
                  <a:gd name="connsiteY4" fmla="*/ 34195 h 115061"/>
                  <a:gd name="connsiteX5" fmla="*/ 0 w 89296"/>
                  <a:gd name="connsiteY5" fmla="*/ 17526 h 115061"/>
                  <a:gd name="connsiteX6" fmla="*/ 22669 w 89296"/>
                  <a:gd name="connsiteY6" fmla="*/ 0 h 115061"/>
                  <a:gd name="connsiteX7" fmla="*/ 34623 w 89296"/>
                  <a:gd name="connsiteY7" fmla="*/ 17145 h 115061"/>
                  <a:gd name="connsiteX8" fmla="*/ 77915 w 89296"/>
                  <a:gd name="connsiteY8" fmla="*/ 79248 h 11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296" h="115061">
                    <a:moveTo>
                      <a:pt x="77915" y="79248"/>
                    </a:moveTo>
                    <a:lnTo>
                      <a:pt x="89297" y="95583"/>
                    </a:lnTo>
                    <a:cubicBezTo>
                      <a:pt x="79296" y="97917"/>
                      <a:pt x="71199" y="105394"/>
                      <a:pt x="68008" y="115062"/>
                    </a:cubicBezTo>
                    <a:lnTo>
                      <a:pt x="55674" y="97345"/>
                    </a:lnTo>
                    <a:lnTo>
                      <a:pt x="11668" y="34195"/>
                    </a:lnTo>
                    <a:lnTo>
                      <a:pt x="0" y="17526"/>
                    </a:lnTo>
                    <a:cubicBezTo>
                      <a:pt x="10192" y="16002"/>
                      <a:pt x="18717" y="9192"/>
                      <a:pt x="22669" y="0"/>
                    </a:cubicBezTo>
                    <a:lnTo>
                      <a:pt x="34623" y="17145"/>
                    </a:lnTo>
                    <a:lnTo>
                      <a:pt x="77915" y="79248"/>
                    </a:lnTo>
                    <a:close/>
                  </a:path>
                </a:pathLst>
              </a:custGeom>
              <a:solidFill>
                <a:srgbClr val="3579CF"/>
              </a:solidFill>
              <a:ln w="4763"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529AF01-0170-A27A-0065-9A94A5CF45FA}"/>
                  </a:ext>
                </a:extLst>
              </p:cNvPr>
              <p:cNvSpPr/>
              <p:nvPr/>
            </p:nvSpPr>
            <p:spPr>
              <a:xfrm>
                <a:off x="3634242" y="3420254"/>
                <a:ext cx="169211" cy="119681"/>
              </a:xfrm>
              <a:custGeom>
                <a:avLst/>
                <a:gdLst>
                  <a:gd name="connsiteX0" fmla="*/ 169212 w 169211"/>
                  <a:gd name="connsiteY0" fmla="*/ 23574 h 119681"/>
                  <a:gd name="connsiteX1" fmla="*/ 151733 w 169211"/>
                  <a:gd name="connsiteY1" fmla="*/ 34766 h 119681"/>
                  <a:gd name="connsiteX2" fmla="*/ 34290 w 169211"/>
                  <a:gd name="connsiteY2" fmla="*/ 108871 h 119681"/>
                  <a:gd name="connsiteX3" fmla="*/ 17336 w 169211"/>
                  <a:gd name="connsiteY3" fmla="*/ 119682 h 119681"/>
                  <a:gd name="connsiteX4" fmla="*/ 12097 w 169211"/>
                  <a:gd name="connsiteY4" fmla="*/ 106680 h 119681"/>
                  <a:gd name="connsiteX5" fmla="*/ 0 w 169211"/>
                  <a:gd name="connsiteY5" fmla="*/ 96822 h 119681"/>
                  <a:gd name="connsiteX6" fmla="*/ 17812 w 169211"/>
                  <a:gd name="connsiteY6" fmla="*/ 85439 h 119681"/>
                  <a:gd name="connsiteX7" fmla="*/ 135874 w 169211"/>
                  <a:gd name="connsiteY7" fmla="*/ 10954 h 119681"/>
                  <a:gd name="connsiteX8" fmla="*/ 153067 w 169211"/>
                  <a:gd name="connsiteY8" fmla="*/ 0 h 119681"/>
                  <a:gd name="connsiteX9" fmla="*/ 169212 w 169211"/>
                  <a:gd name="connsiteY9" fmla="*/ 23574 h 11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211" h="119681">
                    <a:moveTo>
                      <a:pt x="169212" y="23574"/>
                    </a:moveTo>
                    <a:lnTo>
                      <a:pt x="151733" y="34766"/>
                    </a:lnTo>
                    <a:lnTo>
                      <a:pt x="34290" y="108871"/>
                    </a:lnTo>
                    <a:lnTo>
                      <a:pt x="17336" y="119682"/>
                    </a:lnTo>
                    <a:cubicBezTo>
                      <a:pt x="16669" y="115014"/>
                      <a:pt x="14907" y="110585"/>
                      <a:pt x="12097" y="106680"/>
                    </a:cubicBezTo>
                    <a:cubicBezTo>
                      <a:pt x="8954" y="102346"/>
                      <a:pt x="4763" y="98965"/>
                      <a:pt x="0" y="96822"/>
                    </a:cubicBezTo>
                    <a:lnTo>
                      <a:pt x="17812" y="85439"/>
                    </a:lnTo>
                    <a:lnTo>
                      <a:pt x="135874" y="10954"/>
                    </a:lnTo>
                    <a:lnTo>
                      <a:pt x="153067" y="0"/>
                    </a:lnTo>
                    <a:cubicBezTo>
                      <a:pt x="154067" y="10335"/>
                      <a:pt x="160353" y="19145"/>
                      <a:pt x="169212" y="23574"/>
                    </a:cubicBezTo>
                    <a:close/>
                  </a:path>
                </a:pathLst>
              </a:custGeom>
              <a:solidFill>
                <a:srgbClr val="3579CF"/>
              </a:solidFill>
              <a:ln w="4763"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71F27DB9-4B0D-63F0-045E-2460C78265B9}"/>
                  </a:ext>
                </a:extLst>
              </p:cNvPr>
              <p:cNvSpPr/>
              <p:nvPr/>
            </p:nvSpPr>
            <p:spPr>
              <a:xfrm>
                <a:off x="3573616" y="3495502"/>
                <a:ext cx="97297" cy="97345"/>
              </a:xfrm>
              <a:custGeom>
                <a:avLst/>
                <a:gdLst>
                  <a:gd name="connsiteX0" fmla="*/ 94917 w 97297"/>
                  <a:gd name="connsiteY0" fmla="*/ 33623 h 97345"/>
                  <a:gd name="connsiteX1" fmla="*/ 88202 w 97297"/>
                  <a:gd name="connsiteY1" fmla="*/ 20336 h 97345"/>
                  <a:gd name="connsiteX2" fmla="*/ 78438 w 97297"/>
                  <a:gd name="connsiteY2" fmla="*/ 10192 h 97345"/>
                  <a:gd name="connsiteX3" fmla="*/ 48625 w 97297"/>
                  <a:gd name="connsiteY3" fmla="*/ 0 h 97345"/>
                  <a:gd name="connsiteX4" fmla="*/ 0 w 97297"/>
                  <a:gd name="connsiteY4" fmla="*/ 48673 h 97345"/>
                  <a:gd name="connsiteX5" fmla="*/ 48625 w 97297"/>
                  <a:gd name="connsiteY5" fmla="*/ 97346 h 97345"/>
                  <a:gd name="connsiteX6" fmla="*/ 97298 w 97297"/>
                  <a:gd name="connsiteY6" fmla="*/ 48673 h 97345"/>
                  <a:gd name="connsiteX7" fmla="*/ 94917 w 97297"/>
                  <a:gd name="connsiteY7" fmla="*/ 33623 h 97345"/>
                  <a:gd name="connsiteX8" fmla="*/ 48625 w 97297"/>
                  <a:gd name="connsiteY8" fmla="*/ 78296 h 97345"/>
                  <a:gd name="connsiteX9" fmla="*/ 19050 w 97297"/>
                  <a:gd name="connsiteY9" fmla="*/ 48673 h 97345"/>
                  <a:gd name="connsiteX10" fmla="*/ 48625 w 97297"/>
                  <a:gd name="connsiteY10" fmla="*/ 19050 h 97345"/>
                  <a:gd name="connsiteX11" fmla="*/ 60627 w 97297"/>
                  <a:gd name="connsiteY11" fmla="*/ 21574 h 97345"/>
                  <a:gd name="connsiteX12" fmla="*/ 72723 w 97297"/>
                  <a:gd name="connsiteY12" fmla="*/ 31433 h 97345"/>
                  <a:gd name="connsiteX13" fmla="*/ 77962 w 97297"/>
                  <a:gd name="connsiteY13" fmla="*/ 44434 h 97345"/>
                  <a:gd name="connsiteX14" fmla="*/ 78248 w 97297"/>
                  <a:gd name="connsiteY14" fmla="*/ 48673 h 97345"/>
                  <a:gd name="connsiteX15" fmla="*/ 48625 w 97297"/>
                  <a:gd name="connsiteY15" fmla="*/ 78296 h 9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297" h="97345">
                    <a:moveTo>
                      <a:pt x="94917" y="33623"/>
                    </a:moveTo>
                    <a:cubicBezTo>
                      <a:pt x="93393" y="28908"/>
                      <a:pt x="91154" y="24432"/>
                      <a:pt x="88202" y="20336"/>
                    </a:cubicBezTo>
                    <a:cubicBezTo>
                      <a:pt x="85439" y="16431"/>
                      <a:pt x="82106" y="13049"/>
                      <a:pt x="78438" y="10192"/>
                    </a:cubicBezTo>
                    <a:cubicBezTo>
                      <a:pt x="69961" y="3667"/>
                      <a:pt x="59531" y="0"/>
                      <a:pt x="48625" y="0"/>
                    </a:cubicBezTo>
                    <a:cubicBezTo>
                      <a:pt x="21812" y="0"/>
                      <a:pt x="0" y="21812"/>
                      <a:pt x="0" y="48673"/>
                    </a:cubicBezTo>
                    <a:cubicBezTo>
                      <a:pt x="0" y="75533"/>
                      <a:pt x="21812" y="97346"/>
                      <a:pt x="48625" y="97346"/>
                    </a:cubicBezTo>
                    <a:cubicBezTo>
                      <a:pt x="75438" y="97346"/>
                      <a:pt x="97298" y="75533"/>
                      <a:pt x="97298" y="48673"/>
                    </a:cubicBezTo>
                    <a:cubicBezTo>
                      <a:pt x="97298" y="43482"/>
                      <a:pt x="96488" y="38433"/>
                      <a:pt x="94917" y="33623"/>
                    </a:cubicBezTo>
                    <a:close/>
                    <a:moveTo>
                      <a:pt x="48625" y="78296"/>
                    </a:moveTo>
                    <a:cubicBezTo>
                      <a:pt x="32337" y="78296"/>
                      <a:pt x="19050" y="65008"/>
                      <a:pt x="19050" y="48673"/>
                    </a:cubicBezTo>
                    <a:cubicBezTo>
                      <a:pt x="19050" y="32337"/>
                      <a:pt x="32337" y="19050"/>
                      <a:pt x="48625" y="19050"/>
                    </a:cubicBezTo>
                    <a:cubicBezTo>
                      <a:pt x="52816" y="19050"/>
                      <a:pt x="56864" y="19955"/>
                      <a:pt x="60627" y="21574"/>
                    </a:cubicBezTo>
                    <a:cubicBezTo>
                      <a:pt x="65389" y="23717"/>
                      <a:pt x="69580" y="27099"/>
                      <a:pt x="72723" y="31433"/>
                    </a:cubicBezTo>
                    <a:cubicBezTo>
                      <a:pt x="75533" y="35338"/>
                      <a:pt x="77295" y="39767"/>
                      <a:pt x="77962" y="44434"/>
                    </a:cubicBezTo>
                    <a:cubicBezTo>
                      <a:pt x="78153" y="45815"/>
                      <a:pt x="78248" y="47244"/>
                      <a:pt x="78248" y="48673"/>
                    </a:cubicBezTo>
                    <a:cubicBezTo>
                      <a:pt x="78248" y="65008"/>
                      <a:pt x="64961" y="78296"/>
                      <a:pt x="48625" y="78296"/>
                    </a:cubicBezTo>
                    <a:close/>
                  </a:path>
                </a:pathLst>
              </a:custGeom>
              <a:solidFill>
                <a:srgbClr val="3579CF"/>
              </a:solidFill>
              <a:ln w="4763"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1F86D6A4-7CAB-66AF-F4BD-112D5D2EC479}"/>
                  </a:ext>
                </a:extLst>
              </p:cNvPr>
              <p:cNvSpPr/>
              <p:nvPr/>
            </p:nvSpPr>
            <p:spPr>
              <a:xfrm>
                <a:off x="3768116" y="3368724"/>
                <a:ext cx="97297" cy="97345"/>
              </a:xfrm>
              <a:custGeom>
                <a:avLst/>
                <a:gdLst>
                  <a:gd name="connsiteX0" fmla="*/ 48625 w 97297"/>
                  <a:gd name="connsiteY0" fmla="*/ 0 h 97345"/>
                  <a:gd name="connsiteX1" fmla="*/ 0 w 97297"/>
                  <a:gd name="connsiteY1" fmla="*/ 48673 h 97345"/>
                  <a:gd name="connsiteX2" fmla="*/ 2000 w 97297"/>
                  <a:gd name="connsiteY2" fmla="*/ 62484 h 97345"/>
                  <a:gd name="connsiteX3" fmla="*/ 17859 w 97297"/>
                  <a:gd name="connsiteY3" fmla="*/ 86296 h 97345"/>
                  <a:gd name="connsiteX4" fmla="*/ 48625 w 97297"/>
                  <a:gd name="connsiteY4" fmla="*/ 97345 h 97345"/>
                  <a:gd name="connsiteX5" fmla="*/ 64818 w 97297"/>
                  <a:gd name="connsiteY5" fmla="*/ 94583 h 97345"/>
                  <a:gd name="connsiteX6" fmla="*/ 87773 w 97297"/>
                  <a:gd name="connsiteY6" fmla="*/ 77533 h 97345"/>
                  <a:gd name="connsiteX7" fmla="*/ 97298 w 97297"/>
                  <a:gd name="connsiteY7" fmla="*/ 48673 h 97345"/>
                  <a:gd name="connsiteX8" fmla="*/ 48625 w 97297"/>
                  <a:gd name="connsiteY8" fmla="*/ 0 h 97345"/>
                  <a:gd name="connsiteX9" fmla="*/ 53150 w 97297"/>
                  <a:gd name="connsiteY9" fmla="*/ 77914 h 97345"/>
                  <a:gd name="connsiteX10" fmla="*/ 48625 w 97297"/>
                  <a:gd name="connsiteY10" fmla="*/ 78295 h 97345"/>
                  <a:gd name="connsiteX11" fmla="*/ 35338 w 97297"/>
                  <a:gd name="connsiteY11" fmla="*/ 75105 h 97345"/>
                  <a:gd name="connsiteX12" fmla="*/ 19193 w 97297"/>
                  <a:gd name="connsiteY12" fmla="*/ 51530 h 97345"/>
                  <a:gd name="connsiteX13" fmla="*/ 19050 w 97297"/>
                  <a:gd name="connsiteY13" fmla="*/ 48673 h 97345"/>
                  <a:gd name="connsiteX14" fmla="*/ 48625 w 97297"/>
                  <a:gd name="connsiteY14" fmla="*/ 19050 h 97345"/>
                  <a:gd name="connsiteX15" fmla="*/ 78248 w 97297"/>
                  <a:gd name="connsiteY15" fmla="*/ 48673 h 97345"/>
                  <a:gd name="connsiteX16" fmla="*/ 75819 w 97297"/>
                  <a:gd name="connsiteY16" fmla="*/ 60389 h 97345"/>
                  <a:gd name="connsiteX17" fmla="*/ 53150 w 97297"/>
                  <a:gd name="connsiteY17" fmla="*/ 77914 h 9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97" h="97345">
                    <a:moveTo>
                      <a:pt x="48625" y="0"/>
                    </a:moveTo>
                    <a:cubicBezTo>
                      <a:pt x="21812" y="0"/>
                      <a:pt x="0" y="21860"/>
                      <a:pt x="0" y="48673"/>
                    </a:cubicBezTo>
                    <a:cubicBezTo>
                      <a:pt x="0" y="53483"/>
                      <a:pt x="714" y="58102"/>
                      <a:pt x="2000" y="62484"/>
                    </a:cubicBezTo>
                    <a:cubicBezTo>
                      <a:pt x="4810" y="71961"/>
                      <a:pt x="10430" y="80201"/>
                      <a:pt x="17859" y="86296"/>
                    </a:cubicBezTo>
                    <a:cubicBezTo>
                      <a:pt x="26241" y="93202"/>
                      <a:pt x="36957" y="97345"/>
                      <a:pt x="48625" y="97345"/>
                    </a:cubicBezTo>
                    <a:cubicBezTo>
                      <a:pt x="54293" y="97345"/>
                      <a:pt x="59769" y="96345"/>
                      <a:pt x="64818" y="94583"/>
                    </a:cubicBezTo>
                    <a:cubicBezTo>
                      <a:pt x="74105" y="91297"/>
                      <a:pt x="82058" y="85296"/>
                      <a:pt x="87773" y="77533"/>
                    </a:cubicBezTo>
                    <a:cubicBezTo>
                      <a:pt x="93774" y="69437"/>
                      <a:pt x="97298" y="59436"/>
                      <a:pt x="97298" y="48673"/>
                    </a:cubicBezTo>
                    <a:cubicBezTo>
                      <a:pt x="97298" y="21860"/>
                      <a:pt x="75486" y="0"/>
                      <a:pt x="48625" y="0"/>
                    </a:cubicBezTo>
                    <a:close/>
                    <a:moveTo>
                      <a:pt x="53150" y="77914"/>
                    </a:moveTo>
                    <a:cubicBezTo>
                      <a:pt x="51673" y="78200"/>
                      <a:pt x="50149" y="78295"/>
                      <a:pt x="48625" y="78295"/>
                    </a:cubicBezTo>
                    <a:cubicBezTo>
                      <a:pt x="43815" y="78295"/>
                      <a:pt x="39291" y="77152"/>
                      <a:pt x="35338" y="75105"/>
                    </a:cubicBezTo>
                    <a:cubicBezTo>
                      <a:pt x="26480" y="70676"/>
                      <a:pt x="20193" y="61865"/>
                      <a:pt x="19193" y="51530"/>
                    </a:cubicBezTo>
                    <a:cubicBezTo>
                      <a:pt x="19098" y="50625"/>
                      <a:pt x="19050" y="49625"/>
                      <a:pt x="19050" y="48673"/>
                    </a:cubicBezTo>
                    <a:cubicBezTo>
                      <a:pt x="19050" y="32337"/>
                      <a:pt x="32290" y="19050"/>
                      <a:pt x="48625" y="19050"/>
                    </a:cubicBezTo>
                    <a:cubicBezTo>
                      <a:pt x="64960" y="19050"/>
                      <a:pt x="78248" y="32337"/>
                      <a:pt x="78248" y="48673"/>
                    </a:cubicBezTo>
                    <a:cubicBezTo>
                      <a:pt x="78248" y="52816"/>
                      <a:pt x="77391" y="56769"/>
                      <a:pt x="75819" y="60389"/>
                    </a:cubicBezTo>
                    <a:cubicBezTo>
                      <a:pt x="71866" y="69580"/>
                      <a:pt x="63341" y="76390"/>
                      <a:pt x="53150" y="77914"/>
                    </a:cubicBezTo>
                    <a:close/>
                  </a:path>
                </a:pathLst>
              </a:custGeom>
              <a:solidFill>
                <a:srgbClr val="3579CF"/>
              </a:solidFill>
              <a:ln w="4763"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26241167-735A-DEA5-7543-4CCB11284723}"/>
                  </a:ext>
                </a:extLst>
              </p:cNvPr>
              <p:cNvSpPr/>
              <p:nvPr/>
            </p:nvSpPr>
            <p:spPr>
              <a:xfrm>
                <a:off x="3868700" y="3504836"/>
                <a:ext cx="97297" cy="97297"/>
              </a:xfrm>
              <a:custGeom>
                <a:avLst/>
                <a:gdLst>
                  <a:gd name="connsiteX0" fmla="*/ 96965 w 97297"/>
                  <a:gd name="connsiteY0" fmla="*/ 43005 h 97297"/>
                  <a:gd name="connsiteX1" fmla="*/ 85392 w 97297"/>
                  <a:gd name="connsiteY1" fmla="*/ 16812 h 97297"/>
                  <a:gd name="connsiteX2" fmla="*/ 48625 w 97297"/>
                  <a:gd name="connsiteY2" fmla="*/ 0 h 97297"/>
                  <a:gd name="connsiteX3" fmla="*/ 30480 w 97297"/>
                  <a:gd name="connsiteY3" fmla="*/ 3524 h 97297"/>
                  <a:gd name="connsiteX4" fmla="*/ 8239 w 97297"/>
                  <a:gd name="connsiteY4" fmla="*/ 21622 h 97297"/>
                  <a:gd name="connsiteX5" fmla="*/ 0 w 97297"/>
                  <a:gd name="connsiteY5" fmla="*/ 48673 h 97297"/>
                  <a:gd name="connsiteX6" fmla="*/ 48625 w 97297"/>
                  <a:gd name="connsiteY6" fmla="*/ 97298 h 97297"/>
                  <a:gd name="connsiteX7" fmla="*/ 97298 w 97297"/>
                  <a:gd name="connsiteY7" fmla="*/ 48673 h 97297"/>
                  <a:gd name="connsiteX8" fmla="*/ 96965 w 97297"/>
                  <a:gd name="connsiteY8" fmla="*/ 43005 h 97297"/>
                  <a:gd name="connsiteX9" fmla="*/ 48625 w 97297"/>
                  <a:gd name="connsiteY9" fmla="*/ 78248 h 97297"/>
                  <a:gd name="connsiteX10" fmla="*/ 19050 w 97297"/>
                  <a:gd name="connsiteY10" fmla="*/ 48673 h 97297"/>
                  <a:gd name="connsiteX11" fmla="*/ 20574 w 97297"/>
                  <a:gd name="connsiteY11" fmla="*/ 39338 h 97297"/>
                  <a:gd name="connsiteX12" fmla="*/ 41862 w 97297"/>
                  <a:gd name="connsiteY12" fmla="*/ 19860 h 97297"/>
                  <a:gd name="connsiteX13" fmla="*/ 48625 w 97297"/>
                  <a:gd name="connsiteY13" fmla="*/ 19050 h 97297"/>
                  <a:gd name="connsiteX14" fmla="*/ 67437 w 97297"/>
                  <a:gd name="connsiteY14" fmla="*/ 25765 h 97297"/>
                  <a:gd name="connsiteX15" fmla="*/ 78248 w 97297"/>
                  <a:gd name="connsiteY15" fmla="*/ 48673 h 97297"/>
                  <a:gd name="connsiteX16" fmla="*/ 77962 w 97297"/>
                  <a:gd name="connsiteY16" fmla="*/ 52483 h 97297"/>
                  <a:gd name="connsiteX17" fmla="*/ 48625 w 97297"/>
                  <a:gd name="connsiteY17" fmla="*/ 78248 h 97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97" h="97297">
                    <a:moveTo>
                      <a:pt x="96965" y="43005"/>
                    </a:moveTo>
                    <a:cubicBezTo>
                      <a:pt x="95822" y="33052"/>
                      <a:pt x="91678" y="24003"/>
                      <a:pt x="85392" y="16812"/>
                    </a:cubicBezTo>
                    <a:cubicBezTo>
                      <a:pt x="76486" y="6525"/>
                      <a:pt x="63294" y="0"/>
                      <a:pt x="48625" y="0"/>
                    </a:cubicBezTo>
                    <a:cubicBezTo>
                      <a:pt x="42196" y="0"/>
                      <a:pt x="36052" y="1238"/>
                      <a:pt x="30480" y="3524"/>
                    </a:cubicBezTo>
                    <a:cubicBezTo>
                      <a:pt x="21384" y="7191"/>
                      <a:pt x="13621" y="13526"/>
                      <a:pt x="8239" y="21622"/>
                    </a:cubicBezTo>
                    <a:cubicBezTo>
                      <a:pt x="3048" y="29385"/>
                      <a:pt x="0" y="38672"/>
                      <a:pt x="0" y="48673"/>
                    </a:cubicBezTo>
                    <a:cubicBezTo>
                      <a:pt x="0" y="75486"/>
                      <a:pt x="21812" y="97298"/>
                      <a:pt x="48625" y="97298"/>
                    </a:cubicBezTo>
                    <a:cubicBezTo>
                      <a:pt x="75438" y="97298"/>
                      <a:pt x="97298" y="75486"/>
                      <a:pt x="97298" y="48673"/>
                    </a:cubicBezTo>
                    <a:cubicBezTo>
                      <a:pt x="97298" y="46768"/>
                      <a:pt x="97203" y="44863"/>
                      <a:pt x="96965" y="43005"/>
                    </a:cubicBezTo>
                    <a:close/>
                    <a:moveTo>
                      <a:pt x="48625" y="78248"/>
                    </a:moveTo>
                    <a:cubicBezTo>
                      <a:pt x="32337" y="78248"/>
                      <a:pt x="19050" y="64961"/>
                      <a:pt x="19050" y="48673"/>
                    </a:cubicBezTo>
                    <a:cubicBezTo>
                      <a:pt x="19050" y="45434"/>
                      <a:pt x="19574" y="42291"/>
                      <a:pt x="20574" y="39338"/>
                    </a:cubicBezTo>
                    <a:cubicBezTo>
                      <a:pt x="23765" y="29670"/>
                      <a:pt x="31861" y="22193"/>
                      <a:pt x="41862" y="19860"/>
                    </a:cubicBezTo>
                    <a:cubicBezTo>
                      <a:pt x="44005" y="19336"/>
                      <a:pt x="46292" y="19050"/>
                      <a:pt x="48625" y="19050"/>
                    </a:cubicBezTo>
                    <a:cubicBezTo>
                      <a:pt x="55769" y="19050"/>
                      <a:pt x="62294" y="21574"/>
                      <a:pt x="67437" y="25765"/>
                    </a:cubicBezTo>
                    <a:cubicBezTo>
                      <a:pt x="74009" y="31242"/>
                      <a:pt x="78248" y="39481"/>
                      <a:pt x="78248" y="48673"/>
                    </a:cubicBezTo>
                    <a:cubicBezTo>
                      <a:pt x="78248" y="49959"/>
                      <a:pt x="78153" y="51245"/>
                      <a:pt x="77962" y="52483"/>
                    </a:cubicBezTo>
                    <a:cubicBezTo>
                      <a:pt x="76105" y="67008"/>
                      <a:pt x="63675" y="78248"/>
                      <a:pt x="48625" y="78248"/>
                    </a:cubicBezTo>
                    <a:close/>
                  </a:path>
                </a:pathLst>
              </a:custGeom>
              <a:solidFill>
                <a:srgbClr val="3579CF"/>
              </a:solidFill>
              <a:ln w="4763" cap="flat">
                <a:noFill/>
                <a:prstDash val="solid"/>
                <a:miter/>
              </a:ln>
            </p:spPr>
            <p:txBody>
              <a:bodyPr rtlCol="0" anchor="ctr"/>
              <a:lstStyle/>
              <a:p>
                <a:endParaRPr lang="en-US"/>
              </a:p>
            </p:txBody>
          </p:sp>
          <p:grpSp>
            <p:nvGrpSpPr>
              <p:cNvPr id="28" name="Graphic 24">
                <a:extLst>
                  <a:ext uri="{FF2B5EF4-FFF2-40B4-BE49-F238E27FC236}">
                    <a16:creationId xmlns:a16="http://schemas.microsoft.com/office/drawing/2014/main" id="{F7490D78-7C3F-733F-E43B-D0B2BBE0527D}"/>
                  </a:ext>
                </a:extLst>
              </p:cNvPr>
              <p:cNvGrpSpPr/>
              <p:nvPr/>
            </p:nvGrpSpPr>
            <p:grpSpPr>
              <a:xfrm>
                <a:off x="3943471" y="3405110"/>
                <a:ext cx="228647" cy="148351"/>
                <a:chOff x="3943471" y="3405110"/>
                <a:chExt cx="228647" cy="148351"/>
              </a:xfrm>
              <a:solidFill>
                <a:srgbClr val="3579CF"/>
              </a:solidFill>
            </p:grpSpPr>
            <p:sp>
              <p:nvSpPr>
                <p:cNvPr id="29" name="Freeform: Shape 28">
                  <a:extLst>
                    <a:ext uri="{FF2B5EF4-FFF2-40B4-BE49-F238E27FC236}">
                      <a16:creationId xmlns:a16="http://schemas.microsoft.com/office/drawing/2014/main" id="{EDE2FF7A-A9D4-CF9A-59C7-83B8C7D0A72D}"/>
                    </a:ext>
                  </a:extLst>
                </p:cNvPr>
                <p:cNvSpPr/>
                <p:nvPr/>
              </p:nvSpPr>
              <p:spPr>
                <a:xfrm>
                  <a:off x="3943471" y="3451211"/>
                  <a:ext cx="162163" cy="102250"/>
                </a:xfrm>
                <a:custGeom>
                  <a:avLst/>
                  <a:gdLst>
                    <a:gd name="connsiteX0" fmla="*/ 162163 w 162163"/>
                    <a:gd name="connsiteY0" fmla="*/ 26146 h 102250"/>
                    <a:gd name="connsiteX1" fmla="*/ 143970 w 162163"/>
                    <a:gd name="connsiteY1" fmla="*/ 35243 h 102250"/>
                    <a:gd name="connsiteX2" fmla="*/ 29527 w 162163"/>
                    <a:gd name="connsiteY2" fmla="*/ 92774 h 102250"/>
                    <a:gd name="connsiteX3" fmla="*/ 10525 w 162163"/>
                    <a:gd name="connsiteY3" fmla="*/ 102251 h 102250"/>
                    <a:gd name="connsiteX4" fmla="*/ 10811 w 162163"/>
                    <a:gd name="connsiteY4" fmla="*/ 98441 h 102250"/>
                    <a:gd name="connsiteX5" fmla="*/ 0 w 162163"/>
                    <a:gd name="connsiteY5" fmla="*/ 75533 h 102250"/>
                    <a:gd name="connsiteX6" fmla="*/ 17955 w 162163"/>
                    <a:gd name="connsiteY6" fmla="*/ 66580 h 102250"/>
                    <a:gd name="connsiteX7" fmla="*/ 131826 w 162163"/>
                    <a:gd name="connsiteY7" fmla="*/ 9334 h 102250"/>
                    <a:gd name="connsiteX8" fmla="*/ 150543 w 162163"/>
                    <a:gd name="connsiteY8" fmla="*/ 0 h 102250"/>
                    <a:gd name="connsiteX9" fmla="*/ 150400 w 162163"/>
                    <a:gd name="connsiteY9" fmla="*/ 2572 h 102250"/>
                    <a:gd name="connsiteX10" fmla="*/ 162163 w 162163"/>
                    <a:gd name="connsiteY10" fmla="*/ 26146 h 10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163" h="102250">
                      <a:moveTo>
                        <a:pt x="162163" y="26146"/>
                      </a:moveTo>
                      <a:lnTo>
                        <a:pt x="143970" y="35243"/>
                      </a:lnTo>
                      <a:lnTo>
                        <a:pt x="29527" y="92774"/>
                      </a:lnTo>
                      <a:lnTo>
                        <a:pt x="10525" y="102251"/>
                      </a:lnTo>
                      <a:cubicBezTo>
                        <a:pt x="10716" y="101013"/>
                        <a:pt x="10811" y="99727"/>
                        <a:pt x="10811" y="98441"/>
                      </a:cubicBezTo>
                      <a:cubicBezTo>
                        <a:pt x="10811" y="89249"/>
                        <a:pt x="6572" y="81010"/>
                        <a:pt x="0" y="75533"/>
                      </a:cubicBezTo>
                      <a:lnTo>
                        <a:pt x="17955" y="66580"/>
                      </a:lnTo>
                      <a:lnTo>
                        <a:pt x="131826" y="9334"/>
                      </a:lnTo>
                      <a:lnTo>
                        <a:pt x="150543" y="0"/>
                      </a:lnTo>
                      <a:cubicBezTo>
                        <a:pt x="150447" y="857"/>
                        <a:pt x="150400" y="1715"/>
                        <a:pt x="150400" y="2572"/>
                      </a:cubicBezTo>
                      <a:cubicBezTo>
                        <a:pt x="150400" y="12192"/>
                        <a:pt x="155019" y="20765"/>
                        <a:pt x="162163" y="26146"/>
                      </a:cubicBezTo>
                      <a:close/>
                    </a:path>
                  </a:pathLst>
                </a:custGeom>
                <a:solidFill>
                  <a:srgbClr val="3579CF"/>
                </a:solidFill>
                <a:ln w="4763"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58E3AD4C-FE00-F4DF-EA82-4C6CC4A39960}"/>
                    </a:ext>
                  </a:extLst>
                </p:cNvPr>
                <p:cNvSpPr/>
                <p:nvPr/>
              </p:nvSpPr>
              <p:spPr>
                <a:xfrm>
                  <a:off x="4074821" y="3405110"/>
                  <a:ext cx="97297" cy="97297"/>
                </a:xfrm>
                <a:custGeom>
                  <a:avLst/>
                  <a:gdLst>
                    <a:gd name="connsiteX0" fmla="*/ 48625 w 97297"/>
                    <a:gd name="connsiteY0" fmla="*/ 0 h 97297"/>
                    <a:gd name="connsiteX1" fmla="*/ 0 w 97297"/>
                    <a:gd name="connsiteY1" fmla="*/ 48673 h 97297"/>
                    <a:gd name="connsiteX2" fmla="*/ 476 w 97297"/>
                    <a:gd name="connsiteY2" fmla="*/ 55435 h 97297"/>
                    <a:gd name="connsiteX3" fmla="*/ 12621 w 97297"/>
                    <a:gd name="connsiteY3" fmla="*/ 81344 h 97297"/>
                    <a:gd name="connsiteX4" fmla="*/ 48625 w 97297"/>
                    <a:gd name="connsiteY4" fmla="*/ 97298 h 97297"/>
                    <a:gd name="connsiteX5" fmla="*/ 97298 w 97297"/>
                    <a:gd name="connsiteY5" fmla="*/ 48673 h 97297"/>
                    <a:gd name="connsiteX6" fmla="*/ 48625 w 97297"/>
                    <a:gd name="connsiteY6" fmla="*/ 0 h 97297"/>
                    <a:gd name="connsiteX7" fmla="*/ 48625 w 97297"/>
                    <a:gd name="connsiteY7" fmla="*/ 78248 h 97297"/>
                    <a:gd name="connsiteX8" fmla="*/ 30813 w 97297"/>
                    <a:gd name="connsiteY8" fmla="*/ 72247 h 97297"/>
                    <a:gd name="connsiteX9" fmla="*/ 19050 w 97297"/>
                    <a:gd name="connsiteY9" fmla="*/ 48673 h 97297"/>
                    <a:gd name="connsiteX10" fmla="*/ 19193 w 97297"/>
                    <a:gd name="connsiteY10" fmla="*/ 46101 h 97297"/>
                    <a:gd name="connsiteX11" fmla="*/ 48625 w 97297"/>
                    <a:gd name="connsiteY11" fmla="*/ 19050 h 97297"/>
                    <a:gd name="connsiteX12" fmla="*/ 78248 w 97297"/>
                    <a:gd name="connsiteY12" fmla="*/ 48673 h 97297"/>
                    <a:gd name="connsiteX13" fmla="*/ 48625 w 97297"/>
                    <a:gd name="connsiteY13" fmla="*/ 78248 h 97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7297" h="97297">
                      <a:moveTo>
                        <a:pt x="48625" y="0"/>
                      </a:moveTo>
                      <a:cubicBezTo>
                        <a:pt x="21812" y="0"/>
                        <a:pt x="0" y="21812"/>
                        <a:pt x="0" y="48673"/>
                      </a:cubicBezTo>
                      <a:cubicBezTo>
                        <a:pt x="0" y="50959"/>
                        <a:pt x="143" y="53245"/>
                        <a:pt x="476" y="55435"/>
                      </a:cubicBezTo>
                      <a:cubicBezTo>
                        <a:pt x="1857" y="65342"/>
                        <a:pt x="6191" y="74295"/>
                        <a:pt x="12621" y="81344"/>
                      </a:cubicBezTo>
                      <a:cubicBezTo>
                        <a:pt x="21527" y="91154"/>
                        <a:pt x="34385" y="97298"/>
                        <a:pt x="48625" y="97298"/>
                      </a:cubicBezTo>
                      <a:cubicBezTo>
                        <a:pt x="75486" y="97298"/>
                        <a:pt x="97298" y="75486"/>
                        <a:pt x="97298" y="48673"/>
                      </a:cubicBezTo>
                      <a:cubicBezTo>
                        <a:pt x="97298" y="21860"/>
                        <a:pt x="75486" y="0"/>
                        <a:pt x="48625" y="0"/>
                      </a:cubicBezTo>
                      <a:close/>
                      <a:moveTo>
                        <a:pt x="48625" y="78248"/>
                      </a:moveTo>
                      <a:cubicBezTo>
                        <a:pt x="41958" y="78248"/>
                        <a:pt x="35766" y="76009"/>
                        <a:pt x="30813" y="72247"/>
                      </a:cubicBezTo>
                      <a:cubicBezTo>
                        <a:pt x="23670" y="66866"/>
                        <a:pt x="19050" y="58293"/>
                        <a:pt x="19050" y="48673"/>
                      </a:cubicBezTo>
                      <a:cubicBezTo>
                        <a:pt x="19050" y="47816"/>
                        <a:pt x="19050" y="46958"/>
                        <a:pt x="19193" y="46101"/>
                      </a:cubicBezTo>
                      <a:cubicBezTo>
                        <a:pt x="20479" y="30956"/>
                        <a:pt x="33195" y="19050"/>
                        <a:pt x="48625" y="19050"/>
                      </a:cubicBezTo>
                      <a:cubicBezTo>
                        <a:pt x="64960" y="19050"/>
                        <a:pt x="78248" y="32337"/>
                        <a:pt x="78248" y="48673"/>
                      </a:cubicBezTo>
                      <a:cubicBezTo>
                        <a:pt x="78248" y="65008"/>
                        <a:pt x="64960" y="78248"/>
                        <a:pt x="48625" y="78248"/>
                      </a:cubicBezTo>
                      <a:close/>
                    </a:path>
                  </a:pathLst>
                </a:custGeom>
                <a:solidFill>
                  <a:srgbClr val="3579CF"/>
                </a:solidFill>
                <a:ln w="4763" cap="flat">
                  <a:noFill/>
                  <a:prstDash val="solid"/>
                  <a:miter/>
                </a:ln>
              </p:spPr>
              <p:txBody>
                <a:bodyPr rtlCol="0" anchor="ctr"/>
                <a:lstStyle/>
                <a:p>
                  <a:endParaRPr lang="en-US"/>
                </a:p>
              </p:txBody>
            </p:sp>
          </p:grpSp>
        </p:grpSp>
        <p:sp>
          <p:nvSpPr>
            <p:cNvPr id="2" name="TextBox 1">
              <a:extLst>
                <a:ext uri="{FF2B5EF4-FFF2-40B4-BE49-F238E27FC236}">
                  <a16:creationId xmlns:a16="http://schemas.microsoft.com/office/drawing/2014/main" id="{49C01384-24B1-CC03-5F97-2E2F605DE0A9}"/>
                </a:ext>
              </a:extLst>
            </p:cNvPr>
            <p:cNvSpPr txBox="1"/>
            <p:nvPr/>
          </p:nvSpPr>
          <p:spPr>
            <a:xfrm>
              <a:off x="3255152" y="4019582"/>
              <a:ext cx="1324410"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sz="1600">
                  <a:gradFill>
                    <a:gsLst>
                      <a:gs pos="2917">
                        <a:srgbClr val="000000"/>
                      </a:gs>
                      <a:gs pos="30000">
                        <a:srgbClr val="000000"/>
                      </a:gs>
                    </a:gsLst>
                    <a:lin ang="5400000" scaled="0"/>
                  </a:gradFill>
                  <a:latin typeface="Segoe UI semibold(Body)"/>
                  <a:cs typeface="Segoe UI"/>
                </a:rPr>
                <a:t>Analyses</a:t>
              </a:r>
            </a:p>
          </p:txBody>
        </p:sp>
      </p:grpSp>
      <p:grpSp>
        <p:nvGrpSpPr>
          <p:cNvPr id="21" name="Group 20">
            <a:extLst>
              <a:ext uri="{FF2B5EF4-FFF2-40B4-BE49-F238E27FC236}">
                <a16:creationId xmlns:a16="http://schemas.microsoft.com/office/drawing/2014/main" id="{500C559C-2C4A-16D6-2538-586FD7A06FCE}"/>
              </a:ext>
            </a:extLst>
          </p:cNvPr>
          <p:cNvGrpSpPr/>
          <p:nvPr/>
        </p:nvGrpSpPr>
        <p:grpSpPr>
          <a:xfrm>
            <a:off x="5424219" y="3347778"/>
            <a:ext cx="1324410" cy="918025"/>
            <a:chOff x="5424219" y="3347778"/>
            <a:chExt cx="1324410" cy="918025"/>
          </a:xfrm>
        </p:grpSpPr>
        <p:pic>
          <p:nvPicPr>
            <p:cNvPr id="36" name="Graphic 35">
              <a:extLst>
                <a:ext uri="{FF2B5EF4-FFF2-40B4-BE49-F238E27FC236}">
                  <a16:creationId xmlns:a16="http://schemas.microsoft.com/office/drawing/2014/main" id="{C8F9844E-0862-ED88-E39E-B9B2D61C56E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93185" y="3347778"/>
              <a:ext cx="624341" cy="425084"/>
            </a:xfrm>
            <a:prstGeom prst="rect">
              <a:avLst/>
            </a:prstGeom>
          </p:spPr>
        </p:pic>
        <p:sp>
          <p:nvSpPr>
            <p:cNvPr id="13" name="TextBox 12">
              <a:extLst>
                <a:ext uri="{FF2B5EF4-FFF2-40B4-BE49-F238E27FC236}">
                  <a16:creationId xmlns:a16="http://schemas.microsoft.com/office/drawing/2014/main" id="{20E20C14-5928-1FA7-FBAD-E2DB3720E788}"/>
                </a:ext>
              </a:extLst>
            </p:cNvPr>
            <p:cNvSpPr txBox="1"/>
            <p:nvPr/>
          </p:nvSpPr>
          <p:spPr>
            <a:xfrm>
              <a:off x="5424219" y="4019582"/>
              <a:ext cx="1324410" cy="246221"/>
            </a:xfrm>
            <a:prstGeom prst="rect">
              <a:avLst/>
            </a:prstGeom>
            <a:noFill/>
          </p:spPr>
          <p:txBody>
            <a:bodyPr wrap="square" lIns="0" tIns="0" rIns="0" bIns="0" rtlCol="0">
              <a:spAutoFit/>
            </a:bodyPr>
            <a:lstStyle/>
            <a:p>
              <a:pPr algn="ctr">
                <a:spcAft>
                  <a:spcPts val="600"/>
                </a:spcAft>
                <a:defRPr/>
              </a:pPr>
              <a:r>
                <a:rPr lang="en-US" sz="1600">
                  <a:gradFill>
                    <a:gsLst>
                      <a:gs pos="2917">
                        <a:srgbClr val="000000"/>
                      </a:gs>
                      <a:gs pos="30000">
                        <a:srgbClr val="000000"/>
                      </a:gs>
                    </a:gsLst>
                    <a:lin ang="5400000" scaled="0"/>
                  </a:gradFill>
                  <a:latin typeface="Segoe UI semibold(Body)"/>
                  <a:cs typeface="Segoe UI"/>
                </a:rPr>
                <a:t>Tables</a:t>
              </a:r>
            </a:p>
          </p:txBody>
        </p:sp>
      </p:grpSp>
      <p:grpSp>
        <p:nvGrpSpPr>
          <p:cNvPr id="20" name="Group 19">
            <a:extLst>
              <a:ext uri="{FF2B5EF4-FFF2-40B4-BE49-F238E27FC236}">
                <a16:creationId xmlns:a16="http://schemas.microsoft.com/office/drawing/2014/main" id="{446475E2-C698-1B59-AC5F-273412D0A89A}"/>
              </a:ext>
            </a:extLst>
          </p:cNvPr>
          <p:cNvGrpSpPr/>
          <p:nvPr/>
        </p:nvGrpSpPr>
        <p:grpSpPr>
          <a:xfrm>
            <a:off x="7593286" y="3273765"/>
            <a:ext cx="1324410" cy="992038"/>
            <a:chOff x="7593286" y="3273765"/>
            <a:chExt cx="1324410" cy="992038"/>
          </a:xfrm>
        </p:grpSpPr>
        <p:pic>
          <p:nvPicPr>
            <p:cNvPr id="38" name="Graphic 37">
              <a:extLst>
                <a:ext uri="{FF2B5EF4-FFF2-40B4-BE49-F238E27FC236}">
                  <a16:creationId xmlns:a16="http://schemas.microsoft.com/office/drawing/2014/main" id="{0DDAA0A3-52D7-B9B6-D698-F70D384EB6C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38645" y="3273765"/>
              <a:ext cx="519382" cy="573111"/>
            </a:xfrm>
            <a:prstGeom prst="rect">
              <a:avLst/>
            </a:prstGeom>
          </p:spPr>
        </p:pic>
        <p:sp>
          <p:nvSpPr>
            <p:cNvPr id="14" name="TextBox 13">
              <a:extLst>
                <a:ext uri="{FF2B5EF4-FFF2-40B4-BE49-F238E27FC236}">
                  <a16:creationId xmlns:a16="http://schemas.microsoft.com/office/drawing/2014/main" id="{D89C3653-086E-4A2D-EEBF-CAD0A081442B}"/>
                </a:ext>
              </a:extLst>
            </p:cNvPr>
            <p:cNvSpPr txBox="1"/>
            <p:nvPr/>
          </p:nvSpPr>
          <p:spPr>
            <a:xfrm>
              <a:off x="7593286" y="4019582"/>
              <a:ext cx="1324410"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sz="1600">
                  <a:gradFill>
                    <a:gsLst>
                      <a:gs pos="2917">
                        <a:srgbClr val="000000"/>
                      </a:gs>
                      <a:gs pos="30000">
                        <a:srgbClr val="000000"/>
                      </a:gs>
                    </a:gsLst>
                    <a:lin ang="5400000" scaled="0"/>
                  </a:gradFill>
                  <a:latin typeface="Segoe UI semibold(Body)"/>
                  <a:cs typeface="Segoe UI"/>
                </a:rPr>
                <a:t>Content</a:t>
              </a:r>
            </a:p>
          </p:txBody>
        </p:sp>
      </p:grpSp>
      <p:grpSp>
        <p:nvGrpSpPr>
          <p:cNvPr id="19" name="Group 18">
            <a:extLst>
              <a:ext uri="{FF2B5EF4-FFF2-40B4-BE49-F238E27FC236}">
                <a16:creationId xmlns:a16="http://schemas.microsoft.com/office/drawing/2014/main" id="{697415B5-E6C5-1FBF-9F65-0EACB1625843}"/>
              </a:ext>
            </a:extLst>
          </p:cNvPr>
          <p:cNvGrpSpPr/>
          <p:nvPr/>
        </p:nvGrpSpPr>
        <p:grpSpPr>
          <a:xfrm>
            <a:off x="9762354" y="3317545"/>
            <a:ext cx="1324410" cy="948258"/>
            <a:chOff x="9762354" y="3317545"/>
            <a:chExt cx="1324410" cy="948258"/>
          </a:xfrm>
        </p:grpSpPr>
        <p:pic>
          <p:nvPicPr>
            <p:cNvPr id="40" name="Graphic 39">
              <a:extLst>
                <a:ext uri="{FF2B5EF4-FFF2-40B4-BE49-F238E27FC236}">
                  <a16:creationId xmlns:a16="http://schemas.microsoft.com/office/drawing/2014/main" id="{B4B7FD31-B2C6-3969-DA48-BC350B06057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135604" y="3317545"/>
              <a:ext cx="548882" cy="485550"/>
            </a:xfrm>
            <a:prstGeom prst="rect">
              <a:avLst/>
            </a:prstGeom>
          </p:spPr>
        </p:pic>
        <p:sp>
          <p:nvSpPr>
            <p:cNvPr id="18" name="TextBox 17">
              <a:extLst>
                <a:ext uri="{FF2B5EF4-FFF2-40B4-BE49-F238E27FC236}">
                  <a16:creationId xmlns:a16="http://schemas.microsoft.com/office/drawing/2014/main" id="{41EF2749-EA1F-C598-CAA7-EDD7A57E76E9}"/>
                </a:ext>
              </a:extLst>
            </p:cNvPr>
            <p:cNvSpPr txBox="1"/>
            <p:nvPr/>
          </p:nvSpPr>
          <p:spPr>
            <a:xfrm>
              <a:off x="9762354" y="4019582"/>
              <a:ext cx="1324410"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sz="1600">
                  <a:gradFill>
                    <a:gsLst>
                      <a:gs pos="2917">
                        <a:srgbClr val="000000"/>
                      </a:gs>
                      <a:gs pos="30000">
                        <a:srgbClr val="000000"/>
                      </a:gs>
                    </a:gsLst>
                    <a:lin ang="5400000" scaled="0"/>
                  </a:gradFill>
                  <a:latin typeface="Segoe UI semibold(Body)"/>
                  <a:cs typeface="Segoe UI"/>
                </a:rPr>
                <a:t>Images</a:t>
              </a:r>
            </a:p>
          </p:txBody>
        </p:sp>
      </p:grpSp>
      <p:sp>
        <p:nvSpPr>
          <p:cNvPr id="6" name="TextBox 1">
            <a:extLst>
              <a:ext uri="{FF2B5EF4-FFF2-40B4-BE49-F238E27FC236}">
                <a16:creationId xmlns:a16="http://schemas.microsoft.com/office/drawing/2014/main" id="{E0119721-B418-C959-0F84-D0763BA945D1}"/>
              </a:ext>
            </a:extLst>
          </p:cNvPr>
          <p:cNvSpPr txBox="1"/>
          <p:nvPr/>
        </p:nvSpPr>
        <p:spPr>
          <a:xfrm>
            <a:off x="535169" y="815171"/>
            <a:ext cx="418818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a:t>Get answers, not links</a:t>
            </a:r>
          </a:p>
        </p:txBody>
      </p:sp>
    </p:spTree>
    <p:extLst>
      <p:ext uri="{BB962C8B-B14F-4D97-AF65-F5344CB8AC3E}">
        <p14:creationId xmlns:p14="http://schemas.microsoft.com/office/powerpoint/2010/main" val="13133312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2C9DCE9-EAB6-A28E-848C-F8D140CF8E00}"/>
              </a:ext>
            </a:extLst>
          </p:cNvPr>
          <p:cNvGrpSpPr/>
          <p:nvPr/>
        </p:nvGrpSpPr>
        <p:grpSpPr>
          <a:xfrm>
            <a:off x="432157" y="1845075"/>
            <a:ext cx="2651760" cy="3494492"/>
            <a:chOff x="328549" y="1845075"/>
            <a:chExt cx="2651760" cy="3494492"/>
          </a:xfrm>
        </p:grpSpPr>
        <p:sp useBgFill="1">
          <p:nvSpPr>
            <p:cNvPr id="29" name="Rectangle: Rounded Corners 28">
              <a:extLst>
                <a:ext uri="{FF2B5EF4-FFF2-40B4-BE49-F238E27FC236}">
                  <a16:creationId xmlns:a16="http://schemas.microsoft.com/office/drawing/2014/main" id="{EF64CFAF-6B8C-F6B2-0491-1462A68DE6AF}"/>
                </a:ext>
              </a:extLst>
            </p:cNvPr>
            <p:cNvSpPr/>
            <p:nvPr/>
          </p:nvSpPr>
          <p:spPr bwMode="auto">
            <a:xfrm>
              <a:off x="328549" y="1845075"/>
              <a:ext cx="2651760" cy="3494492"/>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7" name="Group 6">
              <a:extLst>
                <a:ext uri="{FF2B5EF4-FFF2-40B4-BE49-F238E27FC236}">
                  <a16:creationId xmlns:a16="http://schemas.microsoft.com/office/drawing/2014/main" id="{8484C824-7311-A814-149B-DE4965DB2A9D}"/>
                </a:ext>
              </a:extLst>
            </p:cNvPr>
            <p:cNvGrpSpPr/>
            <p:nvPr/>
          </p:nvGrpSpPr>
          <p:grpSpPr>
            <a:xfrm>
              <a:off x="684895" y="2205640"/>
              <a:ext cx="1939069" cy="2429749"/>
              <a:chOff x="684895" y="2205640"/>
              <a:chExt cx="1939069" cy="2429749"/>
            </a:xfrm>
          </p:grpSpPr>
          <p:sp>
            <p:nvSpPr>
              <p:cNvPr id="30" name="TextBox 29">
                <a:extLst>
                  <a:ext uri="{FF2B5EF4-FFF2-40B4-BE49-F238E27FC236}">
                    <a16:creationId xmlns:a16="http://schemas.microsoft.com/office/drawing/2014/main" id="{C30931FA-5B6B-668D-74B4-35E5335F4770}"/>
                  </a:ext>
                </a:extLst>
              </p:cNvPr>
              <p:cNvSpPr txBox="1"/>
              <p:nvPr/>
            </p:nvSpPr>
            <p:spPr>
              <a:xfrm>
                <a:off x="694310" y="2205640"/>
                <a:ext cx="1920238" cy="584775"/>
              </a:xfrm>
              <a:prstGeom prst="rect">
                <a:avLst/>
              </a:prstGeom>
              <a:noFill/>
            </p:spPr>
            <p:txBody>
              <a:bodyPr wrap="square">
                <a:spAutoFit/>
              </a:bodyPr>
              <a:lstStyle/>
              <a:p>
                <a:pPr algn="ctr" defTabSz="932472" fontAlgn="base">
                  <a:spcBef>
                    <a:spcPct val="0"/>
                  </a:spcBef>
                  <a:spcAft>
                    <a:spcPct val="0"/>
                  </a:spcAft>
                  <a:defRPr/>
                </a:pPr>
                <a:r>
                  <a:rPr lang="en-US" sz="1600">
                    <a:solidFill>
                      <a:srgbClr val="0078D4"/>
                    </a:solidFill>
                    <a:latin typeface="+mj-lt"/>
                    <a:cs typeface="Segoe UI" pitchFamily="34" charset="0"/>
                  </a:rPr>
                  <a:t>Powerful </a:t>
                </a:r>
                <a:br>
                  <a:rPr lang="en-US" sz="1600">
                    <a:solidFill>
                      <a:srgbClr val="0078D4"/>
                    </a:solidFill>
                    <a:latin typeface="+mj-lt"/>
                    <a:cs typeface="Segoe UI" pitchFamily="34" charset="0"/>
                  </a:rPr>
                </a:br>
                <a:r>
                  <a:rPr lang="en-US" sz="1600">
                    <a:solidFill>
                      <a:srgbClr val="0078D4"/>
                    </a:solidFill>
                    <a:latin typeface="+mj-lt"/>
                    <a:cs typeface="Segoe UI" pitchFamily="34" charset="0"/>
                  </a:rPr>
                  <a:t>AI models</a:t>
                </a:r>
              </a:p>
            </p:txBody>
          </p:sp>
          <p:sp>
            <p:nvSpPr>
              <p:cNvPr id="31" name="TextBox 30">
                <a:extLst>
                  <a:ext uri="{FF2B5EF4-FFF2-40B4-BE49-F238E27FC236}">
                    <a16:creationId xmlns:a16="http://schemas.microsoft.com/office/drawing/2014/main" id="{37FCA884-8139-ABB9-B423-3174C7DC88CA}"/>
                  </a:ext>
                </a:extLst>
              </p:cNvPr>
              <p:cNvSpPr txBox="1"/>
              <p:nvPr/>
            </p:nvSpPr>
            <p:spPr>
              <a:xfrm>
                <a:off x="684895" y="3989058"/>
                <a:ext cx="1939069" cy="646331"/>
              </a:xfrm>
              <a:prstGeom prst="rect">
                <a:avLst/>
              </a:prstGeom>
              <a:noFill/>
            </p:spPr>
            <p:txBody>
              <a:bodyPr wrap="square" lIns="0" tIns="0" rIns="0" bIns="0" rtlCol="0" anchor="t">
                <a:spAutoFit/>
              </a:bodyPr>
              <a:lstStyle/>
              <a:p>
                <a:pPr algn="ctr">
                  <a:defRPr/>
                </a:pPr>
                <a:r>
                  <a:rPr lang="en-US" sz="1400">
                    <a:gradFill>
                      <a:gsLst>
                        <a:gs pos="2917">
                          <a:srgbClr val="000000"/>
                        </a:gs>
                        <a:gs pos="30000">
                          <a:srgbClr val="000000"/>
                        </a:gs>
                      </a:gsLst>
                      <a:lin ang="5400000" scaled="0"/>
                    </a:gradFill>
                    <a:cs typeface="Segoe UI"/>
                  </a:rPr>
                  <a:t>Copilot uses the latest LLMs and AI models</a:t>
                </a:r>
              </a:p>
              <a:p>
                <a:pPr algn="ctr">
                  <a:spcAft>
                    <a:spcPts val="600"/>
                  </a:spcAft>
                  <a:defRPr/>
                </a:pPr>
                <a:endParaRPr lang="en-US" sz="1400">
                  <a:gradFill>
                    <a:gsLst>
                      <a:gs pos="2917">
                        <a:srgbClr val="000000"/>
                      </a:gs>
                      <a:gs pos="30000">
                        <a:srgbClr val="000000"/>
                      </a:gs>
                    </a:gsLst>
                    <a:lin ang="5400000" scaled="0"/>
                  </a:gradFill>
                  <a:cs typeface="Segoe UI"/>
                </a:endParaRPr>
              </a:p>
            </p:txBody>
          </p:sp>
          <p:pic>
            <p:nvPicPr>
              <p:cNvPr id="28" name="Graphic 27">
                <a:extLst>
                  <a:ext uri="{FF2B5EF4-FFF2-40B4-BE49-F238E27FC236}">
                    <a16:creationId xmlns:a16="http://schemas.microsoft.com/office/drawing/2014/main" id="{2218E524-7F36-3FE2-5924-EBCB7D726A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30579" y="3152377"/>
                <a:ext cx="647700" cy="590550"/>
              </a:xfrm>
              <a:prstGeom prst="rect">
                <a:avLst/>
              </a:prstGeom>
            </p:spPr>
          </p:pic>
        </p:grpSp>
      </p:grpSp>
      <p:sp useBgFill="1">
        <p:nvSpPr>
          <p:cNvPr id="43" name="Rectangle: Rounded Corners 42">
            <a:extLst>
              <a:ext uri="{FF2B5EF4-FFF2-40B4-BE49-F238E27FC236}">
                <a16:creationId xmlns:a16="http://schemas.microsoft.com/office/drawing/2014/main" id="{DB09A597-CE84-5CAF-32BC-33C795EA0B66}"/>
              </a:ext>
            </a:extLst>
          </p:cNvPr>
          <p:cNvSpPr/>
          <p:nvPr/>
        </p:nvSpPr>
        <p:spPr bwMode="auto">
          <a:xfrm>
            <a:off x="3318112" y="1845075"/>
            <a:ext cx="2651760" cy="3494493"/>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4" name="TextBox 43">
            <a:extLst>
              <a:ext uri="{FF2B5EF4-FFF2-40B4-BE49-F238E27FC236}">
                <a16:creationId xmlns:a16="http://schemas.microsoft.com/office/drawing/2014/main" id="{11DB6CE1-4A43-C6D2-DDD4-B46D0935376F}"/>
              </a:ext>
            </a:extLst>
          </p:cNvPr>
          <p:cNvSpPr txBox="1"/>
          <p:nvPr/>
        </p:nvSpPr>
        <p:spPr>
          <a:xfrm>
            <a:off x="3630726" y="2205640"/>
            <a:ext cx="1920238" cy="584775"/>
          </a:xfrm>
          <a:prstGeom prst="rect">
            <a:avLst/>
          </a:prstGeom>
          <a:noFill/>
        </p:spPr>
        <p:txBody>
          <a:bodyPr wrap="square">
            <a:spAutoFit/>
          </a:bodyPr>
          <a:lstStyle/>
          <a:p>
            <a:pPr marR="0" lvl="0" indent="0" algn="ctr" defTabSz="932472" fontAlgn="base">
              <a:lnSpc>
                <a:spcPct val="100000"/>
              </a:lnSpc>
              <a:spcBef>
                <a:spcPct val="0"/>
              </a:spcBef>
              <a:spcAft>
                <a:spcPct val="0"/>
              </a:spcAft>
              <a:buClrTx/>
              <a:buSzTx/>
              <a:buFontTx/>
              <a:buNone/>
              <a:tabLst/>
              <a:defRPr/>
            </a:pPr>
            <a:r>
              <a:rPr lang="en-US" sz="1600">
                <a:solidFill>
                  <a:srgbClr val="0078D4"/>
                </a:solidFill>
                <a:latin typeface="+mj-lt"/>
                <a:cs typeface="Segoe UI" pitchFamily="34" charset="0"/>
              </a:rPr>
              <a:t>Transparent about sources</a:t>
            </a:r>
          </a:p>
        </p:txBody>
      </p:sp>
      <p:sp>
        <p:nvSpPr>
          <p:cNvPr id="45" name="TextBox 44">
            <a:extLst>
              <a:ext uri="{FF2B5EF4-FFF2-40B4-BE49-F238E27FC236}">
                <a16:creationId xmlns:a16="http://schemas.microsoft.com/office/drawing/2014/main" id="{575E641E-8AC9-9BF8-1663-76A2159813C1}"/>
              </a:ext>
            </a:extLst>
          </p:cNvPr>
          <p:cNvSpPr txBox="1"/>
          <p:nvPr/>
        </p:nvSpPr>
        <p:spPr>
          <a:xfrm>
            <a:off x="3621311" y="3989058"/>
            <a:ext cx="1939069" cy="646331"/>
          </a:xfrm>
          <a:prstGeom prst="rect">
            <a:avLst/>
          </a:prstGeom>
          <a:noFill/>
        </p:spPr>
        <p:txBody>
          <a:bodyPr wrap="square" lIns="0" tIns="0" rIns="0" bIns="0" rtlCol="0" anchor="t">
            <a:spAutoFit/>
          </a:bodyPr>
          <a:lstStyle/>
          <a:p>
            <a:pPr algn="ctr">
              <a:spcAft>
                <a:spcPts val="600"/>
              </a:spcAft>
              <a:defRPr/>
            </a:pPr>
            <a:r>
              <a:rPr lang="en-US" sz="1400">
                <a:gradFill>
                  <a:gsLst>
                    <a:gs pos="2917">
                      <a:srgbClr val="000000"/>
                    </a:gs>
                    <a:gs pos="30000">
                      <a:srgbClr val="000000"/>
                    </a:gs>
                  </a:gsLst>
                  <a:lin ang="5400000" scaled="0"/>
                </a:gradFill>
                <a:cs typeface="Segoe UI"/>
              </a:rPr>
              <a:t>Copilot cites the data sources behind its answers</a:t>
            </a:r>
          </a:p>
        </p:txBody>
      </p:sp>
      <p:sp>
        <p:nvSpPr>
          <p:cNvPr id="8" name="TextBox 7">
            <a:extLst>
              <a:ext uri="{FF2B5EF4-FFF2-40B4-BE49-F238E27FC236}">
                <a16:creationId xmlns:a16="http://schemas.microsoft.com/office/drawing/2014/main" id="{0323D022-EDD4-3D7B-8B72-16881A2B8B62}"/>
              </a:ext>
            </a:extLst>
          </p:cNvPr>
          <p:cNvSpPr txBox="1"/>
          <p:nvPr/>
        </p:nvSpPr>
        <p:spPr>
          <a:xfrm>
            <a:off x="588263" y="1033625"/>
            <a:ext cx="4188188" cy="400110"/>
          </a:xfrm>
          <a:prstGeom prst="rect">
            <a:avLst/>
          </a:prstGeom>
          <a:noFill/>
        </p:spPr>
        <p:txBody>
          <a:bodyPr wrap="square" rtlCol="0">
            <a:spAutoFit/>
          </a:bodyPr>
          <a:lstStyle/>
          <a:p>
            <a:r>
              <a:rPr lang="en-US" sz="2000"/>
              <a:t>It’s powerful and protective</a:t>
            </a:r>
          </a:p>
        </p:txBody>
      </p:sp>
      <p:grpSp>
        <p:nvGrpSpPr>
          <p:cNvPr id="16" name="Group 15">
            <a:extLst>
              <a:ext uri="{FF2B5EF4-FFF2-40B4-BE49-F238E27FC236}">
                <a16:creationId xmlns:a16="http://schemas.microsoft.com/office/drawing/2014/main" id="{1A9F261F-655F-40C0-2E2B-B1BE21CAEC74}"/>
              </a:ext>
            </a:extLst>
          </p:cNvPr>
          <p:cNvGrpSpPr/>
          <p:nvPr/>
        </p:nvGrpSpPr>
        <p:grpSpPr>
          <a:xfrm>
            <a:off x="6204067" y="1845075"/>
            <a:ext cx="2651760" cy="3494493"/>
            <a:chOff x="6251459" y="1845075"/>
            <a:chExt cx="2651760" cy="3494493"/>
          </a:xfrm>
        </p:grpSpPr>
        <p:sp useBgFill="1">
          <p:nvSpPr>
            <p:cNvPr id="51" name="Rectangle: Rounded Corners 50">
              <a:extLst>
                <a:ext uri="{FF2B5EF4-FFF2-40B4-BE49-F238E27FC236}">
                  <a16:creationId xmlns:a16="http://schemas.microsoft.com/office/drawing/2014/main" id="{E39CBD08-53A8-04D6-C6C6-3826900FFE79}"/>
                </a:ext>
              </a:extLst>
            </p:cNvPr>
            <p:cNvSpPr/>
            <p:nvPr/>
          </p:nvSpPr>
          <p:spPr bwMode="auto">
            <a:xfrm>
              <a:off x="6251459" y="1845075"/>
              <a:ext cx="2651760" cy="3494493"/>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5" name="Group 4">
              <a:extLst>
                <a:ext uri="{FF2B5EF4-FFF2-40B4-BE49-F238E27FC236}">
                  <a16:creationId xmlns:a16="http://schemas.microsoft.com/office/drawing/2014/main" id="{48BA571E-1D7F-7638-41B0-A13C581D0EB1}"/>
                </a:ext>
              </a:extLst>
            </p:cNvPr>
            <p:cNvGrpSpPr/>
            <p:nvPr/>
          </p:nvGrpSpPr>
          <p:grpSpPr>
            <a:xfrm>
              <a:off x="6607805" y="2205640"/>
              <a:ext cx="1939069" cy="2645192"/>
              <a:chOff x="6607805" y="2205640"/>
              <a:chExt cx="1939069" cy="2645192"/>
            </a:xfrm>
          </p:grpSpPr>
          <p:sp>
            <p:nvSpPr>
              <p:cNvPr id="52" name="TextBox 51">
                <a:extLst>
                  <a:ext uri="{FF2B5EF4-FFF2-40B4-BE49-F238E27FC236}">
                    <a16:creationId xmlns:a16="http://schemas.microsoft.com/office/drawing/2014/main" id="{A55B5549-C71E-A3B5-3516-45B3323819E2}"/>
                  </a:ext>
                </a:extLst>
              </p:cNvPr>
              <p:cNvSpPr txBox="1"/>
              <p:nvPr/>
            </p:nvSpPr>
            <p:spPr>
              <a:xfrm>
                <a:off x="6617220" y="2205640"/>
                <a:ext cx="1920238" cy="584775"/>
              </a:xfrm>
              <a:prstGeom prst="rect">
                <a:avLst/>
              </a:prstGeom>
              <a:noFill/>
            </p:spPr>
            <p:txBody>
              <a:bodyPr wrap="square">
                <a:spAutoFit/>
              </a:bodyPr>
              <a:lstStyle/>
              <a:p>
                <a:pPr algn="ctr" defTabSz="932472" fontAlgn="base">
                  <a:spcBef>
                    <a:spcPct val="0"/>
                  </a:spcBef>
                  <a:spcAft>
                    <a:spcPct val="0"/>
                  </a:spcAft>
                  <a:defRPr/>
                </a:pPr>
                <a:r>
                  <a:rPr lang="en-US" sz="1600">
                    <a:solidFill>
                      <a:srgbClr val="0078D4"/>
                    </a:solidFill>
                    <a:latin typeface="+mj-lt"/>
                    <a:cs typeface="Segoe UI" pitchFamily="34" charset="0"/>
                  </a:rPr>
                  <a:t>No knowledge cutoff</a:t>
                </a:r>
              </a:p>
            </p:txBody>
          </p:sp>
          <p:sp>
            <p:nvSpPr>
              <p:cNvPr id="53" name="TextBox 52">
                <a:extLst>
                  <a:ext uri="{FF2B5EF4-FFF2-40B4-BE49-F238E27FC236}">
                    <a16:creationId xmlns:a16="http://schemas.microsoft.com/office/drawing/2014/main" id="{0EE3B9CE-EB16-C20A-8CC6-E7E624CF5162}"/>
                  </a:ext>
                </a:extLst>
              </p:cNvPr>
              <p:cNvSpPr txBox="1"/>
              <p:nvPr/>
            </p:nvSpPr>
            <p:spPr>
              <a:xfrm>
                <a:off x="6607805" y="3989058"/>
                <a:ext cx="1939069" cy="861774"/>
              </a:xfrm>
              <a:prstGeom prst="rect">
                <a:avLst/>
              </a:prstGeom>
              <a:noFill/>
            </p:spPr>
            <p:txBody>
              <a:bodyPr wrap="square" lIns="0" tIns="0" rIns="0" bIns="0" rtlCol="0" anchor="t">
                <a:spAutoFit/>
              </a:bodyPr>
              <a:lstStyle/>
              <a:p>
                <a:pPr algn="ctr"/>
                <a:r>
                  <a:rPr lang="en-US" sz="1400">
                    <a:gradFill>
                      <a:gsLst>
                        <a:gs pos="2917">
                          <a:srgbClr val="000000"/>
                        </a:gs>
                        <a:gs pos="30000">
                          <a:srgbClr val="000000"/>
                        </a:gs>
                      </a:gsLst>
                      <a:lin ang="5400000" scaled="0"/>
                    </a:gradFill>
                    <a:cs typeface="Segoe UI"/>
                  </a:rPr>
                  <a:t>Copilot provides up-to-date answers. Answers are not limited by the date of the AI model</a:t>
                </a:r>
              </a:p>
            </p:txBody>
          </p:sp>
          <p:pic>
            <p:nvPicPr>
              <p:cNvPr id="66" name="Graphic 65">
                <a:extLst>
                  <a:ext uri="{FF2B5EF4-FFF2-40B4-BE49-F238E27FC236}">
                    <a16:creationId xmlns:a16="http://schemas.microsoft.com/office/drawing/2014/main" id="{7D3E8E44-BF63-902D-137F-8D74139C103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80159" y="3150472"/>
                <a:ext cx="594360" cy="594360"/>
              </a:xfrm>
              <a:prstGeom prst="rect">
                <a:avLst/>
              </a:prstGeom>
            </p:spPr>
          </p:pic>
        </p:grpSp>
      </p:grpSp>
      <p:grpSp>
        <p:nvGrpSpPr>
          <p:cNvPr id="15" name="Group 14">
            <a:extLst>
              <a:ext uri="{FF2B5EF4-FFF2-40B4-BE49-F238E27FC236}">
                <a16:creationId xmlns:a16="http://schemas.microsoft.com/office/drawing/2014/main" id="{E7C35182-D3B6-5F93-ADE5-31A1D6FF0ED8}"/>
              </a:ext>
            </a:extLst>
          </p:cNvPr>
          <p:cNvGrpSpPr/>
          <p:nvPr/>
        </p:nvGrpSpPr>
        <p:grpSpPr>
          <a:xfrm>
            <a:off x="9090022" y="1845075"/>
            <a:ext cx="2651760" cy="3494493"/>
            <a:chOff x="9260778" y="1845075"/>
            <a:chExt cx="2651760" cy="3494493"/>
          </a:xfrm>
        </p:grpSpPr>
        <p:sp useBgFill="1">
          <p:nvSpPr>
            <p:cNvPr id="55" name="Rectangle: Rounded Corners 54">
              <a:extLst>
                <a:ext uri="{FF2B5EF4-FFF2-40B4-BE49-F238E27FC236}">
                  <a16:creationId xmlns:a16="http://schemas.microsoft.com/office/drawing/2014/main" id="{2C91D25B-F1DE-AFBD-23E0-43FA4B3FAC0B}"/>
                </a:ext>
              </a:extLst>
            </p:cNvPr>
            <p:cNvSpPr/>
            <p:nvPr/>
          </p:nvSpPr>
          <p:spPr bwMode="auto">
            <a:xfrm>
              <a:off x="9260778" y="1845075"/>
              <a:ext cx="2651760" cy="3494493"/>
            </a:xfrm>
            <a:prstGeom prst="roundRect">
              <a:avLst>
                <a:gd name="adj" fmla="val 4127"/>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4" name="Group 3">
              <a:extLst>
                <a:ext uri="{FF2B5EF4-FFF2-40B4-BE49-F238E27FC236}">
                  <a16:creationId xmlns:a16="http://schemas.microsoft.com/office/drawing/2014/main" id="{33E446CB-AC8E-59B7-A404-56F8C2BDEA3A}"/>
                </a:ext>
              </a:extLst>
            </p:cNvPr>
            <p:cNvGrpSpPr/>
            <p:nvPr/>
          </p:nvGrpSpPr>
          <p:grpSpPr>
            <a:xfrm>
              <a:off x="9569257" y="2205640"/>
              <a:ext cx="2034802" cy="2645192"/>
              <a:chOff x="9569257" y="2205640"/>
              <a:chExt cx="2034802" cy="2645192"/>
            </a:xfrm>
          </p:grpSpPr>
          <p:sp>
            <p:nvSpPr>
              <p:cNvPr id="56" name="TextBox 55">
                <a:extLst>
                  <a:ext uri="{FF2B5EF4-FFF2-40B4-BE49-F238E27FC236}">
                    <a16:creationId xmlns:a16="http://schemas.microsoft.com/office/drawing/2014/main" id="{056006EB-B981-3B74-EFB3-046331B279F5}"/>
                  </a:ext>
                </a:extLst>
              </p:cNvPr>
              <p:cNvSpPr txBox="1"/>
              <p:nvPr/>
            </p:nvSpPr>
            <p:spPr>
              <a:xfrm>
                <a:off x="9578673" y="2205640"/>
                <a:ext cx="1920238" cy="584775"/>
              </a:xfrm>
              <a:prstGeom prst="rect">
                <a:avLst/>
              </a:prstGeom>
              <a:noFill/>
            </p:spPr>
            <p:txBody>
              <a:bodyPr wrap="square">
                <a:spAutoFit/>
              </a:bodyPr>
              <a:lstStyle/>
              <a:p>
                <a:pPr algn="ctr" defTabSz="932472" fontAlgn="base">
                  <a:spcBef>
                    <a:spcPct val="0"/>
                  </a:spcBef>
                  <a:spcAft>
                    <a:spcPct val="0"/>
                  </a:spcAft>
                  <a:defRPr/>
                </a:pPr>
                <a:r>
                  <a:rPr lang="en-US" sz="1600">
                    <a:solidFill>
                      <a:srgbClr val="0078D4"/>
                    </a:solidFill>
                    <a:latin typeface="+mj-lt"/>
                    <a:cs typeface="Segoe UI" pitchFamily="34" charset="0"/>
                  </a:rPr>
                  <a:t>Enterprise data protection</a:t>
                </a:r>
              </a:p>
            </p:txBody>
          </p:sp>
          <p:sp>
            <p:nvSpPr>
              <p:cNvPr id="57" name="TextBox 56">
                <a:extLst>
                  <a:ext uri="{FF2B5EF4-FFF2-40B4-BE49-F238E27FC236}">
                    <a16:creationId xmlns:a16="http://schemas.microsoft.com/office/drawing/2014/main" id="{F904A2E3-DA2E-1AEC-CC61-5EFF04DC73AD}"/>
                  </a:ext>
                </a:extLst>
              </p:cNvPr>
              <p:cNvSpPr txBox="1"/>
              <p:nvPr/>
            </p:nvSpPr>
            <p:spPr>
              <a:xfrm>
                <a:off x="9569257" y="3989058"/>
                <a:ext cx="2034802" cy="861774"/>
              </a:xfrm>
              <a:prstGeom prst="rect">
                <a:avLst/>
              </a:prstGeom>
              <a:noFill/>
            </p:spPr>
            <p:txBody>
              <a:bodyPr wrap="square" lIns="0" tIns="0" rIns="0" bIns="0" rtlCol="0" anchor="t">
                <a:spAutoFit/>
              </a:bodyPr>
              <a:lstStyle/>
              <a:p>
                <a:pPr algn="ctr">
                  <a:spcAft>
                    <a:spcPts val="600"/>
                  </a:spcAft>
                  <a:defRPr/>
                </a:pPr>
                <a:r>
                  <a:rPr lang="en-US" sz="1400">
                    <a:gradFill>
                      <a:gsLst>
                        <a:gs pos="2917">
                          <a:srgbClr val="000000"/>
                        </a:gs>
                        <a:gs pos="30000">
                          <a:srgbClr val="000000"/>
                        </a:gs>
                      </a:gsLst>
                      <a:lin ang="5400000" scaled="0"/>
                    </a:gradFill>
                    <a:cs typeface="Segoe UI"/>
                  </a:rPr>
                  <a:t>Copilot doesn’t save prompts or answers, nor use them to train the AI model</a:t>
                </a:r>
              </a:p>
            </p:txBody>
          </p:sp>
          <p:pic>
            <p:nvPicPr>
              <p:cNvPr id="9" name="Graphic 8">
                <a:extLst>
                  <a:ext uri="{FF2B5EF4-FFF2-40B4-BE49-F238E27FC236}">
                    <a16:creationId xmlns:a16="http://schemas.microsoft.com/office/drawing/2014/main" id="{ADED335C-BAD7-60E8-B3F1-3B93C2DB75E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299433" y="3161902"/>
                <a:ext cx="476250" cy="571500"/>
              </a:xfrm>
              <a:prstGeom prst="rect">
                <a:avLst/>
              </a:prstGeom>
            </p:spPr>
          </p:pic>
        </p:grpSp>
      </p:grpSp>
      <p:sp>
        <p:nvSpPr>
          <p:cNvPr id="12" name="Title 1">
            <a:extLst>
              <a:ext uri="{FF2B5EF4-FFF2-40B4-BE49-F238E27FC236}">
                <a16:creationId xmlns:a16="http://schemas.microsoft.com/office/drawing/2014/main" id="{06D64462-91A3-30DF-CB19-2BFCDBE13B51}"/>
              </a:ext>
            </a:extLst>
          </p:cNvPr>
          <p:cNvSpPr>
            <a:spLocks noGrp="1"/>
          </p:cNvSpPr>
          <p:nvPr>
            <p:ph type="title"/>
          </p:nvPr>
        </p:nvSpPr>
        <p:spPr>
          <a:xfrm>
            <a:off x="588263" y="457200"/>
            <a:ext cx="11018520" cy="553998"/>
          </a:xfrm>
        </p:spPr>
        <p:txBody>
          <a:bodyPr lIns="91440" tIns="45720" rIns="91440" bIns="45720" anchor="t"/>
          <a:lstStyle/>
          <a:p>
            <a:pPr defTabSz="914367">
              <a:defRPr/>
            </a:pPr>
            <a:r>
              <a:rPr lang="en-US">
                <a:solidFill>
                  <a:srgbClr val="000000"/>
                </a:solidFill>
                <a:cs typeface="+mn-cs"/>
              </a:rPr>
              <a:t>Why Microsoft Copilot?</a:t>
            </a:r>
          </a:p>
        </p:txBody>
      </p:sp>
      <p:pic>
        <p:nvPicPr>
          <p:cNvPr id="3" name="Graphic 2" descr="Open book outline">
            <a:extLst>
              <a:ext uri="{FF2B5EF4-FFF2-40B4-BE49-F238E27FC236}">
                <a16:creationId xmlns:a16="http://schemas.microsoft.com/office/drawing/2014/main" id="{42112EC4-09A1-2289-02E1-F34ABF204B9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245461" y="3133751"/>
            <a:ext cx="690768" cy="690768"/>
          </a:xfrm>
          <a:prstGeom prst="rect">
            <a:avLst/>
          </a:prstGeom>
        </p:spPr>
      </p:pic>
    </p:spTree>
    <p:extLst>
      <p:ext uri="{BB962C8B-B14F-4D97-AF65-F5344CB8AC3E}">
        <p14:creationId xmlns:p14="http://schemas.microsoft.com/office/powerpoint/2010/main" val="40617209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58847FF5-E3C4-C258-6A3F-5BBCBDFB360B}"/>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00000"/>
                </a:solidFill>
                <a:effectLst/>
                <a:uLnTx/>
                <a:uFillTx/>
                <a:latin typeface="Segoe UI Semibold" panose="020B0702040204020203" pitchFamily="34" charset="0"/>
                <a:ea typeface="+mn-ea"/>
                <a:cs typeface="Segoe UI Semibold" panose="020B0702040204020203" pitchFamily="34" charset="0"/>
              </a:rPr>
              <a:t>Access Microsoft Copilot in six places</a:t>
            </a:r>
          </a:p>
        </p:txBody>
      </p:sp>
      <p:sp>
        <p:nvSpPr>
          <p:cNvPr id="2" name="TextBox 1">
            <a:extLst>
              <a:ext uri="{FF2B5EF4-FFF2-40B4-BE49-F238E27FC236}">
                <a16:creationId xmlns:a16="http://schemas.microsoft.com/office/drawing/2014/main" id="{269F1C86-4041-0797-C323-F5CC55E43CBB}"/>
              </a:ext>
            </a:extLst>
          </p:cNvPr>
          <p:cNvSpPr txBox="1"/>
          <p:nvPr/>
        </p:nvSpPr>
        <p:spPr>
          <a:xfrm>
            <a:off x="4614684" y="1579873"/>
            <a:ext cx="2012051"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mn-cs"/>
              </a:rPr>
              <a:t>Microsoft 365 app</a:t>
            </a:r>
          </a:p>
        </p:txBody>
      </p:sp>
      <p:sp>
        <p:nvSpPr>
          <p:cNvPr id="23" name="TextBox 22">
            <a:extLst>
              <a:ext uri="{FF2B5EF4-FFF2-40B4-BE49-F238E27FC236}">
                <a16:creationId xmlns:a16="http://schemas.microsoft.com/office/drawing/2014/main" id="{1FD97EF1-13FF-DD29-9742-7BB86204F961}"/>
              </a:ext>
            </a:extLst>
          </p:cNvPr>
          <p:cNvSpPr txBox="1"/>
          <p:nvPr/>
        </p:nvSpPr>
        <p:spPr>
          <a:xfrm>
            <a:off x="812427" y="1579873"/>
            <a:ext cx="1735617" cy="430887"/>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Segoe UI"/>
              </a:rPr>
              <a:t>copilot.cloud.microsoft</a:t>
            </a:r>
          </a:p>
        </p:txBody>
      </p:sp>
      <p:sp>
        <p:nvSpPr>
          <p:cNvPr id="24" name="TextBox 23">
            <a:extLst>
              <a:ext uri="{FF2B5EF4-FFF2-40B4-BE49-F238E27FC236}">
                <a16:creationId xmlns:a16="http://schemas.microsoft.com/office/drawing/2014/main" id="{785561FF-7C42-2C23-A7D3-BACE48403619}"/>
              </a:ext>
            </a:extLst>
          </p:cNvPr>
          <p:cNvSpPr txBox="1"/>
          <p:nvPr/>
        </p:nvSpPr>
        <p:spPr>
          <a:xfrm>
            <a:off x="8296210" y="1492055"/>
            <a:ext cx="3290775" cy="253314"/>
          </a:xfrm>
          <a:prstGeom prst="roundRect">
            <a:avLst>
              <a:gd name="adj" fmla="val 19873"/>
            </a:avLst>
          </a:pr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1999" tIns="18288" rIns="216000" bIns="45720" numCol="1" spcCol="0" rtlCol="0" fromWordArt="0" anchor="ctr" anchorCtr="0" forceAA="0" compatLnSpc="1">
            <a:prstTxWarp prst="textNoShape">
              <a:avLst/>
            </a:prstTxWarp>
            <a:spAutoFit/>
          </a:bodyPr>
          <a:lstStyle>
            <a:defPPr>
              <a:defRPr lang="en-US"/>
            </a:defPPr>
            <a:lvl1pPr marR="0" lvl="0" indent="0" algn="ctr" fontAlgn="base">
              <a:lnSpc>
                <a:spcPct val="100000"/>
              </a:lnSpc>
              <a:spcBef>
                <a:spcPct val="0"/>
              </a:spcBef>
              <a:spcAft>
                <a:spcPct val="0"/>
              </a:spcAft>
              <a:buClrTx/>
              <a:buSzTx/>
              <a:buFontTx/>
              <a:buNone/>
              <a:tabLst/>
              <a:defRPr kumimoji="0" sz="2800" b="1" i="0" u="none" strike="noStrike" cap="none" spc="0" normalizeH="0" baseline="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CA" sz="6600" b="0" i="0" u="none" strike="noStrike" kern="1200" cap="none" spc="0" normalizeH="0" baseline="0" noProof="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ea typeface="+mn-ea"/>
              <a:cs typeface="Segoe UI" pitchFamily="34" charset="0"/>
            </a:endParaRPr>
          </a:p>
        </p:txBody>
      </p:sp>
      <p:sp>
        <p:nvSpPr>
          <p:cNvPr id="25" name="TextBox 24">
            <a:extLst>
              <a:ext uri="{FF2B5EF4-FFF2-40B4-BE49-F238E27FC236}">
                <a16:creationId xmlns:a16="http://schemas.microsoft.com/office/drawing/2014/main" id="{7AB5A951-2D29-F0A5-CA79-6237BAD13F1B}"/>
              </a:ext>
            </a:extLst>
          </p:cNvPr>
          <p:cNvSpPr txBox="1"/>
          <p:nvPr/>
        </p:nvSpPr>
        <p:spPr>
          <a:xfrm>
            <a:off x="8789091" y="1503364"/>
            <a:ext cx="234019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mn-cs"/>
              </a:rPr>
              <a:t>Copilot in Edge</a:t>
            </a:r>
          </a:p>
        </p:txBody>
      </p:sp>
      <p:sp>
        <p:nvSpPr>
          <p:cNvPr id="31" name="TextBox 30">
            <a:extLst>
              <a:ext uri="{FF2B5EF4-FFF2-40B4-BE49-F238E27FC236}">
                <a16:creationId xmlns:a16="http://schemas.microsoft.com/office/drawing/2014/main" id="{A4CCD7B6-99C0-5CC1-0DC6-2A4DEFA50D84}"/>
              </a:ext>
            </a:extLst>
          </p:cNvPr>
          <p:cNvSpPr txBox="1"/>
          <p:nvPr/>
        </p:nvSpPr>
        <p:spPr>
          <a:xfrm>
            <a:off x="804318" y="1579873"/>
            <a:ext cx="2012051"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mn-cs"/>
              </a:rPr>
              <a:t>Microsoft 365 app</a:t>
            </a:r>
          </a:p>
        </p:txBody>
      </p:sp>
      <p:sp>
        <p:nvSpPr>
          <p:cNvPr id="36" name="TextBox 35">
            <a:extLst>
              <a:ext uri="{FF2B5EF4-FFF2-40B4-BE49-F238E27FC236}">
                <a16:creationId xmlns:a16="http://schemas.microsoft.com/office/drawing/2014/main" id="{40EE68DA-F57A-27B8-3636-75C80A0A555D}"/>
              </a:ext>
            </a:extLst>
          </p:cNvPr>
          <p:cNvSpPr txBox="1"/>
          <p:nvPr/>
        </p:nvSpPr>
        <p:spPr>
          <a:xfrm>
            <a:off x="468915" y="1492055"/>
            <a:ext cx="3317128" cy="253314"/>
          </a:xfrm>
          <a:prstGeom prst="roundRect">
            <a:avLst>
              <a:gd name="adj" fmla="val 19873"/>
            </a:avLst>
          </a:pr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1999" tIns="18288" rIns="216000" bIns="45720" numCol="1" spcCol="0" rtlCol="0" fromWordArt="0" anchor="ctr" anchorCtr="0" forceAA="0" compatLnSpc="1">
            <a:prstTxWarp prst="textNoShape">
              <a:avLst/>
            </a:prstTxWarp>
            <a:spAutoFit/>
          </a:bodyPr>
          <a:lstStyle>
            <a:defPPr>
              <a:defRPr lang="en-US"/>
            </a:defPPr>
            <a:lvl1pPr marR="0" lvl="0" indent="0" algn="ctr" fontAlgn="base">
              <a:lnSpc>
                <a:spcPct val="100000"/>
              </a:lnSpc>
              <a:spcBef>
                <a:spcPct val="0"/>
              </a:spcBef>
              <a:spcAft>
                <a:spcPct val="0"/>
              </a:spcAft>
              <a:buClrTx/>
              <a:buSzTx/>
              <a:buFontTx/>
              <a:buNone/>
              <a:tabLst/>
              <a:defRPr kumimoji="0" sz="2800" b="1" i="0" u="none" strike="noStrike" cap="none" spc="0" normalizeH="0" baseline="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CA" sz="6600" b="0" i="0" u="none" strike="noStrike" kern="1200" cap="none" spc="0" normalizeH="0" baseline="0" noProof="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ea typeface="+mn-ea"/>
              <a:cs typeface="Segoe UI" pitchFamily="34" charset="0"/>
            </a:endParaRPr>
          </a:p>
        </p:txBody>
      </p:sp>
      <p:sp>
        <p:nvSpPr>
          <p:cNvPr id="38" name="TextBox 37">
            <a:extLst>
              <a:ext uri="{FF2B5EF4-FFF2-40B4-BE49-F238E27FC236}">
                <a16:creationId xmlns:a16="http://schemas.microsoft.com/office/drawing/2014/main" id="{39C304B7-BB97-530C-F786-1A75F0FC96F3}"/>
              </a:ext>
            </a:extLst>
          </p:cNvPr>
          <p:cNvSpPr txBox="1"/>
          <p:nvPr/>
        </p:nvSpPr>
        <p:spPr>
          <a:xfrm>
            <a:off x="943399" y="1510464"/>
            <a:ext cx="2340194" cy="215444"/>
          </a:xfrm>
          <a:prstGeom prst="rect">
            <a:avLst/>
          </a:prstGeom>
          <a:noFill/>
        </p:spPr>
        <p:txBody>
          <a:bodyPr wrap="square" lIns="0" tIns="0" rIns="0" bIns="0" rtlCol="0" anchor="t">
            <a:spAutoFit/>
          </a:bodyPr>
          <a:lstStyle/>
          <a:p>
            <a:pPr marL="0" marR="0" lvl="0" indent="0" algn="ctr" defTabSz="914400">
              <a:lnSpc>
                <a:spcPct val="100000"/>
              </a:lnSpc>
              <a:spcBef>
                <a:spcPts val="0"/>
              </a:spcBef>
              <a:spcAft>
                <a:spcPts val="0"/>
              </a:spcAft>
              <a:buNone/>
              <a:tabLst/>
              <a:defRPr/>
            </a:pPr>
            <a:r>
              <a:rPr lang="en-US" sz="1400">
                <a:solidFill>
                  <a:schemeClr val="bg1"/>
                </a:solidFill>
                <a:latin typeface="Segoe UI"/>
                <a:cs typeface="Segoe UI"/>
                <a:hlinkClick r:id="rId3">
                  <a:extLst>
                    <a:ext uri="{A12FA001-AC4F-418D-AE19-62706E023703}">
                      <ahyp:hlinkClr xmlns:ahyp="http://schemas.microsoft.com/office/drawing/2018/hyperlinkcolor" val="tx"/>
                    </a:ext>
                  </a:extLst>
                </a:hlinkClick>
              </a:rPr>
              <a:t>Copilot.cloud.microsoft</a:t>
            </a:r>
            <a:endParaRPr lang="en-US">
              <a:solidFill>
                <a:schemeClr val="bg1"/>
              </a:solidFill>
              <a:hlinkClick r:id="rId3">
                <a:extLst>
                  <a:ext uri="{A12FA001-AC4F-418D-AE19-62706E023703}">
                    <ahyp:hlinkClr xmlns:ahyp="http://schemas.microsoft.com/office/drawing/2018/hyperlinkcolor" val="tx"/>
                  </a:ext>
                </a:extLst>
              </a:hlinkClick>
            </a:endParaRPr>
          </a:p>
        </p:txBody>
      </p:sp>
      <p:sp>
        <p:nvSpPr>
          <p:cNvPr id="28" name="TextBox 27">
            <a:extLst>
              <a:ext uri="{FF2B5EF4-FFF2-40B4-BE49-F238E27FC236}">
                <a16:creationId xmlns:a16="http://schemas.microsoft.com/office/drawing/2014/main" id="{38D566B5-468B-18C7-51CA-2C22884DBF73}"/>
              </a:ext>
            </a:extLst>
          </p:cNvPr>
          <p:cNvSpPr txBox="1"/>
          <p:nvPr/>
        </p:nvSpPr>
        <p:spPr>
          <a:xfrm>
            <a:off x="4562584" y="1492055"/>
            <a:ext cx="3066832" cy="253314"/>
          </a:xfrm>
          <a:prstGeom prst="roundRect">
            <a:avLst>
              <a:gd name="adj" fmla="val 19873"/>
            </a:avLst>
          </a:pr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1999" tIns="18288" rIns="216000" bIns="45720" numCol="1" spcCol="0" rtlCol="0" fromWordArt="0" anchor="ctr" anchorCtr="0" forceAA="0" compatLnSpc="1">
            <a:prstTxWarp prst="textNoShape">
              <a:avLst/>
            </a:prstTxWarp>
            <a:spAutoFit/>
          </a:bodyPr>
          <a:lstStyle>
            <a:defPPr>
              <a:defRPr lang="en-US"/>
            </a:defPPr>
            <a:lvl1pPr marR="0" lvl="0" indent="0" algn="ctr" fontAlgn="base">
              <a:lnSpc>
                <a:spcPct val="100000"/>
              </a:lnSpc>
              <a:spcBef>
                <a:spcPct val="0"/>
              </a:spcBef>
              <a:spcAft>
                <a:spcPct val="0"/>
              </a:spcAft>
              <a:buClrTx/>
              <a:buSzTx/>
              <a:buFontTx/>
              <a:buNone/>
              <a:tabLst/>
              <a:defRPr kumimoji="0" sz="2800" b="1" i="0" u="none" strike="noStrike" cap="none" spc="0" normalizeH="0" baseline="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CA" sz="6600" b="0" i="0" u="none" strike="noStrike" kern="1200" cap="none" spc="0" normalizeH="0" baseline="0" noProof="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ea typeface="+mn-ea"/>
              <a:cs typeface="Segoe UI" pitchFamily="34" charset="0"/>
            </a:endParaRPr>
          </a:p>
        </p:txBody>
      </p:sp>
      <p:sp>
        <p:nvSpPr>
          <p:cNvPr id="29" name="TextBox 28">
            <a:extLst>
              <a:ext uri="{FF2B5EF4-FFF2-40B4-BE49-F238E27FC236}">
                <a16:creationId xmlns:a16="http://schemas.microsoft.com/office/drawing/2014/main" id="{E9D001DF-C3A5-5311-99EC-C0B9B5C90D62}"/>
              </a:ext>
            </a:extLst>
          </p:cNvPr>
          <p:cNvSpPr txBox="1"/>
          <p:nvPr/>
        </p:nvSpPr>
        <p:spPr>
          <a:xfrm>
            <a:off x="5056315" y="1510990"/>
            <a:ext cx="2163613" cy="21544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mn-cs"/>
              </a:rPr>
              <a:t>Microsoft 365 app*</a:t>
            </a: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58" name="TextBox 57">
            <a:extLst>
              <a:ext uri="{FF2B5EF4-FFF2-40B4-BE49-F238E27FC236}">
                <a16:creationId xmlns:a16="http://schemas.microsoft.com/office/drawing/2014/main" id="{736F1B4B-1110-F371-A63B-1B5264B24086}"/>
              </a:ext>
            </a:extLst>
          </p:cNvPr>
          <p:cNvSpPr txBox="1"/>
          <p:nvPr/>
        </p:nvSpPr>
        <p:spPr>
          <a:xfrm>
            <a:off x="4450611" y="3898065"/>
            <a:ext cx="3290775" cy="253314"/>
          </a:xfrm>
          <a:prstGeom prst="roundRect">
            <a:avLst>
              <a:gd name="adj" fmla="val 19873"/>
            </a:avLst>
          </a:pr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1999" tIns="18288" rIns="216000" bIns="45720" numCol="1" spcCol="0" rtlCol="0" fromWordArt="0" anchor="ctr" anchorCtr="0" forceAA="0" compatLnSpc="1">
            <a:prstTxWarp prst="textNoShape">
              <a:avLst/>
            </a:prstTxWarp>
            <a:spAutoFit/>
          </a:bodyPr>
          <a:lstStyle>
            <a:defPPr>
              <a:defRPr lang="en-US"/>
            </a:defPPr>
            <a:lvl1pPr marR="0" lvl="0" indent="0" algn="ctr" fontAlgn="base">
              <a:lnSpc>
                <a:spcPct val="100000"/>
              </a:lnSpc>
              <a:spcBef>
                <a:spcPct val="0"/>
              </a:spcBef>
              <a:spcAft>
                <a:spcPct val="0"/>
              </a:spcAft>
              <a:buClrTx/>
              <a:buSzTx/>
              <a:buFontTx/>
              <a:buNone/>
              <a:tabLst/>
              <a:defRPr kumimoji="0" sz="2800" b="1" i="0" u="none" strike="noStrike" cap="none" spc="0" normalizeH="0" baseline="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CA" sz="6600" b="0" i="0" u="none" strike="noStrike" kern="1200" cap="none" spc="0" normalizeH="0" baseline="0" noProof="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ea typeface="+mn-ea"/>
              <a:cs typeface="Segoe UI" pitchFamily="34" charset="0"/>
            </a:endParaRPr>
          </a:p>
        </p:txBody>
      </p:sp>
      <p:sp>
        <p:nvSpPr>
          <p:cNvPr id="59" name="TextBox 58">
            <a:extLst>
              <a:ext uri="{FF2B5EF4-FFF2-40B4-BE49-F238E27FC236}">
                <a16:creationId xmlns:a16="http://schemas.microsoft.com/office/drawing/2014/main" id="{76CDCBE6-4E97-FD7F-272B-D1B22F23BB86}"/>
              </a:ext>
            </a:extLst>
          </p:cNvPr>
          <p:cNvSpPr txBox="1"/>
          <p:nvPr/>
        </p:nvSpPr>
        <p:spPr>
          <a:xfrm>
            <a:off x="4943492" y="3909374"/>
            <a:ext cx="234019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mn-cs"/>
              </a:rPr>
              <a:t>Teams app*</a:t>
            </a:r>
          </a:p>
        </p:txBody>
      </p:sp>
      <p:sp>
        <p:nvSpPr>
          <p:cNvPr id="60" name="TextBox 59">
            <a:extLst>
              <a:ext uri="{FF2B5EF4-FFF2-40B4-BE49-F238E27FC236}">
                <a16:creationId xmlns:a16="http://schemas.microsoft.com/office/drawing/2014/main" id="{DAE1D913-9EC9-8552-FD75-D49F6C8B18C2}"/>
              </a:ext>
            </a:extLst>
          </p:cNvPr>
          <p:cNvSpPr txBox="1"/>
          <p:nvPr/>
        </p:nvSpPr>
        <p:spPr>
          <a:xfrm>
            <a:off x="374669" y="3909374"/>
            <a:ext cx="3290775" cy="253314"/>
          </a:xfrm>
          <a:prstGeom prst="roundRect">
            <a:avLst>
              <a:gd name="adj" fmla="val 19873"/>
            </a:avLst>
          </a:pr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1999" tIns="18288" rIns="216000" bIns="45720" numCol="1" spcCol="0" rtlCol="0" fromWordArt="0" anchor="ctr" anchorCtr="0" forceAA="0" compatLnSpc="1">
            <a:prstTxWarp prst="textNoShape">
              <a:avLst/>
            </a:prstTxWarp>
            <a:spAutoFit/>
          </a:bodyPr>
          <a:lstStyle>
            <a:defPPr>
              <a:defRPr lang="en-US"/>
            </a:defPPr>
            <a:lvl1pPr marR="0" lvl="0" indent="0" algn="ctr" fontAlgn="base">
              <a:lnSpc>
                <a:spcPct val="100000"/>
              </a:lnSpc>
              <a:spcBef>
                <a:spcPct val="0"/>
              </a:spcBef>
              <a:spcAft>
                <a:spcPct val="0"/>
              </a:spcAft>
              <a:buClrTx/>
              <a:buSzTx/>
              <a:buFontTx/>
              <a:buNone/>
              <a:tabLst/>
              <a:defRPr kumimoji="0" sz="2800" b="1" i="0" u="none" strike="noStrike" cap="none" spc="0" normalizeH="0" baseline="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CA" sz="6600" b="0" i="0" u="none" strike="noStrike" kern="1200" cap="none" spc="0" normalizeH="0" baseline="0" noProof="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ea typeface="+mn-ea"/>
              <a:cs typeface="Segoe UI" pitchFamily="34" charset="0"/>
            </a:endParaRPr>
          </a:p>
        </p:txBody>
      </p:sp>
      <p:sp>
        <p:nvSpPr>
          <p:cNvPr id="61" name="TextBox 60">
            <a:extLst>
              <a:ext uri="{FF2B5EF4-FFF2-40B4-BE49-F238E27FC236}">
                <a16:creationId xmlns:a16="http://schemas.microsoft.com/office/drawing/2014/main" id="{BAD4BE45-9E51-68D4-6DCC-3E6AE217D779}"/>
              </a:ext>
            </a:extLst>
          </p:cNvPr>
          <p:cNvSpPr txBox="1"/>
          <p:nvPr/>
        </p:nvSpPr>
        <p:spPr>
          <a:xfrm>
            <a:off x="867550" y="3920683"/>
            <a:ext cx="234019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mn-cs"/>
              </a:rPr>
              <a:t>Outlook app*</a:t>
            </a:r>
          </a:p>
        </p:txBody>
      </p:sp>
      <p:sp>
        <p:nvSpPr>
          <p:cNvPr id="62" name="TextBox 61">
            <a:extLst>
              <a:ext uri="{FF2B5EF4-FFF2-40B4-BE49-F238E27FC236}">
                <a16:creationId xmlns:a16="http://schemas.microsoft.com/office/drawing/2014/main" id="{E9D68583-4E83-FDC6-F91E-56E23A8F4FAD}"/>
              </a:ext>
            </a:extLst>
          </p:cNvPr>
          <p:cNvSpPr txBox="1"/>
          <p:nvPr/>
        </p:nvSpPr>
        <p:spPr>
          <a:xfrm>
            <a:off x="8316008" y="3870417"/>
            <a:ext cx="3290775" cy="253314"/>
          </a:xfrm>
          <a:prstGeom prst="roundRect">
            <a:avLst>
              <a:gd name="adj" fmla="val 19873"/>
            </a:avLst>
          </a:pr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1999" tIns="18288" rIns="216000" bIns="45720" numCol="1" spcCol="0" rtlCol="0" fromWordArt="0" anchor="ctr" anchorCtr="0" forceAA="0" compatLnSpc="1">
            <a:prstTxWarp prst="textNoShape">
              <a:avLst/>
            </a:prstTxWarp>
            <a:spAutoFit/>
          </a:bodyPr>
          <a:lstStyle>
            <a:defPPr>
              <a:defRPr lang="en-US"/>
            </a:defPPr>
            <a:lvl1pPr marR="0" lvl="0" indent="0" algn="ctr" fontAlgn="base">
              <a:lnSpc>
                <a:spcPct val="100000"/>
              </a:lnSpc>
              <a:spcBef>
                <a:spcPct val="0"/>
              </a:spcBef>
              <a:spcAft>
                <a:spcPct val="0"/>
              </a:spcAft>
              <a:buClrTx/>
              <a:buSzTx/>
              <a:buFontTx/>
              <a:buNone/>
              <a:tabLst/>
              <a:defRPr kumimoji="0" sz="2800" b="1" i="0" u="none" strike="noStrike" cap="none" spc="0" normalizeH="0" baseline="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CA" sz="6600" b="0" i="0" u="none" strike="noStrike" kern="1200" cap="none" spc="0" normalizeH="0" baseline="0" noProof="0">
              <a:ln w="3175">
                <a:noFill/>
              </a:ln>
              <a:gradFill>
                <a:gsLst>
                  <a:gs pos="53933">
                    <a:srgbClr val="FFFFFF"/>
                  </a:gs>
                  <a:gs pos="38000">
                    <a:srgbClr val="FFFFFF"/>
                  </a:gs>
                </a:gsLst>
                <a:path path="circle">
                  <a:fillToRect l="100000" b="100000"/>
                </a:path>
              </a:gradFill>
              <a:effectLst/>
              <a:uLnTx/>
              <a:uFillTx/>
              <a:latin typeface="Segoe UI Variable Display Semibold" pitchFamily="2" charset="0"/>
              <a:ea typeface="+mn-ea"/>
              <a:cs typeface="Segoe UI" pitchFamily="34" charset="0"/>
            </a:endParaRPr>
          </a:p>
        </p:txBody>
      </p:sp>
      <p:sp>
        <p:nvSpPr>
          <p:cNvPr id="64" name="TextBox 63">
            <a:extLst>
              <a:ext uri="{FF2B5EF4-FFF2-40B4-BE49-F238E27FC236}">
                <a16:creationId xmlns:a16="http://schemas.microsoft.com/office/drawing/2014/main" id="{5D5B98EB-5027-631F-4F68-70B7340C2467}"/>
              </a:ext>
            </a:extLst>
          </p:cNvPr>
          <p:cNvSpPr txBox="1"/>
          <p:nvPr/>
        </p:nvSpPr>
        <p:spPr>
          <a:xfrm>
            <a:off x="8808889" y="3881726"/>
            <a:ext cx="234019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mn-cs"/>
              </a:rPr>
              <a:t>Microsoft 365 mobile app</a:t>
            </a:r>
          </a:p>
        </p:txBody>
      </p:sp>
      <p:sp>
        <p:nvSpPr>
          <p:cNvPr id="68" name="Rectangle 67">
            <a:extLst>
              <a:ext uri="{FF2B5EF4-FFF2-40B4-BE49-F238E27FC236}">
                <a16:creationId xmlns:a16="http://schemas.microsoft.com/office/drawing/2014/main" id="{83EE2978-637E-A726-BF26-CA4B43DC1BF5}"/>
              </a:ext>
            </a:extLst>
          </p:cNvPr>
          <p:cNvSpPr/>
          <p:nvPr/>
        </p:nvSpPr>
        <p:spPr>
          <a:xfrm>
            <a:off x="1" y="-818708"/>
            <a:ext cx="12192000" cy="653793"/>
          </a:xfrm>
          <a:prstGeom prst="rect">
            <a:avLst/>
          </a:prstGeom>
          <a:solidFill>
            <a:srgbClr val="FFFF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a:ln>
                  <a:noFill/>
                </a:ln>
                <a:solidFill>
                  <a:sysClr val="windowText" lastClr="000000"/>
                </a:solidFill>
                <a:effectLst/>
                <a:uLnTx/>
                <a:uFillTx/>
                <a:latin typeface="Aptos" panose="02110004020202020204"/>
                <a:ea typeface="+mn-ea"/>
                <a:cs typeface="+mn-cs"/>
              </a:rPr>
              <a:t>Admin note: </a:t>
            </a:r>
            <a:r>
              <a:rPr kumimoji="0" lang="en-US" sz="1600" b="0" i="1" u="none" strike="noStrike" kern="1200" cap="none" spc="0" normalizeH="0" baseline="0" noProof="0">
                <a:ln>
                  <a:noFill/>
                </a:ln>
                <a:solidFill>
                  <a:sysClr val="windowText" lastClr="000000"/>
                </a:solidFill>
                <a:effectLst/>
                <a:uLnTx/>
                <a:uFillTx/>
                <a:latin typeface="Aptos" panose="02110004020202020204"/>
                <a:ea typeface="+mn-ea"/>
                <a:cs typeface="+mn-cs"/>
              </a:rPr>
              <a:t>The Microsoft 365, Outlook, and Teams app Copilot experiences will only available if Copilot is pinned by the user or admin. Instructions on how to pin Copilot for your organization can be found </a:t>
            </a:r>
            <a:r>
              <a:rPr kumimoji="0" lang="en-US" sz="1600" b="0" i="1" u="none" strike="noStrike" kern="1200" cap="none" spc="0" normalizeH="0" baseline="0" noProof="0">
                <a:ln>
                  <a:noFill/>
                </a:ln>
                <a:solidFill>
                  <a:sysClr val="windowText" lastClr="000000"/>
                </a:solidFill>
                <a:effectLst/>
                <a:uLnTx/>
                <a:uFillTx/>
                <a:latin typeface="Aptos" panose="02110004020202020204"/>
                <a:ea typeface="+mn-ea"/>
                <a:cs typeface="+mn-cs"/>
                <a:hlinkClick r:id="rId4"/>
              </a:rPr>
              <a:t>here</a:t>
            </a:r>
            <a:r>
              <a:rPr kumimoji="0" lang="en-US" sz="1600" b="0" i="1" u="none" strike="noStrike" kern="1200" cap="none" spc="0" normalizeH="0" baseline="0" noProof="0">
                <a:ln>
                  <a:noFill/>
                </a:ln>
                <a:solidFill>
                  <a:sysClr val="windowText" lastClr="000000"/>
                </a:solidFill>
                <a:effectLst/>
                <a:uLnTx/>
                <a:uFillTx/>
                <a:latin typeface="Aptos" panose="02110004020202020204"/>
                <a:ea typeface="+mn-ea"/>
                <a:cs typeface="+mn-cs"/>
              </a:rPr>
              <a:t>. </a:t>
            </a:r>
          </a:p>
        </p:txBody>
      </p:sp>
      <p:sp>
        <p:nvSpPr>
          <p:cNvPr id="3" name="TextBox 2">
            <a:extLst>
              <a:ext uri="{FF2B5EF4-FFF2-40B4-BE49-F238E27FC236}">
                <a16:creationId xmlns:a16="http://schemas.microsoft.com/office/drawing/2014/main" id="{39110193-7443-F809-79A1-A409565BCFA9}"/>
              </a:ext>
            </a:extLst>
          </p:cNvPr>
          <p:cNvSpPr txBox="1"/>
          <p:nvPr/>
        </p:nvSpPr>
        <p:spPr>
          <a:xfrm>
            <a:off x="374669" y="6570292"/>
            <a:ext cx="676525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prstClr val="black"/>
                </a:solidFill>
                <a:effectLst/>
                <a:uLnTx/>
                <a:uFillTx/>
                <a:latin typeface="Segoe UI" panose="020B0502040204020203" pitchFamily="34" charset="0"/>
                <a:ea typeface="+mn-ea"/>
                <a:cs typeface="+mn-cs"/>
              </a:rPr>
              <a:t>*Ensure Copilot is pinned to your left navigation across Teams, Outlook, and the Microsoft 365 app.</a:t>
            </a:r>
            <a:endParaRPr kumimoji="0" lang="en-US" sz="1200" b="0" i="1" u="none" strike="noStrike" kern="1200" cap="none" spc="0" normalizeH="0" baseline="0" noProof="0">
              <a:ln>
                <a:noFill/>
              </a:ln>
              <a:solidFill>
                <a:prstClr val="black"/>
              </a:solidFill>
              <a:effectLst/>
              <a:uLnTx/>
              <a:uFillTx/>
              <a:latin typeface="Aptos" panose="02110004020202020204"/>
              <a:ea typeface="+mn-ea"/>
              <a:cs typeface="+mn-cs"/>
            </a:endParaRPr>
          </a:p>
        </p:txBody>
      </p:sp>
      <p:pic>
        <p:nvPicPr>
          <p:cNvPr id="6" name="Picture 5" descr="A screenshot of a computer&#10;&#10;Description automatically generated">
            <a:extLst>
              <a:ext uri="{FF2B5EF4-FFF2-40B4-BE49-F238E27FC236}">
                <a16:creationId xmlns:a16="http://schemas.microsoft.com/office/drawing/2014/main" id="{6937A843-0A37-A0DB-52EE-D4490F71FB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151" y="1718808"/>
            <a:ext cx="3581712" cy="2114084"/>
          </a:xfrm>
          <a:prstGeom prst="rect">
            <a:avLst/>
          </a:prstGeom>
        </p:spPr>
      </p:pic>
      <p:pic>
        <p:nvPicPr>
          <p:cNvPr id="9" name="Picture 8" descr="A screenshot of a phone&#10;&#10;Description automatically generated">
            <a:extLst>
              <a:ext uri="{FF2B5EF4-FFF2-40B4-BE49-F238E27FC236}">
                <a16:creationId xmlns:a16="http://schemas.microsoft.com/office/drawing/2014/main" id="{3501CD4D-F33C-0E39-0022-3AE8ADEB947C}"/>
              </a:ext>
            </a:extLst>
          </p:cNvPr>
          <p:cNvPicPr>
            <a:picLocks noChangeAspect="1"/>
          </p:cNvPicPr>
          <p:nvPr/>
        </p:nvPicPr>
        <p:blipFill>
          <a:blip r:embed="rId6">
            <a:extLst>
              <a:ext uri="{28A0092B-C50C-407E-A947-70E740481C1C}">
                <a14:useLocalDpi xmlns:a14="http://schemas.microsoft.com/office/drawing/2010/main" val="0"/>
              </a:ext>
            </a:extLst>
          </a:blip>
          <a:srcRect b="29127"/>
          <a:stretch/>
        </p:blipFill>
        <p:spPr>
          <a:xfrm>
            <a:off x="9084985" y="4183007"/>
            <a:ext cx="1739180" cy="2674993"/>
          </a:xfrm>
          <a:prstGeom prst="rect">
            <a:avLst/>
          </a:prstGeom>
        </p:spPr>
      </p:pic>
      <p:grpSp>
        <p:nvGrpSpPr>
          <p:cNvPr id="8" name="Group 7">
            <a:extLst>
              <a:ext uri="{FF2B5EF4-FFF2-40B4-BE49-F238E27FC236}">
                <a16:creationId xmlns:a16="http://schemas.microsoft.com/office/drawing/2014/main" id="{02B62437-E6EE-B068-519D-8F2E27C285AD}"/>
              </a:ext>
            </a:extLst>
          </p:cNvPr>
          <p:cNvGrpSpPr/>
          <p:nvPr/>
        </p:nvGrpSpPr>
        <p:grpSpPr>
          <a:xfrm>
            <a:off x="246791" y="4151379"/>
            <a:ext cx="3581711" cy="2114083"/>
            <a:chOff x="246791" y="4151379"/>
            <a:chExt cx="3581711" cy="2114083"/>
          </a:xfrm>
        </p:grpSpPr>
        <p:pic>
          <p:nvPicPr>
            <p:cNvPr id="14" name="Picture 13" descr="A screenshot of a computer&#10;&#10;Description automatically generated">
              <a:extLst>
                <a:ext uri="{FF2B5EF4-FFF2-40B4-BE49-F238E27FC236}">
                  <a16:creationId xmlns:a16="http://schemas.microsoft.com/office/drawing/2014/main" id="{D463B73B-E91B-789E-66F0-CDBB93A733E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6791" y="4151379"/>
              <a:ext cx="3581711" cy="2114083"/>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A0A03BF8-0390-F4FE-370D-58352D0EBB09}"/>
                </a:ext>
              </a:extLst>
            </p:cNvPr>
            <p:cNvPicPr>
              <a:picLocks noChangeAspect="1"/>
            </p:cNvPicPr>
            <p:nvPr/>
          </p:nvPicPr>
          <p:blipFill>
            <a:blip r:embed="rId5">
              <a:extLst>
                <a:ext uri="{28A0092B-C50C-407E-A947-70E740481C1C}">
                  <a14:useLocalDpi xmlns:a14="http://schemas.microsoft.com/office/drawing/2010/main" val="0"/>
                </a:ext>
              </a:extLst>
            </a:blip>
            <a:srcRect l="74259" t="15022" r="24738" b="83127"/>
            <a:stretch/>
          </p:blipFill>
          <p:spPr>
            <a:xfrm>
              <a:off x="2911399" y="4458851"/>
              <a:ext cx="45719" cy="49753"/>
            </a:xfrm>
            <a:prstGeom prst="rect">
              <a:avLst/>
            </a:prstGeom>
            <a:ln w="38100">
              <a:noFill/>
            </a:ln>
          </p:spPr>
        </p:pic>
      </p:grpSp>
      <p:grpSp>
        <p:nvGrpSpPr>
          <p:cNvPr id="10" name="Group 9">
            <a:extLst>
              <a:ext uri="{FF2B5EF4-FFF2-40B4-BE49-F238E27FC236}">
                <a16:creationId xmlns:a16="http://schemas.microsoft.com/office/drawing/2014/main" id="{46FE2905-88AB-D88A-4F37-F4912EC3F3EA}"/>
              </a:ext>
            </a:extLst>
          </p:cNvPr>
          <p:cNvGrpSpPr/>
          <p:nvPr/>
        </p:nvGrpSpPr>
        <p:grpSpPr>
          <a:xfrm>
            <a:off x="4305142" y="4151379"/>
            <a:ext cx="3581711" cy="2114084"/>
            <a:chOff x="4305142" y="4151379"/>
            <a:chExt cx="3581711" cy="2114084"/>
          </a:xfrm>
        </p:grpSpPr>
        <p:pic>
          <p:nvPicPr>
            <p:cNvPr id="11" name="Picture 10" descr="A screenshot of a computer&#10;&#10;Description automatically generated">
              <a:extLst>
                <a:ext uri="{FF2B5EF4-FFF2-40B4-BE49-F238E27FC236}">
                  <a16:creationId xmlns:a16="http://schemas.microsoft.com/office/drawing/2014/main" id="{8483B95A-D818-2073-2121-6E44D89A48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05142" y="4151379"/>
              <a:ext cx="3581711" cy="2114084"/>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86A64707-CE9C-75A7-191B-F8DE651A15B9}"/>
                </a:ext>
              </a:extLst>
            </p:cNvPr>
            <p:cNvPicPr>
              <a:picLocks noChangeAspect="1"/>
            </p:cNvPicPr>
            <p:nvPr/>
          </p:nvPicPr>
          <p:blipFill>
            <a:blip r:embed="rId5">
              <a:extLst>
                <a:ext uri="{28A0092B-C50C-407E-A947-70E740481C1C}">
                  <a14:useLocalDpi xmlns:a14="http://schemas.microsoft.com/office/drawing/2010/main" val="0"/>
                </a:ext>
              </a:extLst>
            </a:blip>
            <a:srcRect l="74259" t="15022" r="24738" b="83127"/>
            <a:stretch/>
          </p:blipFill>
          <p:spPr>
            <a:xfrm>
              <a:off x="6963061" y="4459754"/>
              <a:ext cx="45719" cy="49753"/>
            </a:xfrm>
            <a:prstGeom prst="rect">
              <a:avLst/>
            </a:prstGeom>
            <a:ln w="38100">
              <a:noFill/>
            </a:ln>
          </p:spPr>
        </p:pic>
      </p:grpSp>
      <p:pic>
        <p:nvPicPr>
          <p:cNvPr id="15" name="Picture 14" descr="A screenshot of a computer&#10;&#10;Description automatically generated">
            <a:extLst>
              <a:ext uri="{FF2B5EF4-FFF2-40B4-BE49-F238E27FC236}">
                <a16:creationId xmlns:a16="http://schemas.microsoft.com/office/drawing/2014/main" id="{6E2440D9-FEC4-4499-1D45-7002CEFEF11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62584" y="1781584"/>
            <a:ext cx="3066832" cy="1923124"/>
          </a:xfrm>
          <a:prstGeom prst="rect">
            <a:avLst/>
          </a:prstGeom>
          <a:effectLst>
            <a:outerShdw blurRad="50800" dist="38100" dir="2700000" algn="tl" rotWithShape="0">
              <a:prstClr val="black">
                <a:alpha val="40000"/>
              </a:prstClr>
            </a:outerShdw>
          </a:effectLst>
        </p:spPr>
      </p:pic>
      <p:grpSp>
        <p:nvGrpSpPr>
          <p:cNvPr id="17" name="Group 16">
            <a:extLst>
              <a:ext uri="{FF2B5EF4-FFF2-40B4-BE49-F238E27FC236}">
                <a16:creationId xmlns:a16="http://schemas.microsoft.com/office/drawing/2014/main" id="{D6805DE1-4C14-AF83-0F7F-40E1E1877AB9}"/>
              </a:ext>
            </a:extLst>
          </p:cNvPr>
          <p:cNvGrpSpPr/>
          <p:nvPr/>
        </p:nvGrpSpPr>
        <p:grpSpPr>
          <a:xfrm>
            <a:off x="8196522" y="1727352"/>
            <a:ext cx="3475633" cy="2051471"/>
            <a:chOff x="8196522" y="1727352"/>
            <a:chExt cx="3475633" cy="2051471"/>
          </a:xfrm>
        </p:grpSpPr>
        <p:grpSp>
          <p:nvGrpSpPr>
            <p:cNvPr id="52" name="Group 51">
              <a:extLst>
                <a:ext uri="{FF2B5EF4-FFF2-40B4-BE49-F238E27FC236}">
                  <a16:creationId xmlns:a16="http://schemas.microsoft.com/office/drawing/2014/main" id="{2D04ACFA-74BF-51E2-09AF-C2AD431A40EF}"/>
                </a:ext>
              </a:extLst>
            </p:cNvPr>
            <p:cNvGrpSpPr/>
            <p:nvPr/>
          </p:nvGrpSpPr>
          <p:grpSpPr>
            <a:xfrm>
              <a:off x="8196522" y="1727352"/>
              <a:ext cx="3475633" cy="2051471"/>
              <a:chOff x="8196522" y="2145000"/>
              <a:chExt cx="3475633" cy="2051471"/>
            </a:xfrm>
            <a:effectLst>
              <a:outerShdw blurRad="50800" dist="38100" dir="2700000" algn="tl" rotWithShape="0">
                <a:prstClr val="black">
                  <a:alpha val="40000"/>
                </a:prstClr>
              </a:outerShdw>
            </a:effectLst>
          </p:grpSpPr>
          <p:pic>
            <p:nvPicPr>
              <p:cNvPr id="48" name="Picture 47" descr="A screenshot of a computer&#10;&#10;Description automatically generated">
                <a:extLst>
                  <a:ext uri="{FF2B5EF4-FFF2-40B4-BE49-F238E27FC236}">
                    <a16:creationId xmlns:a16="http://schemas.microsoft.com/office/drawing/2014/main" id="{E71563E0-137F-0861-739A-EDF6406DD89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196522" y="2145000"/>
                <a:ext cx="3475633" cy="2051471"/>
              </a:xfrm>
              <a:prstGeom prst="rect">
                <a:avLst/>
              </a:prstGeom>
            </p:spPr>
          </p:pic>
          <p:pic>
            <p:nvPicPr>
              <p:cNvPr id="49" name="Picture 48">
                <a:extLst>
                  <a:ext uri="{FF2B5EF4-FFF2-40B4-BE49-F238E27FC236}">
                    <a16:creationId xmlns:a16="http://schemas.microsoft.com/office/drawing/2014/main" id="{3D36EDDF-1743-61A1-F366-DDDC63721DE7}"/>
                  </a:ext>
                </a:extLst>
              </p:cNvPr>
              <p:cNvPicPr>
                <a:picLocks noChangeAspect="1"/>
              </p:cNvPicPr>
              <p:nvPr/>
            </p:nvPicPr>
            <p:blipFill>
              <a:blip r:embed="rId11"/>
              <a:srcRect r="23012"/>
              <a:stretch/>
            </p:blipFill>
            <p:spPr>
              <a:xfrm>
                <a:off x="8313627" y="2328501"/>
                <a:ext cx="2589503" cy="1716531"/>
              </a:xfrm>
              <a:prstGeom prst="rect">
                <a:avLst/>
              </a:prstGeom>
            </p:spPr>
          </p:pic>
        </p:grpSp>
        <p:pic>
          <p:nvPicPr>
            <p:cNvPr id="16" name="Picture 15" descr="A screenshot of a computer&#10;&#10;Description automatically generated">
              <a:extLst>
                <a:ext uri="{FF2B5EF4-FFF2-40B4-BE49-F238E27FC236}">
                  <a16:creationId xmlns:a16="http://schemas.microsoft.com/office/drawing/2014/main" id="{D269200D-63D4-9609-88A3-C746BC3C252B}"/>
                </a:ext>
              </a:extLst>
            </p:cNvPr>
            <p:cNvPicPr>
              <a:picLocks noChangeAspect="1"/>
            </p:cNvPicPr>
            <p:nvPr/>
          </p:nvPicPr>
          <p:blipFill>
            <a:blip r:embed="rId5">
              <a:extLst>
                <a:ext uri="{28A0092B-C50C-407E-A947-70E740481C1C}">
                  <a14:useLocalDpi xmlns:a14="http://schemas.microsoft.com/office/drawing/2010/main" val="0"/>
                </a:ext>
              </a:extLst>
            </a:blip>
            <a:srcRect l="74259" t="15022" r="24738" b="83127"/>
            <a:stretch/>
          </p:blipFill>
          <p:spPr>
            <a:xfrm>
              <a:off x="10950869" y="2006165"/>
              <a:ext cx="45719" cy="49753"/>
            </a:xfrm>
            <a:prstGeom prst="rect">
              <a:avLst/>
            </a:prstGeom>
            <a:ln w="38100">
              <a:noFill/>
            </a:ln>
          </p:spPr>
        </p:pic>
      </p:grpSp>
    </p:spTree>
    <p:extLst>
      <p:ext uri="{BB962C8B-B14F-4D97-AF65-F5344CB8AC3E}">
        <p14:creationId xmlns:p14="http://schemas.microsoft.com/office/powerpoint/2010/main" val="13126466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9130B80-05A9-B14D-5CC4-014F038E74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6659" y="2523930"/>
            <a:ext cx="5048485" cy="715520"/>
          </a:xfrm>
          <a:prstGeom prst="rect">
            <a:avLst/>
          </a:prstGeom>
        </p:spPr>
      </p:pic>
      <p:sp useBgFill="1">
        <p:nvSpPr>
          <p:cNvPr id="4" name="Rectangle: Rounded Corners 3">
            <a:extLst>
              <a:ext uri="{FF2B5EF4-FFF2-40B4-BE49-F238E27FC236}">
                <a16:creationId xmlns:a16="http://schemas.microsoft.com/office/drawing/2014/main" id="{647E78AA-0954-C77D-266B-ABE648F97BA6}"/>
              </a:ext>
            </a:extLst>
          </p:cNvPr>
          <p:cNvSpPr/>
          <p:nvPr/>
        </p:nvSpPr>
        <p:spPr bwMode="auto">
          <a:xfrm>
            <a:off x="626334" y="3229721"/>
            <a:ext cx="10948810" cy="2755433"/>
          </a:xfrm>
          <a:prstGeom prst="roundRect">
            <a:avLst>
              <a:gd name="adj" fmla="val 0"/>
            </a:avLst>
          </a:prstGeom>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aphicFrame>
        <p:nvGraphicFramePr>
          <p:cNvPr id="8" name="Table 3">
            <a:extLst>
              <a:ext uri="{FF2B5EF4-FFF2-40B4-BE49-F238E27FC236}">
                <a16:creationId xmlns:a16="http://schemas.microsoft.com/office/drawing/2014/main" id="{96625982-BA79-58DD-9E89-C2126130DAF7}"/>
              </a:ext>
            </a:extLst>
          </p:cNvPr>
          <p:cNvGraphicFramePr>
            <a:graphicFrameLocks noGrp="1"/>
          </p:cNvGraphicFramePr>
          <p:nvPr>
            <p:extLst>
              <p:ext uri="{D42A27DB-BD31-4B8C-83A1-F6EECF244321}">
                <p14:modId xmlns:p14="http://schemas.microsoft.com/office/powerpoint/2010/main" val="42896635"/>
              </p:ext>
            </p:extLst>
          </p:nvPr>
        </p:nvGraphicFramePr>
        <p:xfrm>
          <a:off x="626332" y="2523929"/>
          <a:ext cx="10948812" cy="3461225"/>
        </p:xfrm>
        <a:graphic>
          <a:graphicData uri="http://schemas.openxmlformats.org/drawingml/2006/table">
            <a:tbl>
              <a:tblPr firstRow="1" bandRow="1">
                <a:tableStyleId>{5C22544A-7EE6-4342-B048-85BDC9FD1C3A}</a:tableStyleId>
              </a:tblPr>
              <a:tblGrid>
                <a:gridCol w="5899462">
                  <a:extLst>
                    <a:ext uri="{9D8B030D-6E8A-4147-A177-3AD203B41FA5}">
                      <a16:colId xmlns:a16="http://schemas.microsoft.com/office/drawing/2014/main" val="470002673"/>
                    </a:ext>
                  </a:extLst>
                </a:gridCol>
                <a:gridCol w="2524675">
                  <a:extLst>
                    <a:ext uri="{9D8B030D-6E8A-4147-A177-3AD203B41FA5}">
                      <a16:colId xmlns:a16="http://schemas.microsoft.com/office/drawing/2014/main" val="2944974591"/>
                    </a:ext>
                  </a:extLst>
                </a:gridCol>
                <a:gridCol w="2524675">
                  <a:extLst>
                    <a:ext uri="{9D8B030D-6E8A-4147-A177-3AD203B41FA5}">
                      <a16:colId xmlns:a16="http://schemas.microsoft.com/office/drawing/2014/main" val="2231633115"/>
                    </a:ext>
                  </a:extLst>
                </a:gridCol>
              </a:tblGrid>
              <a:tr h="718025">
                <a:tc>
                  <a:txBody>
                    <a:bodyPr/>
                    <a:lstStyle/>
                    <a:p>
                      <a:endParaRPr lang="en-US" sz="1600" b="0" kern="1200">
                        <a:solidFill>
                          <a:schemeClr val="tx1"/>
                        </a:solidFill>
                        <a:latin typeface="Segoe UI Variable Display Semibold" pitchFamily="2" charset="0"/>
                        <a:ea typeface="+mn-ea"/>
                        <a:cs typeface="+mn-cs"/>
                      </a:endParaRPr>
                    </a:p>
                  </a:txBody>
                  <a:tcPr marL="274320"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32742" rtl="0" eaLnBrk="1" latinLnBrk="0" hangingPunct="1"/>
                      <a:r>
                        <a:rPr lang="en-US" sz="1600" b="0" kern="1200">
                          <a:solidFill>
                            <a:schemeClr val="bg1"/>
                          </a:solidFill>
                          <a:latin typeface="+mj-lt"/>
                          <a:ea typeface="+mn-ea"/>
                          <a:cs typeface="+mn-cs"/>
                        </a:rPr>
                        <a:t>Google Chrome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5DB3FA"/>
                    </a:solidFill>
                  </a:tcPr>
                </a:tc>
                <a:tc>
                  <a:txBody>
                    <a:bodyPr/>
                    <a:lstStyle/>
                    <a:p>
                      <a:pPr marL="0" algn="ctr" defTabSz="932742" rtl="0" eaLnBrk="1" latinLnBrk="0" hangingPunct="1"/>
                      <a:r>
                        <a:rPr lang="en-US" sz="1600" b="0" kern="1200">
                          <a:solidFill>
                            <a:schemeClr val="bg1"/>
                          </a:solidFill>
                          <a:latin typeface="+mj-lt"/>
                          <a:ea typeface="+mn-ea"/>
                          <a:cs typeface="+mn-cs"/>
                        </a:rPr>
                        <a:t>Microsoft Edge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3579CF"/>
                    </a:solidFill>
                  </a:tcPr>
                </a:tc>
                <a:extLst>
                  <a:ext uri="{0D108BD9-81ED-4DB2-BD59-A6C34878D82A}">
                    <a16:rowId xmlns:a16="http://schemas.microsoft.com/office/drawing/2014/main" val="1605196879"/>
                  </a:ext>
                </a:extLst>
              </a:tr>
              <a:tr h="548640">
                <a:tc>
                  <a:txBody>
                    <a:bodyPr/>
                    <a:lstStyle/>
                    <a:p>
                      <a:pPr marL="0" algn="l" defTabSz="932742" rtl="0" eaLnBrk="1" latinLnBrk="0" hangingPunct="1"/>
                      <a:r>
                        <a:rPr lang="en-US" sz="1300" kern="1200">
                          <a:solidFill>
                            <a:schemeClr val="tx1"/>
                          </a:solidFill>
                          <a:latin typeface="Segoe UI "/>
                          <a:ea typeface="+mn-ea"/>
                          <a:cs typeface="+mn-cs"/>
                        </a:rPr>
                        <a:t>AI-powered web search,</a:t>
                      </a:r>
                      <a:br>
                        <a:rPr lang="en-US" sz="1300" kern="1200">
                          <a:solidFill>
                            <a:schemeClr val="tx1"/>
                          </a:solidFill>
                          <a:latin typeface="Segoe UI "/>
                          <a:ea typeface="+mn-ea"/>
                          <a:cs typeface="+mn-cs"/>
                        </a:rPr>
                      </a:br>
                      <a:r>
                        <a:rPr lang="en-US" sz="1300" kern="1200">
                          <a:solidFill>
                            <a:schemeClr val="tx1"/>
                          </a:solidFill>
                          <a:latin typeface="Segoe UI "/>
                          <a:ea typeface="+mn-ea"/>
                          <a:cs typeface="+mn-cs"/>
                        </a:rPr>
                        <a:t>answers &amp; content generation</a:t>
                      </a:r>
                    </a:p>
                  </a:txBody>
                  <a:tcPr marL="238389" marR="79463" marT="39732" marB="39732"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600">
                        <a:solidFill>
                          <a:schemeClr val="tx1"/>
                        </a:solidFill>
                        <a:latin typeface="Segoe UI Variable Display Semib" pitchFamily="2"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FFFF">
                        <a:alpha val="5000"/>
                      </a:srgbClr>
                    </a:solidFill>
                  </a:tcPr>
                </a:tc>
                <a:tc>
                  <a:txBody>
                    <a:bodyPr/>
                    <a:lstStyle/>
                    <a:p>
                      <a:pPr algn="l"/>
                      <a:endParaRPr lang="en-US" sz="1600">
                        <a:solidFill>
                          <a:schemeClr val="tx1"/>
                        </a:solidFill>
                        <a:latin typeface="Segoe UI Variable Display Semib" pitchFamily="2"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FFFF">
                        <a:alpha val="10000"/>
                      </a:srgbClr>
                    </a:solidFill>
                  </a:tcPr>
                </a:tc>
                <a:extLst>
                  <a:ext uri="{0D108BD9-81ED-4DB2-BD59-A6C34878D82A}">
                    <a16:rowId xmlns:a16="http://schemas.microsoft.com/office/drawing/2014/main" val="869190700"/>
                  </a:ext>
                </a:extLst>
              </a:tr>
              <a:tr h="548640">
                <a:tc>
                  <a:txBody>
                    <a:bodyPr/>
                    <a:lstStyle/>
                    <a:p>
                      <a:pPr marL="0" algn="l" defTabSz="932742" rtl="0" eaLnBrk="1" latinLnBrk="0" hangingPunct="1"/>
                      <a:r>
                        <a:rPr lang="en-US" sz="1300" kern="1200">
                          <a:solidFill>
                            <a:schemeClr val="tx1"/>
                          </a:solidFill>
                          <a:latin typeface="Segoe UI "/>
                          <a:ea typeface="+mn-ea"/>
                          <a:cs typeface="+mn-cs"/>
                        </a:rPr>
                        <a:t>Enterprise data protection with Copilot</a:t>
                      </a:r>
                    </a:p>
                  </a:txBody>
                  <a:tcPr marL="238389" marR="79463" marT="39732" marB="39732"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600">
                        <a:solidFill>
                          <a:schemeClr val="tx1"/>
                        </a:solidFill>
                        <a:latin typeface="Segoe UI Variable Display Semib" pitchFamily="2"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FFFF">
                        <a:alpha val="5000"/>
                      </a:srgbClr>
                    </a:solidFill>
                  </a:tcPr>
                </a:tc>
                <a:tc>
                  <a:txBody>
                    <a:bodyPr/>
                    <a:lstStyle/>
                    <a:p>
                      <a:pPr algn="l"/>
                      <a:endParaRPr lang="en-US" sz="1600">
                        <a:solidFill>
                          <a:schemeClr val="tx1"/>
                        </a:solidFill>
                        <a:latin typeface="Segoe UI Variable Display Semib" pitchFamily="2"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FFFF">
                        <a:alpha val="10000"/>
                      </a:srgbClr>
                    </a:solidFill>
                  </a:tcPr>
                </a:tc>
                <a:extLst>
                  <a:ext uri="{0D108BD9-81ED-4DB2-BD59-A6C34878D82A}">
                    <a16:rowId xmlns:a16="http://schemas.microsoft.com/office/drawing/2014/main" val="2144984908"/>
                  </a:ext>
                </a:extLst>
              </a:tr>
              <a:tr h="548640">
                <a:tc>
                  <a:txBody>
                    <a:bodyPr/>
                    <a:lstStyle/>
                    <a:p>
                      <a:pPr marL="0" lvl="0" algn="l">
                        <a:buNone/>
                      </a:pPr>
                      <a:r>
                        <a:rPr lang="en-US" sz="1300" b="0" i="0" u="none" strike="noStrike" kern="1200" noProof="0">
                          <a:solidFill>
                            <a:schemeClr val="tx1"/>
                          </a:solidFill>
                          <a:latin typeface="Segoe UI"/>
                        </a:rPr>
                        <a:t>Rewrite helps to rewrite in-line text based on tone, length, and more</a:t>
                      </a:r>
                      <a:endParaRPr lang="en-US" sz="1300" b="0" i="0" u="none" strike="noStrike" kern="1200" noProof="0">
                        <a:solidFill>
                          <a:srgbClr val="000000"/>
                        </a:solidFill>
                        <a:latin typeface="Segoe UI"/>
                      </a:endParaRPr>
                    </a:p>
                  </a:txBody>
                  <a:tcPr marL="27432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600">
                        <a:solidFill>
                          <a:schemeClr val="tx1"/>
                        </a:solidFill>
                        <a:latin typeface="Segoe UI Variable Display Semib" pitchFamily="2"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FFFF">
                        <a:alpha val="5000"/>
                      </a:srgbClr>
                    </a:solidFill>
                  </a:tcPr>
                </a:tc>
                <a:tc>
                  <a:txBody>
                    <a:bodyPr/>
                    <a:lstStyle/>
                    <a:p>
                      <a:pPr algn="l"/>
                      <a:endParaRPr lang="en-US" sz="1600">
                        <a:solidFill>
                          <a:schemeClr val="tx1"/>
                        </a:solidFill>
                        <a:latin typeface="Segoe UI Variable Display Semib" pitchFamily="2"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FFFF">
                        <a:alpha val="10000"/>
                      </a:srgbClr>
                    </a:solidFill>
                  </a:tcPr>
                </a:tc>
                <a:extLst>
                  <a:ext uri="{0D108BD9-81ED-4DB2-BD59-A6C34878D82A}">
                    <a16:rowId xmlns:a16="http://schemas.microsoft.com/office/drawing/2014/main" val="4236844128"/>
                  </a:ext>
                </a:extLst>
              </a:tr>
              <a:tr h="548640">
                <a:tc>
                  <a:txBody>
                    <a:bodyPr/>
                    <a:lstStyle/>
                    <a:p>
                      <a:pPr marL="0" lvl="0" algn="l">
                        <a:buNone/>
                      </a:pPr>
                      <a:r>
                        <a:rPr lang="en-US" sz="1300" b="0" i="0" u="none" strike="noStrike" kern="1200" noProof="0">
                          <a:solidFill>
                            <a:schemeClr val="tx1"/>
                          </a:solidFill>
                          <a:latin typeface="Segoe UI"/>
                        </a:rPr>
                        <a:t>Web page or PDF summarization</a:t>
                      </a:r>
                    </a:p>
                  </a:txBody>
                  <a:tcPr marL="27432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600">
                        <a:solidFill>
                          <a:schemeClr val="tx1"/>
                        </a:solidFill>
                        <a:latin typeface="Segoe UI Variable Display Semib" pitchFamily="2"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32742" rtl="0" eaLnBrk="1" latinLnBrk="0" hangingPunct="1"/>
                      <a:endParaRPr lang="en-US" sz="1600" kern="1200">
                        <a:solidFill>
                          <a:schemeClr val="tx1"/>
                        </a:solidFill>
                        <a:latin typeface="Segoe UI Variable Display Semib" pitchFamily="2" charset="0"/>
                        <a:ea typeface="+mn-ea"/>
                        <a:cs typeface="+mn-cs"/>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FFFF">
                        <a:alpha val="10000"/>
                      </a:srgbClr>
                    </a:solidFill>
                  </a:tcPr>
                </a:tc>
                <a:extLst>
                  <a:ext uri="{0D108BD9-81ED-4DB2-BD59-A6C34878D82A}">
                    <a16:rowId xmlns:a16="http://schemas.microsoft.com/office/drawing/2014/main" val="3181575284"/>
                  </a:ext>
                </a:extLst>
              </a:tr>
              <a:tr h="548640">
                <a:tc>
                  <a:txBody>
                    <a:bodyPr/>
                    <a:lstStyle/>
                    <a:p>
                      <a:pPr marL="0" lvl="0" algn="l">
                        <a:buNone/>
                      </a:pPr>
                      <a:r>
                        <a:rPr lang="en-US" sz="1300" b="0" i="0" u="none" strike="noStrike" kern="1200" noProof="0">
                          <a:solidFill>
                            <a:schemeClr val="tx1"/>
                          </a:solidFill>
                          <a:latin typeface="Segoe UI"/>
                        </a:rPr>
                        <a:t>Page context for contextual prompt suggestions and responses</a:t>
                      </a:r>
                    </a:p>
                  </a:txBody>
                  <a:tcPr marL="27432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600">
                        <a:solidFill>
                          <a:schemeClr val="tx1"/>
                        </a:solidFill>
                        <a:latin typeface="Segoe UI Variable Display Semib" pitchFamily="2"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32742" rtl="0" eaLnBrk="1" latinLnBrk="0" hangingPunct="1"/>
                      <a:endParaRPr lang="en-US" sz="1600" kern="1200">
                        <a:solidFill>
                          <a:schemeClr val="tx1"/>
                        </a:solidFill>
                        <a:latin typeface="Segoe UI Variable Display Semib" pitchFamily="2" charset="0"/>
                        <a:ea typeface="+mn-ea"/>
                        <a:cs typeface="+mn-cs"/>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FFFF">
                        <a:alpha val="10000"/>
                      </a:srgbClr>
                    </a:solidFill>
                  </a:tcPr>
                </a:tc>
                <a:extLst>
                  <a:ext uri="{0D108BD9-81ED-4DB2-BD59-A6C34878D82A}">
                    <a16:rowId xmlns:a16="http://schemas.microsoft.com/office/drawing/2014/main" val="2229685130"/>
                  </a:ext>
                </a:extLst>
              </a:tr>
            </a:tbl>
          </a:graphicData>
        </a:graphic>
      </p:graphicFrame>
      <p:sp>
        <p:nvSpPr>
          <p:cNvPr id="12" name="Graphic 11">
            <a:extLst>
              <a:ext uri="{FF2B5EF4-FFF2-40B4-BE49-F238E27FC236}">
                <a16:creationId xmlns:a16="http://schemas.microsoft.com/office/drawing/2014/main" id="{40FA04B3-3ED0-B426-76F3-EFEE5091C77E}"/>
              </a:ext>
            </a:extLst>
          </p:cNvPr>
          <p:cNvSpPr/>
          <p:nvPr/>
        </p:nvSpPr>
        <p:spPr>
          <a:xfrm>
            <a:off x="10140126" y="3984151"/>
            <a:ext cx="237146" cy="174372"/>
          </a:xfrm>
          <a:custGeom>
            <a:avLst/>
            <a:gdLst>
              <a:gd name="connsiteX0" fmla="*/ 12195 w 161924"/>
              <a:gd name="connsiteY0" fmla="*/ 64005 h 119062"/>
              <a:gd name="connsiteX1" fmla="*/ 2092 w 161924"/>
              <a:gd name="connsiteY1" fmla="*/ 64005 h 119062"/>
              <a:gd name="connsiteX2" fmla="*/ 2092 w 161924"/>
              <a:gd name="connsiteY2" fmla="*/ 74107 h 119062"/>
              <a:gd name="connsiteX3" fmla="*/ 44955 w 161924"/>
              <a:gd name="connsiteY3" fmla="*/ 116970 h 119062"/>
              <a:gd name="connsiteX4" fmla="*/ 55058 w 161924"/>
              <a:gd name="connsiteY4" fmla="*/ 116970 h 119062"/>
              <a:gd name="connsiteX5" fmla="*/ 159832 w 161924"/>
              <a:gd name="connsiteY5" fmla="*/ 12195 h 119062"/>
              <a:gd name="connsiteX6" fmla="*/ 159832 w 161924"/>
              <a:gd name="connsiteY6" fmla="*/ 2092 h 119062"/>
              <a:gd name="connsiteX7" fmla="*/ 149730 w 161924"/>
              <a:gd name="connsiteY7" fmla="*/ 2092 h 119062"/>
              <a:gd name="connsiteX8" fmla="*/ 50006 w 161924"/>
              <a:gd name="connsiteY8" fmla="*/ 101816 h 119062"/>
              <a:gd name="connsiteX9" fmla="*/ 12195 w 161924"/>
              <a:gd name="connsiteY9" fmla="*/ 64005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924" h="119062">
                <a:moveTo>
                  <a:pt x="12195" y="64005"/>
                </a:moveTo>
                <a:cubicBezTo>
                  <a:pt x="9405" y="61215"/>
                  <a:pt x="4882" y="61215"/>
                  <a:pt x="2092" y="64005"/>
                </a:cubicBezTo>
                <a:cubicBezTo>
                  <a:pt x="-697" y="66795"/>
                  <a:pt x="-697" y="71317"/>
                  <a:pt x="2092" y="74107"/>
                </a:cubicBezTo>
                <a:lnTo>
                  <a:pt x="44955" y="116970"/>
                </a:lnTo>
                <a:cubicBezTo>
                  <a:pt x="47745" y="119760"/>
                  <a:pt x="52268" y="119760"/>
                  <a:pt x="55058" y="116970"/>
                </a:cubicBezTo>
                <a:lnTo>
                  <a:pt x="159832" y="12195"/>
                </a:lnTo>
                <a:cubicBezTo>
                  <a:pt x="162622" y="9405"/>
                  <a:pt x="162622" y="4882"/>
                  <a:pt x="159832" y="2092"/>
                </a:cubicBezTo>
                <a:cubicBezTo>
                  <a:pt x="157042" y="-697"/>
                  <a:pt x="152520" y="-697"/>
                  <a:pt x="149730" y="2092"/>
                </a:cubicBezTo>
                <a:lnTo>
                  <a:pt x="50006" y="101816"/>
                </a:lnTo>
                <a:lnTo>
                  <a:pt x="12195" y="64005"/>
                </a:lnTo>
                <a:close/>
              </a:path>
            </a:pathLst>
          </a:cu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US" sz="1600" b="1" i="0" u="none" strike="noStrike" kern="1200" cap="none" spc="0" normalizeH="0" baseline="0" noProof="0">
              <a:ln w="3175">
                <a:noFill/>
              </a:ln>
              <a:solidFill>
                <a:srgbClr val="000000"/>
              </a:solidFill>
              <a:effectLst/>
              <a:uLnTx/>
              <a:uFillTx/>
              <a:latin typeface="Segoe UI Variable Display Semibold" pitchFamily="2" charset="0"/>
              <a:ea typeface="+mn-ea"/>
              <a:cs typeface="Segoe UI" pitchFamily="34" charset="0"/>
            </a:endParaRPr>
          </a:p>
        </p:txBody>
      </p:sp>
      <p:sp>
        <p:nvSpPr>
          <p:cNvPr id="20" name="Graphic 11">
            <a:extLst>
              <a:ext uri="{FF2B5EF4-FFF2-40B4-BE49-F238E27FC236}">
                <a16:creationId xmlns:a16="http://schemas.microsoft.com/office/drawing/2014/main" id="{56418516-D2B9-CAC8-59DB-35DD22FACDC7}"/>
              </a:ext>
            </a:extLst>
          </p:cNvPr>
          <p:cNvSpPr/>
          <p:nvPr/>
        </p:nvSpPr>
        <p:spPr>
          <a:xfrm>
            <a:off x="7664975" y="3437538"/>
            <a:ext cx="237146" cy="174372"/>
          </a:xfrm>
          <a:custGeom>
            <a:avLst/>
            <a:gdLst>
              <a:gd name="connsiteX0" fmla="*/ 12195 w 161924"/>
              <a:gd name="connsiteY0" fmla="*/ 64005 h 119062"/>
              <a:gd name="connsiteX1" fmla="*/ 2092 w 161924"/>
              <a:gd name="connsiteY1" fmla="*/ 64005 h 119062"/>
              <a:gd name="connsiteX2" fmla="*/ 2092 w 161924"/>
              <a:gd name="connsiteY2" fmla="*/ 74107 h 119062"/>
              <a:gd name="connsiteX3" fmla="*/ 44955 w 161924"/>
              <a:gd name="connsiteY3" fmla="*/ 116970 h 119062"/>
              <a:gd name="connsiteX4" fmla="*/ 55058 w 161924"/>
              <a:gd name="connsiteY4" fmla="*/ 116970 h 119062"/>
              <a:gd name="connsiteX5" fmla="*/ 159832 w 161924"/>
              <a:gd name="connsiteY5" fmla="*/ 12195 h 119062"/>
              <a:gd name="connsiteX6" fmla="*/ 159832 w 161924"/>
              <a:gd name="connsiteY6" fmla="*/ 2092 h 119062"/>
              <a:gd name="connsiteX7" fmla="*/ 149730 w 161924"/>
              <a:gd name="connsiteY7" fmla="*/ 2092 h 119062"/>
              <a:gd name="connsiteX8" fmla="*/ 50006 w 161924"/>
              <a:gd name="connsiteY8" fmla="*/ 101816 h 119062"/>
              <a:gd name="connsiteX9" fmla="*/ 12195 w 161924"/>
              <a:gd name="connsiteY9" fmla="*/ 64005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924" h="119062">
                <a:moveTo>
                  <a:pt x="12195" y="64005"/>
                </a:moveTo>
                <a:cubicBezTo>
                  <a:pt x="9405" y="61215"/>
                  <a:pt x="4882" y="61215"/>
                  <a:pt x="2092" y="64005"/>
                </a:cubicBezTo>
                <a:cubicBezTo>
                  <a:pt x="-697" y="66795"/>
                  <a:pt x="-697" y="71317"/>
                  <a:pt x="2092" y="74107"/>
                </a:cubicBezTo>
                <a:lnTo>
                  <a:pt x="44955" y="116970"/>
                </a:lnTo>
                <a:cubicBezTo>
                  <a:pt x="47745" y="119760"/>
                  <a:pt x="52268" y="119760"/>
                  <a:pt x="55058" y="116970"/>
                </a:cubicBezTo>
                <a:lnTo>
                  <a:pt x="159832" y="12195"/>
                </a:lnTo>
                <a:cubicBezTo>
                  <a:pt x="162622" y="9405"/>
                  <a:pt x="162622" y="4882"/>
                  <a:pt x="159832" y="2092"/>
                </a:cubicBezTo>
                <a:cubicBezTo>
                  <a:pt x="157042" y="-697"/>
                  <a:pt x="152520" y="-697"/>
                  <a:pt x="149730" y="2092"/>
                </a:cubicBezTo>
                <a:lnTo>
                  <a:pt x="50006" y="101816"/>
                </a:lnTo>
                <a:lnTo>
                  <a:pt x="12195" y="64005"/>
                </a:lnTo>
                <a:close/>
              </a:path>
            </a:pathLst>
          </a:cu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US" sz="1600" b="1" i="0" u="none" strike="noStrike" kern="1200" cap="none" spc="0" normalizeH="0" baseline="0" noProof="0">
              <a:ln w="3175">
                <a:noFill/>
              </a:ln>
              <a:solidFill>
                <a:srgbClr val="000000"/>
              </a:solidFill>
              <a:effectLst/>
              <a:uLnTx/>
              <a:uFillTx/>
              <a:latin typeface="Segoe UI Variable Display Semibold" pitchFamily="2" charset="0"/>
              <a:ea typeface="+mn-ea"/>
              <a:cs typeface="Segoe UI" pitchFamily="34" charset="0"/>
            </a:endParaRPr>
          </a:p>
        </p:txBody>
      </p:sp>
      <p:sp>
        <p:nvSpPr>
          <p:cNvPr id="17" name="Graphic 11">
            <a:extLst>
              <a:ext uri="{FF2B5EF4-FFF2-40B4-BE49-F238E27FC236}">
                <a16:creationId xmlns:a16="http://schemas.microsoft.com/office/drawing/2014/main" id="{939737E2-2E37-7BEE-196E-21519342BF01}"/>
              </a:ext>
            </a:extLst>
          </p:cNvPr>
          <p:cNvSpPr/>
          <p:nvPr/>
        </p:nvSpPr>
        <p:spPr>
          <a:xfrm>
            <a:off x="10140126" y="4530764"/>
            <a:ext cx="237146" cy="174372"/>
          </a:xfrm>
          <a:custGeom>
            <a:avLst/>
            <a:gdLst>
              <a:gd name="connsiteX0" fmla="*/ 12195 w 161924"/>
              <a:gd name="connsiteY0" fmla="*/ 64005 h 119062"/>
              <a:gd name="connsiteX1" fmla="*/ 2092 w 161924"/>
              <a:gd name="connsiteY1" fmla="*/ 64005 h 119062"/>
              <a:gd name="connsiteX2" fmla="*/ 2092 w 161924"/>
              <a:gd name="connsiteY2" fmla="*/ 74107 h 119062"/>
              <a:gd name="connsiteX3" fmla="*/ 44955 w 161924"/>
              <a:gd name="connsiteY3" fmla="*/ 116970 h 119062"/>
              <a:gd name="connsiteX4" fmla="*/ 55058 w 161924"/>
              <a:gd name="connsiteY4" fmla="*/ 116970 h 119062"/>
              <a:gd name="connsiteX5" fmla="*/ 159832 w 161924"/>
              <a:gd name="connsiteY5" fmla="*/ 12195 h 119062"/>
              <a:gd name="connsiteX6" fmla="*/ 159832 w 161924"/>
              <a:gd name="connsiteY6" fmla="*/ 2092 h 119062"/>
              <a:gd name="connsiteX7" fmla="*/ 149730 w 161924"/>
              <a:gd name="connsiteY7" fmla="*/ 2092 h 119062"/>
              <a:gd name="connsiteX8" fmla="*/ 50006 w 161924"/>
              <a:gd name="connsiteY8" fmla="*/ 101816 h 119062"/>
              <a:gd name="connsiteX9" fmla="*/ 12195 w 161924"/>
              <a:gd name="connsiteY9" fmla="*/ 64005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924" h="119062">
                <a:moveTo>
                  <a:pt x="12195" y="64005"/>
                </a:moveTo>
                <a:cubicBezTo>
                  <a:pt x="9405" y="61215"/>
                  <a:pt x="4882" y="61215"/>
                  <a:pt x="2092" y="64005"/>
                </a:cubicBezTo>
                <a:cubicBezTo>
                  <a:pt x="-697" y="66795"/>
                  <a:pt x="-697" y="71317"/>
                  <a:pt x="2092" y="74107"/>
                </a:cubicBezTo>
                <a:lnTo>
                  <a:pt x="44955" y="116970"/>
                </a:lnTo>
                <a:cubicBezTo>
                  <a:pt x="47745" y="119760"/>
                  <a:pt x="52268" y="119760"/>
                  <a:pt x="55058" y="116970"/>
                </a:cubicBezTo>
                <a:lnTo>
                  <a:pt x="159832" y="12195"/>
                </a:lnTo>
                <a:cubicBezTo>
                  <a:pt x="162622" y="9405"/>
                  <a:pt x="162622" y="4882"/>
                  <a:pt x="159832" y="2092"/>
                </a:cubicBezTo>
                <a:cubicBezTo>
                  <a:pt x="157042" y="-697"/>
                  <a:pt x="152520" y="-697"/>
                  <a:pt x="149730" y="2092"/>
                </a:cubicBezTo>
                <a:lnTo>
                  <a:pt x="50006" y="101816"/>
                </a:lnTo>
                <a:lnTo>
                  <a:pt x="12195" y="64005"/>
                </a:lnTo>
                <a:close/>
              </a:path>
            </a:pathLst>
          </a:cu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US" sz="1600" b="1" i="0" u="none" strike="noStrike" kern="1200" cap="none" spc="0" normalizeH="0" baseline="0" noProof="0">
              <a:ln w="3175">
                <a:noFill/>
              </a:ln>
              <a:solidFill>
                <a:srgbClr val="000000"/>
              </a:solidFill>
              <a:effectLst/>
              <a:uLnTx/>
              <a:uFillTx/>
              <a:latin typeface="Segoe UI Variable Display Semibold" pitchFamily="2" charset="0"/>
              <a:ea typeface="+mn-ea"/>
              <a:cs typeface="Segoe UI" pitchFamily="34" charset="0"/>
            </a:endParaRPr>
          </a:p>
        </p:txBody>
      </p:sp>
      <p:sp>
        <p:nvSpPr>
          <p:cNvPr id="18" name="Graphic 11">
            <a:extLst>
              <a:ext uri="{FF2B5EF4-FFF2-40B4-BE49-F238E27FC236}">
                <a16:creationId xmlns:a16="http://schemas.microsoft.com/office/drawing/2014/main" id="{6FB0075B-2EDF-E79A-9B05-5C75EAA606F8}"/>
              </a:ext>
            </a:extLst>
          </p:cNvPr>
          <p:cNvSpPr/>
          <p:nvPr/>
        </p:nvSpPr>
        <p:spPr>
          <a:xfrm>
            <a:off x="7664975" y="3984151"/>
            <a:ext cx="237146" cy="174372"/>
          </a:xfrm>
          <a:custGeom>
            <a:avLst/>
            <a:gdLst>
              <a:gd name="connsiteX0" fmla="*/ 12195 w 161924"/>
              <a:gd name="connsiteY0" fmla="*/ 64005 h 119062"/>
              <a:gd name="connsiteX1" fmla="*/ 2092 w 161924"/>
              <a:gd name="connsiteY1" fmla="*/ 64005 h 119062"/>
              <a:gd name="connsiteX2" fmla="*/ 2092 w 161924"/>
              <a:gd name="connsiteY2" fmla="*/ 74107 h 119062"/>
              <a:gd name="connsiteX3" fmla="*/ 44955 w 161924"/>
              <a:gd name="connsiteY3" fmla="*/ 116970 h 119062"/>
              <a:gd name="connsiteX4" fmla="*/ 55058 w 161924"/>
              <a:gd name="connsiteY4" fmla="*/ 116970 h 119062"/>
              <a:gd name="connsiteX5" fmla="*/ 159832 w 161924"/>
              <a:gd name="connsiteY5" fmla="*/ 12195 h 119062"/>
              <a:gd name="connsiteX6" fmla="*/ 159832 w 161924"/>
              <a:gd name="connsiteY6" fmla="*/ 2092 h 119062"/>
              <a:gd name="connsiteX7" fmla="*/ 149730 w 161924"/>
              <a:gd name="connsiteY7" fmla="*/ 2092 h 119062"/>
              <a:gd name="connsiteX8" fmla="*/ 50006 w 161924"/>
              <a:gd name="connsiteY8" fmla="*/ 101816 h 119062"/>
              <a:gd name="connsiteX9" fmla="*/ 12195 w 161924"/>
              <a:gd name="connsiteY9" fmla="*/ 64005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924" h="119062">
                <a:moveTo>
                  <a:pt x="12195" y="64005"/>
                </a:moveTo>
                <a:cubicBezTo>
                  <a:pt x="9405" y="61215"/>
                  <a:pt x="4882" y="61215"/>
                  <a:pt x="2092" y="64005"/>
                </a:cubicBezTo>
                <a:cubicBezTo>
                  <a:pt x="-697" y="66795"/>
                  <a:pt x="-697" y="71317"/>
                  <a:pt x="2092" y="74107"/>
                </a:cubicBezTo>
                <a:lnTo>
                  <a:pt x="44955" y="116970"/>
                </a:lnTo>
                <a:cubicBezTo>
                  <a:pt x="47745" y="119760"/>
                  <a:pt x="52268" y="119760"/>
                  <a:pt x="55058" y="116970"/>
                </a:cubicBezTo>
                <a:lnTo>
                  <a:pt x="159832" y="12195"/>
                </a:lnTo>
                <a:cubicBezTo>
                  <a:pt x="162622" y="9405"/>
                  <a:pt x="162622" y="4882"/>
                  <a:pt x="159832" y="2092"/>
                </a:cubicBezTo>
                <a:cubicBezTo>
                  <a:pt x="157042" y="-697"/>
                  <a:pt x="152520" y="-697"/>
                  <a:pt x="149730" y="2092"/>
                </a:cubicBezTo>
                <a:lnTo>
                  <a:pt x="50006" y="101816"/>
                </a:lnTo>
                <a:lnTo>
                  <a:pt x="12195" y="64005"/>
                </a:lnTo>
                <a:close/>
              </a:path>
            </a:pathLst>
          </a:cu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US" sz="1600" b="1" i="0" u="none" strike="noStrike" kern="1200" cap="none" spc="0" normalizeH="0" baseline="0" noProof="0">
              <a:ln w="3175">
                <a:noFill/>
              </a:ln>
              <a:solidFill>
                <a:srgbClr val="000000"/>
              </a:solidFill>
              <a:effectLst/>
              <a:uLnTx/>
              <a:uFillTx/>
              <a:latin typeface="Segoe UI Variable Display Semibold" pitchFamily="2" charset="0"/>
              <a:ea typeface="+mn-ea"/>
              <a:cs typeface="Segoe UI" pitchFamily="34" charset="0"/>
            </a:endParaRPr>
          </a:p>
        </p:txBody>
      </p:sp>
      <p:sp>
        <p:nvSpPr>
          <p:cNvPr id="15" name="Graphic 11">
            <a:extLst>
              <a:ext uri="{FF2B5EF4-FFF2-40B4-BE49-F238E27FC236}">
                <a16:creationId xmlns:a16="http://schemas.microsoft.com/office/drawing/2014/main" id="{18F5D2D2-56F1-196D-C42A-F202D5580F85}"/>
              </a:ext>
            </a:extLst>
          </p:cNvPr>
          <p:cNvSpPr/>
          <p:nvPr/>
        </p:nvSpPr>
        <p:spPr>
          <a:xfrm>
            <a:off x="10140126" y="5077377"/>
            <a:ext cx="237146" cy="174372"/>
          </a:xfrm>
          <a:custGeom>
            <a:avLst/>
            <a:gdLst>
              <a:gd name="connsiteX0" fmla="*/ 12195 w 161924"/>
              <a:gd name="connsiteY0" fmla="*/ 64005 h 119062"/>
              <a:gd name="connsiteX1" fmla="*/ 2092 w 161924"/>
              <a:gd name="connsiteY1" fmla="*/ 64005 h 119062"/>
              <a:gd name="connsiteX2" fmla="*/ 2092 w 161924"/>
              <a:gd name="connsiteY2" fmla="*/ 74107 h 119062"/>
              <a:gd name="connsiteX3" fmla="*/ 44955 w 161924"/>
              <a:gd name="connsiteY3" fmla="*/ 116970 h 119062"/>
              <a:gd name="connsiteX4" fmla="*/ 55058 w 161924"/>
              <a:gd name="connsiteY4" fmla="*/ 116970 h 119062"/>
              <a:gd name="connsiteX5" fmla="*/ 159832 w 161924"/>
              <a:gd name="connsiteY5" fmla="*/ 12195 h 119062"/>
              <a:gd name="connsiteX6" fmla="*/ 159832 w 161924"/>
              <a:gd name="connsiteY6" fmla="*/ 2092 h 119062"/>
              <a:gd name="connsiteX7" fmla="*/ 149730 w 161924"/>
              <a:gd name="connsiteY7" fmla="*/ 2092 h 119062"/>
              <a:gd name="connsiteX8" fmla="*/ 50006 w 161924"/>
              <a:gd name="connsiteY8" fmla="*/ 101816 h 119062"/>
              <a:gd name="connsiteX9" fmla="*/ 12195 w 161924"/>
              <a:gd name="connsiteY9" fmla="*/ 64005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924" h="119062">
                <a:moveTo>
                  <a:pt x="12195" y="64005"/>
                </a:moveTo>
                <a:cubicBezTo>
                  <a:pt x="9405" y="61215"/>
                  <a:pt x="4882" y="61215"/>
                  <a:pt x="2092" y="64005"/>
                </a:cubicBezTo>
                <a:cubicBezTo>
                  <a:pt x="-697" y="66795"/>
                  <a:pt x="-697" y="71317"/>
                  <a:pt x="2092" y="74107"/>
                </a:cubicBezTo>
                <a:lnTo>
                  <a:pt x="44955" y="116970"/>
                </a:lnTo>
                <a:cubicBezTo>
                  <a:pt x="47745" y="119760"/>
                  <a:pt x="52268" y="119760"/>
                  <a:pt x="55058" y="116970"/>
                </a:cubicBezTo>
                <a:lnTo>
                  <a:pt x="159832" y="12195"/>
                </a:lnTo>
                <a:cubicBezTo>
                  <a:pt x="162622" y="9405"/>
                  <a:pt x="162622" y="4882"/>
                  <a:pt x="159832" y="2092"/>
                </a:cubicBezTo>
                <a:cubicBezTo>
                  <a:pt x="157042" y="-697"/>
                  <a:pt x="152520" y="-697"/>
                  <a:pt x="149730" y="2092"/>
                </a:cubicBezTo>
                <a:lnTo>
                  <a:pt x="50006" y="101816"/>
                </a:lnTo>
                <a:lnTo>
                  <a:pt x="12195" y="64005"/>
                </a:lnTo>
                <a:close/>
              </a:path>
            </a:pathLst>
          </a:cu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US" sz="1600" b="1" i="0" u="none" strike="noStrike" kern="1200" cap="none" spc="0" normalizeH="0" baseline="0" noProof="0">
              <a:ln w="3175">
                <a:noFill/>
              </a:ln>
              <a:solidFill>
                <a:srgbClr val="000000"/>
              </a:solidFill>
              <a:effectLst/>
              <a:uLnTx/>
              <a:uFillTx/>
              <a:latin typeface="Segoe UI Variable Display Semibold" pitchFamily="2" charset="0"/>
              <a:ea typeface="+mn-ea"/>
              <a:cs typeface="Segoe UI" pitchFamily="34" charset="0"/>
            </a:endParaRPr>
          </a:p>
        </p:txBody>
      </p:sp>
      <p:sp>
        <p:nvSpPr>
          <p:cNvPr id="2" name="TextBox 1">
            <a:extLst>
              <a:ext uri="{FF2B5EF4-FFF2-40B4-BE49-F238E27FC236}">
                <a16:creationId xmlns:a16="http://schemas.microsoft.com/office/drawing/2014/main" id="{8446F843-50D1-BD30-8AC8-7C3F6B0ADDDA}"/>
              </a:ext>
            </a:extLst>
          </p:cNvPr>
          <p:cNvSpPr txBox="1"/>
          <p:nvPr/>
        </p:nvSpPr>
        <p:spPr>
          <a:xfrm>
            <a:off x="703481" y="2775429"/>
            <a:ext cx="2260427" cy="307777"/>
          </a:xfrm>
          <a:prstGeom prst="rect">
            <a:avLst/>
          </a:prstGeom>
          <a:noFill/>
        </p:spPr>
        <p:txBody>
          <a:bodyPr wrap="none" lIns="0" tIns="0" rIns="0" bIns="0" rtlCol="0" anchor="t">
            <a:spAutoFit/>
          </a:bodyPr>
          <a:lstStyle/>
          <a:p>
            <a:r>
              <a:rPr lang="en-US" sz="2000" b="0" kern="1200">
                <a:latin typeface="+mj-lt"/>
                <a:ea typeface="+mn-ea"/>
                <a:cs typeface="+mn-cs"/>
              </a:rPr>
              <a:t>Copilot Capabilities</a:t>
            </a:r>
            <a:endParaRPr lang="en-US" sz="2000">
              <a:latin typeface="+mj-lt"/>
            </a:endParaRPr>
          </a:p>
        </p:txBody>
      </p:sp>
      <p:sp>
        <p:nvSpPr>
          <p:cNvPr id="9" name="Graphic 11">
            <a:extLst>
              <a:ext uri="{FF2B5EF4-FFF2-40B4-BE49-F238E27FC236}">
                <a16:creationId xmlns:a16="http://schemas.microsoft.com/office/drawing/2014/main" id="{42C7679F-919A-2AE4-C411-B7A61DB0DFFD}"/>
              </a:ext>
            </a:extLst>
          </p:cNvPr>
          <p:cNvSpPr/>
          <p:nvPr/>
        </p:nvSpPr>
        <p:spPr>
          <a:xfrm>
            <a:off x="10140126" y="5623990"/>
            <a:ext cx="237146" cy="174372"/>
          </a:xfrm>
          <a:custGeom>
            <a:avLst/>
            <a:gdLst>
              <a:gd name="connsiteX0" fmla="*/ 12195 w 161924"/>
              <a:gd name="connsiteY0" fmla="*/ 64005 h 119062"/>
              <a:gd name="connsiteX1" fmla="*/ 2092 w 161924"/>
              <a:gd name="connsiteY1" fmla="*/ 64005 h 119062"/>
              <a:gd name="connsiteX2" fmla="*/ 2092 w 161924"/>
              <a:gd name="connsiteY2" fmla="*/ 74107 h 119062"/>
              <a:gd name="connsiteX3" fmla="*/ 44955 w 161924"/>
              <a:gd name="connsiteY3" fmla="*/ 116970 h 119062"/>
              <a:gd name="connsiteX4" fmla="*/ 55058 w 161924"/>
              <a:gd name="connsiteY4" fmla="*/ 116970 h 119062"/>
              <a:gd name="connsiteX5" fmla="*/ 159832 w 161924"/>
              <a:gd name="connsiteY5" fmla="*/ 12195 h 119062"/>
              <a:gd name="connsiteX6" fmla="*/ 159832 w 161924"/>
              <a:gd name="connsiteY6" fmla="*/ 2092 h 119062"/>
              <a:gd name="connsiteX7" fmla="*/ 149730 w 161924"/>
              <a:gd name="connsiteY7" fmla="*/ 2092 h 119062"/>
              <a:gd name="connsiteX8" fmla="*/ 50006 w 161924"/>
              <a:gd name="connsiteY8" fmla="*/ 101816 h 119062"/>
              <a:gd name="connsiteX9" fmla="*/ 12195 w 161924"/>
              <a:gd name="connsiteY9" fmla="*/ 64005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924" h="119062">
                <a:moveTo>
                  <a:pt x="12195" y="64005"/>
                </a:moveTo>
                <a:cubicBezTo>
                  <a:pt x="9405" y="61215"/>
                  <a:pt x="4882" y="61215"/>
                  <a:pt x="2092" y="64005"/>
                </a:cubicBezTo>
                <a:cubicBezTo>
                  <a:pt x="-697" y="66795"/>
                  <a:pt x="-697" y="71317"/>
                  <a:pt x="2092" y="74107"/>
                </a:cubicBezTo>
                <a:lnTo>
                  <a:pt x="44955" y="116970"/>
                </a:lnTo>
                <a:cubicBezTo>
                  <a:pt x="47745" y="119760"/>
                  <a:pt x="52268" y="119760"/>
                  <a:pt x="55058" y="116970"/>
                </a:cubicBezTo>
                <a:lnTo>
                  <a:pt x="159832" y="12195"/>
                </a:lnTo>
                <a:cubicBezTo>
                  <a:pt x="162622" y="9405"/>
                  <a:pt x="162622" y="4882"/>
                  <a:pt x="159832" y="2092"/>
                </a:cubicBezTo>
                <a:cubicBezTo>
                  <a:pt x="157042" y="-697"/>
                  <a:pt x="152520" y="-697"/>
                  <a:pt x="149730" y="2092"/>
                </a:cubicBezTo>
                <a:lnTo>
                  <a:pt x="50006" y="101816"/>
                </a:lnTo>
                <a:lnTo>
                  <a:pt x="12195" y="64005"/>
                </a:lnTo>
                <a:close/>
              </a:path>
            </a:pathLst>
          </a:cu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US" sz="1600" b="1" i="0" u="none" strike="noStrike" kern="1200" cap="none" spc="0" normalizeH="0" baseline="0" noProof="0">
              <a:ln w="3175">
                <a:noFill/>
              </a:ln>
              <a:solidFill>
                <a:srgbClr val="000000"/>
              </a:solidFill>
              <a:effectLst/>
              <a:uLnTx/>
              <a:uFillTx/>
              <a:latin typeface="Segoe UI Variable Display Semibold" pitchFamily="2" charset="0"/>
              <a:ea typeface="+mn-ea"/>
              <a:cs typeface="Segoe UI" pitchFamily="34" charset="0"/>
            </a:endParaRPr>
          </a:p>
        </p:txBody>
      </p:sp>
      <p:sp>
        <p:nvSpPr>
          <p:cNvPr id="19" name="Graphic 11">
            <a:extLst>
              <a:ext uri="{FF2B5EF4-FFF2-40B4-BE49-F238E27FC236}">
                <a16:creationId xmlns:a16="http://schemas.microsoft.com/office/drawing/2014/main" id="{C1627300-A8DC-F920-0A9A-172231BE7FD8}"/>
              </a:ext>
            </a:extLst>
          </p:cNvPr>
          <p:cNvSpPr/>
          <p:nvPr/>
        </p:nvSpPr>
        <p:spPr>
          <a:xfrm>
            <a:off x="10140126" y="3437538"/>
            <a:ext cx="237146" cy="174372"/>
          </a:xfrm>
          <a:custGeom>
            <a:avLst/>
            <a:gdLst>
              <a:gd name="connsiteX0" fmla="*/ 12195 w 161924"/>
              <a:gd name="connsiteY0" fmla="*/ 64005 h 119062"/>
              <a:gd name="connsiteX1" fmla="*/ 2092 w 161924"/>
              <a:gd name="connsiteY1" fmla="*/ 64005 h 119062"/>
              <a:gd name="connsiteX2" fmla="*/ 2092 w 161924"/>
              <a:gd name="connsiteY2" fmla="*/ 74107 h 119062"/>
              <a:gd name="connsiteX3" fmla="*/ 44955 w 161924"/>
              <a:gd name="connsiteY3" fmla="*/ 116970 h 119062"/>
              <a:gd name="connsiteX4" fmla="*/ 55058 w 161924"/>
              <a:gd name="connsiteY4" fmla="*/ 116970 h 119062"/>
              <a:gd name="connsiteX5" fmla="*/ 159832 w 161924"/>
              <a:gd name="connsiteY5" fmla="*/ 12195 h 119062"/>
              <a:gd name="connsiteX6" fmla="*/ 159832 w 161924"/>
              <a:gd name="connsiteY6" fmla="*/ 2092 h 119062"/>
              <a:gd name="connsiteX7" fmla="*/ 149730 w 161924"/>
              <a:gd name="connsiteY7" fmla="*/ 2092 h 119062"/>
              <a:gd name="connsiteX8" fmla="*/ 50006 w 161924"/>
              <a:gd name="connsiteY8" fmla="*/ 101816 h 119062"/>
              <a:gd name="connsiteX9" fmla="*/ 12195 w 161924"/>
              <a:gd name="connsiteY9" fmla="*/ 64005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924" h="119062">
                <a:moveTo>
                  <a:pt x="12195" y="64005"/>
                </a:moveTo>
                <a:cubicBezTo>
                  <a:pt x="9405" y="61215"/>
                  <a:pt x="4882" y="61215"/>
                  <a:pt x="2092" y="64005"/>
                </a:cubicBezTo>
                <a:cubicBezTo>
                  <a:pt x="-697" y="66795"/>
                  <a:pt x="-697" y="71317"/>
                  <a:pt x="2092" y="74107"/>
                </a:cubicBezTo>
                <a:lnTo>
                  <a:pt x="44955" y="116970"/>
                </a:lnTo>
                <a:cubicBezTo>
                  <a:pt x="47745" y="119760"/>
                  <a:pt x="52268" y="119760"/>
                  <a:pt x="55058" y="116970"/>
                </a:cubicBezTo>
                <a:lnTo>
                  <a:pt x="159832" y="12195"/>
                </a:lnTo>
                <a:cubicBezTo>
                  <a:pt x="162622" y="9405"/>
                  <a:pt x="162622" y="4882"/>
                  <a:pt x="159832" y="2092"/>
                </a:cubicBezTo>
                <a:cubicBezTo>
                  <a:pt x="157042" y="-697"/>
                  <a:pt x="152520" y="-697"/>
                  <a:pt x="149730" y="2092"/>
                </a:cubicBezTo>
                <a:lnTo>
                  <a:pt x="50006" y="101816"/>
                </a:lnTo>
                <a:lnTo>
                  <a:pt x="12195" y="64005"/>
                </a:lnTo>
                <a:close/>
              </a:path>
            </a:pathLst>
          </a:custGeom>
          <a:solidFill>
            <a:srgbClr val="3579CF"/>
          </a:solidFill>
          <a:ln w="3343" cap="flat">
            <a:noFill/>
            <a:prstDash val="solid"/>
            <a:miter/>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US" sz="1600" b="1" i="0" u="none" strike="noStrike" kern="1200" cap="none" spc="0" normalizeH="0" baseline="0" noProof="0">
              <a:ln w="3175">
                <a:noFill/>
              </a:ln>
              <a:solidFill>
                <a:srgbClr val="000000"/>
              </a:solidFill>
              <a:effectLst/>
              <a:uLnTx/>
              <a:uFillTx/>
              <a:latin typeface="Segoe UI Variable Display Semibold" pitchFamily="2" charset="0"/>
              <a:ea typeface="+mn-ea"/>
              <a:cs typeface="Segoe UI" pitchFamily="34" charset="0"/>
            </a:endParaRPr>
          </a:p>
        </p:txBody>
      </p:sp>
      <p:sp>
        <p:nvSpPr>
          <p:cNvPr id="22" name="TextBox 21">
            <a:extLst>
              <a:ext uri="{FF2B5EF4-FFF2-40B4-BE49-F238E27FC236}">
                <a16:creationId xmlns:a16="http://schemas.microsoft.com/office/drawing/2014/main" id="{079E3DA3-2C22-5897-D9B3-3BD81592EA10}"/>
              </a:ext>
            </a:extLst>
          </p:cNvPr>
          <p:cNvSpPr txBox="1"/>
          <p:nvPr/>
        </p:nvSpPr>
        <p:spPr>
          <a:xfrm>
            <a:off x="616856" y="1323987"/>
            <a:ext cx="10904138" cy="123110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a:gradFill>
                  <a:gsLst>
                    <a:gs pos="2917">
                      <a:schemeClr val="tx1"/>
                    </a:gs>
                    <a:gs pos="30000">
                      <a:schemeClr val="tx1"/>
                    </a:gs>
                  </a:gsLst>
                  <a:lin ang="5400000" scaled="0"/>
                </a:gradFill>
                <a:cs typeface="Segoe UI"/>
              </a:rPr>
              <a:t>You can go to </a:t>
            </a:r>
            <a:r>
              <a:rPr lang="en-US" sz="1600">
                <a:gradFill>
                  <a:gsLst>
                    <a:gs pos="2917">
                      <a:schemeClr val="tx1"/>
                    </a:gs>
                    <a:gs pos="30000">
                      <a:schemeClr val="tx1"/>
                    </a:gs>
                  </a:gsLst>
                  <a:lin ang="5400000" scaled="0"/>
                </a:gradFill>
                <a:latin typeface="+mj-lt"/>
                <a:cs typeface="Segoe UI"/>
              </a:rPr>
              <a:t>copilot.cloud.microsoft </a:t>
            </a:r>
            <a:r>
              <a:rPr lang="en-US" sz="1600">
                <a:gradFill>
                  <a:gsLst>
                    <a:gs pos="2917">
                      <a:schemeClr val="tx1"/>
                    </a:gs>
                    <a:gs pos="30000">
                      <a:schemeClr val="tx1"/>
                    </a:gs>
                  </a:gsLst>
                  <a:lin ang="5400000" scaled="0"/>
                </a:gradFill>
                <a:cs typeface="Segoe UI"/>
              </a:rPr>
              <a:t>on any major browser from your PC to access Microsoft Copilot. </a:t>
            </a:r>
          </a:p>
          <a:p>
            <a:endParaRPr lang="en-US" sz="1600">
              <a:gradFill>
                <a:gsLst>
                  <a:gs pos="2917">
                    <a:schemeClr val="tx1"/>
                  </a:gs>
                  <a:gs pos="30000">
                    <a:schemeClr val="tx1"/>
                  </a:gs>
                </a:gsLst>
                <a:lin ang="5400000" scaled="0"/>
              </a:gradFill>
              <a:cs typeface="Segoe UI"/>
            </a:endParaRPr>
          </a:p>
          <a:p>
            <a:r>
              <a:rPr lang="en-US" sz="1600">
                <a:gradFill>
                  <a:gsLst>
                    <a:gs pos="2917">
                      <a:schemeClr val="tx1"/>
                    </a:gs>
                    <a:gs pos="30000">
                      <a:schemeClr val="tx1"/>
                    </a:gs>
                  </a:gsLst>
                  <a:lin ang="5400000" scaled="0"/>
                </a:gradFill>
                <a:cs typeface="Segoe UI"/>
              </a:rPr>
              <a:t>With Microsoft Edge, </a:t>
            </a:r>
            <a:r>
              <a:rPr lang="en-US" sz="1600">
                <a:gradFill>
                  <a:gsLst>
                    <a:gs pos="2917">
                      <a:srgbClr val="000000"/>
                    </a:gs>
                    <a:gs pos="30000">
                      <a:srgbClr val="000000"/>
                    </a:gs>
                  </a:gsLst>
                  <a:lin ang="5400000" scaled="0"/>
                </a:gradFill>
                <a:latin typeface="Segoe UI"/>
                <a:cs typeface="Segoe UI"/>
              </a:rPr>
              <a:t>Copilot </a:t>
            </a:r>
            <a:r>
              <a:rPr lang="en-US" sz="1600">
                <a:gradFill>
                  <a:gsLst>
                    <a:gs pos="2917">
                      <a:schemeClr val="tx1"/>
                    </a:gs>
                    <a:gs pos="30000">
                      <a:schemeClr val="tx1"/>
                    </a:gs>
                  </a:gsLst>
                  <a:lin ang="5400000" scaled="0"/>
                </a:gradFill>
                <a:cs typeface="Segoe UI"/>
              </a:rPr>
              <a:t>can make your workday even easier. Just select the Copilot icon        in the top right corner of your Edge browser, from any open webpage. </a:t>
            </a:r>
            <a:br>
              <a:rPr lang="en-US" sz="1600">
                <a:gradFill>
                  <a:gsLst>
                    <a:gs pos="2917">
                      <a:schemeClr val="tx1"/>
                    </a:gs>
                    <a:gs pos="30000">
                      <a:schemeClr val="tx1"/>
                    </a:gs>
                  </a:gsLst>
                  <a:lin ang="5400000" scaled="0"/>
                </a:gradFill>
                <a:cs typeface="Segoe UI"/>
              </a:rPr>
            </a:br>
            <a:endParaRPr lang="en-US" sz="1600">
              <a:gradFill>
                <a:gsLst>
                  <a:gs pos="2917">
                    <a:srgbClr val="000000"/>
                  </a:gs>
                  <a:gs pos="30000">
                    <a:srgbClr val="000000"/>
                  </a:gs>
                </a:gsLst>
                <a:lin ang="5400000" scaled="0"/>
              </a:gradFill>
              <a:cs typeface="Segoe UI"/>
            </a:endParaRPr>
          </a:p>
        </p:txBody>
      </p:sp>
      <p:sp>
        <p:nvSpPr>
          <p:cNvPr id="26" name="Title 1">
            <a:extLst>
              <a:ext uri="{FF2B5EF4-FFF2-40B4-BE49-F238E27FC236}">
                <a16:creationId xmlns:a16="http://schemas.microsoft.com/office/drawing/2014/main" id="{80EDD234-08EA-1C40-C14A-C89F665C15DA}"/>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914367">
              <a:defRPr/>
            </a:pPr>
            <a:r>
              <a:rPr lang="en-US">
                <a:solidFill>
                  <a:srgbClr val="000000"/>
                </a:solidFill>
                <a:latin typeface="Segoe UI Semibold"/>
                <a:cs typeface="Segoe UI Semibold"/>
              </a:rPr>
              <a:t>Microsoft Copilot available on major browsers</a:t>
            </a:r>
          </a:p>
        </p:txBody>
      </p:sp>
      <p:pic>
        <p:nvPicPr>
          <p:cNvPr id="3" name="Picture 2">
            <a:extLst>
              <a:ext uri="{FF2B5EF4-FFF2-40B4-BE49-F238E27FC236}">
                <a16:creationId xmlns:a16="http://schemas.microsoft.com/office/drawing/2014/main" id="{A0335CB4-7E0D-C069-BEA5-032348BC7232}"/>
              </a:ext>
            </a:extLst>
          </p:cNvPr>
          <p:cNvPicPr>
            <a:picLocks noChangeAspect="1"/>
          </p:cNvPicPr>
          <p:nvPr/>
        </p:nvPicPr>
        <p:blipFill>
          <a:blip r:embed="rId4"/>
          <a:stretch>
            <a:fillRect/>
          </a:stretch>
        </p:blipFill>
        <p:spPr>
          <a:xfrm>
            <a:off x="8963635" y="1784203"/>
            <a:ext cx="292648" cy="279510"/>
          </a:xfrm>
          <a:prstGeom prst="rect">
            <a:avLst/>
          </a:prstGeom>
        </p:spPr>
      </p:pic>
      <p:sp>
        <p:nvSpPr>
          <p:cNvPr id="7" name="TextBox 6">
            <a:extLst>
              <a:ext uri="{FF2B5EF4-FFF2-40B4-BE49-F238E27FC236}">
                <a16:creationId xmlns:a16="http://schemas.microsoft.com/office/drawing/2014/main" id="{430AC515-25E0-E2EB-E4FF-0580AFC55371}"/>
              </a:ext>
            </a:extLst>
          </p:cNvPr>
          <p:cNvSpPr txBox="1"/>
          <p:nvPr/>
        </p:nvSpPr>
        <p:spPr>
          <a:xfrm>
            <a:off x="4328160" y="6050877"/>
            <a:ext cx="7246984" cy="16158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r>
              <a:rPr lang="en-US" sz="1050">
                <a:gradFill>
                  <a:gsLst>
                    <a:gs pos="2917">
                      <a:schemeClr val="tx1"/>
                    </a:gs>
                    <a:gs pos="30000">
                      <a:schemeClr val="tx1"/>
                    </a:gs>
                  </a:gsLst>
                  <a:lin ang="5400000" scaled="0"/>
                </a:gradFill>
                <a:cs typeface="Segoe UI"/>
              </a:rPr>
              <a:t>DISCLAIMER: Some of the features and capabilities listed on this slide may not be available immediately in mid-September</a:t>
            </a:r>
          </a:p>
        </p:txBody>
      </p:sp>
    </p:spTree>
    <p:extLst>
      <p:ext uri="{BB962C8B-B14F-4D97-AF65-F5344CB8AC3E}">
        <p14:creationId xmlns:p14="http://schemas.microsoft.com/office/powerpoint/2010/main" val="17517799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MAIN Template">
  <a:themeElements>
    <a:clrScheme name="Custom 75">
      <a:dk1>
        <a:srgbClr val="000000"/>
      </a:dk1>
      <a:lt1>
        <a:srgbClr val="FFFFFF"/>
      </a:lt1>
      <a:dk2>
        <a:srgbClr val="243A5E"/>
      </a:dk2>
      <a:lt2>
        <a:srgbClr val="E6E6E6"/>
      </a:lt2>
      <a:accent1>
        <a:srgbClr val="0078D4"/>
      </a:accent1>
      <a:accent2>
        <a:srgbClr val="243A5E"/>
      </a:accent2>
      <a:accent3>
        <a:srgbClr val="50E6FF"/>
      </a:accent3>
      <a:accent4>
        <a:srgbClr val="8661C5"/>
      </a:accent4>
      <a:accent5>
        <a:srgbClr val="3B2E58"/>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3291_June2019_CorporateStrategy_Template_2019_Cool_ReadyToUse_Final" id="{724A0421-D3A6-4986-BBF4-21E52F9F9828}" vid="{3B241741-D921-46D0-A42F-E55E8D816862}"/>
    </a:ext>
  </a:extLst>
</a:theme>
</file>

<file path=ppt/theme/theme2.xml><?xml version="1.0" encoding="utf-8"?>
<a:theme xmlns:a="http://schemas.openxmlformats.org/drawingml/2006/main" name="1_Microsoft 365 Template">
  <a:themeElements>
    <a:clrScheme name="Custom 33">
      <a:dk1>
        <a:srgbClr val="000000"/>
      </a:dk1>
      <a:lt1>
        <a:srgbClr val="FFFFFF"/>
      </a:lt1>
      <a:dk2>
        <a:srgbClr val="243A5E"/>
      </a:dk2>
      <a:lt2>
        <a:srgbClr val="E6E6E6"/>
      </a:lt2>
      <a:accent1>
        <a:srgbClr val="0078D4"/>
      </a:accent1>
      <a:accent2>
        <a:srgbClr val="243A5E"/>
      </a:accent2>
      <a:accent3>
        <a:srgbClr val="50E6FF"/>
      </a:accent3>
      <a:accent4>
        <a:srgbClr val="274B47"/>
      </a:accent4>
      <a:accent5>
        <a:srgbClr val="3B2E58"/>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headEnd type="none" w="med" len="med"/>
          <a:tailEnd type="none" w="med" len="med"/>
        </a:ln>
        <a:effectLst>
          <a:outerShdw blurRad="214029" dist="43797" dir="2700000" algn="tl" rotWithShape="0">
            <a:prstClr val="black">
              <a:alpha val="14880"/>
            </a:prstClr>
          </a:outerShdw>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3291_June2019_CorporateStrategy_Template_2019_Cool_ReadyToUse_Final" id="{724A0421-D3A6-4986-BBF4-21E52F9F9828}" vid="{3B241741-D921-46D0-A42F-E55E8D816862}"/>
    </a:ext>
  </a:extLst>
</a:theme>
</file>

<file path=ppt/theme/theme3.xml><?xml version="1.0" encoding="utf-8"?>
<a:theme xmlns:a="http://schemas.openxmlformats.org/drawingml/2006/main" name="Microsoft Inspire 16:9 Template Dark">
  <a:themeElements>
    <a:clrScheme name="Custom 117">
      <a:dk1>
        <a:srgbClr val="091F2C"/>
      </a:dk1>
      <a:lt1>
        <a:srgbClr val="FFFFFF"/>
      </a:lt1>
      <a:dk2>
        <a:srgbClr val="225B62"/>
      </a:dk2>
      <a:lt2>
        <a:srgbClr val="E8E6DF"/>
      </a:lt2>
      <a:accent1>
        <a:srgbClr val="49C5B1"/>
      </a:accent1>
      <a:accent2>
        <a:srgbClr val="B9DCD2"/>
      </a:accent2>
      <a:accent3>
        <a:srgbClr val="FFB900"/>
      </a:accent3>
      <a:accent4>
        <a:srgbClr val="D7D2CB"/>
      </a:accent4>
      <a:accent5>
        <a:srgbClr val="C03BC4"/>
      </a:accent5>
      <a:accent6>
        <a:srgbClr val="D2D2D2"/>
      </a:accent6>
      <a:hlink>
        <a:srgbClr val="D59ED7"/>
      </a:hlink>
      <a:folHlink>
        <a:srgbClr val="D59ED7"/>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Inspire2023_16-9 Event-template.potx" id="{2089AACE-E4B1-47A3-8F13-2BC4454FDB3F}" vid="{ECE52CAF-61EF-44AA-9A17-FE6131A745B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1_Microsoft 365 Template">
  <a:themeElements>
    <a:clrScheme name="Custom 33">
      <a:dk1>
        <a:srgbClr val="000000"/>
      </a:dk1>
      <a:lt1>
        <a:srgbClr val="FFFFFF"/>
      </a:lt1>
      <a:dk2>
        <a:srgbClr val="243A5E"/>
      </a:dk2>
      <a:lt2>
        <a:srgbClr val="E6E6E6"/>
      </a:lt2>
      <a:accent1>
        <a:srgbClr val="0078D4"/>
      </a:accent1>
      <a:accent2>
        <a:srgbClr val="243A5E"/>
      </a:accent2>
      <a:accent3>
        <a:srgbClr val="50E6FF"/>
      </a:accent3>
      <a:accent4>
        <a:srgbClr val="274B47"/>
      </a:accent4>
      <a:accent5>
        <a:srgbClr val="3B2E58"/>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headEnd type="none" w="med" len="med"/>
          <a:tailEnd type="none" w="med" len="med"/>
        </a:ln>
        <a:effectLst>
          <a:outerShdw blurRad="214029" dist="43797" dir="2700000" algn="tl" rotWithShape="0">
            <a:prstClr val="black">
              <a:alpha val="14880"/>
            </a:prstClr>
          </a:outerShdw>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3291_June2019_CorporateStrategy_Template_2019_Cool_ReadyToUse_Final" id="{724A0421-D3A6-4986-BBF4-21E52F9F9828}" vid="{3B241741-D921-46D0-A42F-E55E8D816862}"/>
    </a:ext>
  </a:ext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8E4635F6FDE443B4932A463991D546" ma:contentTypeVersion="15" ma:contentTypeDescription="Create a new document." ma:contentTypeScope="" ma:versionID="57954eea12f700a053fd51ff20e9ca5b">
  <xsd:schema xmlns:xsd="http://www.w3.org/2001/XMLSchema" xmlns:xs="http://www.w3.org/2001/XMLSchema" xmlns:p="http://schemas.microsoft.com/office/2006/metadata/properties" xmlns:ns1="http://schemas.microsoft.com/sharepoint/v3" xmlns:ns2="9f999e54-2bb7-4d3e-98ea-4d068e0776c8" xmlns:ns3="81b978aa-f708-4b9a-bb08-4a0c5682ef61" targetNamespace="http://schemas.microsoft.com/office/2006/metadata/properties" ma:root="true" ma:fieldsID="e4fa65b32ef6345f1de864de5c2df3bb" ns1:_="" ns2:_="" ns3:_="">
    <xsd:import namespace="http://schemas.microsoft.com/sharepoint/v3"/>
    <xsd:import namespace="9f999e54-2bb7-4d3e-98ea-4d068e0776c8"/>
    <xsd:import namespace="81b978aa-f708-4b9a-bb08-4a0c5682ef6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1:_ip_UnifiedCompliancePolicyProperties" minOccurs="0"/>
                <xsd:element ref="ns1:_ip_UnifiedCompliancePolicyUIAction"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999e54-2bb7-4d3e-98ea-4d068e0776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BillingMetadata" ma:index="22"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1b978aa-f708-4b9a-bb08-4a0c5682ef61"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3d9b0ef-f47e-49c2-ab2e-e36ac6c1e459}" ma:internalName="TaxCatchAll" ma:showField="CatchAllData" ma:web="81b978aa-f708-4b9a-bb08-4a0c5682ef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9f999e54-2bb7-4d3e-98ea-4d068e0776c8">
      <Terms xmlns="http://schemas.microsoft.com/office/infopath/2007/PartnerControls"/>
    </lcf76f155ced4ddcb4097134ff3c332f>
    <TaxCatchAll xmlns="81b978aa-f708-4b9a-bb08-4a0c5682ef61" xsi:nil="true"/>
    <MediaLengthInSeconds xmlns="9f999e54-2bb7-4d3e-98ea-4d068e0776c8" xsi:nil="true"/>
  </documentManagement>
</p:properties>
</file>

<file path=customXml/itemProps1.xml><?xml version="1.0" encoding="utf-8"?>
<ds:datastoreItem xmlns:ds="http://schemas.openxmlformats.org/officeDocument/2006/customXml" ds:itemID="{27369C50-7BC7-4289-AD55-EE007BF7B243}">
  <ds:schemaRefs>
    <ds:schemaRef ds:uri="81b978aa-f708-4b9a-bb08-4a0c5682ef61"/>
    <ds:schemaRef ds:uri="9f999e54-2bb7-4d3e-98ea-4d068e0776c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15DAF2E-445B-4729-82EE-D26E5AA1E62E}">
  <ds:schemaRefs>
    <ds:schemaRef ds:uri="http://schemas.microsoft.com/sharepoint/v3/contenttype/forms"/>
  </ds:schemaRefs>
</ds:datastoreItem>
</file>

<file path=customXml/itemProps3.xml><?xml version="1.0" encoding="utf-8"?>
<ds:datastoreItem xmlns:ds="http://schemas.openxmlformats.org/officeDocument/2006/customXml" ds:itemID="{C7BAB43F-C0A0-401E-8FF2-072A56A15D05}">
  <ds:schemaRefs>
    <ds:schemaRef ds:uri="81b978aa-f708-4b9a-bb08-4a0c5682ef61"/>
    <ds:schemaRef ds:uri="9f999e54-2bb7-4d3e-98ea-4d068e0776c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29</Slides>
  <Notes>22</Notes>
  <HiddenSlides>0</HiddenSlides>
  <ScaleCrop>false</ScaleCrop>
  <HeadingPairs>
    <vt:vector size="4" baseType="variant">
      <vt:variant>
        <vt:lpstr>Theme</vt:lpstr>
      </vt:variant>
      <vt:variant>
        <vt:i4>6</vt:i4>
      </vt:variant>
      <vt:variant>
        <vt:lpstr>Slide Titles</vt:lpstr>
      </vt:variant>
      <vt:variant>
        <vt:i4>29</vt:i4>
      </vt:variant>
    </vt:vector>
  </HeadingPairs>
  <TitlesOfParts>
    <vt:vector size="35" baseType="lpstr">
      <vt:lpstr>MAIN Template</vt:lpstr>
      <vt:lpstr>1_Microsoft 365 Template</vt:lpstr>
      <vt:lpstr>Microsoft Inspire 16:9 Template Dark</vt:lpstr>
      <vt:lpstr>Office Theme</vt:lpstr>
      <vt:lpstr>1_Microsoft 365 Template</vt:lpstr>
      <vt:lpstr>1_Office Theme</vt:lpstr>
      <vt:lpstr>Getting Started with Microsoft Copilot</vt:lpstr>
      <vt:lpstr>PowerPoint Presentation</vt:lpstr>
      <vt:lpstr>Table of Contents</vt:lpstr>
      <vt:lpstr>PowerPoint Presentation</vt:lpstr>
      <vt:lpstr>Be safe with AI-powered chat</vt:lpstr>
      <vt:lpstr>Microsoft Copilot – a new way to search</vt:lpstr>
      <vt:lpstr>Why Microsoft Copilot?</vt:lpstr>
      <vt:lpstr>PowerPoint Presentation</vt:lpstr>
      <vt:lpstr>PowerPoint Presentation</vt:lpstr>
      <vt:lpstr>Use Copilot on the go with Microsoft 365 mobile app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Started with Copilot</dc:title>
  <dc:creator/>
  <cp:revision>1</cp:revision>
  <dcterms:created xsi:type="dcterms:W3CDTF">2024-04-09T23:40:41Z</dcterms:created>
  <dcterms:modified xsi:type="dcterms:W3CDTF">2024-11-06T18:00:27Z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0x010100198E4635F6FDE443B4932A463991D546</vt:lpwstr>
  </property>
  <property fmtid="{D5CDD505-2E9C-101B-9397-08002B2CF9AE}" pid="4" name="Order">
    <vt:lpwstr>27900.0000000000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