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6"/>
  </p:notesMasterIdLst>
  <p:sldIdLst>
    <p:sldId id="26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FFE5A1-7F1B-1E38-E5D7-9639430D07B3}" name="Karen Rio (FREEMIND SEATTLE LLC)" initials="KR" userId="S::v-riokaren@microsoft.com::9de00d08-001b-4f19-857a-9b8709403066" providerId="AD"/>
  <p188:author id="{895F83BB-AAAC-C818-2E5E-F46CB22A7C2A}" name="Jolene Tam" initials="JT" userId="S::jolenetam@microsoft.com::1f43f390-817f-4f4d-aca2-8b8f01b40c47" providerId="AD"/>
  <p188:author id="{67213ADE-4524-1889-86BE-C60392C9E2A1}" name="Rui Hu" initials="RH" userId="S::ruihu@microsoft.com::08e30f52-1402-4e9c-ba49-84b9c6637ff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DC8E8"/>
    <a:srgbClr val="EBF5F9"/>
    <a:srgbClr val="F4F3F5"/>
    <a:srgbClr val="0078D4"/>
    <a:srgbClr val="463668"/>
    <a:srgbClr val="FFE399"/>
    <a:srgbClr val="FFA38B"/>
    <a:srgbClr val="2CB4FE"/>
    <a:srgbClr val="8661C5"/>
    <a:srgbClr val="C03B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432"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Fielding (Unify Consulting LLC)" userId="267ff778-814b-4a74-8734-0e2ac239194c" providerId="ADAL" clId="{CEE70AB7-8928-4691-ABCC-E81929D26398}"/>
    <pc:docChg chg="modSld">
      <pc:chgData name="Steve Fielding (Unify Consulting LLC)" userId="267ff778-814b-4a74-8734-0e2ac239194c" providerId="ADAL" clId="{CEE70AB7-8928-4691-ABCC-E81929D26398}" dt="2025-12-09T23:40:44.516" v="20" actId="20577"/>
      <pc:docMkLst>
        <pc:docMk/>
      </pc:docMkLst>
      <pc:sldChg chg="modSp mod">
        <pc:chgData name="Steve Fielding (Unify Consulting LLC)" userId="267ff778-814b-4a74-8734-0e2ac239194c" providerId="ADAL" clId="{CEE70AB7-8928-4691-ABCC-E81929D26398}" dt="2025-12-09T23:40:44.516" v="20" actId="20577"/>
        <pc:sldMkLst>
          <pc:docMk/>
          <pc:sldMk cId="464212264" sldId="268"/>
        </pc:sldMkLst>
        <pc:spChg chg="mod">
          <ac:chgData name="Steve Fielding (Unify Consulting LLC)" userId="267ff778-814b-4a74-8734-0e2ac239194c" providerId="ADAL" clId="{CEE70AB7-8928-4691-ABCC-E81929D26398}" dt="2025-12-09T23:40:44.516" v="20" actId="20577"/>
          <ac:spMkLst>
            <pc:docMk/>
            <pc:sldMk cId="464212264" sldId="268"/>
            <ac:spMk id="2" creationId="{678F951E-D9F2-2AC7-F0F3-5D9A1162D40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C2BB05-1B1E-4076-95FD-28B75D13C971}" type="datetimeFigureOut">
              <a:rPr lang="en-US" smtClean="0"/>
              <a:t>12/9/2025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4782B0-BF31-4712-B6EB-C74E0733CDFF}" type="slidenum">
              <a:rPr lang="en-US" smtClean="0"/>
              <a:t>‹#›</a:t>
            </a:fld>
            <a:endParaRPr lang="en-US"/>
          </a:p>
        </p:txBody>
      </p:sp>
    </p:spTree>
    <p:extLst>
      <p:ext uri="{BB962C8B-B14F-4D97-AF65-F5344CB8AC3E}">
        <p14:creationId xmlns:p14="http://schemas.microsoft.com/office/powerpoint/2010/main" val="607046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4B86-9579-4739-15BF-E8FCDA021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B59AE-378A-A4AF-5997-C6B3410A8A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ABC678-11DF-C71A-0E18-C09D7A9702A2}"/>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58404549-2E6C-4A12-88E4-0F585C735661}"/>
              </a:ext>
            </a:extLst>
          </p:cNvPr>
          <p:cNvSpPr>
            <a:spLocks noGrp="1"/>
          </p:cNvSpPr>
          <p:nvPr>
            <p:ph type="sldNum" sz="quarter" idx="5"/>
          </p:nvPr>
        </p:nvSpPr>
        <p:spPr/>
        <p:txBody>
          <a:bodyPr/>
          <a:lstStyle/>
          <a:p>
            <a:fld id="{BF1F5522-B65E-4FEC-9E7B-2077DF385C67}" type="slidenum">
              <a:rPr lang="en-US" smtClean="0"/>
              <a:t>1</a:t>
            </a:fld>
            <a:endParaRPr lang="en-US"/>
          </a:p>
        </p:txBody>
      </p:sp>
    </p:spTree>
    <p:extLst>
      <p:ext uri="{BB962C8B-B14F-4D97-AF65-F5344CB8AC3E}">
        <p14:creationId xmlns:p14="http://schemas.microsoft.com/office/powerpoint/2010/main" val="4509527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8.jpeg"/><Relationship Id="rId4" Type="http://schemas.microsoft.com/office/2007/relationships/hdphoto" Target="../media/hdphoto1.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5" Type="http://schemas.openxmlformats.org/officeDocument/2006/relationships/image" Target="../media/image29.jpeg"/><Relationship Id="rId4" Type="http://schemas.openxmlformats.org/officeDocument/2006/relationships/image" Target="../media/image2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Master" Target="../slideMasters/slideMaster1.xml"/><Relationship Id="rId4" Type="http://schemas.openxmlformats.org/officeDocument/2006/relationships/image" Target="../media/image3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1.xml"/><Relationship Id="rId5" Type="http://schemas.openxmlformats.org/officeDocument/2006/relationships/image" Target="../media/image38.jpeg"/><Relationship Id="rId4" Type="http://schemas.openxmlformats.org/officeDocument/2006/relationships/image" Target="../media/image3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1.xml"/><Relationship Id="rId4" Type="http://schemas.openxmlformats.org/officeDocument/2006/relationships/image" Target="../media/image4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1.xml"/><Relationship Id="rId5" Type="http://schemas.openxmlformats.org/officeDocument/2006/relationships/image" Target="../media/image47.jpeg"/><Relationship Id="rId4" Type="http://schemas.openxmlformats.org/officeDocument/2006/relationships/image" Target="../media/image4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Master" Target="../slideMasters/slideMaster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Master" Target="../slideMasters/slideMaster1.xml"/><Relationship Id="rId4" Type="http://schemas.openxmlformats.org/officeDocument/2006/relationships/image" Target="../media/image70.sv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75.svg"/><Relationship Id="rId4" Type="http://schemas.openxmlformats.org/officeDocument/2006/relationships/image" Target="../media/image7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9144000"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16" name="Picture 15" descr="A logo of a company&#10;&#10;Description automatically generated">
            <a:extLst>
              <a:ext uri="{FF2B5EF4-FFF2-40B4-BE49-F238E27FC236}">
                <a16:creationId xmlns:a16="http://schemas.microsoft.com/office/drawing/2014/main" id="{DD0AF0F7-CB9D-430F-0371-DEAB62BB5B47}"/>
              </a:ext>
            </a:extLst>
          </p:cNvPr>
          <p:cNvPicPr>
            <a:picLocks noChangeAspect="1"/>
          </p:cNvPicPr>
          <p:nvPr userDrawn="1"/>
        </p:nvPicPr>
        <p:blipFill rotWithShape="1">
          <a:blip r:embed="rId3"/>
          <a:srcRect l="12448" t="32535" r="14401" b="28160"/>
          <a:stretch/>
        </p:blipFill>
        <p:spPr>
          <a:xfrm>
            <a:off x="571500" y="581978"/>
            <a:ext cx="1454782" cy="343851"/>
          </a:xfrm>
          <a:prstGeom prst="rect">
            <a:avLst/>
          </a:prstGeom>
        </p:spPr>
      </p:pic>
    </p:spTree>
    <p:extLst>
      <p:ext uri="{BB962C8B-B14F-4D97-AF65-F5344CB8AC3E}">
        <p14:creationId xmlns:p14="http://schemas.microsoft.com/office/powerpoint/2010/main" val="2573038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 Placeholder 4">
            <a:extLst>
              <a:ext uri="{FF2B5EF4-FFF2-40B4-BE49-F238E27FC236}">
                <a16:creationId xmlns:a16="http://schemas.microsoft.com/office/drawing/2014/main" id="{A51E17F0-59B9-3EAE-0FC7-A1EBDE8F7BB3}"/>
              </a:ext>
            </a:extLst>
          </p:cNvPr>
          <p:cNvSpPr>
            <a:spLocks noGrp="1"/>
          </p:cNvSpPr>
          <p:nvPr>
            <p:ph type="body" sz="quarter" idx="18"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03105059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496CCFA2-2D28-1617-4A3E-368924E94312}"/>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065804200"/>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AB70484-C812-6F3C-92DD-F6B2E1A813C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1646525417"/>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A97F131-E501-E84F-7717-E61457B6D3AC}"/>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4068999694"/>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9181750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14316942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180545320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evi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6583680"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5394960"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584200" y="292100"/>
            <a:ext cx="658368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pic>
        <p:nvPicPr>
          <p:cNvPr id="3" name="Picture 2" descr="A colorful gradient going from darker blue on the left side to light blue to magenta to orange on the right side">
            <a:extLst>
              <a:ext uri="{FF2B5EF4-FFF2-40B4-BE49-F238E27FC236}">
                <a16:creationId xmlns:a16="http://schemas.microsoft.com/office/drawing/2014/main" id="{B2CFD743-438B-21E8-B2BA-FF8644B73E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8402320" y="3068320"/>
            <a:ext cx="6858000" cy="721360"/>
          </a:xfrm>
          <a:prstGeom prst="roundRect">
            <a:avLst>
              <a:gd name="adj" fmla="val 0"/>
            </a:avLst>
          </a:prstGeom>
        </p:spPr>
      </p:pic>
      <p:sp>
        <p:nvSpPr>
          <p:cNvPr id="7" name="Picture Placeholder 15">
            <a:extLst>
              <a:ext uri="{FF2B5EF4-FFF2-40B4-BE49-F238E27FC236}">
                <a16:creationId xmlns:a16="http://schemas.microsoft.com/office/drawing/2014/main" id="{D4F7535E-BABE-1B76-52D3-D100205F62BD}"/>
              </a:ext>
            </a:extLst>
          </p:cNvPr>
          <p:cNvSpPr>
            <a:spLocks noGrp="1"/>
          </p:cNvSpPr>
          <p:nvPr>
            <p:ph type="pic" sz="quarter" idx="12" hasCustomPrompt="1"/>
          </p:nvPr>
        </p:nvSpPr>
        <p:spPr>
          <a:xfrm>
            <a:off x="6343080" y="1866864"/>
            <a:ext cx="5544120" cy="3124272"/>
          </a:xfrm>
          <a:blipFill>
            <a:blip r:embed="rId3"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2000"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3409500739"/>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888">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evic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2875002"/>
            <a:ext cx="3840862" cy="1107996"/>
          </a:xfrm>
        </p:spPr>
        <p:txBody>
          <a:bodyPr anchor="ctr" anchorCtr="0"/>
          <a:lstStyle>
            <a:lvl1pPr>
              <a:defRPr>
                <a:solidFill>
                  <a:schemeClr val="tx1"/>
                </a:solidFill>
              </a:defRPr>
            </a:lvl1pPr>
          </a:lstStyle>
          <a:p>
            <a:r>
              <a:rPr lang="en-US"/>
              <a:t>Click to edit Master title style</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pic>
        <p:nvPicPr>
          <p:cNvPr id="3" name="Picture 2" descr="A colorful gradient going from darker blue on the left side to light blue to magenta to orange on the right side">
            <a:extLst>
              <a:ext uri="{FF2B5EF4-FFF2-40B4-BE49-F238E27FC236}">
                <a16:creationId xmlns:a16="http://schemas.microsoft.com/office/drawing/2014/main" id="{453295D4-3AEF-C922-4A3C-5C3DBD4757A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8402320" y="3068320"/>
            <a:ext cx="6858000" cy="721360"/>
          </a:xfrm>
          <a:prstGeom prst="roundRect">
            <a:avLst>
              <a:gd name="adj" fmla="val 0"/>
            </a:avLst>
          </a:prstGeom>
        </p:spPr>
      </p:pic>
      <p:sp>
        <p:nvSpPr>
          <p:cNvPr id="7" name="Picture Placeholder 15">
            <a:extLst>
              <a:ext uri="{FF2B5EF4-FFF2-40B4-BE49-F238E27FC236}">
                <a16:creationId xmlns:a16="http://schemas.microsoft.com/office/drawing/2014/main" id="{D4F7535E-BABE-1B76-52D3-D100205F62BD}"/>
              </a:ext>
            </a:extLst>
          </p:cNvPr>
          <p:cNvSpPr>
            <a:spLocks noGrp="1"/>
          </p:cNvSpPr>
          <p:nvPr>
            <p:ph type="pic" sz="quarter" idx="12" hasCustomPrompt="1"/>
          </p:nvPr>
        </p:nvSpPr>
        <p:spPr>
          <a:xfrm>
            <a:off x="5191125" y="1542284"/>
            <a:ext cx="6696075" cy="3773432"/>
          </a:xfrm>
          <a:blipFill>
            <a:blip r:embed="rId4"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2000"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4011189119"/>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quare Photo Graphic">
    <p:bg>
      <p:bgPr>
        <a:solidFill>
          <a:srgbClr val="FFF8F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834586-5E35-30D9-D8B4-75A164A4F9C0}"/>
              </a:ext>
            </a:extLst>
          </p:cNvPr>
          <p:cNvSpPr/>
          <p:nvPr userDrawn="1"/>
        </p:nvSpPr>
        <p:spPr bwMode="auto">
          <a:xfrm>
            <a:off x="0" y="2438400"/>
            <a:ext cx="12192000" cy="4419600"/>
          </a:xfrm>
          <a:prstGeom prst="rect">
            <a:avLst/>
          </a:prstGeom>
          <a:solidFill>
            <a:srgbClr val="E1D3C7"/>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lvl="0" defTabSz="932472" fontAlgn="base">
              <a:spcBef>
                <a:spcPct val="0"/>
              </a:spcBef>
              <a:spcAft>
                <a:spcPct val="0"/>
              </a:spcAft>
            </a:pPr>
            <a:endParaRPr lang="en-US" sz="2000" err="1">
              <a:solidFill>
                <a:schemeClr val="tx1"/>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745164" cy="1514157"/>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2743200"/>
            <a:ext cx="4749800" cy="352583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918200" y="1155700"/>
            <a:ext cx="5702300" cy="5465928"/>
          </a:xfrm>
          <a:prstGeom prst="round2SameRect">
            <a:avLst>
              <a:gd name="adj1" fmla="val 2235"/>
              <a:gd name="adj2" fmla="val 0"/>
            </a:avLst>
          </a:prstGeom>
          <a:blipFill>
            <a:blip r:embed="rId2" cstate="email">
              <a:extLst>
                <a:ext uri="{28A0092B-C50C-407E-A947-70E740481C1C}">
                  <a14:useLocalDpi xmlns:a14="http://schemas.microsoft.com/office/drawing/2010/main"/>
                </a:ext>
              </a:extLst>
            </a:blip>
            <a:stretch>
              <a:fillRect b="-4324"/>
            </a:stretch>
          </a:blipFill>
        </p:spPr>
        <p:txBody>
          <a:bodyPr lIns="0" tIns="914400" rIns="0" anchor="t" anchorCtr="0">
            <a:noAutofit/>
          </a:bodyPr>
          <a:lstStyle>
            <a:lvl1pPr marL="0" indent="0" algn="ctr">
              <a:lnSpc>
                <a:spcPct val="100000"/>
              </a:lnSpc>
              <a:buNone/>
              <a:defRPr sz="11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pic>
        <p:nvPicPr>
          <p:cNvPr id="8" name="Picture 7">
            <a:extLst>
              <a:ext uri="{FF2B5EF4-FFF2-40B4-BE49-F238E27FC236}">
                <a16:creationId xmlns:a16="http://schemas.microsoft.com/office/drawing/2014/main" id="{E25C000A-8BFF-12E7-7DFB-FF34728592C6}"/>
              </a:ext>
            </a:extLst>
          </p:cNvPr>
          <p:cNvPicPr>
            <a:picLocks noChangeAspect="1"/>
          </p:cNvPicPr>
          <p:nvPr userDrawn="1"/>
        </p:nvPicPr>
        <p:blipFill>
          <a:blip r:embed="rId3" cstate="email">
            <a:extLst>
              <a:ext uri="{28A0092B-C50C-407E-A947-70E740481C1C}">
                <a14:useLocalDpi xmlns:a14="http://schemas.microsoft.com/office/drawing/2010/main"/>
              </a:ext>
            </a:extLst>
          </a:blip>
          <a:srcRect b="93678"/>
          <a:stretch/>
        </p:blipFill>
        <p:spPr>
          <a:xfrm flipV="1">
            <a:off x="5918200" y="6621628"/>
            <a:ext cx="5702300" cy="236372"/>
          </a:xfrm>
          <a:prstGeom prst="round2SameRect">
            <a:avLst>
              <a:gd name="adj1" fmla="val 0"/>
              <a:gd name="adj2" fmla="val 0"/>
            </a:avLst>
          </a:prstGeom>
        </p:spPr>
      </p:pic>
    </p:spTree>
    <p:extLst>
      <p:ext uri="{BB962C8B-B14F-4D97-AF65-F5344CB8AC3E}">
        <p14:creationId xmlns:p14="http://schemas.microsoft.com/office/powerpoint/2010/main" val="184416648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080397"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080397"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8" name="Picture 7" descr="A logo of a company&#10;&#10;Description automatically generated">
            <a:extLst>
              <a:ext uri="{FF2B5EF4-FFF2-40B4-BE49-F238E27FC236}">
                <a16:creationId xmlns:a16="http://schemas.microsoft.com/office/drawing/2014/main" id="{51065696-BF77-547A-924A-9F4AB38AD419}"/>
              </a:ext>
            </a:extLst>
          </p:cNvPr>
          <p:cNvPicPr>
            <a:picLocks noChangeAspect="1"/>
          </p:cNvPicPr>
          <p:nvPr userDrawn="1"/>
        </p:nvPicPr>
        <p:blipFill rotWithShape="1">
          <a:blip r:embed="rId3"/>
          <a:srcRect l="12448" t="32535" r="14401" b="28160"/>
          <a:stretch/>
        </p:blipFill>
        <p:spPr>
          <a:xfrm>
            <a:off x="571500" y="581978"/>
            <a:ext cx="1454782" cy="343851"/>
          </a:xfrm>
          <a:prstGeom prst="rect">
            <a:avLst/>
          </a:prstGeom>
        </p:spPr>
      </p:pic>
    </p:spTree>
    <p:extLst>
      <p:ext uri="{BB962C8B-B14F-4D97-AF65-F5344CB8AC3E}">
        <p14:creationId xmlns:p14="http://schemas.microsoft.com/office/powerpoint/2010/main" val="33119011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quare Photo Graphic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624513" y="585788"/>
            <a:ext cx="5683249" cy="5683249"/>
          </a:xfrm>
          <a:prstGeom prst="roundRect">
            <a:avLst>
              <a:gd name="adj" fmla="val 3259"/>
            </a:avLst>
          </a:prstGeom>
          <a:blipFill>
            <a:blip r:embed="rId3" cstate="email">
              <a:extLst>
                <a:ext uri="{28A0092B-C50C-407E-A947-70E740481C1C}">
                  <a14:useLocalDpi xmlns:a14="http://schemas.microsoft.com/office/drawing/2010/main"/>
                </a:ext>
              </a:extLst>
            </a:blip>
            <a:stretch>
              <a:fillRect/>
            </a:stretch>
          </a:blipFill>
        </p:spPr>
        <p:txBody>
          <a:bodyPr lIns="0" tIns="914400" rIns="0" anchor="t" anchorCtr="0">
            <a:noAutofit/>
          </a:bodyPr>
          <a:lstStyle>
            <a:lvl1pPr marL="0" indent="0" algn="ctr">
              <a:lnSpc>
                <a:spcPct val="100000"/>
              </a:lnSpc>
              <a:buNone/>
              <a:defRPr sz="12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pic>
        <p:nvPicPr>
          <p:cNvPr id="2" name="Picture 1" hidden="1">
            <a:extLst>
              <a:ext uri="{FF2B5EF4-FFF2-40B4-BE49-F238E27FC236}">
                <a16:creationId xmlns:a16="http://schemas.microsoft.com/office/drawing/2014/main" id="{4E2E619B-2D74-9B55-98E1-9E6126DE0DB1}"/>
              </a:ext>
            </a:extLst>
          </p:cNvPr>
          <p:cNvPicPr>
            <a:picLocks noChangeAspect="1"/>
          </p:cNvPicPr>
          <p:nvPr userDrawn="1"/>
        </p:nvPicPr>
        <p:blipFill>
          <a:blip r:embed="rId4" cstate="email">
            <a:extLst>
              <a:ext uri="{28A0092B-C50C-407E-A947-70E740481C1C}">
                <a14:useLocalDpi xmlns:a14="http://schemas.microsoft.com/office/drawing/2010/main"/>
              </a:ext>
            </a:extLst>
          </a:blip>
          <a:srcRect b="93678"/>
          <a:stretch/>
        </p:blipFill>
        <p:spPr>
          <a:xfrm flipV="1">
            <a:off x="5614987" y="6032665"/>
            <a:ext cx="5702300" cy="236372"/>
          </a:xfrm>
          <a:prstGeom prst="round2SameRect">
            <a:avLst>
              <a:gd name="adj1" fmla="val 50000"/>
              <a:gd name="adj2" fmla="val 0"/>
            </a:avLst>
          </a:prstGeom>
        </p:spPr>
      </p:pic>
    </p:spTree>
    <p:extLst>
      <p:ext uri="{BB962C8B-B14F-4D97-AF65-F5344CB8AC3E}">
        <p14:creationId xmlns:p14="http://schemas.microsoft.com/office/powerpoint/2010/main" val="389329353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quare Photo Graphic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pic>
        <p:nvPicPr>
          <p:cNvPr id="10" name="Picture 9" descr="A close-up of a colorful object&#10;&#10;Description automatically generated">
            <a:extLst>
              <a:ext uri="{FF2B5EF4-FFF2-40B4-BE49-F238E27FC236}">
                <a16:creationId xmlns:a16="http://schemas.microsoft.com/office/drawing/2014/main" id="{89A104E1-D13F-B13B-BB5D-930C8205C897}"/>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sharpenSoften amount="-65000"/>
                    </a14:imgEffect>
                  </a14:imgLayer>
                </a14:imgProps>
              </a:ext>
              <a:ext uri="{28A0092B-C50C-407E-A947-70E740481C1C}">
                <a14:useLocalDpi xmlns:a14="http://schemas.microsoft.com/office/drawing/2010/main"/>
              </a:ext>
            </a:extLst>
          </a:blip>
          <a:srcRect/>
          <a:stretch/>
        </p:blipFill>
        <p:spPr>
          <a:xfrm>
            <a:off x="5333999" y="0"/>
            <a:ext cx="6858001" cy="6858000"/>
          </a:xfrm>
          <a:prstGeom prst="rect">
            <a:avLst/>
          </a:prstGeom>
          <a:solidFill>
            <a:schemeClr val="bg1"/>
          </a:solidFill>
        </p:spPr>
      </p:pic>
      <p:pic>
        <p:nvPicPr>
          <p:cNvPr id="8" name="Picture 7" descr="A colorful gradient going from darker blue on the left side to light blue to magenta to orange on the right side">
            <a:extLst>
              <a:ext uri="{FF2B5EF4-FFF2-40B4-BE49-F238E27FC236}">
                <a16:creationId xmlns:a16="http://schemas.microsoft.com/office/drawing/2014/main" id="{69B64261-FB99-ADE9-26E4-3ECE1E68CF38}"/>
              </a:ext>
            </a:extLst>
          </p:cNvPr>
          <p:cNvPicPr>
            <a:picLocks noChangeAspect="1"/>
          </p:cNvPicPr>
          <p:nvPr userDrawn="1"/>
        </p:nvPicPr>
        <p:blipFill rotWithShape="1">
          <a:blip r:embed="rId5" cstate="email">
            <a:alphaModFix amt="50000"/>
            <a:extLst>
              <a:ext uri="{28A0092B-C50C-407E-A947-70E740481C1C}">
                <a14:useLocalDpi xmlns:a14="http://schemas.microsoft.com/office/drawing/2010/main"/>
              </a:ext>
            </a:extLst>
          </a:blip>
          <a:srcRect t="160" b="160"/>
          <a:stretch/>
        </p:blipFill>
        <p:spPr>
          <a:xfrm rot="16200000">
            <a:off x="6205856" y="868680"/>
            <a:ext cx="5120640" cy="5120640"/>
          </a:xfrm>
          <a:prstGeom prst="roundRect">
            <a:avLst>
              <a:gd name="adj" fmla="val 2716"/>
            </a:avLst>
          </a:prstGeom>
        </p:spPr>
      </p:pic>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6705600" y="1371600"/>
            <a:ext cx="4114800" cy="4114800"/>
          </a:xfrm>
          <a:prstGeom prst="roundRect">
            <a:avLst>
              <a:gd name="adj" fmla="val 2346"/>
            </a:avLst>
          </a:prstGeom>
          <a:blipFill>
            <a:blip r:embed="rId6" cstate="email">
              <a:extLst>
                <a:ext uri="{28A0092B-C50C-407E-A947-70E740481C1C}">
                  <a14:useLocalDpi xmlns:a14="http://schemas.microsoft.com/office/drawing/2010/main"/>
                </a:ext>
              </a:extLst>
            </a:blip>
            <a:stretch>
              <a:fillRect/>
            </a:stretch>
          </a:blipFill>
        </p:spPr>
        <p:txBody>
          <a:bodyPr lIns="0" tIns="1188720" rIns="0" anchor="t" anchorCtr="0">
            <a:noAutofit/>
          </a:bodyPr>
          <a:lstStyle>
            <a:lvl1pPr marL="0" indent="0" algn="ctr">
              <a:lnSpc>
                <a:spcPct val="100000"/>
              </a:lnSpc>
              <a:buNone/>
              <a:defRPr sz="12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7313257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quare Photo Graphic 4">
    <p:bg>
      <p:bgPr>
        <a:solidFill>
          <a:srgbClr val="FFF8F3"/>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8AEFBE-EE1F-0FBF-5C84-1DF6EC17775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4000" y="0"/>
            <a:ext cx="6858000" cy="6858000"/>
          </a:xfrm>
          <a:prstGeom prst="rect">
            <a:avLst/>
          </a:prstGeom>
        </p:spPr>
      </p:pic>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6705600" y="1371600"/>
            <a:ext cx="4114800" cy="4114800"/>
          </a:xfrm>
          <a:prstGeom prst="roundRect">
            <a:avLst>
              <a:gd name="adj" fmla="val 2602"/>
            </a:avLst>
          </a:prstGeom>
          <a:blipFill>
            <a:blip r:embed="rId3" cstate="email">
              <a:extLst>
                <a:ext uri="{28A0092B-C50C-407E-A947-70E740481C1C}">
                  <a14:useLocalDpi xmlns:a14="http://schemas.microsoft.com/office/drawing/2010/main"/>
                </a:ext>
              </a:extLst>
            </a:blip>
            <a:stretch>
              <a:fillRect/>
            </a:stretch>
          </a:blipFill>
        </p:spPr>
        <p:txBody>
          <a:bodyPr lIns="0" tIns="1188720" rIns="0" anchor="t" anchorCtr="0">
            <a:noAutofit/>
          </a:bodyPr>
          <a:lstStyle>
            <a:lvl1pPr marL="0" indent="0" algn="ctr">
              <a:lnSpc>
                <a:spcPct val="100000"/>
              </a:lnSpc>
              <a:buNone/>
              <a:defRPr sz="12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37356705"/>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dpi="0" rotWithShape="1">
            <a:blip r:embed="rId2" cstate="email">
              <a:extLst>
                <a:ext uri="{28A0092B-C50C-407E-A947-70E740481C1C}">
                  <a14:useLocalDpi xmlns:a14="http://schemas.microsoft.com/office/drawing/2010/main"/>
                </a:ext>
              </a:extLst>
            </a:blip>
            <a:srcRect/>
            <a:stretch>
              <a:fillRect/>
            </a:stretch>
          </a:blipFill>
        </p:spPr>
        <p:txBody>
          <a:bodyPr lIns="0" tIns="2377440" rIns="0" anchor="t" anchorCtr="0">
            <a:noAutofit/>
          </a:bodyPr>
          <a:lstStyle>
            <a:lvl1pPr marL="0" indent="0" algn="ctr">
              <a:lnSpc>
                <a:spcPct val="100000"/>
              </a:lnSpc>
              <a:buNone/>
              <a:defRPr sz="14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7471160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quare Photo ">
    <p:bg>
      <p:bgPr>
        <a:solidFill>
          <a:srgbClr val="E8E6DF"/>
        </a:solidFill>
        <a:effectLst/>
      </p:bgPr>
    </p:bg>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F7F87341-ECEA-3B94-51B2-A9E24914685F}"/>
              </a:ext>
            </a:extLst>
          </p:cNvPr>
          <p:cNvSpPr>
            <a:spLocks noGrp="1"/>
          </p:cNvSpPr>
          <p:nvPr>
            <p:ph type="pic" sz="quarter" idx="11" hasCustomPrompt="1"/>
          </p:nvPr>
        </p:nvSpPr>
        <p:spPr bwMode="ltGray">
          <a:xfrm>
            <a:off x="5334000" y="0"/>
            <a:ext cx="6858000" cy="6858000"/>
          </a:xfrm>
          <a:blipFill dpi="0" rotWithShape="1">
            <a:blip r:embed="rId2"/>
            <a:srcRect/>
            <a:stretch>
              <a:fillRect/>
            </a:stretch>
          </a:blipFill>
        </p:spPr>
        <p:txBody>
          <a:bodyPr lIns="0" tIns="2377440" rIns="0" anchor="t" anchorCtr="0">
            <a:noAutofit/>
          </a:bodyPr>
          <a:lstStyle>
            <a:lvl1pPr marL="0" indent="0" algn="ctr">
              <a:lnSpc>
                <a:spcPct val="100000"/>
              </a:lnSpc>
              <a:buNone/>
              <a:defRPr sz="14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Rectangle 5">
            <a:extLst>
              <a:ext uri="{FF2B5EF4-FFF2-40B4-BE49-F238E27FC236}">
                <a16:creationId xmlns:a16="http://schemas.microsoft.com/office/drawing/2014/main" id="{3DED39DE-8DED-DC59-2BDA-C621877CF646}"/>
              </a:ext>
            </a:extLst>
          </p:cNvPr>
          <p:cNvSpPr/>
          <p:nvPr userDrawn="1"/>
        </p:nvSpPr>
        <p:spPr bwMode="auto">
          <a:xfrm>
            <a:off x="0" y="-1"/>
            <a:ext cx="5334000" cy="6857999"/>
          </a:xfrm>
          <a:prstGeom prst="rect">
            <a:avLst/>
          </a:prstGeom>
          <a:gradFill flip="none" rotWithShape="1">
            <a:gsLst>
              <a:gs pos="100000">
                <a:schemeClr val="bg1">
                  <a:alpha val="0"/>
                </a:schemeClr>
              </a:gs>
              <a:gs pos="0">
                <a:schemeClr val="bg1">
                  <a:shade val="100000"/>
                  <a:satMod val="115000"/>
                  <a:alpha val="22143"/>
                </a:scheme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tx1"/>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73199422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3D4BC3CE-C968-246E-EAC3-B829FDF59F19}"/>
              </a:ext>
            </a:extLst>
          </p:cNvPr>
          <p:cNvSpPr>
            <a:spLocks noGrp="1"/>
          </p:cNvSpPr>
          <p:nvPr>
            <p:ph type="pic" sz="quarter" idx="11" hasCustomPrompt="1"/>
          </p:nvPr>
        </p:nvSpPr>
        <p:spPr bwMode="ltGray">
          <a:xfrm>
            <a:off x="5334000" y="0"/>
            <a:ext cx="6858000" cy="6858000"/>
          </a:xfrm>
          <a:blipFill dpi="0" rotWithShape="1">
            <a:blip r:embed="rId2" cstate="email">
              <a:extLst>
                <a:ext uri="{28A0092B-C50C-407E-A947-70E740481C1C}">
                  <a14:useLocalDpi xmlns:a14="http://schemas.microsoft.com/office/drawing/2010/main"/>
                </a:ext>
              </a:extLst>
            </a:blip>
            <a:srcRect/>
            <a:stretch>
              <a:fillRect/>
            </a:stretch>
          </a:blipFill>
        </p:spPr>
        <p:txBody>
          <a:bodyPr lIns="0" tIns="2377440" rIns="0" anchor="t" anchorCtr="0">
            <a:noAutofit/>
          </a:bodyPr>
          <a:lstStyle>
            <a:lvl1pPr marL="0" indent="0" algn="ctr">
              <a:lnSpc>
                <a:spcPct val="100000"/>
              </a:lnSpc>
              <a:buNone/>
              <a:defRPr sz="14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1130465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dpi="0" rotWithShape="1">
            <a:blip r:embed="rId2" cstate="email">
              <a:extLst>
                <a:ext uri="{28A0092B-C50C-407E-A947-70E740481C1C}">
                  <a14:useLocalDpi xmlns:a14="http://schemas.microsoft.com/office/drawing/2010/main"/>
                </a:ext>
              </a:extLst>
            </a:blip>
            <a:srcRect/>
            <a:stretch>
              <a:fillRect/>
            </a:stretch>
          </a:blipFill>
        </p:spPr>
        <p:txBody>
          <a:bodyPr vert="horz" wrap="square" lIns="0" tIns="1280160" rIns="0" bIns="0" rtlCol="0" anchor="t" anchorCtr="0">
            <a:noAutofit/>
          </a:bodyPr>
          <a:lstStyle>
            <a:lvl1pPr marL="0" indent="0" algn="ctr">
              <a:buNone/>
              <a:defRPr lang="en-US" sz="1400" b="1" dirty="0">
                <a:solidFill>
                  <a:schemeClr val="tx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063300281"/>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3" name="Picture Placeholder" descr="This photo is a 'placeholder' only. Drag or drop your photo here, or click and tap the center to insert a photo.">
            <a:extLst>
              <a:ext uri="{FF2B5EF4-FFF2-40B4-BE49-F238E27FC236}">
                <a16:creationId xmlns:a16="http://schemas.microsoft.com/office/drawing/2014/main" id="{84EB85E8-62D6-9C5F-D48A-055FCADA251A}"/>
              </a:ext>
            </a:extLst>
          </p:cNvPr>
          <p:cNvSpPr>
            <a:spLocks noGrp="1"/>
          </p:cNvSpPr>
          <p:nvPr>
            <p:ph type="pic" sz="quarter" idx="11" hasCustomPrompt="1"/>
          </p:nvPr>
        </p:nvSpPr>
        <p:spPr bwMode="ltGray">
          <a:xfrm>
            <a:off x="0" y="2286000"/>
            <a:ext cx="12192000" cy="4572000"/>
          </a:xfrm>
          <a:blipFill dpi="0" rotWithShape="1">
            <a:blip r:embed="rId2" cstate="email">
              <a:extLst>
                <a:ext uri="{28A0092B-C50C-407E-A947-70E740481C1C}">
                  <a14:useLocalDpi xmlns:a14="http://schemas.microsoft.com/office/drawing/2010/main"/>
                </a:ext>
              </a:extLst>
            </a:blip>
            <a:srcRect/>
            <a:stretch>
              <a:fillRect/>
            </a:stretch>
          </a:blipFill>
        </p:spPr>
        <p:txBody>
          <a:bodyPr vert="horz" wrap="square" lIns="0" tIns="1280160" rIns="0" bIns="0" rtlCol="0" anchor="t" anchorCtr="0">
            <a:noAutofit/>
          </a:bodyPr>
          <a:lstStyle>
            <a:lvl1pPr marL="0" indent="0" algn="ctr">
              <a:buNone/>
              <a:defRPr lang="en-US" sz="1400" b="1" dirty="0">
                <a:solidFill>
                  <a:schemeClr val="tx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45077324"/>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1005840" rtlCol="0" anchor="ctr" anchorCtr="0">
            <a:noAutofit/>
          </a:bodyPr>
          <a:lstStyle>
            <a:lvl1pPr marL="0" indent="0" algn="ctr">
              <a:buNone/>
              <a:defRPr lang="en-US" sz="1000" b="1" dirty="0">
                <a:solidFill>
                  <a:schemeClr val="tx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1005840" rtlCol="0" anchor="ctr" anchorCtr="0">
            <a:noAutofit/>
          </a:bodyPr>
          <a:lstStyle>
            <a:lvl1pPr marL="0" indent="0" algn="ctr">
              <a:buNone/>
              <a:defRPr lang="en-US" sz="1000" b="1" dirty="0">
                <a:solidFill>
                  <a:schemeClr val="bg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714174715"/>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chemeClr val="bg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chemeClr val="bg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1512017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5511800"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18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11" name="Picture 10" descr="A logo of a company&#10;&#10;Description automatically generated">
            <a:extLst>
              <a:ext uri="{FF2B5EF4-FFF2-40B4-BE49-F238E27FC236}">
                <a16:creationId xmlns:a16="http://schemas.microsoft.com/office/drawing/2014/main" id="{CAE62B93-42FC-5FEC-B67B-BA687583F380}"/>
              </a:ext>
            </a:extLst>
          </p:cNvPr>
          <p:cNvPicPr>
            <a:picLocks noChangeAspect="1"/>
          </p:cNvPicPr>
          <p:nvPr userDrawn="1"/>
        </p:nvPicPr>
        <p:blipFill rotWithShape="1">
          <a:blip r:embed="rId3"/>
          <a:srcRect l="12448" t="32535" r="14401" b="28160"/>
          <a:stretch/>
        </p:blipFill>
        <p:spPr>
          <a:xfrm>
            <a:off x="571500" y="581978"/>
            <a:ext cx="1454782" cy="343851"/>
          </a:xfrm>
          <a:prstGeom prst="rect">
            <a:avLst/>
          </a:prstGeom>
        </p:spPr>
      </p:pic>
    </p:spTree>
    <p:extLst>
      <p:ext uri="{BB962C8B-B14F-4D97-AF65-F5344CB8AC3E}">
        <p14:creationId xmlns:p14="http://schemas.microsoft.com/office/powerpoint/2010/main" val="38886286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6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6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6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600" b="1" dirty="0">
                <a:solidFill>
                  <a:schemeClr val="tx1"/>
                </a:solidFill>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41328891"/>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3599374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2298086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tx1"/>
                </a:solidFill>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19222752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731520" rtlCol="0" anchor="ctr" anchorCtr="0">
            <a:noAutofit/>
          </a:bodyPr>
          <a:lstStyle>
            <a:lvl1pPr>
              <a:defRPr lang="en-US" sz="8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731520" rtlCol="0" anchor="ctr" anchorCtr="0">
            <a:noAutofit/>
          </a:bodyPr>
          <a:lstStyle>
            <a:lvl1pPr>
              <a:defRPr lang="en-US" sz="8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cstate="email">
              <a:extLst>
                <a:ext uri="{28A0092B-C50C-407E-A947-70E740481C1C}">
                  <a14:useLocalDpi xmlns:a14="http://schemas.microsoft.com/office/drawing/2010/main"/>
                </a:ext>
              </a:extLst>
            </a:blip>
            <a:stretch>
              <a:fillRect/>
            </a:stretch>
          </a:blipFill>
        </p:spPr>
        <p:txBody>
          <a:bodyPr vert="horz" wrap="square" lIns="0" tIns="0" rIns="0" bIns="731520" rtlCol="0" anchor="ctr" anchorCtr="0">
            <a:noAutofit/>
          </a:bodyPr>
          <a:lstStyle>
            <a:lvl1pPr>
              <a:defRPr lang="en-US" sz="8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cstate="email">
              <a:extLst>
                <a:ext uri="{28A0092B-C50C-407E-A947-70E740481C1C}">
                  <a14:useLocalDpi xmlns:a14="http://schemas.microsoft.com/office/drawing/2010/main"/>
                </a:ext>
              </a:extLst>
            </a:blip>
            <a:stretch>
              <a:fillRect/>
            </a:stretch>
          </a:blipFill>
        </p:spPr>
        <p:txBody>
          <a:bodyPr vert="horz" wrap="square" lIns="0" tIns="0" rIns="0" bIns="731520" rtlCol="0" anchor="ctr" anchorCtr="0">
            <a:noAutofit/>
          </a:bodyPr>
          <a:lstStyle>
            <a:lvl1pPr>
              <a:defRPr lang="en-US" sz="800" b="1" dirty="0">
                <a:solidFill>
                  <a:schemeClr val="tx1"/>
                </a:solidFill>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800" b="1">
                <a:solidFill>
                  <a:schemeClr val="tx1"/>
                </a:solidFill>
                <a:latin typeface="+mn-lt"/>
                <a:cs typeface="Segoe Sans Display" pitchFamily="2"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94860527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900" b="1">
                <a:solidFill>
                  <a:schemeClr val="tx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900" b="1">
                <a:solidFill>
                  <a:schemeClr val="bg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900" b="1">
                <a:solidFill>
                  <a:schemeClr val="bg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3764708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900" b="1" dirty="0">
                <a:solidFill>
                  <a:schemeClr val="tx1"/>
                </a:solidFill>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900" b="1" dirty="0">
                <a:solidFill>
                  <a:schemeClr val="bg1"/>
                </a:solidFill>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900" b="1" dirty="0">
                <a:solidFill>
                  <a:schemeClr val="bg1"/>
                </a:solidFill>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900" b="1" dirty="0">
                <a:solidFill>
                  <a:schemeClr val="tx1"/>
                </a:solidFill>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3717599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tx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bg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bg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tx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tx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72427003"/>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11123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0488180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replaceab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495800"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584200" y="3962400"/>
            <a:ext cx="44958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16" name="Picture 15" descr="A logo of a company&#10;&#10;Description automatically generated">
            <a:extLst>
              <a:ext uri="{FF2B5EF4-FFF2-40B4-BE49-F238E27FC236}">
                <a16:creationId xmlns:a16="http://schemas.microsoft.com/office/drawing/2014/main" id="{DD0AF0F7-CB9D-430F-0371-DEAB62BB5B47}"/>
              </a:ext>
            </a:extLst>
          </p:cNvPr>
          <p:cNvPicPr>
            <a:picLocks noChangeAspect="1"/>
          </p:cNvPicPr>
          <p:nvPr userDrawn="1"/>
        </p:nvPicPr>
        <p:blipFill rotWithShape="1">
          <a:blip r:embed="rId3"/>
          <a:srcRect l="12448" t="32535" r="14401" b="28160"/>
          <a:stretch/>
        </p:blipFill>
        <p:spPr>
          <a:xfrm>
            <a:off x="571500" y="581978"/>
            <a:ext cx="1454782" cy="343851"/>
          </a:xfrm>
          <a:prstGeom prst="rect">
            <a:avLst/>
          </a:prstGeom>
        </p:spPr>
      </p:pic>
      <p:sp>
        <p:nvSpPr>
          <p:cNvPr id="2" name="Picture Placeholder" descr="Picture placeholder">
            <a:extLst>
              <a:ext uri="{FF2B5EF4-FFF2-40B4-BE49-F238E27FC236}">
                <a16:creationId xmlns:a16="http://schemas.microsoft.com/office/drawing/2014/main" id="{9BD5030A-DADA-E973-A194-2BD6C3CE6D48}"/>
              </a:ext>
            </a:extLst>
          </p:cNvPr>
          <p:cNvSpPr>
            <a:spLocks noGrp="1"/>
          </p:cNvSpPr>
          <p:nvPr>
            <p:ph type="pic" sz="quarter" idx="11" hasCustomPrompt="1"/>
          </p:nvPr>
        </p:nvSpPr>
        <p:spPr bwMode="ltGray">
          <a:xfrm>
            <a:off x="5334000" y="0"/>
            <a:ext cx="6858000" cy="6858000"/>
          </a:xfrm>
          <a:blipFill>
            <a:blip r:embed="rId4" cstate="email">
              <a:extLst>
                <a:ext uri="{28A0092B-C50C-407E-A947-70E740481C1C}">
                  <a14:useLocalDpi xmlns:a14="http://schemas.microsoft.com/office/drawing/2010/main"/>
                </a:ext>
              </a:extLst>
            </a:blip>
            <a:stretch>
              <a:fillRect/>
            </a:stretch>
          </a:blipFill>
        </p:spPr>
        <p:txBody>
          <a:bodyPr lIns="0" tIns="2377440" rIns="0" anchor="t" anchorCtr="0">
            <a:noAutofit/>
          </a:bodyPr>
          <a:lstStyle>
            <a:lvl1pPr marL="0" indent="0" algn="ctr">
              <a:lnSpc>
                <a:spcPct val="100000"/>
              </a:lnSpc>
              <a:buNone/>
              <a:defRPr sz="1400" b="1">
                <a:solidFill>
                  <a:schemeClr val="tx2"/>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4532853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311006534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Sans Display" pitchFamily="2"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45555448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Sans Display" pitchFamily="2"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3629643412"/>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Sans Display" pitchFamily="2" charset="0"/>
                <a:cs typeface="Segoe Sans Display" pitchFamily="2"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310862686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Sans Display" pitchFamily="2" charset="0"/>
                <a:cs typeface="Segoe Sans Display" pitchFamily="2"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00901660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41772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585216" y="3977319"/>
            <a:ext cx="4177284"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5D5F20BF-1B1B-50CA-191C-F2202EAF5B89}"/>
              </a:ext>
            </a:extLst>
          </p:cNvPr>
          <p:cNvSpPr>
            <a:spLocks noGrp="1"/>
          </p:cNvSpPr>
          <p:nvPr>
            <p:ph type="pic" sz="quarter" idx="11" hasCustomPrompt="1"/>
          </p:nvPr>
        </p:nvSpPr>
        <p:spPr bwMode="ltGray">
          <a:xfrm>
            <a:off x="5334000" y="0"/>
            <a:ext cx="6858000" cy="6858000"/>
          </a:xfrm>
          <a:blipFill>
            <a:blip r:embed="rId2" cstate="email">
              <a:extLst>
                <a:ext uri="{28A0092B-C50C-407E-A947-70E740481C1C}">
                  <a14:useLocalDpi xmlns:a14="http://schemas.microsoft.com/office/drawing/2010/main"/>
                </a:ext>
              </a:extLst>
            </a:blip>
            <a:stretch>
              <a:fillRect/>
            </a:stretch>
          </a:blipFill>
        </p:spPr>
        <p:txBody>
          <a:bodyPr lIns="0" tIns="2377440" rIns="0" anchor="t" anchorCtr="0">
            <a:noAutofit/>
          </a:bodyPr>
          <a:lstStyle>
            <a:lvl1pPr marL="0" indent="0" algn="ctr">
              <a:lnSpc>
                <a:spcPct val="100000"/>
              </a:lnSpc>
              <a:buNone/>
              <a:defRPr sz="1400" b="1">
                <a:solidFill>
                  <a:schemeClr val="tx2"/>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41597927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emo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41772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585216" y="3977319"/>
            <a:ext cx="4177284"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pic>
        <p:nvPicPr>
          <p:cNvPr id="10" name="Picture 9" descr="A person with curly hair standing in brightly illuminating outdoor light and shadows">
            <a:extLst>
              <a:ext uri="{FF2B5EF4-FFF2-40B4-BE49-F238E27FC236}">
                <a16:creationId xmlns:a16="http://schemas.microsoft.com/office/drawing/2014/main" id="{2E82545A-FD52-D775-7812-AC95C1735C22}"/>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rcRect l="17213" r="21311"/>
          <a:stretch/>
        </p:blipFill>
        <p:spPr>
          <a:xfrm>
            <a:off x="5334000" y="0"/>
            <a:ext cx="6858000" cy="6858000"/>
          </a:xfrm>
          <a:prstGeom prst="roundRect">
            <a:avLst>
              <a:gd name="adj" fmla="val 0"/>
            </a:avLst>
          </a:prstGeom>
        </p:spPr>
      </p:pic>
    </p:spTree>
    <p:extLst>
      <p:ext uri="{BB962C8B-B14F-4D97-AF65-F5344CB8AC3E}">
        <p14:creationId xmlns:p14="http://schemas.microsoft.com/office/powerpoint/2010/main" val="3438461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emo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41772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585216" y="3977319"/>
            <a:ext cx="4177284"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pic>
        <p:nvPicPr>
          <p:cNvPr id="4" name="Picture 3">
            <a:extLst>
              <a:ext uri="{FF2B5EF4-FFF2-40B4-BE49-F238E27FC236}">
                <a16:creationId xmlns:a16="http://schemas.microsoft.com/office/drawing/2014/main" id="{EF270AE3-8618-7645-AE3C-5E57E3BF172C}"/>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5636036" y="302036"/>
            <a:ext cx="6251164" cy="6251164"/>
          </a:xfrm>
          <a:prstGeom prst="roundRect">
            <a:avLst>
              <a:gd name="adj" fmla="val 2595"/>
            </a:avLst>
          </a:prstGeom>
        </p:spPr>
      </p:pic>
    </p:spTree>
    <p:extLst>
      <p:ext uri="{BB962C8B-B14F-4D97-AF65-F5344CB8AC3E}">
        <p14:creationId xmlns:p14="http://schemas.microsoft.com/office/powerpoint/2010/main" val="10094592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emo slide 4">
    <p:bg>
      <p:bgPr>
        <a:solidFill>
          <a:srgbClr val="E8E6D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41772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585216" y="3977319"/>
            <a:ext cx="4177284"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pic>
        <p:nvPicPr>
          <p:cNvPr id="4" name="Picture 3" descr="A person with white beard and hat&#10;&#10;Description automatically generated">
            <a:extLst>
              <a:ext uri="{FF2B5EF4-FFF2-40B4-BE49-F238E27FC236}">
                <a16:creationId xmlns:a16="http://schemas.microsoft.com/office/drawing/2014/main" id="{6114E386-90DD-2D33-E4EE-56C7BEC347C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5334000" y="0"/>
            <a:ext cx="6858000" cy="6858000"/>
          </a:xfrm>
          <a:prstGeom prst="rect">
            <a:avLst/>
          </a:prstGeom>
        </p:spPr>
      </p:pic>
      <p:sp>
        <p:nvSpPr>
          <p:cNvPr id="3" name="Rectangle 2">
            <a:extLst>
              <a:ext uri="{FF2B5EF4-FFF2-40B4-BE49-F238E27FC236}">
                <a16:creationId xmlns:a16="http://schemas.microsoft.com/office/drawing/2014/main" id="{232DA8AD-FBCB-B320-7C32-5B6DFD8E5B66}"/>
              </a:ext>
            </a:extLst>
          </p:cNvPr>
          <p:cNvSpPr/>
          <p:nvPr userDrawn="1"/>
        </p:nvSpPr>
        <p:spPr bwMode="auto">
          <a:xfrm>
            <a:off x="0" y="-1"/>
            <a:ext cx="5334000" cy="6857999"/>
          </a:xfrm>
          <a:prstGeom prst="rect">
            <a:avLst/>
          </a:prstGeom>
          <a:gradFill flip="none" rotWithShape="1">
            <a:gsLst>
              <a:gs pos="100000">
                <a:schemeClr val="bg1">
                  <a:alpha val="0"/>
                </a:schemeClr>
              </a:gs>
              <a:gs pos="0">
                <a:schemeClr val="bg1">
                  <a:shade val="100000"/>
                  <a:satMod val="115000"/>
                  <a:alpha val="22143"/>
                </a:scheme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tx1"/>
              </a:solidFill>
              <a:ea typeface="Segoe UI" pitchFamily="34" charset="0"/>
              <a:cs typeface="Segoe UI" pitchFamily="34" charset="0"/>
            </a:endParaRPr>
          </a:p>
        </p:txBody>
      </p:sp>
    </p:spTree>
    <p:extLst>
      <p:ext uri="{BB962C8B-B14F-4D97-AF65-F5344CB8AC3E}">
        <p14:creationId xmlns:p14="http://schemas.microsoft.com/office/powerpoint/2010/main" val="19244667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C1E8B5B3-E911-FA3B-060D-08ACEFE48A20}"/>
              </a:ext>
            </a:extLst>
          </p:cNvPr>
          <p:cNvSpPr>
            <a:spLocks noGrp="1"/>
          </p:cNvSpPr>
          <p:nvPr>
            <p:ph type="pic" sz="quarter" idx="11" hasCustomPrompt="1"/>
          </p:nvPr>
        </p:nvSpPr>
        <p:spPr bwMode="ltGray">
          <a:xfrm>
            <a:off x="5334000" y="0"/>
            <a:ext cx="6858000" cy="6858000"/>
          </a:xfrm>
          <a:blipFill>
            <a:blip r:embed="rId2" cstate="email">
              <a:extLst>
                <a:ext uri="{28A0092B-C50C-407E-A947-70E740481C1C}">
                  <a14:useLocalDpi xmlns:a14="http://schemas.microsoft.com/office/drawing/2010/main"/>
                </a:ext>
              </a:extLst>
            </a:blip>
            <a:stretch>
              <a:fillRect/>
            </a:stretch>
          </a:blipFill>
        </p:spPr>
        <p:txBody>
          <a:bodyPr lIns="0" tIns="2377440" rIns="0" anchor="t" anchorCtr="0">
            <a:noAutofit/>
          </a:bodyPr>
          <a:lstStyle>
            <a:lvl1pPr marL="0" indent="0" algn="ctr">
              <a:lnSpc>
                <a:spcPct val="100000"/>
              </a:lnSpc>
              <a:buNone/>
              <a:defRPr sz="1400" b="1">
                <a:solidFill>
                  <a:schemeClr val="bg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4003931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181169315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7" name="Picture 6">
            <a:extLst>
              <a:ext uri="{FF2B5EF4-FFF2-40B4-BE49-F238E27FC236}">
                <a16:creationId xmlns:a16="http://schemas.microsoft.com/office/drawing/2014/main" id="{8111608B-3482-A33C-BA63-70C5869A2ACA}"/>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334001" y="0"/>
            <a:ext cx="6858000" cy="6861846"/>
          </a:xfrm>
          <a:prstGeom prst="rect">
            <a:avLst/>
          </a:prstGeom>
        </p:spPr>
      </p:pic>
    </p:spTree>
    <p:extLst>
      <p:ext uri="{BB962C8B-B14F-4D97-AF65-F5344CB8AC3E}">
        <p14:creationId xmlns:p14="http://schemas.microsoft.com/office/powerpoint/2010/main" val="6577965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Title 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8" name="Picture 7">
            <a:extLst>
              <a:ext uri="{FF2B5EF4-FFF2-40B4-BE49-F238E27FC236}">
                <a16:creationId xmlns:a16="http://schemas.microsoft.com/office/drawing/2014/main" id="{27F67BE8-1773-C479-4149-41024CAFA3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4000" y="0"/>
            <a:ext cx="6858000" cy="6858000"/>
          </a:xfrm>
          <a:prstGeom prst="rect">
            <a:avLst/>
          </a:prstGeom>
        </p:spPr>
      </p:pic>
    </p:spTree>
    <p:extLst>
      <p:ext uri="{BB962C8B-B14F-4D97-AF65-F5344CB8AC3E}">
        <p14:creationId xmlns:p14="http://schemas.microsoft.com/office/powerpoint/2010/main" val="30366480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Title 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4" name="Picture 3" descr="A close-up of a colorful wave&#10;&#10;Description automatically generated">
            <a:extLst>
              <a:ext uri="{FF2B5EF4-FFF2-40B4-BE49-F238E27FC236}">
                <a16:creationId xmlns:a16="http://schemas.microsoft.com/office/drawing/2014/main" id="{7E23DEF3-55CD-9793-23E4-712C6621B71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334000" y="0"/>
            <a:ext cx="6856632" cy="6858000"/>
          </a:xfrm>
          <a:prstGeom prst="rect">
            <a:avLst/>
          </a:prstGeom>
        </p:spPr>
      </p:pic>
    </p:spTree>
    <p:extLst>
      <p:ext uri="{BB962C8B-B14F-4D97-AF65-F5344CB8AC3E}">
        <p14:creationId xmlns:p14="http://schemas.microsoft.com/office/powerpoint/2010/main" val="8009541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Title 5">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152031264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Title 6">
    <p:bg>
      <p:bgPr>
        <a:solidFill>
          <a:srgbClr val="2A446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242212891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Title 7">
    <p:bg>
      <p:bgPr>
        <a:solidFill>
          <a:schemeClr val="accent3"/>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117918704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72142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lank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92639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64583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lank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885103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1363FF4-6EF0-D2BC-8DFE-19CC89CD9276}"/>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154946287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Graph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BC87E-4CC9-0F44-6DF9-7F6E2A04362F}"/>
              </a:ext>
            </a:extLst>
          </p:cNvPr>
          <p:cNvSpPr>
            <a:spLocks noGrp="1"/>
          </p:cNvSpPr>
          <p:nvPr>
            <p:ph type="title"/>
          </p:nvPr>
        </p:nvSpPr>
        <p:spPr>
          <a:xfrm>
            <a:off x="913532" y="1008742"/>
            <a:ext cx="10363918" cy="553998"/>
          </a:xfrm>
        </p:spPr>
        <p:txBody>
          <a:bodyPr/>
          <a:lstStyle>
            <a:lvl1pPr>
              <a:defRPr>
                <a:solidFill>
                  <a:schemeClr val="tx1"/>
                </a:solidFill>
              </a:defRPr>
            </a:lvl1pPr>
          </a:lstStyle>
          <a:p>
            <a:r>
              <a:rPr lang="en-US"/>
              <a:t>Click to edit Master title style</a:t>
            </a:r>
          </a:p>
        </p:txBody>
      </p:sp>
      <p:sp>
        <p:nvSpPr>
          <p:cNvPr id="3" name="Content Placeholder 3">
            <a:extLst>
              <a:ext uri="{FF2B5EF4-FFF2-40B4-BE49-F238E27FC236}">
                <a16:creationId xmlns:a16="http://schemas.microsoft.com/office/drawing/2014/main" id="{2155222B-26E4-2F43-D7F5-FC045289128D}"/>
              </a:ext>
            </a:extLst>
          </p:cNvPr>
          <p:cNvSpPr>
            <a:spLocks noGrp="1"/>
          </p:cNvSpPr>
          <p:nvPr>
            <p:ph sz="quarter" idx="10"/>
          </p:nvPr>
        </p:nvSpPr>
        <p:spPr>
          <a:xfrm>
            <a:off x="913382" y="2017712"/>
            <a:ext cx="10364218" cy="42513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4">
            <a:extLst>
              <a:ext uri="{FF2B5EF4-FFF2-40B4-BE49-F238E27FC236}">
                <a16:creationId xmlns:a16="http://schemas.microsoft.com/office/drawing/2014/main" id="{49DBCD25-6DFA-052F-4ED9-1E8C8737F934}"/>
              </a:ext>
            </a:extLst>
          </p:cNvPr>
          <p:cNvSpPr>
            <a:spLocks noGrp="1"/>
          </p:cNvSpPr>
          <p:nvPr>
            <p:ph type="body" sz="quarter" idx="11" hasCustomPrompt="1"/>
          </p:nvPr>
        </p:nvSpPr>
        <p:spPr>
          <a:xfrm>
            <a:off x="913532" y="843642"/>
            <a:ext cx="10363918"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54453568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Graphic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6318D53-3286-EAEB-3098-F1081AF276A8}"/>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5000"/>
                    </a14:imgEffect>
                  </a14:imgLayer>
                </a14:imgProps>
              </a:ext>
            </a:extLst>
          </a:blip>
          <a:srcRect t="48" b="48"/>
          <a:stretch/>
        </p:blipFill>
        <p:spPr>
          <a:xfrm>
            <a:off x="578642" y="588018"/>
            <a:ext cx="11033446" cy="5681964"/>
          </a:xfrm>
          <a:prstGeom prst="roundRect">
            <a:avLst>
              <a:gd name="adj" fmla="val 2183"/>
            </a:avLst>
          </a:prstGeom>
        </p:spPr>
      </p:pic>
      <p:sp>
        <p:nvSpPr>
          <p:cNvPr id="3" name="Title 1">
            <a:extLst>
              <a:ext uri="{FF2B5EF4-FFF2-40B4-BE49-F238E27FC236}">
                <a16:creationId xmlns:a16="http://schemas.microsoft.com/office/drawing/2014/main" id="{3AD825C2-7FF1-3371-96A7-47B94663743F}"/>
              </a:ext>
            </a:extLst>
          </p:cNvPr>
          <p:cNvSpPr>
            <a:spLocks noGrp="1"/>
          </p:cNvSpPr>
          <p:nvPr>
            <p:ph type="title"/>
          </p:nvPr>
        </p:nvSpPr>
        <p:spPr>
          <a:xfrm>
            <a:off x="913532" y="1008742"/>
            <a:ext cx="10363918"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DDFB201-BF2E-7E3A-CE08-CB33082FCE63}"/>
              </a:ext>
            </a:extLst>
          </p:cNvPr>
          <p:cNvSpPr>
            <a:spLocks noGrp="1"/>
          </p:cNvSpPr>
          <p:nvPr>
            <p:ph sz="quarter" idx="10"/>
          </p:nvPr>
        </p:nvSpPr>
        <p:spPr>
          <a:xfrm>
            <a:off x="913382" y="2017712"/>
            <a:ext cx="10364218" cy="42513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83B56F-81D2-3B74-659E-75EE6D1D4858}"/>
              </a:ext>
            </a:extLst>
          </p:cNvPr>
          <p:cNvSpPr>
            <a:spLocks noGrp="1"/>
          </p:cNvSpPr>
          <p:nvPr>
            <p:ph type="body" sz="quarter" idx="11" hasCustomPrompt="1"/>
          </p:nvPr>
        </p:nvSpPr>
        <p:spPr>
          <a:xfrm>
            <a:off x="913532" y="843642"/>
            <a:ext cx="10363918"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71791871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Graphic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B6B235D-925E-935A-C0D1-66A1BCB69698}"/>
              </a:ext>
            </a:extLst>
          </p:cNvPr>
          <p:cNvPicPr>
            <a:picLocks noChangeAspect="1"/>
          </p:cNvPicPr>
          <p:nvPr userDrawn="1"/>
        </p:nvPicPr>
        <p:blipFill>
          <a:blip r:embed="rId3">
            <a:lum bright="10000"/>
            <a:extLst>
              <a:ext uri="{96DAC541-7B7A-43D3-8B79-37D633B846F1}">
                <asvg:svgBlip xmlns:asvg="http://schemas.microsoft.com/office/drawing/2016/SVG/main" r:embed="rId4"/>
              </a:ext>
            </a:extLst>
          </a:blip>
          <a:srcRect l="29" r="29"/>
          <a:stretch/>
        </p:blipFill>
        <p:spPr>
          <a:xfrm>
            <a:off x="578642" y="588018"/>
            <a:ext cx="11033446" cy="5681964"/>
          </a:xfrm>
          <a:prstGeom prst="roundRect">
            <a:avLst>
              <a:gd name="adj" fmla="val 2183"/>
            </a:avLst>
          </a:prstGeom>
        </p:spPr>
      </p:pic>
      <p:sp>
        <p:nvSpPr>
          <p:cNvPr id="3" name="Title 1">
            <a:extLst>
              <a:ext uri="{FF2B5EF4-FFF2-40B4-BE49-F238E27FC236}">
                <a16:creationId xmlns:a16="http://schemas.microsoft.com/office/drawing/2014/main" id="{38A31E95-ADF9-9E3F-1324-0D2A40C31A9D}"/>
              </a:ext>
            </a:extLst>
          </p:cNvPr>
          <p:cNvSpPr>
            <a:spLocks noGrp="1"/>
          </p:cNvSpPr>
          <p:nvPr>
            <p:ph type="title"/>
          </p:nvPr>
        </p:nvSpPr>
        <p:spPr>
          <a:xfrm>
            <a:off x="913532" y="1008742"/>
            <a:ext cx="10363918"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855F23D6-B0F2-95EC-6A60-E33F63B03998}"/>
              </a:ext>
            </a:extLst>
          </p:cNvPr>
          <p:cNvSpPr>
            <a:spLocks noGrp="1"/>
          </p:cNvSpPr>
          <p:nvPr>
            <p:ph sz="quarter" idx="10"/>
          </p:nvPr>
        </p:nvSpPr>
        <p:spPr>
          <a:xfrm>
            <a:off x="913382" y="2017712"/>
            <a:ext cx="10364218" cy="42513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1A9544-8C8F-F52A-1876-F01F4D0915FE}"/>
              </a:ext>
            </a:extLst>
          </p:cNvPr>
          <p:cNvSpPr>
            <a:spLocks noGrp="1"/>
          </p:cNvSpPr>
          <p:nvPr>
            <p:ph type="body" sz="quarter" idx="11" hasCustomPrompt="1"/>
          </p:nvPr>
        </p:nvSpPr>
        <p:spPr>
          <a:xfrm>
            <a:off x="913532" y="843642"/>
            <a:ext cx="10363918"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89534746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ig Numb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53C62E-72E5-F065-0EA5-5455A61A105D}"/>
              </a:ext>
            </a:extLst>
          </p:cNvPr>
          <p:cNvSpPr>
            <a:spLocks noGrp="1"/>
          </p:cNvSpPr>
          <p:nvPr>
            <p:ph type="title" hasCustomPrompt="1"/>
          </p:nvPr>
        </p:nvSpPr>
        <p:spPr>
          <a:xfrm>
            <a:off x="2147823" y="1778853"/>
            <a:ext cx="7896354" cy="2462213"/>
          </a:xfrm>
        </p:spPr>
        <p:txBody>
          <a:bodyPr/>
          <a:lstStyle>
            <a:lvl1pPr marL="0" indent="0" algn="ctr">
              <a:buFont typeface="Arial" panose="020B0604020202020204" pitchFamily="34" charset="0"/>
              <a:buNone/>
              <a:defRPr sz="16000">
                <a:latin typeface="+mn-lt"/>
              </a:defRPr>
            </a:lvl1pPr>
          </a:lstStyle>
          <a:p>
            <a:r>
              <a:rPr lang="en-US"/>
              <a:t>##</a:t>
            </a:r>
          </a:p>
        </p:txBody>
      </p:sp>
      <p:sp>
        <p:nvSpPr>
          <p:cNvPr id="6" name="Text Placeholder 5">
            <a:extLst>
              <a:ext uri="{FF2B5EF4-FFF2-40B4-BE49-F238E27FC236}">
                <a16:creationId xmlns:a16="http://schemas.microsoft.com/office/drawing/2014/main" id="{E61FDE9D-CE47-EE58-DDEB-A4E2C9956FDB}"/>
              </a:ext>
            </a:extLst>
          </p:cNvPr>
          <p:cNvSpPr>
            <a:spLocks noGrp="1"/>
          </p:cNvSpPr>
          <p:nvPr>
            <p:ph type="body" sz="quarter" idx="10" hasCustomPrompt="1"/>
          </p:nvPr>
        </p:nvSpPr>
        <p:spPr>
          <a:xfrm>
            <a:off x="2146300" y="4253885"/>
            <a:ext cx="7899400" cy="246221"/>
          </a:xfrm>
        </p:spPr>
        <p:txBody>
          <a:bodyPr/>
          <a:lstStyle>
            <a:lvl1pPr marL="0" indent="0" algn="ctr">
              <a:buNone/>
              <a:defRPr sz="16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subtext style</a:t>
            </a:r>
          </a:p>
        </p:txBody>
      </p:sp>
      <p:sp>
        <p:nvSpPr>
          <p:cNvPr id="7" name="Text Placeholder 5">
            <a:extLst>
              <a:ext uri="{FF2B5EF4-FFF2-40B4-BE49-F238E27FC236}">
                <a16:creationId xmlns:a16="http://schemas.microsoft.com/office/drawing/2014/main" id="{483921F1-D334-EC88-D639-C6492418B9DD}"/>
              </a:ext>
            </a:extLst>
          </p:cNvPr>
          <p:cNvSpPr>
            <a:spLocks noGrp="1"/>
          </p:cNvSpPr>
          <p:nvPr>
            <p:ph type="body" sz="quarter" idx="11" hasCustomPrompt="1"/>
          </p:nvPr>
        </p:nvSpPr>
        <p:spPr>
          <a:xfrm>
            <a:off x="2146300" y="5384185"/>
            <a:ext cx="7899400" cy="153888"/>
          </a:xfrm>
        </p:spPr>
        <p:txBody>
          <a:bodyPr/>
          <a:lstStyle>
            <a:lvl1pPr marL="0" indent="0" algn="ctr">
              <a:buNone/>
              <a:defRPr sz="10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footer style</a:t>
            </a:r>
          </a:p>
        </p:txBody>
      </p:sp>
    </p:spTree>
    <p:extLst>
      <p:ext uri="{BB962C8B-B14F-4D97-AF65-F5344CB8AC3E}">
        <p14:creationId xmlns:p14="http://schemas.microsoft.com/office/powerpoint/2010/main" val="110391775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2">
          <p15:clr>
            <a:srgbClr val="A4A3A4"/>
          </p15:clr>
        </p15:guide>
        <p15:guide id="24" pos="6120">
          <p15:clr>
            <a:srgbClr val="A4A3A4"/>
          </p15:clr>
        </p15:guide>
        <p15:guide id="25" pos="6308">
          <p15:clr>
            <a:srgbClr val="A4A3A4"/>
          </p15:clr>
        </p15:guide>
        <p15:guide id="26" pos="6717">
          <p15:clr>
            <a:srgbClr val="A4A3A4"/>
          </p15:clr>
        </p15:guide>
        <p15:guide id="27" pos="6900">
          <p15:clr>
            <a:srgbClr val="A4A3A4"/>
          </p15:clr>
        </p15:guide>
        <p15:guide id="28" orient="horz" pos="888">
          <p15:clr>
            <a:srgbClr val="5ACBF0"/>
          </p15:clr>
        </p15:guide>
        <p15:guide id="29" orient="horz" pos="1271">
          <p15:clr>
            <a:srgbClr val="5ACBF0"/>
          </p15:clr>
        </p15:guide>
        <p15:guide id="30" orient="horz" pos="288">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g Numb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CD05008-D889-2657-9E64-AE1A68432B3A}"/>
              </a:ext>
            </a:extLst>
          </p:cNvPr>
          <p:cNvSpPr>
            <a:spLocks noGrp="1"/>
          </p:cNvSpPr>
          <p:nvPr>
            <p:ph type="title" hasCustomPrompt="1"/>
          </p:nvPr>
        </p:nvSpPr>
        <p:spPr>
          <a:xfrm>
            <a:off x="2147823" y="1778853"/>
            <a:ext cx="7896354" cy="2462213"/>
          </a:xfrm>
        </p:spPr>
        <p:txBody>
          <a:bodyPr/>
          <a:lstStyle>
            <a:lvl1pPr marL="0" indent="0" algn="ctr">
              <a:buFont typeface="Arial" panose="020B0604020202020204" pitchFamily="34" charset="0"/>
              <a:buNone/>
              <a:defRPr sz="16000">
                <a:latin typeface="+mn-lt"/>
              </a:defRPr>
            </a:lvl1pPr>
          </a:lstStyle>
          <a:p>
            <a:r>
              <a:rPr lang="en-US"/>
              <a:t>##</a:t>
            </a:r>
          </a:p>
        </p:txBody>
      </p:sp>
      <p:sp>
        <p:nvSpPr>
          <p:cNvPr id="4" name="Text Placeholder 5">
            <a:extLst>
              <a:ext uri="{FF2B5EF4-FFF2-40B4-BE49-F238E27FC236}">
                <a16:creationId xmlns:a16="http://schemas.microsoft.com/office/drawing/2014/main" id="{B90B9417-A140-ED0E-9B15-EC46E435206D}"/>
              </a:ext>
            </a:extLst>
          </p:cNvPr>
          <p:cNvSpPr>
            <a:spLocks noGrp="1"/>
          </p:cNvSpPr>
          <p:nvPr>
            <p:ph type="body" sz="quarter" idx="10" hasCustomPrompt="1"/>
          </p:nvPr>
        </p:nvSpPr>
        <p:spPr>
          <a:xfrm>
            <a:off x="2146300" y="4253885"/>
            <a:ext cx="7899400" cy="246221"/>
          </a:xfrm>
        </p:spPr>
        <p:txBody>
          <a:bodyPr/>
          <a:lstStyle>
            <a:lvl1pPr marL="0" indent="0" algn="ctr">
              <a:buNone/>
              <a:defRPr sz="16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subtext style</a:t>
            </a:r>
          </a:p>
        </p:txBody>
      </p:sp>
      <p:sp>
        <p:nvSpPr>
          <p:cNvPr id="5" name="Text Placeholder 5">
            <a:extLst>
              <a:ext uri="{FF2B5EF4-FFF2-40B4-BE49-F238E27FC236}">
                <a16:creationId xmlns:a16="http://schemas.microsoft.com/office/drawing/2014/main" id="{AE6AC568-C052-9C82-938A-92DB6B485D9D}"/>
              </a:ext>
            </a:extLst>
          </p:cNvPr>
          <p:cNvSpPr>
            <a:spLocks noGrp="1"/>
          </p:cNvSpPr>
          <p:nvPr>
            <p:ph type="body" sz="quarter" idx="11" hasCustomPrompt="1"/>
          </p:nvPr>
        </p:nvSpPr>
        <p:spPr>
          <a:xfrm>
            <a:off x="2146300" y="5384185"/>
            <a:ext cx="7899400" cy="153888"/>
          </a:xfrm>
        </p:spPr>
        <p:txBody>
          <a:bodyPr/>
          <a:lstStyle>
            <a:lvl1pPr marL="0" indent="0" algn="ctr">
              <a:buNone/>
              <a:defRPr sz="10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footer style</a:t>
            </a:r>
          </a:p>
        </p:txBody>
      </p:sp>
    </p:spTree>
    <p:extLst>
      <p:ext uri="{BB962C8B-B14F-4D97-AF65-F5344CB8AC3E}">
        <p14:creationId xmlns:p14="http://schemas.microsoft.com/office/powerpoint/2010/main" val="23584547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ig Numb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F1F03AAB-35E4-75D5-BC32-B2CE3D93644D}"/>
              </a:ext>
            </a:extLst>
          </p:cNvPr>
          <p:cNvSpPr>
            <a:spLocks noGrp="1"/>
          </p:cNvSpPr>
          <p:nvPr>
            <p:ph type="title" hasCustomPrompt="1"/>
          </p:nvPr>
        </p:nvSpPr>
        <p:spPr>
          <a:xfrm>
            <a:off x="2147823" y="1778853"/>
            <a:ext cx="7896354" cy="2462213"/>
          </a:xfrm>
        </p:spPr>
        <p:txBody>
          <a:bodyPr/>
          <a:lstStyle>
            <a:lvl1pPr marL="0" indent="0" algn="ctr">
              <a:buFont typeface="Arial" panose="020B0604020202020204" pitchFamily="34" charset="0"/>
              <a:buNone/>
              <a:defRPr sz="16000">
                <a:latin typeface="+mn-lt"/>
              </a:defRPr>
            </a:lvl1pPr>
          </a:lstStyle>
          <a:p>
            <a:r>
              <a:rPr lang="en-US"/>
              <a:t>##</a:t>
            </a:r>
          </a:p>
        </p:txBody>
      </p:sp>
      <p:sp>
        <p:nvSpPr>
          <p:cNvPr id="4" name="Text Placeholder 5">
            <a:extLst>
              <a:ext uri="{FF2B5EF4-FFF2-40B4-BE49-F238E27FC236}">
                <a16:creationId xmlns:a16="http://schemas.microsoft.com/office/drawing/2014/main" id="{D1F2F5D4-3A80-B49A-353F-38D18DF589C8}"/>
              </a:ext>
            </a:extLst>
          </p:cNvPr>
          <p:cNvSpPr>
            <a:spLocks noGrp="1"/>
          </p:cNvSpPr>
          <p:nvPr>
            <p:ph type="body" sz="quarter" idx="10" hasCustomPrompt="1"/>
          </p:nvPr>
        </p:nvSpPr>
        <p:spPr>
          <a:xfrm>
            <a:off x="2146300" y="4253885"/>
            <a:ext cx="7899400" cy="246221"/>
          </a:xfrm>
        </p:spPr>
        <p:txBody>
          <a:bodyPr/>
          <a:lstStyle>
            <a:lvl1pPr marL="0" indent="0" algn="ctr">
              <a:buNone/>
              <a:defRPr sz="16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subtext style</a:t>
            </a:r>
          </a:p>
        </p:txBody>
      </p:sp>
      <p:sp>
        <p:nvSpPr>
          <p:cNvPr id="5" name="Text Placeholder 5">
            <a:extLst>
              <a:ext uri="{FF2B5EF4-FFF2-40B4-BE49-F238E27FC236}">
                <a16:creationId xmlns:a16="http://schemas.microsoft.com/office/drawing/2014/main" id="{E7DA8D6A-DC14-6890-FE2C-FDB67210F327}"/>
              </a:ext>
            </a:extLst>
          </p:cNvPr>
          <p:cNvSpPr>
            <a:spLocks noGrp="1"/>
          </p:cNvSpPr>
          <p:nvPr>
            <p:ph type="body" sz="quarter" idx="11" hasCustomPrompt="1"/>
          </p:nvPr>
        </p:nvSpPr>
        <p:spPr>
          <a:xfrm>
            <a:off x="2146300" y="5384185"/>
            <a:ext cx="7899400" cy="153888"/>
          </a:xfrm>
        </p:spPr>
        <p:txBody>
          <a:bodyPr/>
          <a:lstStyle>
            <a:lvl1pPr marL="0" indent="0" algn="ctr">
              <a:buNone/>
              <a:defRPr sz="10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footer style</a:t>
            </a:r>
          </a:p>
        </p:txBody>
      </p:sp>
    </p:spTree>
    <p:extLst>
      <p:ext uri="{BB962C8B-B14F-4D97-AF65-F5344CB8AC3E}">
        <p14:creationId xmlns:p14="http://schemas.microsoft.com/office/powerpoint/2010/main" val="199443732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rgbClr val="FFF8F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28B26F-D58F-C59C-79A9-B632CC130CA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925569"/>
            <a:ext cx="12192000" cy="1932431"/>
          </a:xfrm>
          <a:prstGeom prst="rect">
            <a:avLst/>
          </a:prstGeom>
        </p:spPr>
      </p:pic>
      <p:sp>
        <p:nvSpPr>
          <p:cNvPr id="2" name="Title 1">
            <a:extLst>
              <a:ext uri="{FF2B5EF4-FFF2-40B4-BE49-F238E27FC236}">
                <a16:creationId xmlns:a16="http://schemas.microsoft.com/office/drawing/2014/main" id="{4C7EB123-B336-56F7-07B9-7157FE92A3BD}"/>
              </a:ext>
            </a:extLst>
          </p:cNvPr>
          <p:cNvSpPr>
            <a:spLocks noGrp="1"/>
          </p:cNvSpPr>
          <p:nvPr>
            <p:ph type="title" hasCustomPrompt="1"/>
          </p:nvPr>
        </p:nvSpPr>
        <p:spPr>
          <a:xfrm>
            <a:off x="570830" y="3121223"/>
            <a:ext cx="5958557" cy="307777"/>
          </a:xfrm>
        </p:spPr>
        <p:txBody>
          <a:bodyPr anchor="b" anchorCtr="0"/>
          <a:lstStyle>
            <a:lvl1pPr>
              <a:defRPr sz="2000">
                <a:latin typeface="+mn-lt"/>
              </a:defRPr>
            </a:lvl1pPr>
          </a:lstStyle>
          <a:p>
            <a:r>
              <a:rPr lang="en-US"/>
              <a:t>Click to edit quote style</a:t>
            </a:r>
          </a:p>
        </p:txBody>
      </p:sp>
      <p:sp>
        <p:nvSpPr>
          <p:cNvPr id="6" name="Text Placeholder 5">
            <a:extLst>
              <a:ext uri="{FF2B5EF4-FFF2-40B4-BE49-F238E27FC236}">
                <a16:creationId xmlns:a16="http://schemas.microsoft.com/office/drawing/2014/main" id="{E17E51B3-B187-5510-113C-862CE543F9DF}"/>
              </a:ext>
            </a:extLst>
          </p:cNvPr>
          <p:cNvSpPr>
            <a:spLocks noGrp="1"/>
          </p:cNvSpPr>
          <p:nvPr>
            <p:ph type="body" sz="quarter" idx="10" hasCustomPrompt="1"/>
          </p:nvPr>
        </p:nvSpPr>
        <p:spPr>
          <a:xfrm>
            <a:off x="571500" y="3647032"/>
            <a:ext cx="5957887" cy="246221"/>
          </a:xfrm>
        </p:spPr>
        <p:txBody>
          <a:bodyPr/>
          <a:lstStyle>
            <a:lvl1pPr marL="0" indent="0" algn="r">
              <a:buNone/>
              <a:defRPr sz="1600"/>
            </a:lvl1pPr>
          </a:lstStyle>
          <a:p>
            <a:pPr lvl="0"/>
            <a:r>
              <a:rPr lang="en-US"/>
              <a:t>Quote author, Title, Organization</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4F713963-A5EA-2AC4-41B1-2A1162C6E1A4}"/>
              </a:ext>
            </a:extLst>
          </p:cNvPr>
          <p:cNvSpPr>
            <a:spLocks noGrp="1"/>
          </p:cNvSpPr>
          <p:nvPr>
            <p:ph type="pic" sz="quarter" idx="11" hasCustomPrompt="1"/>
          </p:nvPr>
        </p:nvSpPr>
        <p:spPr bwMode="ltGray">
          <a:xfrm>
            <a:off x="7505699" y="1371600"/>
            <a:ext cx="4114800" cy="4114800"/>
          </a:xfrm>
          <a:prstGeom prst="roundRect">
            <a:avLst>
              <a:gd name="adj" fmla="val 2602"/>
            </a:avLst>
          </a:prstGeom>
          <a:blipFill>
            <a:blip r:embed="rId3" cstate="email">
              <a:extLst>
                <a:ext uri="{28A0092B-C50C-407E-A947-70E740481C1C}">
                  <a14:useLocalDpi xmlns:a14="http://schemas.microsoft.com/office/drawing/2010/main"/>
                </a:ext>
              </a:extLst>
            </a:blip>
            <a:stretch>
              <a:fillRect/>
            </a:stretch>
          </a:blipFill>
        </p:spPr>
        <p:txBody>
          <a:bodyPr lIns="0" tIns="1188720" rIns="0" anchor="t" anchorCtr="0">
            <a:noAutofit/>
          </a:bodyPr>
          <a:lstStyle>
            <a:lvl1pPr marL="0" indent="0" algn="ctr">
              <a:lnSpc>
                <a:spcPct val="100000"/>
              </a:lnSpc>
              <a:buNone/>
              <a:defRPr sz="12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pic>
        <p:nvPicPr>
          <p:cNvPr id="8" name="Graphic 7" descr="Quote mark">
            <a:extLst>
              <a:ext uri="{FF2B5EF4-FFF2-40B4-BE49-F238E27FC236}">
                <a16:creationId xmlns:a16="http://schemas.microsoft.com/office/drawing/2014/main" id="{64077A7A-76A3-4EA6-6BF5-2CFADD74DE4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70830" y="585788"/>
            <a:ext cx="674370" cy="587754"/>
          </a:xfrm>
          <a:prstGeom prst="rect">
            <a:avLst/>
          </a:prstGeom>
        </p:spPr>
      </p:pic>
    </p:spTree>
    <p:extLst>
      <p:ext uri="{BB962C8B-B14F-4D97-AF65-F5344CB8AC3E}">
        <p14:creationId xmlns:p14="http://schemas.microsoft.com/office/powerpoint/2010/main" val="2898758117"/>
      </p:ext>
    </p:extLst>
  </p:cSld>
  <p:clrMapOvr>
    <a:masterClrMapping/>
  </p:clrMapOvr>
  <p:transition>
    <p:fade/>
  </p:transition>
  <p:extLst>
    <p:ext uri="{DCECCB84-F9BA-43D5-87BE-67443E8EF086}">
      <p15:sldGuideLst xmlns:p15="http://schemas.microsoft.com/office/powerpoint/2012/main">
        <p15:guide id="1" orient="horz" pos="2184">
          <p15:clr>
            <a:srgbClr val="FBAE40"/>
          </p15:clr>
        </p15:guide>
        <p15:guide id="2" pos="3528">
          <p15:clr>
            <a:srgbClr val="FBAE40"/>
          </p15:clr>
        </p15:guide>
        <p15:guide id="3" pos="3168">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Slide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EB123-B336-56F7-07B9-7157FE92A3BD}"/>
              </a:ext>
            </a:extLst>
          </p:cNvPr>
          <p:cNvSpPr>
            <a:spLocks noGrp="1"/>
          </p:cNvSpPr>
          <p:nvPr>
            <p:ph type="title" hasCustomPrompt="1"/>
          </p:nvPr>
        </p:nvSpPr>
        <p:spPr>
          <a:xfrm>
            <a:off x="2549561" y="3159323"/>
            <a:ext cx="5958557" cy="307777"/>
          </a:xfrm>
        </p:spPr>
        <p:txBody>
          <a:bodyPr anchor="b" anchorCtr="0"/>
          <a:lstStyle>
            <a:lvl1pPr>
              <a:defRPr sz="2000">
                <a:latin typeface="+mn-lt"/>
              </a:defRPr>
            </a:lvl1pPr>
          </a:lstStyle>
          <a:p>
            <a:r>
              <a:rPr lang="en-US"/>
              <a:t>Click to edit quote style</a:t>
            </a:r>
          </a:p>
        </p:txBody>
      </p:sp>
      <p:sp>
        <p:nvSpPr>
          <p:cNvPr id="6" name="Text Placeholder 5">
            <a:extLst>
              <a:ext uri="{FF2B5EF4-FFF2-40B4-BE49-F238E27FC236}">
                <a16:creationId xmlns:a16="http://schemas.microsoft.com/office/drawing/2014/main" id="{E17E51B3-B187-5510-113C-862CE543F9DF}"/>
              </a:ext>
            </a:extLst>
          </p:cNvPr>
          <p:cNvSpPr>
            <a:spLocks noGrp="1"/>
          </p:cNvSpPr>
          <p:nvPr>
            <p:ph type="body" sz="quarter" idx="10" hasCustomPrompt="1"/>
          </p:nvPr>
        </p:nvSpPr>
        <p:spPr>
          <a:xfrm>
            <a:off x="2549561" y="3647032"/>
            <a:ext cx="5957887" cy="246221"/>
          </a:xfrm>
        </p:spPr>
        <p:txBody>
          <a:bodyPr/>
          <a:lstStyle>
            <a:lvl1pPr marL="0" indent="0" algn="r">
              <a:buNone/>
              <a:defRPr sz="1600"/>
            </a:lvl1pPr>
          </a:lstStyle>
          <a:p>
            <a:pPr lvl="0"/>
            <a:r>
              <a:rPr lang="en-US"/>
              <a:t>Quote author, Title, Organization</a:t>
            </a:r>
          </a:p>
        </p:txBody>
      </p:sp>
      <p:pic>
        <p:nvPicPr>
          <p:cNvPr id="8" name="Graphic 7" descr="Quote mark">
            <a:extLst>
              <a:ext uri="{FF2B5EF4-FFF2-40B4-BE49-F238E27FC236}">
                <a16:creationId xmlns:a16="http://schemas.microsoft.com/office/drawing/2014/main" id="{64077A7A-76A3-4EA6-6BF5-2CFADD74DE4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571500" y="585788"/>
            <a:ext cx="674370" cy="587754"/>
          </a:xfrm>
          <a:prstGeom prst="rect">
            <a:avLst/>
          </a:prstGeom>
        </p:spPr>
      </p:pic>
      <p:pic>
        <p:nvPicPr>
          <p:cNvPr id="3" name="Graphic 2" descr="Quote mark">
            <a:extLst>
              <a:ext uri="{FF2B5EF4-FFF2-40B4-BE49-F238E27FC236}">
                <a16:creationId xmlns:a16="http://schemas.microsoft.com/office/drawing/2014/main" id="{3884F2AA-E820-B43C-3C64-DA0CC8A699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34846" y="5845760"/>
            <a:ext cx="485654" cy="423277"/>
          </a:xfrm>
          <a:prstGeom prst="rect">
            <a:avLst/>
          </a:prstGeom>
        </p:spPr>
      </p:pic>
    </p:spTree>
    <p:extLst>
      <p:ext uri="{BB962C8B-B14F-4D97-AF65-F5344CB8AC3E}">
        <p14:creationId xmlns:p14="http://schemas.microsoft.com/office/powerpoint/2010/main" val="1624581588"/>
      </p:ext>
    </p:extLst>
  </p:cSld>
  <p:clrMapOvr>
    <a:masterClrMapping/>
  </p:clrMapOvr>
  <p:transition>
    <p:fade/>
  </p:transition>
  <p:extLst>
    <p:ext uri="{DCECCB84-F9BA-43D5-87BE-67443E8EF086}">
      <p15:sldGuideLst xmlns:p15="http://schemas.microsoft.com/office/powerpoint/2012/main">
        <p15:guide id="1" orient="horz" pos="2184">
          <p15:clr>
            <a:srgbClr val="FBAE40"/>
          </p15:clr>
        </p15:guide>
        <p15:guide id="2" pos="3528">
          <p15:clr>
            <a:srgbClr val="FBAE40"/>
          </p15:clr>
        </p15:guide>
        <p15:guide id="3" pos="316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romp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93FD22E-D362-78A6-2219-103E4138CA05}"/>
              </a:ext>
            </a:extLst>
          </p:cNvPr>
          <p:cNvSpPr>
            <a:spLocks noGrp="1"/>
          </p:cNvSpPr>
          <p:nvPr>
            <p:ph type="body" sz="quarter" idx="10"/>
          </p:nvPr>
        </p:nvSpPr>
        <p:spPr>
          <a:xfrm>
            <a:off x="4117471" y="2220685"/>
            <a:ext cx="3991884" cy="663178"/>
          </a:xfrm>
          <a:prstGeom prst="roundRect">
            <a:avLst>
              <a:gd name="adj" fmla="val 12775"/>
            </a:avLst>
          </a:prstGeom>
          <a:gradFill flip="none" rotWithShape="1">
            <a:gsLst>
              <a:gs pos="0">
                <a:schemeClr val="bg1">
                  <a:alpha val="25000"/>
                </a:schemeClr>
              </a:gs>
              <a:gs pos="100000">
                <a:schemeClr val="bg1"/>
              </a:gs>
            </a:gsLst>
            <a:path path="circle">
              <a:fillToRect l="100000" t="100000"/>
            </a:path>
            <a:tileRect r="-100000" b="-100000"/>
          </a:gradFill>
          <a:ln w="12700">
            <a:solidFill>
              <a:schemeClr val="bg1"/>
            </a:solidFill>
          </a:ln>
        </p:spPr>
        <p:txBody>
          <a:bodyPr wrap="none" lIns="182880" tIns="91440" rIns="182880" bIns="91440" anchor="ctr" anchorCtr="0"/>
          <a:lstStyle>
            <a:lvl1pPr marL="0" indent="0" algn="ctr">
              <a:buNone/>
              <a:defRPr/>
            </a:lvl1pPr>
            <a:lvl2pPr marL="228600" indent="0">
              <a:buNone/>
              <a:defRPr/>
            </a:lvl2pPr>
          </a:lstStyle>
          <a:p>
            <a:pPr lvl="0"/>
            <a:r>
              <a:rPr lang="en-US"/>
              <a:t>Click to edit Master text styles</a:t>
            </a:r>
          </a:p>
        </p:txBody>
      </p:sp>
      <p:sp>
        <p:nvSpPr>
          <p:cNvPr id="9" name="Text Placeholder 7">
            <a:extLst>
              <a:ext uri="{FF2B5EF4-FFF2-40B4-BE49-F238E27FC236}">
                <a16:creationId xmlns:a16="http://schemas.microsoft.com/office/drawing/2014/main" id="{ED89376E-3BB0-0414-9125-A137EF9F4E8D}"/>
              </a:ext>
            </a:extLst>
          </p:cNvPr>
          <p:cNvSpPr>
            <a:spLocks noGrp="1"/>
          </p:cNvSpPr>
          <p:nvPr>
            <p:ph type="body" sz="quarter" idx="11"/>
          </p:nvPr>
        </p:nvSpPr>
        <p:spPr>
          <a:xfrm>
            <a:off x="4117471" y="3317965"/>
            <a:ext cx="3991884" cy="663178"/>
          </a:xfrm>
          <a:prstGeom prst="roundRect">
            <a:avLst>
              <a:gd name="adj" fmla="val 12775"/>
            </a:avLst>
          </a:prstGeom>
          <a:gradFill flip="none" rotWithShape="1">
            <a:gsLst>
              <a:gs pos="0">
                <a:schemeClr val="bg1">
                  <a:alpha val="25000"/>
                </a:schemeClr>
              </a:gs>
              <a:gs pos="100000">
                <a:schemeClr val="bg1"/>
              </a:gs>
            </a:gsLst>
            <a:path path="circle">
              <a:fillToRect l="100000" t="100000"/>
            </a:path>
            <a:tileRect r="-100000" b="-100000"/>
          </a:gradFill>
          <a:ln w="12700">
            <a:solidFill>
              <a:schemeClr val="bg1"/>
            </a:solidFill>
          </a:ln>
        </p:spPr>
        <p:txBody>
          <a:bodyPr wrap="none" lIns="182880" tIns="91440" rIns="182880" bIns="91440" anchor="ctr" anchorCtr="0"/>
          <a:lstStyle>
            <a:lvl1pPr marL="0" indent="0" algn="ctr">
              <a:buNone/>
              <a:defRPr/>
            </a:lvl1pPr>
            <a:lvl2pPr marL="228600" indent="0">
              <a:buNone/>
              <a:defRPr/>
            </a:lvl2pPr>
          </a:lstStyle>
          <a:p>
            <a:pPr lvl="0"/>
            <a:r>
              <a:rPr lang="en-US"/>
              <a:t>Click to edit Master text styles</a:t>
            </a:r>
          </a:p>
        </p:txBody>
      </p:sp>
      <p:sp>
        <p:nvSpPr>
          <p:cNvPr id="10" name="Text Placeholder 7">
            <a:extLst>
              <a:ext uri="{FF2B5EF4-FFF2-40B4-BE49-F238E27FC236}">
                <a16:creationId xmlns:a16="http://schemas.microsoft.com/office/drawing/2014/main" id="{8D545552-38C6-59C4-C664-F1E24F0794B7}"/>
              </a:ext>
            </a:extLst>
          </p:cNvPr>
          <p:cNvSpPr>
            <a:spLocks noGrp="1"/>
          </p:cNvSpPr>
          <p:nvPr>
            <p:ph type="body" sz="quarter" idx="12"/>
          </p:nvPr>
        </p:nvSpPr>
        <p:spPr>
          <a:xfrm>
            <a:off x="4117471" y="4415245"/>
            <a:ext cx="3991884" cy="663178"/>
          </a:xfrm>
          <a:prstGeom prst="roundRect">
            <a:avLst>
              <a:gd name="adj" fmla="val 12775"/>
            </a:avLst>
          </a:prstGeom>
          <a:gradFill flip="none" rotWithShape="1">
            <a:gsLst>
              <a:gs pos="0">
                <a:schemeClr val="bg1">
                  <a:alpha val="25000"/>
                </a:schemeClr>
              </a:gs>
              <a:gs pos="100000">
                <a:schemeClr val="bg1"/>
              </a:gs>
            </a:gsLst>
            <a:path path="circle">
              <a:fillToRect l="100000" t="100000"/>
            </a:path>
            <a:tileRect r="-100000" b="-100000"/>
          </a:gradFill>
          <a:ln w="12700">
            <a:solidFill>
              <a:schemeClr val="bg1"/>
            </a:solidFill>
          </a:ln>
        </p:spPr>
        <p:txBody>
          <a:bodyPr wrap="none" lIns="182880" tIns="91440" rIns="182880" bIns="91440" anchor="ctr" anchorCtr="0"/>
          <a:lstStyle>
            <a:lvl1pPr marL="0" indent="0" algn="ctr">
              <a:buNone/>
              <a:defRPr/>
            </a:lvl1pPr>
            <a:lvl2pPr marL="228600" indent="0">
              <a:buNone/>
              <a:defRPr/>
            </a:lvl2pPr>
          </a:lstStyle>
          <a:p>
            <a:pPr lvl="0"/>
            <a:r>
              <a:rPr lang="en-US"/>
              <a:t>Click to edit Master text styles</a:t>
            </a:r>
          </a:p>
        </p:txBody>
      </p:sp>
      <p:sp>
        <p:nvSpPr>
          <p:cNvPr id="2" name="Title Placeholder 1">
            <a:extLst>
              <a:ext uri="{FF2B5EF4-FFF2-40B4-BE49-F238E27FC236}">
                <a16:creationId xmlns:a16="http://schemas.microsoft.com/office/drawing/2014/main" id="{8953A433-F2D5-7B5B-B3BD-45E3929D6926}"/>
              </a:ext>
            </a:extLst>
          </p:cNvPr>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095642467"/>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Sans Display" pitchFamily="2" charset="0"/>
              </a:rPr>
              <a:t>© Copyright Microsoft Corporation. All rights reserved. </a:t>
            </a:r>
          </a:p>
        </p:txBody>
      </p:sp>
      <p:pic>
        <p:nvPicPr>
          <p:cNvPr id="4" name="Picture 3" descr="A logo of a company&#10;&#10;Description automatically generated">
            <a:extLst>
              <a:ext uri="{FF2B5EF4-FFF2-40B4-BE49-F238E27FC236}">
                <a16:creationId xmlns:a16="http://schemas.microsoft.com/office/drawing/2014/main" id="{6D0E7ACD-25E9-7FAD-3A11-733954C79AE2}"/>
              </a:ext>
            </a:extLst>
          </p:cNvPr>
          <p:cNvPicPr>
            <a:picLocks noChangeAspect="1"/>
          </p:cNvPicPr>
          <p:nvPr userDrawn="1"/>
        </p:nvPicPr>
        <p:blipFill rotWithShape="1">
          <a:blip r:embed="rId2"/>
          <a:srcRect l="12448" t="32535" r="14401" b="28160"/>
          <a:stretch/>
        </p:blipFill>
        <p:spPr>
          <a:xfrm>
            <a:off x="571500" y="581978"/>
            <a:ext cx="1454782" cy="343851"/>
          </a:xfrm>
          <a:prstGeom prst="rect">
            <a:avLst/>
          </a:prstGeom>
        </p:spPr>
      </p:pic>
    </p:spTree>
    <p:extLst>
      <p:ext uri="{BB962C8B-B14F-4D97-AF65-F5344CB8AC3E}">
        <p14:creationId xmlns:p14="http://schemas.microsoft.com/office/powerpoint/2010/main" val="180682731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3" name="Text Placeholder 4">
            <a:extLst>
              <a:ext uri="{FF2B5EF4-FFF2-40B4-BE49-F238E27FC236}">
                <a16:creationId xmlns:a16="http://schemas.microsoft.com/office/drawing/2014/main" id="{CDC3595B-25C2-CF43-259D-75A3671E7098}"/>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4982467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Sans Display" pitchFamily="2" charset="0"/>
                <a:ea typeface="Segoe Sans Display" pitchFamily="2" charset="0"/>
                <a:cs typeface="Segoe Sans Display" pitchFamily="2"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Sans Display" pitchFamily="2" charset="0"/>
                <a:ea typeface="Segoe Sans Display" pitchFamily="2" charset="0"/>
                <a:cs typeface="Segoe Sans Display" pitchFamily="2" charset="0"/>
              </a:defRPr>
            </a:lvl1pPr>
          </a:lstStyle>
          <a:p>
            <a:pPr lvl="0"/>
            <a:r>
              <a:rPr lang="en-US"/>
              <a:t>Next:</a:t>
            </a:r>
          </a:p>
        </p:txBody>
      </p:sp>
    </p:spTree>
    <p:extLst>
      <p:ext uri="{BB962C8B-B14F-4D97-AF65-F5344CB8AC3E}">
        <p14:creationId xmlns:p14="http://schemas.microsoft.com/office/powerpoint/2010/main" val="256820856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Sans Display" pitchFamily="2" charset="0"/>
                <a:cs typeface="Segoe Sans Display" pitchFamily="2"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Sans Display" pitchFamily="2" charset="0"/>
                <a:cs typeface="Segoe Sans Display" pitchFamily="2"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3A3D27F9-7D19-8ECF-C50E-71D515E54BB8}"/>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420836033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C112CDB0-015D-94C2-ECEE-970711F59EB7}"/>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136735929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72">
            <a:extLst>
              <a:ext uri="{96DAC541-7B7A-43D3-8B79-37D633B846F1}">
                <asvg:svgBlip xmlns:asvg="http://schemas.microsoft.com/office/drawing/2016/SVG/main" r:embed="rId73"/>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163071440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 id="2147483713" r:id="rId52"/>
    <p:sldLayoutId id="2147483714" r:id="rId53"/>
    <p:sldLayoutId id="2147483715" r:id="rId54"/>
    <p:sldLayoutId id="2147483716" r:id="rId55"/>
    <p:sldLayoutId id="2147483717" r:id="rId56"/>
    <p:sldLayoutId id="2147483718" r:id="rId57"/>
    <p:sldLayoutId id="2147483719"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 id="2147483730" r:id="rId69"/>
    <p:sldLayoutId id="2147483731" r:id="rId70"/>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62.png"/><Relationship Id="rId7" Type="http://schemas.openxmlformats.org/officeDocument/2006/relationships/image" Target="../media/image82.png"/><Relationship Id="rId12" Type="http://schemas.openxmlformats.org/officeDocument/2006/relationships/hyperlink" Target="https://aka.ms/SharePoint/CopilotagentAdoption" TargetMode="External"/><Relationship Id="rId2" Type="http://schemas.openxmlformats.org/officeDocument/2006/relationships/notesSlide" Target="../notesSlides/notesSlide1.xml"/><Relationship Id="rId1" Type="http://schemas.openxmlformats.org/officeDocument/2006/relationships/slideLayout" Target="../slideLayouts/slideLayout57.xml"/><Relationship Id="rId6" Type="http://schemas.openxmlformats.org/officeDocument/2006/relationships/image" Target="../media/image81.png"/><Relationship Id="rId11" Type="http://schemas.openxmlformats.org/officeDocument/2006/relationships/image" Target="../media/image4.png"/><Relationship Id="rId5" Type="http://schemas.openxmlformats.org/officeDocument/2006/relationships/image" Target="../media/image80.png"/><Relationship Id="rId10" Type="http://schemas.openxmlformats.org/officeDocument/2006/relationships/image" Target="../media/image85.jpeg"/><Relationship Id="rId4" Type="http://schemas.openxmlformats.org/officeDocument/2006/relationships/image" Target="../media/image79.png"/><Relationship Id="rId9" Type="http://schemas.openxmlformats.org/officeDocument/2006/relationships/image" Target="../media/image8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a:stretch>
        </a:blipFill>
        <a:effectLst/>
      </p:bgPr>
    </p:bg>
    <p:spTree>
      <p:nvGrpSpPr>
        <p:cNvPr id="1" name="">
          <a:extLst>
            <a:ext uri="{FF2B5EF4-FFF2-40B4-BE49-F238E27FC236}">
              <a16:creationId xmlns:a16="http://schemas.microsoft.com/office/drawing/2014/main" id="{F0850686-CE16-5E2B-D1F1-CD4C95D9ED62}"/>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F47626DE-8E20-DE4A-6C5F-39B9D37DFD86}"/>
              </a:ext>
              <a:ext uri="{C183D7F6-B498-43B3-948B-1728B52AA6E4}">
                <adec:decorative xmlns:adec="http://schemas.microsoft.com/office/drawing/2017/decorative" val="1"/>
              </a:ext>
            </a:extLst>
          </p:cNvPr>
          <p:cNvSpPr>
            <a:spLocks/>
          </p:cNvSpPr>
          <p:nvPr/>
        </p:nvSpPr>
        <p:spPr bwMode="auto">
          <a:xfrm>
            <a:off x="442685" y="1584106"/>
            <a:ext cx="11306629" cy="4620997"/>
          </a:xfrm>
          <a:prstGeom prst="roundRect">
            <a:avLst>
              <a:gd name="adj" fmla="val 57"/>
            </a:avLst>
          </a:prstGeom>
          <a:noFill/>
          <a:ln w="19050">
            <a:gradFill flip="none" rotWithShape="1">
              <a:gsLst>
                <a:gs pos="0">
                  <a:srgbClr val="FFA38B"/>
                </a:gs>
                <a:gs pos="25000">
                  <a:srgbClr val="C03BC4"/>
                </a:gs>
                <a:gs pos="50000">
                  <a:srgbClr val="8661C5"/>
                </a:gs>
                <a:gs pos="100000">
                  <a:srgbClr val="0078D4"/>
                </a:gs>
                <a:gs pos="75000">
                  <a:srgbClr val="2CB4FE"/>
                </a:gs>
              </a:gsLst>
              <a:lin ang="2700000" scaled="1"/>
              <a:tileRect/>
            </a:gradFill>
          </a:ln>
        </p:spPr>
        <p:txBody>
          <a:bodyPr wrap="square" lIns="91440" tIns="91440" rIns="91440" bIns="365760" rtlCol="0" anchor="ctr">
            <a:noAutofit/>
          </a:bodyPr>
          <a:lstStyle/>
          <a:p>
            <a:pPr algn="ctr"/>
            <a:endParaRPr lang="en-US" sz="1600">
              <a:solidFill>
                <a:schemeClr val="tx1"/>
              </a:solidFill>
            </a:endParaRPr>
          </a:p>
        </p:txBody>
      </p:sp>
      <p:sp>
        <p:nvSpPr>
          <p:cNvPr id="10" name="Rectangle: Rounded Corners 9">
            <a:extLst>
              <a:ext uri="{FF2B5EF4-FFF2-40B4-BE49-F238E27FC236}">
                <a16:creationId xmlns:a16="http://schemas.microsoft.com/office/drawing/2014/main" id="{95776B6F-7236-D77C-965B-E316AB9DEE83}"/>
              </a:ext>
              <a:ext uri="{C183D7F6-B498-43B3-948B-1728B52AA6E4}">
                <adec:decorative xmlns:adec="http://schemas.microsoft.com/office/drawing/2017/decorative" val="1"/>
              </a:ext>
            </a:extLst>
          </p:cNvPr>
          <p:cNvSpPr>
            <a:spLocks/>
          </p:cNvSpPr>
          <p:nvPr/>
        </p:nvSpPr>
        <p:spPr bwMode="auto">
          <a:xfrm>
            <a:off x="3466922" y="1206708"/>
            <a:ext cx="5258157" cy="717653"/>
          </a:xfrm>
          <a:prstGeom prst="roundRect">
            <a:avLst>
              <a:gd name="adj" fmla="val 9661"/>
            </a:avLst>
          </a:prstGeom>
          <a:solidFill>
            <a:srgbClr val="F4F3F5"/>
          </a:solidFill>
          <a:ln w="19050">
            <a:noFill/>
          </a:ln>
        </p:spPr>
        <p:txBody>
          <a:bodyPr wrap="square" lIns="91440" tIns="91440" rIns="91440" bIns="365760" rtlCol="0" anchor="ctr">
            <a:noAutofit/>
          </a:bodyPr>
          <a:lstStyle/>
          <a:p>
            <a:pPr algn="ctr"/>
            <a:endParaRPr lang="en-US" sz="1600">
              <a:solidFill>
                <a:schemeClr val="tx1"/>
              </a:solidFill>
            </a:endParaRPr>
          </a:p>
        </p:txBody>
      </p:sp>
      <p:sp>
        <p:nvSpPr>
          <p:cNvPr id="58" name="Rectangle: Rounded Corners 57">
            <a:extLst>
              <a:ext uri="{FF2B5EF4-FFF2-40B4-BE49-F238E27FC236}">
                <a16:creationId xmlns:a16="http://schemas.microsoft.com/office/drawing/2014/main" id="{5E8C1C6E-CAC3-13D3-4E6B-60CC91F28268}"/>
              </a:ext>
              <a:ext uri="{C183D7F6-B498-43B3-948B-1728B52AA6E4}">
                <adec:decorative xmlns:adec="http://schemas.microsoft.com/office/drawing/2017/decorative" val="1"/>
              </a:ext>
            </a:extLst>
          </p:cNvPr>
          <p:cNvSpPr>
            <a:spLocks/>
          </p:cNvSpPr>
          <p:nvPr/>
        </p:nvSpPr>
        <p:spPr bwMode="auto">
          <a:xfrm>
            <a:off x="442686" y="1584108"/>
            <a:ext cx="11306629" cy="4620996"/>
          </a:xfrm>
          <a:prstGeom prst="roundRect">
            <a:avLst>
              <a:gd name="adj" fmla="val 1505"/>
            </a:avLst>
          </a:prstGeom>
          <a:solidFill>
            <a:schemeClr val="bg1">
              <a:alpha val="50000"/>
            </a:schemeClr>
          </a:solidFill>
          <a:ln w="19050">
            <a:noFill/>
          </a:ln>
        </p:spPr>
        <p:txBody>
          <a:bodyPr wrap="square" lIns="91440" tIns="91440" rIns="91440" bIns="365760" rtlCol="0" anchor="ctr">
            <a:noAutofit/>
          </a:bodyPr>
          <a:lstStyle/>
          <a:p>
            <a:pPr algn="ctr"/>
            <a:endParaRPr lang="en-US" sz="1600">
              <a:solidFill>
                <a:schemeClr val="tx1"/>
              </a:solidFill>
            </a:endParaRPr>
          </a:p>
        </p:txBody>
      </p:sp>
      <p:sp>
        <p:nvSpPr>
          <p:cNvPr id="2" name="Title 1">
            <a:extLst>
              <a:ext uri="{FF2B5EF4-FFF2-40B4-BE49-F238E27FC236}">
                <a16:creationId xmlns:a16="http://schemas.microsoft.com/office/drawing/2014/main" id="{678F951E-D9F2-2AC7-F0F3-5D9A1162D40D}"/>
              </a:ext>
            </a:extLst>
          </p:cNvPr>
          <p:cNvSpPr>
            <a:spLocks noGrp="1"/>
          </p:cNvSpPr>
          <p:nvPr>
            <p:ph type="title" idx="4294967295"/>
          </p:nvPr>
        </p:nvSpPr>
        <p:spPr>
          <a:xfrm>
            <a:off x="453232" y="363077"/>
            <a:ext cx="11285537" cy="369888"/>
          </a:xfrm>
        </p:spPr>
        <p:txBody>
          <a:bodyPr>
            <a:noAutofit/>
          </a:bodyPr>
          <a:lstStyle/>
          <a:p>
            <a:pPr algn="ctr"/>
            <a:r>
              <a:rPr lang="en-US" sz="2700" dirty="0">
                <a:cs typeface="Segoe Sans Display"/>
              </a:rPr>
              <a:t>Common business scenarios for agents </a:t>
            </a:r>
            <a:r>
              <a:rPr lang="en-US" sz="2700">
                <a:cs typeface="Segoe Sans Display"/>
              </a:rPr>
              <a:t>inside SharePoint</a:t>
            </a:r>
            <a:endParaRPr lang="en-US" sz="2700" dirty="0">
              <a:cs typeface="Segoe Sans Display"/>
            </a:endParaRPr>
          </a:p>
        </p:txBody>
      </p:sp>
      <p:sp>
        <p:nvSpPr>
          <p:cNvPr id="6" name="TextBox 5">
            <a:extLst>
              <a:ext uri="{FF2B5EF4-FFF2-40B4-BE49-F238E27FC236}">
                <a16:creationId xmlns:a16="http://schemas.microsoft.com/office/drawing/2014/main" id="{8F03DD1F-F117-FFB6-B09E-43BC770961EE}"/>
              </a:ext>
            </a:extLst>
          </p:cNvPr>
          <p:cNvSpPr txBox="1"/>
          <p:nvPr/>
        </p:nvSpPr>
        <p:spPr>
          <a:xfrm>
            <a:off x="3466921" y="1328619"/>
            <a:ext cx="5258158" cy="539051"/>
          </a:xfrm>
          <a:prstGeom prst="rect">
            <a:avLst/>
          </a:prstGeom>
          <a:noFill/>
        </p:spPr>
        <p:txBody>
          <a:bodyPr wrap="square" lIns="0" tIns="0" rIns="0" bIns="0" rtlCol="0" anchor="ctr">
            <a:noAutofit/>
          </a:bodyPr>
          <a:lstStyle/>
          <a:p>
            <a:pPr marL="0" marR="0" lvl="0" indent="0" algn="ctr" defTabSz="841218" rtl="0" eaLnBrk="1" fontAlgn="auto" latinLnBrk="0" hangingPunct="1">
              <a:lnSpc>
                <a:spcPct val="100000"/>
              </a:lnSpc>
              <a:buClrTx/>
              <a:buSzTx/>
              <a:buFontTx/>
              <a:buNone/>
              <a:tabLst/>
              <a:defRPr/>
            </a:pPr>
            <a:r>
              <a:rPr lang="en-US">
                <a:ln w="3175">
                  <a:noFill/>
                </a:ln>
                <a:gradFill flip="none" rotWithShape="1">
                  <a:gsLst>
                    <a:gs pos="0">
                      <a:srgbClr val="FFA38B"/>
                    </a:gs>
                    <a:gs pos="25000">
                      <a:srgbClr val="C03BC4"/>
                    </a:gs>
                    <a:gs pos="50000">
                      <a:srgbClr val="8661C5"/>
                    </a:gs>
                    <a:gs pos="100000">
                      <a:srgbClr val="0078D4"/>
                    </a:gs>
                    <a:gs pos="75000">
                      <a:srgbClr val="2CB4FE"/>
                    </a:gs>
                  </a:gsLst>
                  <a:lin ang="10800000" scaled="1"/>
                  <a:tileRect/>
                </a:gradFill>
                <a:latin typeface="Segoe Sans Display Semibold" pitchFamily="2" charset="0"/>
                <a:cs typeface="Segoe Sans Display Semibold" pitchFamily="2" charset="0"/>
              </a:rPr>
              <a:t>Scale individual and team expertise to help save time and streamline business processes</a:t>
            </a:r>
            <a:endParaRPr lang="en-US" sz="1600">
              <a:ln w="3175">
                <a:noFill/>
              </a:ln>
              <a:gradFill flip="none" rotWithShape="1">
                <a:gsLst>
                  <a:gs pos="0">
                    <a:srgbClr val="FFA38B"/>
                  </a:gs>
                  <a:gs pos="25000">
                    <a:srgbClr val="C03BC4"/>
                  </a:gs>
                  <a:gs pos="50000">
                    <a:srgbClr val="8661C5"/>
                  </a:gs>
                  <a:gs pos="100000">
                    <a:srgbClr val="0078D4"/>
                  </a:gs>
                  <a:gs pos="75000">
                    <a:srgbClr val="2CB4FE"/>
                  </a:gs>
                </a:gsLst>
                <a:lin ang="10800000" scaled="1"/>
                <a:tileRect/>
              </a:gradFill>
              <a:cs typeface="Segoe UI Semibold" panose="020B0502040204020203" pitchFamily="34" charset="0"/>
            </a:endParaRPr>
          </a:p>
        </p:txBody>
      </p:sp>
      <p:graphicFrame>
        <p:nvGraphicFramePr>
          <p:cNvPr id="57" name="Table 56">
            <a:extLst>
              <a:ext uri="{FF2B5EF4-FFF2-40B4-BE49-F238E27FC236}">
                <a16:creationId xmlns:a16="http://schemas.microsoft.com/office/drawing/2014/main" id="{09ED5DB8-7274-01D4-DC54-51570EAE0B19}"/>
              </a:ext>
            </a:extLst>
          </p:cNvPr>
          <p:cNvGraphicFramePr>
            <a:graphicFrameLocks noGrp="1"/>
          </p:cNvGraphicFramePr>
          <p:nvPr>
            <p:extLst>
              <p:ext uri="{D42A27DB-BD31-4B8C-83A1-F6EECF244321}">
                <p14:modId xmlns:p14="http://schemas.microsoft.com/office/powerpoint/2010/main" val="297401894"/>
              </p:ext>
            </p:extLst>
          </p:nvPr>
        </p:nvGraphicFramePr>
        <p:xfrm>
          <a:off x="571481" y="2191740"/>
          <a:ext cx="11049019" cy="3919097"/>
        </p:xfrm>
        <a:graphic>
          <a:graphicData uri="http://schemas.openxmlformats.org/drawingml/2006/table">
            <a:tbl>
              <a:tblPr firstRow="1" bandRow="1">
                <a:tableStyleId>{5C22544A-7EE6-4342-B048-85BDC9FD1C3A}</a:tableStyleId>
              </a:tblPr>
              <a:tblGrid>
                <a:gridCol w="1165838">
                  <a:extLst>
                    <a:ext uri="{9D8B030D-6E8A-4147-A177-3AD203B41FA5}">
                      <a16:colId xmlns:a16="http://schemas.microsoft.com/office/drawing/2014/main" val="419529123"/>
                    </a:ext>
                  </a:extLst>
                </a:gridCol>
                <a:gridCol w="1411883">
                  <a:extLst>
                    <a:ext uri="{9D8B030D-6E8A-4147-A177-3AD203B41FA5}">
                      <a16:colId xmlns:a16="http://schemas.microsoft.com/office/drawing/2014/main" val="1793691201"/>
                    </a:ext>
                  </a:extLst>
                </a:gridCol>
                <a:gridCol w="1411883">
                  <a:extLst>
                    <a:ext uri="{9D8B030D-6E8A-4147-A177-3AD203B41FA5}">
                      <a16:colId xmlns:a16="http://schemas.microsoft.com/office/drawing/2014/main" val="757685473"/>
                    </a:ext>
                  </a:extLst>
                </a:gridCol>
                <a:gridCol w="1411883">
                  <a:extLst>
                    <a:ext uri="{9D8B030D-6E8A-4147-A177-3AD203B41FA5}">
                      <a16:colId xmlns:a16="http://schemas.microsoft.com/office/drawing/2014/main" val="1936690869"/>
                    </a:ext>
                  </a:extLst>
                </a:gridCol>
                <a:gridCol w="1411883">
                  <a:extLst>
                    <a:ext uri="{9D8B030D-6E8A-4147-A177-3AD203B41FA5}">
                      <a16:colId xmlns:a16="http://schemas.microsoft.com/office/drawing/2014/main" val="717494166"/>
                    </a:ext>
                  </a:extLst>
                </a:gridCol>
                <a:gridCol w="1411883">
                  <a:extLst>
                    <a:ext uri="{9D8B030D-6E8A-4147-A177-3AD203B41FA5}">
                      <a16:colId xmlns:a16="http://schemas.microsoft.com/office/drawing/2014/main" val="2661904891"/>
                    </a:ext>
                  </a:extLst>
                </a:gridCol>
                <a:gridCol w="1411883">
                  <a:extLst>
                    <a:ext uri="{9D8B030D-6E8A-4147-A177-3AD203B41FA5}">
                      <a16:colId xmlns:a16="http://schemas.microsoft.com/office/drawing/2014/main" val="2620079248"/>
                    </a:ext>
                  </a:extLst>
                </a:gridCol>
                <a:gridCol w="1411883">
                  <a:extLst>
                    <a:ext uri="{9D8B030D-6E8A-4147-A177-3AD203B41FA5}">
                      <a16:colId xmlns:a16="http://schemas.microsoft.com/office/drawing/2014/main" val="1191445868"/>
                    </a:ext>
                  </a:extLst>
                </a:gridCol>
              </a:tblGrid>
              <a:tr h="1576411">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7051948"/>
                  </a:ext>
                </a:extLst>
              </a:tr>
              <a:tr h="276902">
                <a:tc>
                  <a:txBody>
                    <a:bodyPr/>
                    <a:lstStyle/>
                    <a:p>
                      <a:endParaRPr lang="en-US"/>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a:ln w="3175">
                            <a:noFill/>
                          </a:ln>
                          <a:gradFill>
                            <a:gsLst>
                              <a:gs pos="0">
                                <a:srgbClr val="C03BC4"/>
                              </a:gs>
                              <a:gs pos="80000">
                                <a:srgbClr val="0078D4"/>
                              </a:gs>
                            </a:gsLst>
                            <a:path path="circle">
                              <a:fillToRect l="100000" t="100000"/>
                            </a:path>
                          </a:gradFill>
                          <a:latin typeface="Segoe UI Semibold"/>
                          <a:cs typeface="Segoe UI Semibold"/>
                        </a:rPr>
                        <a:t>Customer Service</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a:ln w="3175">
                            <a:noFill/>
                          </a:ln>
                          <a:gradFill>
                            <a:gsLst>
                              <a:gs pos="0">
                                <a:srgbClr val="C03BC4"/>
                              </a:gs>
                              <a:gs pos="80000">
                                <a:srgbClr val="0078D4"/>
                              </a:gs>
                            </a:gsLst>
                            <a:path path="circle">
                              <a:fillToRect l="100000" t="100000"/>
                            </a:path>
                          </a:gradFill>
                          <a:latin typeface="Segoe UI Semibold"/>
                          <a:cs typeface="Segoe UI Semibold"/>
                        </a:rPr>
                        <a:t>Sales</a:t>
                      </a:r>
                      <a:endParaRPr lang="en-US" sz="1200" b="0">
                        <a:gradFill>
                          <a:gsLst>
                            <a:gs pos="0">
                              <a:srgbClr val="C03BC4"/>
                            </a:gs>
                            <a:gs pos="80000">
                              <a:srgbClr val="0078D4"/>
                            </a:gs>
                          </a:gsLst>
                          <a:path path="circle">
                            <a:fillToRect l="100000" t="100000"/>
                          </a:path>
                        </a:gradFill>
                        <a:latin typeface="Segoe UI Semibold"/>
                        <a:cs typeface="Segoe UI Semibold"/>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a:ln w="3175">
                            <a:noFill/>
                          </a:ln>
                          <a:gradFill>
                            <a:gsLst>
                              <a:gs pos="0">
                                <a:srgbClr val="C03BC4"/>
                              </a:gs>
                              <a:gs pos="80000">
                                <a:srgbClr val="0078D4"/>
                              </a:gs>
                            </a:gsLst>
                            <a:path path="circle">
                              <a:fillToRect l="100000" t="100000"/>
                            </a:path>
                          </a:gradFill>
                          <a:latin typeface="Segoe UI Semibold"/>
                          <a:cs typeface="Segoe UI Semibold"/>
                        </a:rPr>
                        <a:t>Finance</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a:ln w="3175">
                            <a:noFill/>
                          </a:ln>
                          <a:gradFill>
                            <a:gsLst>
                              <a:gs pos="0">
                                <a:srgbClr val="C03BC4"/>
                              </a:gs>
                              <a:gs pos="80000">
                                <a:srgbClr val="0078D4"/>
                              </a:gs>
                            </a:gsLst>
                            <a:path path="circle">
                              <a:fillToRect l="100000" t="100000"/>
                            </a:path>
                          </a:gradFill>
                          <a:latin typeface="Segoe UI Semibold"/>
                          <a:cs typeface="Segoe UI Semibold"/>
                        </a:rPr>
                        <a:t>Marketing</a:t>
                      </a:r>
                      <a:endParaRPr lang="en-US" sz="1200" b="0">
                        <a:gradFill>
                          <a:gsLst>
                            <a:gs pos="0">
                              <a:srgbClr val="C03BC4"/>
                            </a:gs>
                            <a:gs pos="80000">
                              <a:srgbClr val="0078D4"/>
                            </a:gs>
                          </a:gsLst>
                          <a:path path="circle">
                            <a:fillToRect l="100000" t="100000"/>
                          </a:path>
                        </a:gradFill>
                        <a:latin typeface="Segoe UI Semibold"/>
                        <a:cs typeface="Segoe UI Semibold"/>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a:ln w="3175">
                            <a:noFill/>
                          </a:ln>
                          <a:gradFill>
                            <a:gsLst>
                              <a:gs pos="0">
                                <a:srgbClr val="C03BC4"/>
                              </a:gs>
                              <a:gs pos="80000">
                                <a:srgbClr val="0078D4"/>
                              </a:gs>
                            </a:gsLst>
                            <a:path path="circle">
                              <a:fillToRect l="100000" t="100000"/>
                            </a:path>
                          </a:gradFill>
                          <a:latin typeface="Segoe UI Semibold"/>
                          <a:cs typeface="Segoe UI Semibold"/>
                        </a:rPr>
                        <a:t>HR</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a:ln w="3175">
                            <a:noFill/>
                          </a:ln>
                          <a:gradFill>
                            <a:gsLst>
                              <a:gs pos="0">
                                <a:srgbClr val="C03BC4"/>
                              </a:gs>
                              <a:gs pos="80000">
                                <a:srgbClr val="0078D4"/>
                              </a:gs>
                            </a:gsLst>
                            <a:path path="circle">
                              <a:fillToRect l="100000" t="100000"/>
                            </a:path>
                          </a:gradFill>
                          <a:latin typeface="Segoe UI Semibold"/>
                          <a:cs typeface="Segoe UI Semibold"/>
                        </a:rPr>
                        <a:t>Legal</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a:ln w="3175">
                            <a:noFill/>
                          </a:ln>
                          <a:gradFill>
                            <a:gsLst>
                              <a:gs pos="0">
                                <a:srgbClr val="C03BC4"/>
                              </a:gs>
                              <a:gs pos="80000">
                                <a:srgbClr val="0078D4"/>
                              </a:gs>
                            </a:gsLst>
                            <a:path path="circle">
                              <a:fillToRect l="100000" t="100000"/>
                            </a:path>
                          </a:gradFill>
                          <a:latin typeface="Segoe UI Semibold"/>
                          <a:cs typeface="Segoe UI Semibold"/>
                        </a:rPr>
                        <a:t>IT</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780946"/>
                  </a:ext>
                </a:extLst>
              </a:tr>
              <a:tr h="788206">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Segoe UI Semibold"/>
                          <a:ea typeface="+mn-ea"/>
                          <a:cs typeface="Segoe UI Semibold"/>
                        </a:rPr>
                        <a:t>Business outcomes</a:t>
                      </a: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dirty="0"/>
                        <a:t>Lower average resolution time (ART)</a:t>
                      </a: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kern="1200" spc="-5">
                          <a:latin typeface="Segoe Sans Display"/>
                          <a:cs typeface="Segoe Sans Display"/>
                        </a:rPr>
                        <a:t>Increase sales conversion rate</a:t>
                      </a:r>
                      <a:endParaRPr lang="en-US" sz="1200" strike="sngStrike">
                        <a:latin typeface="Segoe Sans Display"/>
                        <a:cs typeface="Segoe Sans Display"/>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kern="1200" spc="-5">
                          <a:latin typeface="Segoe Sans Display"/>
                          <a:cs typeface="Segoe Sans Display"/>
                        </a:rPr>
                        <a:t>Lower analysis </a:t>
                      </a:r>
                      <a:br>
                        <a:rPr lang="en-US" sz="1200" kern="1200" spc="-5">
                          <a:latin typeface="Segoe Sans Display"/>
                          <a:cs typeface="Segoe Sans Display"/>
                        </a:rPr>
                      </a:br>
                      <a:r>
                        <a:rPr lang="en-US" sz="1200" kern="1200" spc="-5">
                          <a:latin typeface="Segoe Sans Display"/>
                          <a:cs typeface="Segoe Sans Display"/>
                        </a:rPr>
                        <a:t>cycle time</a:t>
                      </a:r>
                      <a:endParaRPr lang="en-US" sz="1200">
                        <a:latin typeface="Segoe Sans Display"/>
                        <a:cs typeface="Segoe Sans Display"/>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kern="1200" spc="-5">
                          <a:latin typeface="Segoe Sans Display"/>
                          <a:cs typeface="Segoe Sans Display"/>
                        </a:rPr>
                        <a:t>Decrease time </a:t>
                      </a:r>
                      <a:br>
                        <a:rPr lang="en-US" sz="1200" kern="1200" spc="-5">
                          <a:latin typeface="Segoe Sans Display"/>
                          <a:cs typeface="Segoe Sans Display"/>
                        </a:rPr>
                      </a:br>
                      <a:r>
                        <a:rPr lang="en-US" sz="1200" kern="1200" spc="-5">
                          <a:latin typeface="Segoe Sans Display"/>
                          <a:cs typeface="Segoe Sans Display"/>
                        </a:rPr>
                        <a:t>to market</a:t>
                      </a:r>
                      <a:endParaRPr lang="en-US" sz="1200">
                        <a:latin typeface="Segoe Sans Display"/>
                        <a:cs typeface="Segoe Sans Display"/>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a:t>Reduce onboarding time</a:t>
                      </a:r>
                      <a:endParaRPr lang="en-US" sz="1200" kern="1200" spc="-5">
                        <a:latin typeface="Segoe Sans Text" pitchFamily="2" charset="0"/>
                        <a:cs typeface="Segoe Sans Text" pitchFamily="2" charset="0"/>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200" spc="-5">
                          <a:latin typeface="Segoe Sans Display"/>
                          <a:cs typeface="Segoe Sans Display"/>
                        </a:rPr>
                        <a:t>Improve contract consistency and review time</a:t>
                      </a: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spc="-5">
                          <a:latin typeface="Segoe Sans Display"/>
                          <a:cs typeface="Segoe Sans Display"/>
                        </a:rPr>
                        <a:t>Increase user satisfaction score</a:t>
                      </a:r>
                      <a:endParaRPr lang="en-US" sz="1200">
                        <a:latin typeface="Segoe Sans Display"/>
                        <a:cs typeface="Segoe Sans Display"/>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9596279"/>
                  </a:ext>
                </a:extLst>
              </a:tr>
              <a:tr h="1138519">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Segoe UI Semibold"/>
                          <a:ea typeface="+mn-ea"/>
                          <a:cs typeface="Segoe UI Semibold"/>
                        </a:rPr>
                        <a:t>How </a:t>
                      </a:r>
                      <a:br>
                        <a:rPr kumimoji="0" lang="en-US" sz="1200" b="0" i="0" u="none" strike="noStrike" kern="1200" cap="none" spc="0" normalizeH="0" baseline="0" noProof="0">
                          <a:ln>
                            <a:noFill/>
                          </a:ln>
                          <a:solidFill>
                            <a:srgbClr val="091F2C"/>
                          </a:solidFill>
                          <a:effectLst/>
                          <a:uLnTx/>
                          <a:uFillTx/>
                          <a:latin typeface="Segoe UI Semibold"/>
                          <a:ea typeface="+mn-ea"/>
                          <a:cs typeface="Segoe UI Semibold"/>
                        </a:rPr>
                      </a:br>
                      <a:r>
                        <a:rPr kumimoji="0" lang="en-US" sz="1200" b="0" i="0" u="none" strike="noStrike" kern="1200" cap="none" spc="0" normalizeH="0" baseline="0" noProof="0">
                          <a:ln>
                            <a:noFill/>
                          </a:ln>
                          <a:solidFill>
                            <a:schemeClr val="tx1"/>
                          </a:solidFill>
                          <a:effectLst/>
                          <a:uLnTx/>
                          <a:uFillTx/>
                          <a:latin typeface="Segoe UI Semibold"/>
                          <a:ea typeface="+mn-ea"/>
                          <a:cs typeface="Segoe UI Semibold"/>
                        </a:rPr>
                        <a:t>a</a:t>
                      </a:r>
                      <a:r>
                        <a:rPr lang="en-US" sz="1200" b="0" i="0" u="none" strike="noStrike" kern="1200" cap="none" spc="0" normalizeH="0" baseline="0" noProof="0">
                          <a:ln>
                            <a:noFill/>
                          </a:ln>
                          <a:solidFill>
                            <a:schemeClr val="tx1"/>
                          </a:solidFill>
                          <a:effectLst/>
                          <a:uLnTx/>
                          <a:uFillTx/>
                          <a:latin typeface="Segoe UI Semibold"/>
                          <a:ea typeface="+mn-ea"/>
                          <a:cs typeface="Segoe UI Semibold"/>
                        </a:rPr>
                        <a:t>gents</a:t>
                      </a:r>
                      <a:r>
                        <a:rPr kumimoji="0" lang="en-US" sz="1200" b="0" i="0" u="none" strike="noStrike" kern="1200" cap="none" spc="0" normalizeH="0" baseline="0" noProof="0">
                          <a:ln>
                            <a:noFill/>
                          </a:ln>
                          <a:solidFill>
                            <a:schemeClr val="tx1"/>
                          </a:solidFill>
                          <a:effectLst/>
                          <a:uLnTx/>
                          <a:uFillTx/>
                          <a:latin typeface="Segoe UI Semibold"/>
                          <a:ea typeface="+mn-ea"/>
                          <a:cs typeface="Segoe UI Semibold"/>
                        </a:rPr>
                        <a:t> </a:t>
                      </a:r>
                      <a:br>
                        <a:rPr kumimoji="0" lang="en-US" sz="1200" b="0" i="0" u="none" strike="noStrike" kern="1200" cap="none" spc="0" normalizeH="0" baseline="0" noProof="0">
                          <a:ln>
                            <a:noFill/>
                          </a:ln>
                          <a:solidFill>
                            <a:srgbClr val="091F2C"/>
                          </a:solidFill>
                          <a:effectLst/>
                          <a:uLnTx/>
                          <a:uFillTx/>
                          <a:latin typeface="Segoe UI Semibold"/>
                          <a:ea typeface="+mn-ea"/>
                          <a:cs typeface="Segoe UI Semibold"/>
                        </a:rPr>
                      </a:br>
                      <a:r>
                        <a:rPr kumimoji="0" lang="en-US" sz="1200" b="0" i="0" u="none" strike="noStrike" kern="1200" cap="none" spc="0" normalizeH="0" baseline="0" noProof="0">
                          <a:ln>
                            <a:noFill/>
                          </a:ln>
                          <a:solidFill>
                            <a:schemeClr val="tx1"/>
                          </a:solidFill>
                          <a:effectLst/>
                          <a:uLnTx/>
                          <a:uFillTx/>
                          <a:latin typeface="Segoe UI Semibold"/>
                          <a:ea typeface="+mn-ea"/>
                          <a:cs typeface="Segoe UI Semibold"/>
                        </a:rPr>
                        <a:t>can assist</a:t>
                      </a:r>
                      <a:endParaRPr lang="en-US" sz="1200">
                        <a:solidFill>
                          <a:schemeClr val="tx1"/>
                        </a:solidFill>
                        <a:cs typeface="Segoe UI Semibold"/>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a:latin typeface="+mn-lt"/>
                        </a:rPr>
                        <a:t>Get precise answers faster, </a:t>
                      </a:r>
                      <a:r>
                        <a:rPr lang="en-US" sz="1200" b="0" i="0" u="none" strike="noStrike" noProof="0">
                          <a:solidFill>
                            <a:srgbClr val="091F2C"/>
                          </a:solidFill>
                          <a:latin typeface="+mn-lt"/>
                        </a:rPr>
                        <a:t>based on </a:t>
                      </a:r>
                      <a:r>
                        <a:rPr lang="en-US" sz="1200" b="0" i="0" u="none" strike="noStrike" noProof="0">
                          <a:solidFill>
                            <a:schemeClr val="tx1"/>
                          </a:solidFill>
                          <a:latin typeface="+mn-lt"/>
                        </a:rPr>
                        <a:t>specific deployment documents</a:t>
                      </a:r>
                      <a:endParaRPr lang="en-US" sz="1200">
                        <a:solidFill>
                          <a:schemeClr val="tx1"/>
                        </a:solidFill>
                        <a:latin typeface="+mn-lt"/>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a:solidFill>
                            <a:schemeClr val="tx1"/>
                          </a:solidFill>
                          <a:latin typeface="+mn-lt"/>
                        </a:rPr>
                        <a:t>Propose product models based on specific criteria, along with recommended alternate options</a:t>
                      </a: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a:latin typeface="+mn-lt"/>
                        </a:rPr>
                        <a:t>Get cost savings recommendations by analyzing years of financial reports</a:t>
                      </a: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a:latin typeface="+mn-lt"/>
                        </a:rPr>
                        <a:t>Provide a</a:t>
                      </a:r>
                    </a:p>
                    <a:p>
                      <a:pPr marL="0" marR="0" lvl="0" indent="0" algn="l" defTabSz="932742" rtl="0" eaLnBrk="1" fontAlgn="auto" latinLnBrk="0" hangingPunct="1">
                        <a:lnSpc>
                          <a:spcPct val="100000"/>
                        </a:lnSpc>
                        <a:spcBef>
                          <a:spcPts val="0"/>
                        </a:spcBef>
                        <a:spcAft>
                          <a:spcPts val="0"/>
                        </a:spcAft>
                        <a:buClrTx/>
                        <a:buSzTx/>
                        <a:buFontTx/>
                        <a:buNone/>
                        <a:tabLst/>
                        <a:defRPr/>
                      </a:pPr>
                      <a:r>
                        <a:rPr lang="en-US" sz="1200">
                          <a:latin typeface="+mn-lt"/>
                        </a:rPr>
                        <a:t>go-to for</a:t>
                      </a:r>
                    </a:p>
                    <a:p>
                      <a:pPr marL="0" marR="0" lvl="0" indent="0" algn="l" defTabSz="932742" rtl="0" eaLnBrk="1" fontAlgn="auto" latinLnBrk="0" hangingPunct="1">
                        <a:lnSpc>
                          <a:spcPct val="100000"/>
                        </a:lnSpc>
                        <a:spcBef>
                          <a:spcPts val="0"/>
                        </a:spcBef>
                        <a:spcAft>
                          <a:spcPts val="0"/>
                        </a:spcAft>
                        <a:buClrTx/>
                        <a:buSzTx/>
                        <a:buFontTx/>
                        <a:buNone/>
                        <a:tabLst/>
                        <a:defRPr/>
                      </a:pPr>
                      <a:r>
                        <a:rPr lang="en-US" sz="1200">
                          <a:latin typeface="+mn-lt"/>
                        </a:rPr>
                        <a:t>product updates based on most current product documentation </a:t>
                      </a: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Segoe UI"/>
                        </a:rPr>
                        <a:t>Streamline learning and information consumption with role-specific  onboarding agents</a:t>
                      </a:r>
                      <a:endParaRPr lang="en-US" sz="1200">
                        <a:latin typeface="+mn-lt"/>
                        <a:cs typeface="Segoe UI"/>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Segoe UI" panose="020B0502040204020203" pitchFamily="34" charset="0"/>
                        </a:rPr>
                        <a:t>Access to contract expertise, similar docs, and specific criteria when reviewing documents</a:t>
                      </a:r>
                      <a:endParaRPr lang="en-US" sz="1200">
                        <a:latin typeface="+mn-lt"/>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Segoe UI" panose="020B0502040204020203" pitchFamily="34" charset="0"/>
                        </a:rPr>
                        <a:t>Analyze customer feedback for trends and opportunities to inform product roadmap</a:t>
                      </a:r>
                      <a:endParaRPr lang="en-US" sz="1200" dirty="0">
                        <a:latin typeface="+mn-lt"/>
                      </a:endParaRPr>
                    </a:p>
                  </a:txBody>
                  <a:tcPr marL="45720" marR="4572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1219429"/>
                  </a:ext>
                </a:extLst>
              </a:tr>
            </a:tbl>
          </a:graphicData>
        </a:graphic>
      </p:graphicFrame>
      <p:pic>
        <p:nvPicPr>
          <p:cNvPr id="18" name="Picture 17">
            <a:extLst>
              <a:ext uri="{FF2B5EF4-FFF2-40B4-BE49-F238E27FC236}">
                <a16:creationId xmlns:a16="http://schemas.microsoft.com/office/drawing/2014/main" id="{704B81E7-123F-C746-8450-CE3A365C2B48}"/>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9849" r="9849"/>
          <a:stretch/>
        </p:blipFill>
        <p:spPr>
          <a:xfrm>
            <a:off x="3279906" y="2452963"/>
            <a:ext cx="1234440" cy="1249752"/>
          </a:xfrm>
          <a:prstGeom prst="roundRect">
            <a:avLst>
              <a:gd name="adj" fmla="val 4722"/>
            </a:avLst>
          </a:prstGeom>
          <a:noFill/>
          <a:ln w="9525" cap="flat">
            <a:noFill/>
            <a:prstDash val="solid"/>
            <a:miter/>
          </a:ln>
          <a:effectLst/>
        </p:spPr>
      </p:pic>
      <p:pic>
        <p:nvPicPr>
          <p:cNvPr id="20" name="Picture 19">
            <a:extLst>
              <a:ext uri="{FF2B5EF4-FFF2-40B4-BE49-F238E27FC236}">
                <a16:creationId xmlns:a16="http://schemas.microsoft.com/office/drawing/2014/main" id="{1A2BE083-9E6D-FE07-0C2B-DF38BFA4C4DB}"/>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l="9849" r="9849"/>
          <a:stretch/>
        </p:blipFill>
        <p:spPr>
          <a:xfrm>
            <a:off x="4687953" y="2452963"/>
            <a:ext cx="1234440" cy="1249752"/>
          </a:xfrm>
          <a:prstGeom prst="roundRect">
            <a:avLst>
              <a:gd name="adj" fmla="val 4722"/>
            </a:avLst>
          </a:prstGeom>
          <a:noFill/>
          <a:ln w="9525" cap="flat">
            <a:noFill/>
            <a:prstDash val="solid"/>
            <a:miter/>
          </a:ln>
          <a:effectLst/>
        </p:spPr>
      </p:pic>
      <p:pic>
        <p:nvPicPr>
          <p:cNvPr id="22" name="Picture 21">
            <a:extLst>
              <a:ext uri="{FF2B5EF4-FFF2-40B4-BE49-F238E27FC236}">
                <a16:creationId xmlns:a16="http://schemas.microsoft.com/office/drawing/2014/main" id="{690AE7A6-886F-08BF-6DBF-EF6AA7B3EE72}"/>
              </a:ext>
              <a:ext uri="{C183D7F6-B498-43B3-948B-1728B52AA6E4}">
                <adec:decorative xmlns:adec="http://schemas.microsoft.com/office/drawing/2017/decorative" val="1"/>
              </a:ext>
            </a:extLst>
          </p:cNvPr>
          <p:cNvPicPr>
            <a:picLocks noChangeAspect="1"/>
          </p:cNvPicPr>
          <p:nvPr/>
        </p:nvPicPr>
        <p:blipFill rotWithShape="1">
          <a:blip r:embed="rId6">
            <a:extLst>
              <a:ext uri="{28A0092B-C50C-407E-A947-70E740481C1C}">
                <a14:useLocalDpi xmlns:a14="http://schemas.microsoft.com/office/drawing/2010/main" val="0"/>
              </a:ext>
            </a:extLst>
          </a:blip>
          <a:srcRect l="9849" r="9849"/>
          <a:stretch/>
        </p:blipFill>
        <p:spPr>
          <a:xfrm>
            <a:off x="7430839" y="2452963"/>
            <a:ext cx="1234440" cy="1249752"/>
          </a:xfrm>
          <a:prstGeom prst="roundRect">
            <a:avLst>
              <a:gd name="adj" fmla="val 4722"/>
            </a:avLst>
          </a:prstGeom>
          <a:noFill/>
          <a:ln w="9525" cap="flat">
            <a:noFill/>
            <a:prstDash val="solid"/>
            <a:miter/>
          </a:ln>
          <a:effectLst/>
        </p:spPr>
      </p:pic>
      <p:pic>
        <p:nvPicPr>
          <p:cNvPr id="24" name="Picture 23">
            <a:extLst>
              <a:ext uri="{FF2B5EF4-FFF2-40B4-BE49-F238E27FC236}">
                <a16:creationId xmlns:a16="http://schemas.microsoft.com/office/drawing/2014/main" id="{45070678-DFBB-6E53-71B2-A2C480D995AA}"/>
              </a:ext>
              <a:ext uri="{C183D7F6-B498-43B3-948B-1728B52AA6E4}">
                <adec:decorative xmlns:adec="http://schemas.microsoft.com/office/drawing/2017/decorative" val="1"/>
              </a:ext>
            </a:extLst>
          </p:cNvPr>
          <p:cNvPicPr>
            <a:picLocks noChangeAspect="1"/>
          </p:cNvPicPr>
          <p:nvPr/>
        </p:nvPicPr>
        <p:blipFill rotWithShape="1">
          <a:blip r:embed="rId7">
            <a:extLst>
              <a:ext uri="{28A0092B-C50C-407E-A947-70E740481C1C}">
                <a14:useLocalDpi xmlns:a14="http://schemas.microsoft.com/office/drawing/2010/main" val="0"/>
              </a:ext>
            </a:extLst>
          </a:blip>
          <a:srcRect l="9695" r="9695"/>
          <a:stretch/>
        </p:blipFill>
        <p:spPr>
          <a:xfrm>
            <a:off x="6096000" y="2452963"/>
            <a:ext cx="1234440" cy="1249752"/>
          </a:xfrm>
          <a:prstGeom prst="roundRect">
            <a:avLst>
              <a:gd name="adj" fmla="val 4722"/>
            </a:avLst>
          </a:prstGeom>
          <a:noFill/>
          <a:ln w="9525" cap="flat">
            <a:noFill/>
            <a:prstDash val="solid"/>
            <a:miter/>
          </a:ln>
          <a:effectLst/>
        </p:spPr>
      </p:pic>
      <p:pic>
        <p:nvPicPr>
          <p:cNvPr id="26" name="Picture 25">
            <a:extLst>
              <a:ext uri="{FF2B5EF4-FFF2-40B4-BE49-F238E27FC236}">
                <a16:creationId xmlns:a16="http://schemas.microsoft.com/office/drawing/2014/main" id="{3DB53762-75D8-8EF9-51EA-AB40771D4317}"/>
              </a:ext>
              <a:ext uri="{C183D7F6-B498-43B3-948B-1728B52AA6E4}">
                <adec:decorative xmlns:adec="http://schemas.microsoft.com/office/drawing/2017/decorative" val="1"/>
              </a:ext>
            </a:extLst>
          </p:cNvPr>
          <p:cNvPicPr>
            <a:picLocks noChangeAspect="1"/>
          </p:cNvPicPr>
          <p:nvPr/>
        </p:nvPicPr>
        <p:blipFill rotWithShape="1">
          <a:blip r:embed="rId8">
            <a:extLst>
              <a:ext uri="{28A0092B-C50C-407E-A947-70E740481C1C}">
                <a14:useLocalDpi xmlns:a14="http://schemas.microsoft.com/office/drawing/2010/main" val="0"/>
              </a:ext>
            </a:extLst>
          </a:blip>
          <a:srcRect l="9695" r="9695"/>
          <a:stretch/>
        </p:blipFill>
        <p:spPr>
          <a:xfrm>
            <a:off x="8838886" y="2452963"/>
            <a:ext cx="1234440" cy="1249752"/>
          </a:xfrm>
          <a:prstGeom prst="roundRect">
            <a:avLst>
              <a:gd name="adj" fmla="val 4722"/>
            </a:avLst>
          </a:prstGeom>
          <a:noFill/>
          <a:ln w="9525" cap="flat">
            <a:noFill/>
            <a:prstDash val="solid"/>
            <a:miter/>
          </a:ln>
          <a:effectLst/>
        </p:spPr>
      </p:pic>
      <p:pic>
        <p:nvPicPr>
          <p:cNvPr id="27" name="Picture 26">
            <a:extLst>
              <a:ext uri="{FF2B5EF4-FFF2-40B4-BE49-F238E27FC236}">
                <a16:creationId xmlns:a16="http://schemas.microsoft.com/office/drawing/2014/main" id="{50B0A9F2-6ACB-83AE-FACE-0096FCF03EF9}"/>
              </a:ext>
              <a:ext uri="{C183D7F6-B498-43B3-948B-1728B52AA6E4}">
                <adec:decorative xmlns:adec="http://schemas.microsoft.com/office/drawing/2017/decorative" val="1"/>
              </a:ext>
            </a:extLst>
          </p:cNvPr>
          <p:cNvPicPr>
            <a:picLocks noChangeAspect="1"/>
          </p:cNvPicPr>
          <p:nvPr/>
        </p:nvPicPr>
        <p:blipFill rotWithShape="1">
          <a:blip r:embed="rId9">
            <a:extLst>
              <a:ext uri="{28A0092B-C50C-407E-A947-70E740481C1C}">
                <a14:useLocalDpi xmlns:a14="http://schemas.microsoft.com/office/drawing/2010/main" val="0"/>
              </a:ext>
            </a:extLst>
          </a:blip>
          <a:srcRect l="9849" r="9849"/>
          <a:stretch/>
        </p:blipFill>
        <p:spPr>
          <a:xfrm>
            <a:off x="1869101" y="2451566"/>
            <a:ext cx="1237198" cy="1252546"/>
          </a:xfrm>
          <a:prstGeom prst="roundRect">
            <a:avLst>
              <a:gd name="adj" fmla="val 4722"/>
            </a:avLst>
          </a:prstGeom>
          <a:noFill/>
          <a:ln w="9525" cap="flat">
            <a:noFill/>
            <a:prstDash val="solid"/>
            <a:miter/>
          </a:ln>
          <a:effectLst/>
        </p:spPr>
      </p:pic>
      <p:pic>
        <p:nvPicPr>
          <p:cNvPr id="29" name="Picture 28">
            <a:extLst>
              <a:ext uri="{FF2B5EF4-FFF2-40B4-BE49-F238E27FC236}">
                <a16:creationId xmlns:a16="http://schemas.microsoft.com/office/drawing/2014/main" id="{53175090-335B-64AC-EE9C-6001BC46D452}"/>
              </a:ext>
              <a:ext uri="{C183D7F6-B498-43B3-948B-1728B52AA6E4}">
                <adec:decorative xmlns:adec="http://schemas.microsoft.com/office/drawing/2017/decorative" val="1"/>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10246935" y="2452963"/>
            <a:ext cx="1234440" cy="1249752"/>
          </a:xfrm>
          <a:prstGeom prst="roundRect">
            <a:avLst>
              <a:gd name="adj" fmla="val 4722"/>
            </a:avLst>
          </a:prstGeom>
          <a:noFill/>
          <a:ln w="9525" cap="flat">
            <a:noFill/>
            <a:prstDash val="solid"/>
            <a:miter/>
          </a:ln>
          <a:effectLst/>
        </p:spPr>
      </p:pic>
      <p:pic>
        <p:nvPicPr>
          <p:cNvPr id="5" name="Picture 4">
            <a:extLst>
              <a:ext uri="{FF2B5EF4-FFF2-40B4-BE49-F238E27FC236}">
                <a16:creationId xmlns:a16="http://schemas.microsoft.com/office/drawing/2014/main" id="{8766D76F-4681-6EB7-BBED-C4DBF1C479FA}"/>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321" y="6182661"/>
            <a:ext cx="1594437" cy="701365"/>
          </a:xfrm>
          <a:prstGeom prst="rect">
            <a:avLst/>
          </a:prstGeom>
        </p:spPr>
      </p:pic>
      <p:sp>
        <p:nvSpPr>
          <p:cNvPr id="7" name="TextBox 6">
            <a:extLst>
              <a:ext uri="{FF2B5EF4-FFF2-40B4-BE49-F238E27FC236}">
                <a16:creationId xmlns:a16="http://schemas.microsoft.com/office/drawing/2014/main" id="{2B390003-5F3B-5AE9-AD5F-AF1DCFF85096}"/>
              </a:ext>
            </a:extLst>
          </p:cNvPr>
          <p:cNvSpPr txBox="1"/>
          <p:nvPr/>
        </p:nvSpPr>
        <p:spPr>
          <a:xfrm>
            <a:off x="2971434" y="6212649"/>
            <a:ext cx="6249132" cy="539051"/>
          </a:xfrm>
          <a:prstGeom prst="rect">
            <a:avLst/>
          </a:prstGeom>
          <a:noFill/>
        </p:spPr>
        <p:txBody>
          <a:bodyPr wrap="square" lIns="0" tIns="0" rIns="0" bIns="0" rtlCol="0" anchor="ctr">
            <a:noAutofit/>
          </a:bodyPr>
          <a:lstStyle/>
          <a:p>
            <a:pPr marL="0" marR="0" lvl="0" indent="0" algn="ctr" defTabSz="841218" rtl="0" eaLnBrk="1" fontAlgn="auto" latinLnBrk="0" hangingPunct="1">
              <a:lnSpc>
                <a:spcPct val="100000"/>
              </a:lnSpc>
              <a:buClrTx/>
              <a:buSzTx/>
              <a:buFontTx/>
              <a:buNone/>
              <a:tabLst/>
              <a:defRPr/>
            </a:pPr>
            <a:r>
              <a:rPr lang="en-US" sz="1400">
                <a:ln w="3175">
                  <a:noFill/>
                </a:ln>
                <a:gradFill>
                  <a:gsLst>
                    <a:gs pos="0">
                      <a:srgbClr val="FFA38B"/>
                    </a:gs>
                    <a:gs pos="25000">
                      <a:srgbClr val="C03BC4"/>
                    </a:gs>
                    <a:gs pos="50000">
                      <a:srgbClr val="8661C5"/>
                    </a:gs>
                    <a:gs pos="100000">
                      <a:srgbClr val="0078D4"/>
                    </a:gs>
                    <a:gs pos="75000">
                      <a:srgbClr val="2CB4FE"/>
                    </a:gs>
                  </a:gsLst>
                  <a:lin ang="2700000" scaled="1"/>
                </a:gradFill>
                <a:latin typeface="Segoe Sans Display Semibold" pitchFamily="2" charset="0"/>
                <a:cs typeface="Segoe Sans Display Semibold" pitchFamily="2" charset="0"/>
                <a:hlinkClick r:id="rId12"/>
              </a:rPr>
              <a:t>aka.ms/SharePoint/AgentsAdoption</a:t>
            </a:r>
            <a:endParaRPr lang="en-US" sz="1200">
              <a:ln w="3175">
                <a:noFill/>
              </a:ln>
              <a:cs typeface="Segoe UI Semibold" panose="020B0502040204020203" pitchFamily="34" charset="0"/>
            </a:endParaRPr>
          </a:p>
        </p:txBody>
      </p:sp>
      <p:sp>
        <p:nvSpPr>
          <p:cNvPr id="4" name="TextBox 645">
            <a:extLst>
              <a:ext uri="{FF2B5EF4-FFF2-40B4-BE49-F238E27FC236}">
                <a16:creationId xmlns:a16="http://schemas.microsoft.com/office/drawing/2014/main" id="{3FC76F8F-3C48-0BD1-A0CE-FEB1338C717D}"/>
              </a:ext>
            </a:extLst>
          </p:cNvPr>
          <p:cNvSpPr txBox="1"/>
          <p:nvPr/>
        </p:nvSpPr>
        <p:spPr>
          <a:xfrm>
            <a:off x="10299204" y="6472484"/>
            <a:ext cx="1450110" cy="109323"/>
          </a:xfrm>
          <a:prstGeom prst="rect">
            <a:avLst/>
          </a:prstGeom>
          <a:noFill/>
        </p:spPr>
        <p:txBody>
          <a:bodyPr wrap="square" lIns="0" tIns="0" rIns="0" bIns="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lnSpc>
                <a:spcPct val="105000"/>
              </a:lnSpc>
            </a:pPr>
            <a:r>
              <a:rPr lang="en-US" sz="800">
                <a:latin typeface="Segoe Sans Display" pitchFamily="2" charset="0"/>
                <a:cs typeface="Segoe Sans Display" pitchFamily="2" charset="0"/>
              </a:rPr>
              <a:t>© 2024 Microsoft Corporation</a:t>
            </a:r>
          </a:p>
        </p:txBody>
      </p:sp>
    </p:spTree>
    <p:extLst>
      <p:ext uri="{BB962C8B-B14F-4D97-AF65-F5344CB8AC3E}">
        <p14:creationId xmlns:p14="http://schemas.microsoft.com/office/powerpoint/2010/main" val="464212264"/>
      </p:ext>
    </p:extLst>
  </p:cSld>
  <p:clrMapOvr>
    <a:masterClrMapping/>
  </p:clrMapOvr>
  <p:transition>
    <p:fade/>
  </p:transition>
</p:sld>
</file>

<file path=ppt/theme/theme1.xml><?xml version="1.0" encoding="utf-8"?>
<a:theme xmlns:a="http://schemas.openxmlformats.org/drawingml/2006/main" name="Microsoft 365 Copilot Template">
  <a:themeElements>
    <a:clrScheme name="Microso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FantasyxMSFT">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1" id="{37823CB9-DC0F-DE49-A7F7-325A4228CCF9}" vid="{6CB80000-F9EA-4D40-9817-2B5CD0D7D2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5e2db648-71e5-403d-bff8-dc10f4ef4f87">
      <Terms xmlns="http://schemas.microsoft.com/office/infopath/2007/PartnerControls"/>
    </lcf76f155ced4ddcb4097134ff3c332f>
    <TaxCatchAll xmlns="d0de27d6-ed64-4365-b454-c85f97c82a09" xsi:nil="true"/>
    <FolderDescription xmlns="5e2db648-71e5-403d-bff8-dc10f4ef4f87" xsi:nil="true"/>
    <FolderOwner xmlns="5e2db648-71e5-403d-bff8-dc10f4ef4f87" xsi:nil="true"/>
    <Product_x0020_name xmlns="5e2db648-71e5-403d-bff8-dc10f4ef4f87">SharePoint agents</Product_x0020_name>
    <Dateoffeedback xmlns="5e2db648-71e5-403d-bff8-dc10f4ef4f87" xsi:nil="true"/>
    <GATiming xmlns="5e2db648-71e5-403d-bff8-dc10f4ef4f87" xsi:nil="true"/>
    <PM xmlns="5e2db648-71e5-403d-bff8-dc10f4ef4f87" xsi:nil="true"/>
    <PublicRMLink xmlns="5e2db648-71e5-403d-bff8-dc10f4ef4f87">
      <Url xsi:nil="true"/>
      <Description xsi:nil="true"/>
    </PublicRMLink>
    <John_x0020_Reviewed xmlns="5e2db648-71e5-403d-bff8-dc10f4ef4f87">false</John_x0020_Reviewed>
    <Marketing_x0020_Moment xmlns="5e2db648-71e5-403d-bff8-dc10f4ef4f87">Not found</Marketing_x0020_Moment>
    <Feedback_x0020_summary xmlns="5e2db648-71e5-403d-bff8-dc10f4ef4f87">Not found</Feedback_x0020_summary>
    <Materialtype xmlns="5e2db648-71e5-403d-bff8-dc10f4ef4f87" xsi:nil="true"/>
    <LinktoDeck xmlns="5e2db648-71e5-403d-bff8-dc10f4ef4f87">
      <Url xsi:nil="true"/>
      <Description xsi:nil="true"/>
    </LinktoDeck>
    <product_x0020_name0 xmlns="5e2db648-71e5-403d-bff8-dc10f4ef4f87">SharePoint agents</product_x0020_name0>
    <Speclink xmlns="5e2db648-71e5-403d-bff8-dc10f4ef4f87">
      <Url xsi:nil="true"/>
      <Description xsi:nil="true"/>
    </Speclink>
    <PrimeClassificationStatusDetails xmlns="d0de27d6-ed64-4365-b454-c85f97c82a09" xsi:nil="true"/>
    <PrimeLastClassified xmlns="d0de27d6-ed64-4365-b454-c85f97c82a09" xsi:nil="true"/>
    <OriginalModifiedBy0 xmlns="5e2db648-71e5-403d-bff8-dc10f4ef4f87">
      <UserInfo>
        <DisplayName/>
        <AccountId xsi:nil="true"/>
        <AccountType/>
      </UserInfo>
    </OriginalModifiedBy0>
    <Figmalink xmlns="5e2db648-71e5-403d-bff8-dc10f4ef4f87">
      <Url xsi:nil="true"/>
      <Description xsi:nil="true"/>
    </Figmalink>
    <Customer xmlns="5e2db648-71e5-403d-bff8-dc10f4ef4f87">Not found</Customer>
    <Customername xmlns="5e2db648-71e5-403d-bff8-dc10f4ef4f87" xsi:nil="true"/>
    <FileCategory xmlns="5e2db648-71e5-403d-bff8-dc10f4ef4f87" xsi:nil="true"/>
    <Location_x0028_state_x0029_ xmlns="5e2db648-71e5-403d-bff8-dc10f4ef4f87" xsi:nil="true"/>
    <Headline xmlns="5e2db648-71e5-403d-bff8-dc10f4ef4f87" xsi:nil="true"/>
    <PrimeCorrectedByUser xmlns="d0de27d6-ed64-4365-b454-c85f97c82a09" xsi:nil="true"/>
    <OriginalModifiedBy xmlns="5e2db648-71e5-403d-bff8-dc10f4ef4f87" xsi:nil="true"/>
    <OriginalPath xmlns="5e2db648-71e5-403d-bff8-dc10f4ef4f87" xsi:nil="true"/>
    <OriginallyModifiedBy xmlns="5e2db648-71e5-403d-bff8-dc10f4ef4f87" xsi:nil="true"/>
    <Petereview xmlns="5e2db648-71e5-403d-bff8-dc10f4ef4f87">Not started</Petereview>
    <Header xmlns="5e2db648-71e5-403d-bff8-dc10f4ef4f87" xsi:nil="true"/>
    <PrimeClassificationStatus xmlns="d0de27d6-ed64-4365-b454-c85f97c82a09" xsi:nil="true"/>
    <Feedback_x0020_Date xmlns="5e2db648-71e5-403d-bff8-dc10f4ef4f87" xsi:nil="true"/>
    <summary_x0020_of_x0020_feedback xmlns="5e2db648-71e5-403d-bff8-dc10f4ef4f87">Not found</summary_x0020_of_x0020_feedback>
    <Description xmlns="5e2db648-71e5-403d-bff8-dc10f4ef4f87" xsi:nil="true"/>
    <Document_x0020_type xmlns="5e2db648-71e5-403d-bff8-dc10f4ef4f87">Not found</Document_x0020_type>
    <DeckRelease xmlns="5e2db648-71e5-403d-bff8-dc10f4ef4f87" xsi:nil="true"/>
    <Comments xmlns="5e2db648-71e5-403d-bff8-dc10f4ef4f87" xsi:nil="true"/>
    <Reviewcomplete xmlns="5e2db648-71e5-403d-bff8-dc10f4ef4f87" xsi:nil="true"/>
    <Summary xmlns="5e2db648-71e5-403d-bff8-dc10f4ef4f87">The document outlines common business scenarios where SharePoint agents can be used to scale expertise, save time, and streamline processes across various departments such as Customer Service, Sales, Finance, Marketing, HR, Legal, and IT. It highlights bu</Summary>
    <Product xmlns="5e2db648-71e5-403d-bff8-dc10f4ef4f87">SharePoint agents</Product>
    <Availability xmlns="5e2db648-71e5-403d-bff8-dc10f4ef4f8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8D4A6A03340E24FAC1AE68380428E74" ma:contentTypeVersion="77" ma:contentTypeDescription="Create a new document." ma:contentTypeScope="" ma:versionID="c8867bb1196a6a8038e0f7e94e1aff6b">
  <xsd:schema xmlns:xsd="http://www.w3.org/2001/XMLSchema" xmlns:xs="http://www.w3.org/2001/XMLSchema" xmlns:p="http://schemas.microsoft.com/office/2006/metadata/properties" xmlns:ns1="http://schemas.microsoft.com/sharepoint/v3" xmlns:ns2="5e2db648-71e5-403d-bff8-dc10f4ef4f87" xmlns:ns3="d0de27d6-ed64-4365-b454-c85f97c82a09" targetNamespace="http://schemas.microsoft.com/office/2006/metadata/properties" ma:root="true" ma:fieldsID="fd09cec8c443dac6414c5973d31b9606" ns1:_="" ns2:_="" ns3:_="">
    <xsd:import namespace="http://schemas.microsoft.com/sharepoint/v3"/>
    <xsd:import namespace="5e2db648-71e5-403d-bff8-dc10f4ef4f87"/>
    <xsd:import namespace="d0de27d6-ed64-4365-b454-c85f97c82a09"/>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DocTags"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FolderDescription" minOccurs="0"/>
                <xsd:element ref="ns2:FolderOwner" minOccurs="0"/>
                <xsd:element ref="ns2:MediaServiceObjectDetectorVersions" minOccurs="0"/>
                <xsd:element ref="ns2:MediaServiceSystemTags" minOccurs="0"/>
                <xsd:element ref="ns2:MediaServiceBillingMetadata" minOccurs="0"/>
                <xsd:element ref="ns2:Comments" minOccurs="0"/>
                <xsd:element ref="ns2:FileCategory" minOccurs="0"/>
                <xsd:element ref="ns2:OriginalModifiedBy" minOccurs="0"/>
                <xsd:element ref="ns2:OriginalModifiedBy0" minOccurs="0"/>
                <xsd:element ref="ns2:OriginalPath" minOccurs="0"/>
                <xsd:element ref="ns2:OriginallyModifiedBy" minOccurs="0"/>
                <xsd:element ref="ns2:Headline" minOccurs="0"/>
                <xsd:element ref="ns2:Description" minOccurs="0"/>
                <xsd:element ref="ns2:Header" minOccurs="0"/>
                <xsd:element ref="ns2:GATiming" minOccurs="0"/>
                <xsd:element ref="ns2:DeckRelease" minOccurs="0"/>
                <xsd:element ref="ns2:LinktoDeck" minOccurs="0"/>
                <xsd:element ref="ns2:PublicRMLink" minOccurs="0"/>
                <xsd:element ref="ns2:Figmalink" minOccurs="0"/>
                <xsd:element ref="ns2:Speclink" minOccurs="0"/>
                <xsd:element ref="ns2:PM" minOccurs="0"/>
                <xsd:element ref="ns2:Summary" minOccurs="0"/>
                <xsd:element ref="ns3:PrimeClassificationStatus" minOccurs="0"/>
                <xsd:element ref="ns3:PrimeClassificationStatusDetails" minOccurs="0"/>
                <xsd:element ref="ns3:PrimeLastClassified" minOccurs="0"/>
                <xsd:element ref="ns3:PrimeCorrectedByUser" minOccurs="0"/>
                <xsd:element ref="ns2:Marketing_x0020_Moment" minOccurs="0"/>
                <xsd:element ref="ns2:Document_x0020_type" minOccurs="0"/>
                <xsd:element ref="ns2:Petereview" minOccurs="0"/>
                <xsd:element ref="ns2:John_x0020_Reviewed" minOccurs="0"/>
                <xsd:element ref="ns2:Product" minOccurs="0"/>
                <xsd:element ref="ns2:Reviewcomplete" minOccurs="0"/>
                <xsd:element ref="ns2:Product_x0020_name" minOccurs="0"/>
                <xsd:element ref="ns2:Customer" minOccurs="0"/>
                <xsd:element ref="ns2:Feedback_x0020_summary" minOccurs="0"/>
                <xsd:element ref="ns2:Feedback_x0020_Date" minOccurs="0"/>
                <xsd:element ref="ns2:product_x0020_name0" minOccurs="0"/>
                <xsd:element ref="ns2:summary_x0020_of_x0020_feedback" minOccurs="0"/>
                <xsd:element ref="ns2:Dateoffeedback" minOccurs="0"/>
                <xsd:element ref="ns2:Customername" minOccurs="0"/>
                <xsd:element ref="ns2:Availability" minOccurs="0"/>
                <xsd:element ref="ns2:Materialtype" minOccurs="0"/>
                <xsd:element ref="ns2:Location_x0028_state_x0029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2db648-71e5-403d-bff8-dc10f4ef4f8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ocTags" ma:index="13" nillable="true" ma:displayName="MediaServiceDocTags" ma:hidden="true" ma:internalName="MediaServiceDocTag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FolderDescription" ma:index="25" nillable="true" ma:displayName="Description " ma:format="Dropdown" ma:internalName="FolderDescription">
      <xsd:simpleType>
        <xsd:restriction base="dms:Note">
          <xsd:maxLength value="255"/>
        </xsd:restriction>
      </xsd:simpleType>
    </xsd:element>
    <xsd:element name="FolderOwner" ma:index="26" nillable="true" ma:displayName="Folder Owner" ma:format="Dropdown" ma:internalName="FolderOwner">
      <xsd:simpleType>
        <xsd:restriction base="dms:Text">
          <xsd:maxLength value="255"/>
        </xsd:restrictio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ystemTags" ma:index="28" nillable="true" ma:displayName="MediaServiceSystemTags" ma:hidden="true" ma:internalName="MediaServiceSystemTag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Text"/>
      </xsd:simpleType>
    </xsd:element>
    <xsd:element name="Comments" ma:index="30" nillable="true" ma:displayName="Comments" ma:format="Dropdown" ma:internalName="Comments">
      <xsd:simpleType>
        <xsd:restriction base="dms:Note">
          <xsd:maxLength value="255"/>
        </xsd:restriction>
      </xsd:simpleType>
    </xsd:element>
    <xsd:element name="FileCategory" ma:index="31" nillable="true" ma:displayName="File Category" ma:format="Dropdown" ma:internalName="FileCategory">
      <xsd:simpleType>
        <xsd:restriction base="dms:Choice">
          <xsd:enumeration value="Document"/>
          <xsd:enumeration value="Spreadsheet"/>
          <xsd:enumeration value="Deck"/>
          <xsd:enumeration value="Video/Recording"/>
          <xsd:enumeration value="Image"/>
          <xsd:enumeration value="Zip"/>
          <xsd:enumeration value="PDF"/>
        </xsd:restriction>
      </xsd:simpleType>
    </xsd:element>
    <xsd:element name="OriginalModifiedBy" ma:index="32" nillable="true" ma:displayName="Original Modified Date" ma:format="DateOnly" ma:internalName="OriginalModifiedBy">
      <xsd:simpleType>
        <xsd:restriction base="dms:DateTime"/>
      </xsd:simpleType>
    </xsd:element>
    <xsd:element name="OriginalModifiedBy0" ma:index="33" nillable="true" ma:displayName="Original Modified By" ma:format="Dropdown" ma:list="UserInfo" ma:SharePointGroup="0" ma:internalName="OriginalModifiedBy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riginalPath" ma:index="34" nillable="true" ma:displayName="Original Path" ma:format="Dropdown" ma:internalName="OriginalPath">
      <xsd:simpleType>
        <xsd:restriction base="dms:Text">
          <xsd:maxLength value="255"/>
        </xsd:restriction>
      </xsd:simpleType>
    </xsd:element>
    <xsd:element name="OriginallyModifiedBy" ma:index="35" nillable="true" ma:displayName="Originally Modified By" ma:format="Dropdown" ma:internalName="OriginallyModifiedBy">
      <xsd:simpleType>
        <xsd:restriction base="dms:Text">
          <xsd:maxLength value="255"/>
        </xsd:restriction>
      </xsd:simpleType>
    </xsd:element>
    <xsd:element name="Headline" ma:index="36" nillable="true" ma:displayName="Headline" ma:format="Dropdown" ma:internalName="Headline">
      <xsd:simpleType>
        <xsd:restriction base="dms:Text">
          <xsd:maxLength value="255"/>
        </xsd:restriction>
      </xsd:simpleType>
    </xsd:element>
    <xsd:element name="Description" ma:index="37" nillable="true" ma:displayName="Description" ma:format="Dropdown" ma:internalName="Description">
      <xsd:simpleType>
        <xsd:restriction base="dms:Note">
          <xsd:maxLength value="255"/>
        </xsd:restriction>
      </xsd:simpleType>
    </xsd:element>
    <xsd:element name="Header" ma:index="38" nillable="true" ma:displayName="Header" ma:format="Dropdown" ma:internalName="Header">
      <xsd:simpleType>
        <xsd:restriction base="dms:Text">
          <xsd:maxLength value="255"/>
        </xsd:restriction>
      </xsd:simpleType>
    </xsd:element>
    <xsd:element name="GATiming" ma:index="39" nillable="true" ma:displayName="Footer: GA Timing" ma:format="Dropdown" ma:internalName="GATiming">
      <xsd:simpleType>
        <xsd:restriction base="dms:Text">
          <xsd:maxLength value="255"/>
        </xsd:restriction>
      </xsd:simpleType>
    </xsd:element>
    <xsd:element name="DeckRelease" ma:index="40" nillable="true" ma:displayName="Deck Release" ma:format="Dropdown" ma:internalName="DeckRelease">
      <xsd:simpleType>
        <xsd:restriction base="dms:Text">
          <xsd:maxLength value="255"/>
        </xsd:restriction>
      </xsd:simpleType>
    </xsd:element>
    <xsd:element name="LinktoDeck" ma:index="41" nillable="true" ma:displayName="Link to Deck" ma:format="Hyperlink" ma:internalName="LinktoDeck">
      <xsd:complexType>
        <xsd:complexContent>
          <xsd:extension base="dms:URL">
            <xsd:sequence>
              <xsd:element name="Url" type="dms:ValidUrl" minOccurs="0" nillable="true"/>
              <xsd:element name="Description" type="xsd:string" nillable="true"/>
            </xsd:sequence>
          </xsd:extension>
        </xsd:complexContent>
      </xsd:complexType>
    </xsd:element>
    <xsd:element name="PublicRMLink" ma:index="42" nillable="true" ma:displayName="Public RM Link" ma:format="Hyperlink" ma:internalName="PublicRMLink">
      <xsd:complexType>
        <xsd:complexContent>
          <xsd:extension base="dms:URL">
            <xsd:sequence>
              <xsd:element name="Url" type="dms:ValidUrl" minOccurs="0" nillable="true"/>
              <xsd:element name="Description" type="xsd:string" nillable="true"/>
            </xsd:sequence>
          </xsd:extension>
        </xsd:complexContent>
      </xsd:complexType>
    </xsd:element>
    <xsd:element name="Figmalink" ma:index="43" nillable="true" ma:displayName="Figma link" ma:format="Hyperlink" ma:internalName="Figmalink">
      <xsd:complexType>
        <xsd:complexContent>
          <xsd:extension base="dms:URL">
            <xsd:sequence>
              <xsd:element name="Url" type="dms:ValidUrl" minOccurs="0" nillable="true"/>
              <xsd:element name="Description" type="xsd:string" nillable="true"/>
            </xsd:sequence>
          </xsd:extension>
        </xsd:complexContent>
      </xsd:complexType>
    </xsd:element>
    <xsd:element name="Speclink" ma:index="44" nillable="true" ma:displayName="Spec link" ma:format="Hyperlink" ma:internalName="Speclink">
      <xsd:complexType>
        <xsd:complexContent>
          <xsd:extension base="dms:URL">
            <xsd:sequence>
              <xsd:element name="Url" type="dms:ValidUrl" minOccurs="0" nillable="true"/>
              <xsd:element name="Description" type="xsd:string" nillable="true"/>
            </xsd:sequence>
          </xsd:extension>
        </xsd:complexContent>
      </xsd:complexType>
    </xsd:element>
    <xsd:element name="PM" ma:index="45" nillable="true" ma:displayName="PM" ma:format="Dropdown" ma:internalName="PM">
      <xsd:simpleType>
        <xsd:restriction base="dms:Text">
          <xsd:maxLength value="255"/>
        </xsd:restriction>
      </xsd:simpleType>
    </xsd:element>
    <xsd:element name="Summary" ma:index="46" nillable="true" ma:displayName="Summary" ma:internalName="Summary">
      <xsd:simpleType>
        <xsd:restriction base="dms:Text"/>
      </xsd:simpleType>
    </xsd:element>
    <xsd:element name="Marketing_x0020_Moment" ma:index="51" nillable="true" ma:displayName="Marketing Moment" ma:internalName="Marketing_x0020_Moment">
      <xsd:simpleType>
        <xsd:restriction base="dms:Text"/>
      </xsd:simpleType>
    </xsd:element>
    <xsd:element name="Document_x0020_type" ma:index="52" nillable="true" ma:displayName="Document type" ma:internalName="Document_x0020_type">
      <xsd:simpleType>
        <xsd:restriction base="dms:Text"/>
      </xsd:simpleType>
    </xsd:element>
    <xsd:element name="Petereview" ma:index="53" nillable="true" ma:displayName="Pete review" ma:default="Not started" ma:format="Dropdown" ma:internalName="Petereview">
      <xsd:simpleType>
        <xsd:restriction base="dms:Choice">
          <xsd:enumeration value="Approved"/>
          <xsd:enumeration value="Review complete, waiting for edits"/>
          <xsd:enumeration value="Not started"/>
        </xsd:restriction>
      </xsd:simpleType>
    </xsd:element>
    <xsd:element name="John_x0020_Reviewed" ma:index="54" nillable="true" ma:displayName="John Reviewed" ma:internalName="John_x0020_Reviewed">
      <xsd:simpleType>
        <xsd:restriction base="dms:Boolean"/>
      </xsd:simpleType>
    </xsd:element>
    <xsd:element name="Product" ma:index="55" nillable="true" ma:displayName="Product" ma:internalName="Product">
      <xsd:simpleType>
        <xsd:restriction base="dms:Text"/>
      </xsd:simpleType>
    </xsd:element>
    <xsd:element name="Reviewcomplete" ma:index="56" nillable="true" ma:displayName="Review complete" ma:format="Dropdown" ma:internalName="Reviewcomplete">
      <xsd:simpleType>
        <xsd:restriction base="dms:Choice">
          <xsd:enumeration value="Approved"/>
          <xsd:enumeration value="Approved, with comments"/>
          <xsd:enumeration value="Not reviewed"/>
        </xsd:restriction>
      </xsd:simpleType>
    </xsd:element>
    <xsd:element name="Product_x0020_name" ma:index="57" nillable="true" ma:displayName="Product name" ma:internalName="Product_x0020_name">
      <xsd:simpleType>
        <xsd:restriction base="dms:Text"/>
      </xsd:simpleType>
    </xsd:element>
    <xsd:element name="Customer" ma:index="58" nillable="true" ma:displayName="Customer" ma:internalName="Customer">
      <xsd:simpleType>
        <xsd:restriction base="dms:Text"/>
      </xsd:simpleType>
    </xsd:element>
    <xsd:element name="Feedback_x0020_summary" ma:index="59" nillable="true" ma:displayName="Feedback summary" ma:internalName="Feedback_x0020_summary">
      <xsd:simpleType>
        <xsd:restriction base="dms:Text"/>
      </xsd:simpleType>
    </xsd:element>
    <xsd:element name="Feedback_x0020_Date" ma:index="60" nillable="true" ma:displayName="Feedback Date" ma:internalName="Feedback_x0020_Date">
      <xsd:simpleType>
        <xsd:restriction base="dms:DateTime"/>
      </xsd:simpleType>
    </xsd:element>
    <xsd:element name="product_x0020_name0" ma:index="61" nillable="true" ma:displayName="product name" ma:internalName="product_x0020_name0">
      <xsd:simpleType>
        <xsd:restriction base="dms:Text"/>
      </xsd:simpleType>
    </xsd:element>
    <xsd:element name="summary_x0020_of_x0020_feedback" ma:index="62" nillable="true" ma:displayName="summary of feedback" ma:internalName="summary_x0020_of_x0020_feedback">
      <xsd:simpleType>
        <xsd:restriction base="dms:Text"/>
      </xsd:simpleType>
    </xsd:element>
    <xsd:element name="Dateoffeedback" ma:index="63" nillable="true" ma:displayName="Date of feedback" ma:format="DateOnly" ma:internalName="Dateoffeedback">
      <xsd:simpleType>
        <xsd:restriction base="dms:DateTime"/>
      </xsd:simpleType>
    </xsd:element>
    <xsd:element name="Customername" ma:index="64" nillable="true" ma:displayName="Customer name" ma:format="Dropdown" ma:internalName="Customername">
      <xsd:simpleType>
        <xsd:restriction base="dms:Text">
          <xsd:maxLength value="255"/>
        </xsd:restriction>
      </xsd:simpleType>
    </xsd:element>
    <xsd:element name="Availability" ma:index="65" nillable="true" ma:displayName="Availability" ma:format="Dropdown" ma:internalName="Availability">
      <xsd:simpleType>
        <xsd:restriction base="dms:Text">
          <xsd:maxLength value="255"/>
        </xsd:restriction>
      </xsd:simpleType>
    </xsd:element>
    <xsd:element name="Materialtype" ma:index="66" nillable="true" ma:displayName="Material type" ma:format="Dropdown" ma:internalName="Materialtype">
      <xsd:simpleType>
        <xsd:restriction base="dms:Text">
          <xsd:maxLength value="255"/>
        </xsd:restriction>
      </xsd:simpleType>
    </xsd:element>
    <xsd:element name="Location_x0028_state_x0029_" ma:index="67" nillable="true" ma:displayName="Location (state)" ma:format="Dropdown" ma:internalName="Location_x0028_state_x0029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de27d6-ed64-4365-b454-c85f97c82a0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f342c642-5180-45c4-9a57-3be5c607a76f}" ma:internalName="TaxCatchAll" ma:showField="CatchAllData" ma:web="d0de27d6-ed64-4365-b454-c85f97c82a09">
      <xsd:complexType>
        <xsd:complexContent>
          <xsd:extension base="dms:MultiChoiceLookup">
            <xsd:sequence>
              <xsd:element name="Value" type="dms:Lookup" maxOccurs="unbounded" minOccurs="0" nillable="true"/>
            </xsd:sequence>
          </xsd:extension>
        </xsd:complexContent>
      </xsd:complexType>
    </xsd:element>
    <xsd:element name="PrimeClassificationStatus" ma:index="47" nillable="true" ma:displayName="Processing status" ma:internalName="PrimeClassificationStatus">
      <xsd:simpleType>
        <xsd:restriction base="dms:Text"/>
      </xsd:simpleType>
    </xsd:element>
    <xsd:element name="PrimeClassificationStatusDetails" ma:index="48" nillable="true" ma:displayName="Processing details" ma:internalName="PrimeClassificationStatusDetails">
      <xsd:simpleType>
        <xsd:restriction base="dms:Note">
          <xsd:maxLength value="255"/>
        </xsd:restriction>
      </xsd:simpleType>
    </xsd:element>
    <xsd:element name="PrimeLastClassified" ma:index="49" nillable="true" ma:displayName="Processed" ma:internalName="PrimeLastClassified">
      <xsd:simpleType>
        <xsd:restriction base="dms:DateTime"/>
      </xsd:simpleType>
    </xsd:element>
    <xsd:element name="PrimeCorrectedByUser" ma:index="50" nillable="true" ma:displayName="Corrected" ma:internalName="PrimeCorrectedByUser">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5DB7AB-ABC1-41C6-ACB5-E8ABC22AA3A0}">
  <ds:schemaRefs>
    <ds:schemaRef ds:uri="http://schemas.microsoft.com/office/infopath/2007/PartnerControls"/>
    <ds:schemaRef ds:uri="http://purl.org/dc/terms/"/>
    <ds:schemaRef ds:uri="http://purl.org/dc/dcmitype/"/>
    <ds:schemaRef ds:uri="http://purl.org/dc/elements/1.1/"/>
    <ds:schemaRef ds:uri="230e9df3-be65-4c73-a93b-d1236ebd677e"/>
    <ds:schemaRef ds:uri="afe16d80-99c4-4569-b9f0-a592a3b98fca"/>
    <ds:schemaRef ds:uri="http://schemas.microsoft.com/office/2006/documentManagement/types"/>
    <ds:schemaRef ds:uri="http://www.w3.org/XML/1998/namespace"/>
    <ds:schemaRef ds:uri="http://schemas.openxmlformats.org/package/2006/metadata/core-properties"/>
    <ds:schemaRef ds:uri="7aa580de-9bf6-4587-979b-70e1fbe66f4e"/>
    <ds:schemaRef ds:uri="http://schemas.microsoft.com/sharepoint/v3"/>
    <ds:schemaRef ds:uri="http://schemas.microsoft.com/office/2006/metadata/properties"/>
    <ds:schemaRef ds:uri="5e2db648-71e5-403d-bff8-dc10f4ef4f87"/>
    <ds:schemaRef ds:uri="d0de27d6-ed64-4365-b454-c85f97c82a09"/>
  </ds:schemaRefs>
</ds:datastoreItem>
</file>

<file path=customXml/itemProps2.xml><?xml version="1.0" encoding="utf-8"?>
<ds:datastoreItem xmlns:ds="http://schemas.openxmlformats.org/officeDocument/2006/customXml" ds:itemID="{8CEF1B51-D874-471C-A53F-76C21CDD17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e2db648-71e5-403d-bff8-dc10f4ef4f87"/>
    <ds:schemaRef ds:uri="d0de27d6-ed64-4365-b454-c85f97c82a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692000-C3F5-451A-8364-CAB45E27156B}">
  <ds:schemaRefs>
    <ds:schemaRef ds:uri="http://schemas.microsoft.com/sharepoint/v3/contenttype/forms"/>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0</TotalTime>
  <Words>161</Words>
  <Application>Microsoft Office PowerPoint</Application>
  <PresentationFormat>Widescreen</PresentationFormat>
  <Paragraphs>30</Paragraphs>
  <Slides>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vt:i4>
      </vt:variant>
    </vt:vector>
  </HeadingPairs>
  <TitlesOfParts>
    <vt:vector size="11" baseType="lpstr">
      <vt:lpstr>Aptos</vt:lpstr>
      <vt:lpstr>Arial</vt:lpstr>
      <vt:lpstr>Consolas</vt:lpstr>
      <vt:lpstr>Segoe Sans Display</vt:lpstr>
      <vt:lpstr>Segoe Sans Display Semibold</vt:lpstr>
      <vt:lpstr>Segoe Sans Text</vt:lpstr>
      <vt:lpstr>Segoe UI</vt:lpstr>
      <vt:lpstr>Segoe UI Semibold</vt:lpstr>
      <vt:lpstr>Wingdings</vt:lpstr>
      <vt:lpstr>Microsoft 365 Copilot Template</vt:lpstr>
      <vt:lpstr>Common business scenarios for agents inside SharePoint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Karen Rio (FREEMIND SEATTLE LLC)</dc:creator>
  <cp:lastModifiedBy>Steve Fielding (Unify Consulting LLC)</cp:lastModifiedBy>
  <cp:revision>3</cp:revision>
  <dcterms:created xsi:type="dcterms:W3CDTF">2024-10-10T18:11:37Z</dcterms:created>
  <dcterms:modified xsi:type="dcterms:W3CDTF">2025-12-09T23:40:46Z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0x01010028D4A6A03340E24FAC1AE68380428E74</vt:lpwstr>
  </property>
  <property fmtid="{D5CDD505-2E9C-101B-9397-08002B2CF9AE}" pid="3" name="MediaServiceImageTags">
    <vt:lpwstr/>
  </property>
</Properties>
</file>